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331" r:id="rId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5C"/>
    <a:srgbClr val="1D4E5D"/>
    <a:srgbClr val="711E7C"/>
    <a:srgbClr val="521B93"/>
    <a:srgbClr val="BE500E"/>
    <a:srgbClr val="7E34B8"/>
    <a:srgbClr val="EDEDED"/>
    <a:srgbClr val="DAE3F3"/>
    <a:srgbClr val="011893"/>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F6CD24-A25F-0E40-94DE-3B5A761E19E7}" v="238" dt="2024-01-28T18:33:56.841"/>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anmörkt forma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just forma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8"/>
    <p:restoredTop sz="79884"/>
  </p:normalViewPr>
  <p:slideViewPr>
    <p:cSldViewPr snapToGrid="0" snapToObjects="1">
      <p:cViewPr varScale="1">
        <p:scale>
          <a:sx n="119" d="100"/>
          <a:sy n="119" d="100"/>
        </p:scale>
        <p:origin x="4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chun Giang" userId="67e2125d-ec8c-4323-9653-9824a2ad815f" providerId="ADAL" clId="{22F7C6F8-58BC-F142-947B-ED8464E1E6D6}"/>
    <pc:docChg chg="undo redo custSel delSld modSld">
      <pc:chgData name="Kokchun Giang" userId="67e2125d-ec8c-4323-9653-9824a2ad815f" providerId="ADAL" clId="{22F7C6F8-58BC-F142-947B-ED8464E1E6D6}" dt="2024-01-26T06:40:51.678" v="1163"/>
      <pc:docMkLst>
        <pc:docMk/>
      </pc:docMkLst>
      <pc:sldChg chg="addSp delSp modSp mod">
        <pc:chgData name="Kokchun Giang" userId="67e2125d-ec8c-4323-9653-9824a2ad815f" providerId="ADAL" clId="{22F7C6F8-58BC-F142-947B-ED8464E1E6D6}" dt="2024-01-25T20:27:17.621" v="236" actId="20577"/>
        <pc:sldMkLst>
          <pc:docMk/>
          <pc:sldMk cId="2807130090" sldId="256"/>
        </pc:sldMkLst>
        <pc:spChg chg="mod">
          <ac:chgData name="Kokchun Giang" userId="67e2125d-ec8c-4323-9653-9824a2ad815f" providerId="ADAL" clId="{22F7C6F8-58BC-F142-947B-ED8464E1E6D6}" dt="2024-01-25T20:27:17.621" v="236" actId="20577"/>
          <ac:spMkLst>
            <pc:docMk/>
            <pc:sldMk cId="2807130090" sldId="256"/>
            <ac:spMk id="4" creationId="{A491F632-0683-CE4A-A015-93F47CEEB6DE}"/>
          </ac:spMkLst>
        </pc:spChg>
        <pc:picChg chg="add mod">
          <ac:chgData name="Kokchun Giang" userId="67e2125d-ec8c-4323-9653-9824a2ad815f" providerId="ADAL" clId="{22F7C6F8-58BC-F142-947B-ED8464E1E6D6}" dt="2024-01-25T20:25:39.601" v="19" actId="1076"/>
          <ac:picMkLst>
            <pc:docMk/>
            <pc:sldMk cId="2807130090" sldId="256"/>
            <ac:picMk id="2" creationId="{3993C5AB-35A5-383A-B3A3-C9723AA93A99}"/>
          </ac:picMkLst>
        </pc:picChg>
        <pc:picChg chg="del">
          <ac:chgData name="Kokchun Giang" userId="67e2125d-ec8c-4323-9653-9824a2ad815f" providerId="ADAL" clId="{22F7C6F8-58BC-F142-947B-ED8464E1E6D6}" dt="2024-01-25T20:24:13.999" v="0" actId="478"/>
          <ac:picMkLst>
            <pc:docMk/>
            <pc:sldMk cId="2807130090" sldId="256"/>
            <ac:picMk id="1026" creationId="{643870C4-7F8D-2293-6E12-E4E618DF4CD6}"/>
          </ac:picMkLst>
        </pc:picChg>
      </pc:sldChg>
      <pc:sldChg chg="addSp delSp modSp mod delAnim modAnim">
        <pc:chgData name="Kokchun Giang" userId="67e2125d-ec8c-4323-9653-9824a2ad815f" providerId="ADAL" clId="{22F7C6F8-58BC-F142-947B-ED8464E1E6D6}" dt="2024-01-26T06:39:31.460" v="1155"/>
        <pc:sldMkLst>
          <pc:docMk/>
          <pc:sldMk cId="2303502608" sldId="331"/>
        </pc:sldMkLst>
        <pc:spChg chg="mod">
          <ac:chgData name="Kokchun Giang" userId="67e2125d-ec8c-4323-9653-9824a2ad815f" providerId="ADAL" clId="{22F7C6F8-58BC-F142-947B-ED8464E1E6D6}" dt="2024-01-25T20:28:24.924" v="307" actId="20577"/>
          <ac:spMkLst>
            <pc:docMk/>
            <pc:sldMk cId="2303502608" sldId="331"/>
            <ac:spMk id="28" creationId="{7E8C0D03-019A-279A-6AD5-A5E7BD2580DB}"/>
          </ac:spMkLst>
        </pc:spChg>
        <pc:grpChg chg="mod">
          <ac:chgData name="Kokchun Giang" userId="67e2125d-ec8c-4323-9653-9824a2ad815f" providerId="ADAL" clId="{22F7C6F8-58BC-F142-947B-ED8464E1E6D6}" dt="2024-01-26T06:34:26.100" v="1105" actId="164"/>
          <ac:grpSpMkLst>
            <pc:docMk/>
            <pc:sldMk cId="2303502608" sldId="331"/>
            <ac:grpSpMk id="10" creationId="{7071B9E1-D2E1-4CE1-CA19-55ECE9EBF2F5}"/>
          </ac:grpSpMkLst>
        </pc:grpChg>
        <pc:grpChg chg="mod">
          <ac:chgData name="Kokchun Giang" userId="67e2125d-ec8c-4323-9653-9824a2ad815f" providerId="ADAL" clId="{22F7C6F8-58BC-F142-947B-ED8464E1E6D6}" dt="2024-01-26T06:34:26.100" v="1105" actId="164"/>
          <ac:grpSpMkLst>
            <pc:docMk/>
            <pc:sldMk cId="2303502608" sldId="331"/>
            <ac:grpSpMk id="16" creationId="{18B9D26B-4102-263B-C54E-94884F19FDCE}"/>
          </ac:grpSpMkLst>
        </pc:grpChg>
        <pc:grpChg chg="mod">
          <ac:chgData name="Kokchun Giang" userId="67e2125d-ec8c-4323-9653-9824a2ad815f" providerId="ADAL" clId="{22F7C6F8-58BC-F142-947B-ED8464E1E6D6}" dt="2024-01-26T06:34:37.386" v="1106" actId="164"/>
          <ac:grpSpMkLst>
            <pc:docMk/>
            <pc:sldMk cId="2303502608" sldId="331"/>
            <ac:grpSpMk id="21" creationId="{4BE99133-501F-FBE5-30B0-C5865219D6FC}"/>
          </ac:grpSpMkLst>
        </pc:grpChg>
        <pc:grpChg chg="mod">
          <ac:chgData name="Kokchun Giang" userId="67e2125d-ec8c-4323-9653-9824a2ad815f" providerId="ADAL" clId="{22F7C6F8-58BC-F142-947B-ED8464E1E6D6}" dt="2024-01-26T06:34:37.386" v="1106" actId="164"/>
          <ac:grpSpMkLst>
            <pc:docMk/>
            <pc:sldMk cId="2303502608" sldId="331"/>
            <ac:grpSpMk id="25" creationId="{7C1C6C55-7E57-5E70-ADBC-C46C7CD48017}"/>
          </ac:grpSpMkLst>
        </pc:grpChg>
        <pc:grpChg chg="mod">
          <ac:chgData name="Kokchun Giang" userId="67e2125d-ec8c-4323-9653-9824a2ad815f" providerId="ADAL" clId="{22F7C6F8-58BC-F142-947B-ED8464E1E6D6}" dt="2024-01-26T06:34:37.386" v="1106" actId="164"/>
          <ac:grpSpMkLst>
            <pc:docMk/>
            <pc:sldMk cId="2303502608" sldId="331"/>
            <ac:grpSpMk id="33" creationId="{DFE1B08F-B9C9-021F-FF84-74B3FD13F3FC}"/>
          </ac:grpSpMkLst>
        </pc:grpChg>
        <pc:grpChg chg="add mod">
          <ac:chgData name="Kokchun Giang" userId="67e2125d-ec8c-4323-9653-9824a2ad815f" providerId="ADAL" clId="{22F7C6F8-58BC-F142-947B-ED8464E1E6D6}" dt="2024-01-26T06:34:26.100" v="1105" actId="164"/>
          <ac:grpSpMkLst>
            <pc:docMk/>
            <pc:sldMk cId="2303502608" sldId="331"/>
            <ac:grpSpMk id="45" creationId="{003A8373-EB33-2A1F-B6D6-00D565253596}"/>
          </ac:grpSpMkLst>
        </pc:grpChg>
        <pc:grpChg chg="add mod">
          <ac:chgData name="Kokchun Giang" userId="67e2125d-ec8c-4323-9653-9824a2ad815f" providerId="ADAL" clId="{22F7C6F8-58BC-F142-947B-ED8464E1E6D6}" dt="2024-01-26T06:34:37.386" v="1106" actId="164"/>
          <ac:grpSpMkLst>
            <pc:docMk/>
            <pc:sldMk cId="2303502608" sldId="331"/>
            <ac:grpSpMk id="46" creationId="{7239E9FD-3C69-ABB2-0332-25D9304015DA}"/>
          </ac:grpSpMkLst>
        </pc:grpChg>
        <pc:grpChg chg="mod">
          <ac:chgData name="Kokchun Giang" userId="67e2125d-ec8c-4323-9653-9824a2ad815f" providerId="ADAL" clId="{22F7C6F8-58BC-F142-947B-ED8464E1E6D6}" dt="2024-01-26T06:34:44.651" v="1107" actId="164"/>
          <ac:grpSpMkLst>
            <pc:docMk/>
            <pc:sldMk cId="2303502608" sldId="331"/>
            <ac:grpSpMk id="51" creationId="{764E4FF4-6C28-7A29-11C3-4DB0E60F718C}"/>
          </ac:grpSpMkLst>
        </pc:grpChg>
        <pc:grpChg chg="mod">
          <ac:chgData name="Kokchun Giang" userId="67e2125d-ec8c-4323-9653-9824a2ad815f" providerId="ADAL" clId="{22F7C6F8-58BC-F142-947B-ED8464E1E6D6}" dt="2024-01-26T06:34:44.651" v="1107" actId="164"/>
          <ac:grpSpMkLst>
            <pc:docMk/>
            <pc:sldMk cId="2303502608" sldId="331"/>
            <ac:grpSpMk id="52" creationId="{B21DDF87-1946-C946-7744-81CCE6694D5A}"/>
          </ac:grpSpMkLst>
        </pc:grpChg>
        <pc:grpChg chg="add mod">
          <ac:chgData name="Kokchun Giang" userId="67e2125d-ec8c-4323-9653-9824a2ad815f" providerId="ADAL" clId="{22F7C6F8-58BC-F142-947B-ED8464E1E6D6}" dt="2024-01-26T06:34:44.651" v="1107" actId="164"/>
          <ac:grpSpMkLst>
            <pc:docMk/>
            <pc:sldMk cId="2303502608" sldId="331"/>
            <ac:grpSpMk id="55" creationId="{43EDDEBB-2A43-D111-35A7-1D8D08B99BE1}"/>
          </ac:grpSpMkLst>
        </pc:grpChg>
        <pc:grpChg chg="del mod">
          <ac:chgData name="Kokchun Giang" userId="67e2125d-ec8c-4323-9653-9824a2ad815f" providerId="ADAL" clId="{22F7C6F8-58BC-F142-947B-ED8464E1E6D6}" dt="2024-01-25T20:29:27.909" v="366"/>
          <ac:grpSpMkLst>
            <pc:docMk/>
            <pc:sldMk cId="2303502608" sldId="331"/>
            <ac:grpSpMk id="56" creationId="{E81A97A8-3A5D-716F-4EF4-55594CDF24FD}"/>
          </ac:grpSpMkLst>
        </pc:grpChg>
        <pc:grpChg chg="add mod">
          <ac:chgData name="Kokchun Giang" userId="67e2125d-ec8c-4323-9653-9824a2ad815f" providerId="ADAL" clId="{22F7C6F8-58BC-F142-947B-ED8464E1E6D6}" dt="2024-01-26T06:34:52.056" v="1108" actId="164"/>
          <ac:grpSpMkLst>
            <pc:docMk/>
            <pc:sldMk cId="2303502608" sldId="331"/>
            <ac:grpSpMk id="56" creationId="{F2227722-79B9-5DF6-405A-42C7CA68099A}"/>
          </ac:grpSpMkLst>
        </pc:grpChg>
        <pc:grpChg chg="del mod">
          <ac:chgData name="Kokchun Giang" userId="67e2125d-ec8c-4323-9653-9824a2ad815f" providerId="ADAL" clId="{22F7C6F8-58BC-F142-947B-ED8464E1E6D6}" dt="2024-01-25T20:29:33.651" v="374"/>
          <ac:grpSpMkLst>
            <pc:docMk/>
            <pc:sldMk cId="2303502608" sldId="331"/>
            <ac:grpSpMk id="386" creationId="{E01CEF11-3BD4-E842-B8CB-5B7E8814640F}"/>
          </ac:grpSpMkLst>
        </pc:grpChg>
        <pc:grpChg chg="mod">
          <ac:chgData name="Kokchun Giang" userId="67e2125d-ec8c-4323-9653-9824a2ad815f" providerId="ADAL" clId="{22F7C6F8-58BC-F142-947B-ED8464E1E6D6}" dt="2024-01-25T20:29:33.651" v="374"/>
          <ac:grpSpMkLst>
            <pc:docMk/>
            <pc:sldMk cId="2303502608" sldId="331"/>
            <ac:grpSpMk id="395" creationId="{F3A2B56A-4C17-4801-22C2-8BF73A4A782E}"/>
          </ac:grpSpMkLst>
        </pc:grpChg>
        <pc:grpChg chg="del mod">
          <ac:chgData name="Kokchun Giang" userId="67e2125d-ec8c-4323-9653-9824a2ad815f" providerId="ADAL" clId="{22F7C6F8-58BC-F142-947B-ED8464E1E6D6}" dt="2024-01-25T20:29:45.745" v="382"/>
          <ac:grpSpMkLst>
            <pc:docMk/>
            <pc:sldMk cId="2303502608" sldId="331"/>
            <ac:grpSpMk id="401" creationId="{0C6B30B1-6A5F-AE89-4B92-32BFABE8F7A2}"/>
          </ac:grpSpMkLst>
        </pc:grpChg>
        <pc:grpChg chg="mod">
          <ac:chgData name="Kokchun Giang" userId="67e2125d-ec8c-4323-9653-9824a2ad815f" providerId="ADAL" clId="{22F7C6F8-58BC-F142-947B-ED8464E1E6D6}" dt="2024-01-26T06:34:52.056" v="1108" actId="164"/>
          <ac:grpSpMkLst>
            <pc:docMk/>
            <pc:sldMk cId="2303502608" sldId="331"/>
            <ac:grpSpMk id="403" creationId="{DE94E7F6-50E8-6DFF-36EB-3581BA296578}"/>
          </ac:grpSpMkLst>
        </pc:grpChg>
        <pc:grpChg chg="mod">
          <ac:chgData name="Kokchun Giang" userId="67e2125d-ec8c-4323-9653-9824a2ad815f" providerId="ADAL" clId="{22F7C6F8-58BC-F142-947B-ED8464E1E6D6}" dt="2024-01-25T20:30:23.894" v="398"/>
          <ac:grpSpMkLst>
            <pc:docMk/>
            <pc:sldMk cId="2303502608" sldId="331"/>
            <ac:grpSpMk id="409" creationId="{95CD07A7-DBB4-F236-3958-B4160B850BD7}"/>
          </ac:grpSpMkLst>
        </pc:grpChg>
        <pc:grpChg chg="mod">
          <ac:chgData name="Kokchun Giang" userId="67e2125d-ec8c-4323-9653-9824a2ad815f" providerId="ADAL" clId="{22F7C6F8-58BC-F142-947B-ED8464E1E6D6}" dt="2024-01-25T20:30:23.160" v="394"/>
          <ac:grpSpMkLst>
            <pc:docMk/>
            <pc:sldMk cId="2303502608" sldId="331"/>
            <ac:grpSpMk id="413" creationId="{6713DB84-6E46-9045-7C0B-D6F978932B7C}"/>
          </ac:grpSpMkLst>
        </pc:grpChg>
        <pc:grpChg chg="mod">
          <ac:chgData name="Kokchun Giang" userId="67e2125d-ec8c-4323-9653-9824a2ad815f" providerId="ADAL" clId="{22F7C6F8-58BC-F142-947B-ED8464E1E6D6}" dt="2024-01-25T20:30:36.299" v="411"/>
          <ac:grpSpMkLst>
            <pc:docMk/>
            <pc:sldMk cId="2303502608" sldId="331"/>
            <ac:grpSpMk id="423" creationId="{776B0079-E08B-1BE7-17BC-E6D2CF7F387F}"/>
          </ac:grpSpMkLst>
        </pc:grpChg>
        <pc:grpChg chg="del mod">
          <ac:chgData name="Kokchun Giang" userId="67e2125d-ec8c-4323-9653-9824a2ad815f" providerId="ADAL" clId="{22F7C6F8-58BC-F142-947B-ED8464E1E6D6}" dt="2024-01-25T20:30:45.442" v="421"/>
          <ac:grpSpMkLst>
            <pc:docMk/>
            <pc:sldMk cId="2303502608" sldId="331"/>
            <ac:grpSpMk id="426" creationId="{E7F7BA96-6963-8776-7070-60DE8535DF07}"/>
          </ac:grpSpMkLst>
        </pc:grpChg>
        <pc:grpChg chg="mod">
          <ac:chgData name="Kokchun Giang" userId="67e2125d-ec8c-4323-9653-9824a2ad815f" providerId="ADAL" clId="{22F7C6F8-58BC-F142-947B-ED8464E1E6D6}" dt="2024-01-25T20:30:45.442" v="421"/>
          <ac:grpSpMkLst>
            <pc:docMk/>
            <pc:sldMk cId="2303502608" sldId="331"/>
            <ac:grpSpMk id="433" creationId="{D8AF590D-A069-AD30-6E97-0FA0903A2414}"/>
          </ac:grpSpMkLst>
        </pc:grpChg>
        <pc:grpChg chg="mod">
          <ac:chgData name="Kokchun Giang" userId="67e2125d-ec8c-4323-9653-9824a2ad815f" providerId="ADAL" clId="{22F7C6F8-58BC-F142-947B-ED8464E1E6D6}" dt="2024-01-26T06:35:02.306" v="1109" actId="164"/>
          <ac:grpSpMkLst>
            <pc:docMk/>
            <pc:sldMk cId="2303502608" sldId="331"/>
            <ac:grpSpMk id="436" creationId="{08FD0F4C-E6B0-532C-4FB6-B5BDFE119121}"/>
          </ac:grpSpMkLst>
        </pc:grpChg>
        <pc:grpChg chg="mod">
          <ac:chgData name="Kokchun Giang" userId="67e2125d-ec8c-4323-9653-9824a2ad815f" providerId="ADAL" clId="{22F7C6F8-58BC-F142-947B-ED8464E1E6D6}" dt="2024-01-26T06:35:02.306" v="1109" actId="164"/>
          <ac:grpSpMkLst>
            <pc:docMk/>
            <pc:sldMk cId="2303502608" sldId="331"/>
            <ac:grpSpMk id="449" creationId="{64D7A923-5F5D-8D1F-D39A-FAF387960F54}"/>
          </ac:grpSpMkLst>
        </pc:grpChg>
        <pc:grpChg chg="del mod">
          <ac:chgData name="Kokchun Giang" userId="67e2125d-ec8c-4323-9653-9824a2ad815f" providerId="ADAL" clId="{22F7C6F8-58BC-F142-947B-ED8464E1E6D6}" dt="2024-01-25T20:31:14.067" v="449"/>
          <ac:grpSpMkLst>
            <pc:docMk/>
            <pc:sldMk cId="2303502608" sldId="331"/>
            <ac:grpSpMk id="452" creationId="{1E7657EE-79DE-5621-1CB3-5EC949671017}"/>
          </ac:grpSpMkLst>
        </pc:grpChg>
        <pc:grpChg chg="mod">
          <ac:chgData name="Kokchun Giang" userId="67e2125d-ec8c-4323-9653-9824a2ad815f" providerId="ADAL" clId="{22F7C6F8-58BC-F142-947B-ED8464E1E6D6}" dt="2024-01-26T06:35:02.306" v="1109" actId="164"/>
          <ac:grpSpMkLst>
            <pc:docMk/>
            <pc:sldMk cId="2303502608" sldId="331"/>
            <ac:grpSpMk id="472" creationId="{2B8F4395-B145-7B43-0EB2-DDE3FDC931B8}"/>
          </ac:grpSpMkLst>
        </pc:grpChg>
        <pc:grpChg chg="mod">
          <ac:chgData name="Kokchun Giang" userId="67e2125d-ec8c-4323-9653-9824a2ad815f" providerId="ADAL" clId="{22F7C6F8-58BC-F142-947B-ED8464E1E6D6}" dt="2024-01-26T06:35:12.794" v="1110" actId="164"/>
          <ac:grpSpMkLst>
            <pc:docMk/>
            <pc:sldMk cId="2303502608" sldId="331"/>
            <ac:grpSpMk id="475" creationId="{04544E40-CEB9-27A0-DF5C-4F1EFB5457B8}"/>
          </ac:grpSpMkLst>
        </pc:grpChg>
        <pc:grpChg chg="mod">
          <ac:chgData name="Kokchun Giang" userId="67e2125d-ec8c-4323-9653-9824a2ad815f" providerId="ADAL" clId="{22F7C6F8-58BC-F142-947B-ED8464E1E6D6}" dt="2024-01-26T06:35:12.794" v="1110" actId="164"/>
          <ac:grpSpMkLst>
            <pc:docMk/>
            <pc:sldMk cId="2303502608" sldId="331"/>
            <ac:grpSpMk id="482" creationId="{9545F1F3-66AB-6A71-6355-A1FC895349D4}"/>
          </ac:grpSpMkLst>
        </pc:grpChg>
        <pc:grpChg chg="mod">
          <ac:chgData name="Kokchun Giang" userId="67e2125d-ec8c-4323-9653-9824a2ad815f" providerId="ADAL" clId="{22F7C6F8-58BC-F142-947B-ED8464E1E6D6}" dt="2024-01-26T06:35:12.794" v="1110" actId="164"/>
          <ac:grpSpMkLst>
            <pc:docMk/>
            <pc:sldMk cId="2303502608" sldId="331"/>
            <ac:grpSpMk id="497" creationId="{A4F496CA-15F7-2873-4A94-57624EE73DF7}"/>
          </ac:grpSpMkLst>
        </pc:grpChg>
        <pc:grpChg chg="mod">
          <ac:chgData name="Kokchun Giang" userId="67e2125d-ec8c-4323-9653-9824a2ad815f" providerId="ADAL" clId="{22F7C6F8-58BC-F142-947B-ED8464E1E6D6}" dt="2024-01-26T06:35:12.794" v="1110" actId="164"/>
          <ac:grpSpMkLst>
            <pc:docMk/>
            <pc:sldMk cId="2303502608" sldId="331"/>
            <ac:grpSpMk id="498" creationId="{109A60DA-24F2-8BBE-D082-FC2A100209F6}"/>
          </ac:grpSpMkLst>
        </pc:grpChg>
        <pc:grpChg chg="mod">
          <ac:chgData name="Kokchun Giang" userId="67e2125d-ec8c-4323-9653-9824a2ad815f" providerId="ADAL" clId="{22F7C6F8-58BC-F142-947B-ED8464E1E6D6}" dt="2024-01-26T06:35:12.794" v="1110" actId="164"/>
          <ac:grpSpMkLst>
            <pc:docMk/>
            <pc:sldMk cId="2303502608" sldId="331"/>
            <ac:grpSpMk id="508" creationId="{D35EB2C7-C2D1-0D83-89F1-5DA1CA49DF64}"/>
          </ac:grpSpMkLst>
        </pc:grpChg>
        <pc:grpChg chg="mod">
          <ac:chgData name="Kokchun Giang" userId="67e2125d-ec8c-4323-9653-9824a2ad815f" providerId="ADAL" clId="{22F7C6F8-58BC-F142-947B-ED8464E1E6D6}" dt="2024-01-26T06:35:12.794" v="1110" actId="164"/>
          <ac:grpSpMkLst>
            <pc:docMk/>
            <pc:sldMk cId="2303502608" sldId="331"/>
            <ac:grpSpMk id="523" creationId="{B30D4F75-0EDA-0E45-AB09-2D57806717FF}"/>
          </ac:grpSpMkLst>
        </pc:grpChg>
        <pc:grpChg chg="mod">
          <ac:chgData name="Kokchun Giang" userId="67e2125d-ec8c-4323-9653-9824a2ad815f" providerId="ADAL" clId="{22F7C6F8-58BC-F142-947B-ED8464E1E6D6}" dt="2024-01-26T06:35:12.794" v="1110" actId="164"/>
          <ac:grpSpMkLst>
            <pc:docMk/>
            <pc:sldMk cId="2303502608" sldId="331"/>
            <ac:grpSpMk id="540" creationId="{AA4E07C7-38B7-4122-3029-D996EB8447DA}"/>
          </ac:grpSpMkLst>
        </pc:grpChg>
        <pc:grpChg chg="mod">
          <ac:chgData name="Kokchun Giang" userId="67e2125d-ec8c-4323-9653-9824a2ad815f" providerId="ADAL" clId="{22F7C6F8-58BC-F142-947B-ED8464E1E6D6}" dt="2024-01-26T06:35:24.026" v="1111" actId="164"/>
          <ac:grpSpMkLst>
            <pc:docMk/>
            <pc:sldMk cId="2303502608" sldId="331"/>
            <ac:grpSpMk id="554" creationId="{F3F29F8F-6EF2-0C56-3E07-4A24DC7D1B9C}"/>
          </ac:grpSpMkLst>
        </pc:grpChg>
        <pc:grpChg chg="del mod">
          <ac:chgData name="Kokchun Giang" userId="67e2125d-ec8c-4323-9653-9824a2ad815f" providerId="ADAL" clId="{22F7C6F8-58BC-F142-947B-ED8464E1E6D6}" dt="2024-01-25T20:32:23.668" v="521"/>
          <ac:grpSpMkLst>
            <pc:docMk/>
            <pc:sldMk cId="2303502608" sldId="331"/>
            <ac:grpSpMk id="555" creationId="{4AD558E3-14F3-DCF3-0DED-60D627CDA83F}"/>
          </ac:grpSpMkLst>
        </pc:grpChg>
        <pc:grpChg chg="mod">
          <ac:chgData name="Kokchun Giang" userId="67e2125d-ec8c-4323-9653-9824a2ad815f" providerId="ADAL" clId="{22F7C6F8-58BC-F142-947B-ED8464E1E6D6}" dt="2024-01-26T06:35:24.026" v="1111" actId="164"/>
          <ac:grpSpMkLst>
            <pc:docMk/>
            <pc:sldMk cId="2303502608" sldId="331"/>
            <ac:grpSpMk id="556" creationId="{CF5FADC5-01AD-898A-F70A-A595E4B251EE}"/>
          </ac:grpSpMkLst>
        </pc:grpChg>
        <pc:grpChg chg="mod">
          <ac:chgData name="Kokchun Giang" userId="67e2125d-ec8c-4323-9653-9824a2ad815f" providerId="ADAL" clId="{22F7C6F8-58BC-F142-947B-ED8464E1E6D6}" dt="2024-01-26T06:35:24.026" v="1111" actId="164"/>
          <ac:grpSpMkLst>
            <pc:docMk/>
            <pc:sldMk cId="2303502608" sldId="331"/>
            <ac:grpSpMk id="562" creationId="{142BE39F-8FD9-DBE2-0CFF-B8BAEB9D7C86}"/>
          </ac:grpSpMkLst>
        </pc:grpChg>
        <pc:grpChg chg="mod">
          <ac:chgData name="Kokchun Giang" userId="67e2125d-ec8c-4323-9653-9824a2ad815f" providerId="ADAL" clId="{22F7C6F8-58BC-F142-947B-ED8464E1E6D6}" dt="2024-01-26T06:35:24.026" v="1111" actId="164"/>
          <ac:grpSpMkLst>
            <pc:docMk/>
            <pc:sldMk cId="2303502608" sldId="331"/>
            <ac:grpSpMk id="563" creationId="{0948AAD8-DFE9-CF4D-DBEC-FC00849AA5A7}"/>
          </ac:grpSpMkLst>
        </pc:grpChg>
        <pc:grpChg chg="mod">
          <ac:chgData name="Kokchun Giang" userId="67e2125d-ec8c-4323-9653-9824a2ad815f" providerId="ADAL" clId="{22F7C6F8-58BC-F142-947B-ED8464E1E6D6}" dt="2024-01-26T06:35:37.132" v="1112" actId="164"/>
          <ac:grpSpMkLst>
            <pc:docMk/>
            <pc:sldMk cId="2303502608" sldId="331"/>
            <ac:grpSpMk id="567" creationId="{6771A1CE-9643-E030-E28F-C8F595D1D1D4}"/>
          </ac:grpSpMkLst>
        </pc:grpChg>
        <pc:grpChg chg="mod">
          <ac:chgData name="Kokchun Giang" userId="67e2125d-ec8c-4323-9653-9824a2ad815f" providerId="ADAL" clId="{22F7C6F8-58BC-F142-947B-ED8464E1E6D6}" dt="2024-01-26T06:35:37.132" v="1112" actId="164"/>
          <ac:grpSpMkLst>
            <pc:docMk/>
            <pc:sldMk cId="2303502608" sldId="331"/>
            <ac:grpSpMk id="575" creationId="{0CFDDB82-FFB5-1533-5BB5-B42EE4A52E08}"/>
          </ac:grpSpMkLst>
        </pc:grpChg>
        <pc:grpChg chg="mod">
          <ac:chgData name="Kokchun Giang" userId="67e2125d-ec8c-4323-9653-9824a2ad815f" providerId="ADAL" clId="{22F7C6F8-58BC-F142-947B-ED8464E1E6D6}" dt="2024-01-26T06:35:37.132" v="1112" actId="164"/>
          <ac:grpSpMkLst>
            <pc:docMk/>
            <pc:sldMk cId="2303502608" sldId="331"/>
            <ac:grpSpMk id="579" creationId="{B3CF5FFA-8C97-5F5E-A8DC-029681F08CC7}"/>
          </ac:grpSpMkLst>
        </pc:grpChg>
        <pc:grpChg chg="mod">
          <ac:chgData name="Kokchun Giang" userId="67e2125d-ec8c-4323-9653-9824a2ad815f" providerId="ADAL" clId="{22F7C6F8-58BC-F142-947B-ED8464E1E6D6}" dt="2024-01-26T06:35:37.132" v="1112" actId="164"/>
          <ac:grpSpMkLst>
            <pc:docMk/>
            <pc:sldMk cId="2303502608" sldId="331"/>
            <ac:grpSpMk id="604" creationId="{877E0995-0E09-0895-63EC-F23B6C5A7C57}"/>
          </ac:grpSpMkLst>
        </pc:grpChg>
        <pc:grpChg chg="mod">
          <ac:chgData name="Kokchun Giang" userId="67e2125d-ec8c-4323-9653-9824a2ad815f" providerId="ADAL" clId="{22F7C6F8-58BC-F142-947B-ED8464E1E6D6}" dt="2024-01-26T06:35:37.132" v="1112" actId="164"/>
          <ac:grpSpMkLst>
            <pc:docMk/>
            <pc:sldMk cId="2303502608" sldId="331"/>
            <ac:grpSpMk id="605" creationId="{036D4BCE-66D1-FACE-32CA-0E737C897AB4}"/>
          </ac:grpSpMkLst>
        </pc:grpChg>
        <pc:grpChg chg="mod">
          <ac:chgData name="Kokchun Giang" userId="67e2125d-ec8c-4323-9653-9824a2ad815f" providerId="ADAL" clId="{22F7C6F8-58BC-F142-947B-ED8464E1E6D6}" dt="2024-01-26T06:35:37.132" v="1112" actId="164"/>
          <ac:grpSpMkLst>
            <pc:docMk/>
            <pc:sldMk cId="2303502608" sldId="331"/>
            <ac:grpSpMk id="606" creationId="{401C42E2-CDEE-FEDF-96D0-A9B974DA9686}"/>
          </ac:grpSpMkLst>
        </pc:grpChg>
        <pc:grpChg chg="mod">
          <ac:chgData name="Kokchun Giang" userId="67e2125d-ec8c-4323-9653-9824a2ad815f" providerId="ADAL" clId="{22F7C6F8-58BC-F142-947B-ED8464E1E6D6}" dt="2024-01-26T06:35:37.132" v="1112" actId="164"/>
          <ac:grpSpMkLst>
            <pc:docMk/>
            <pc:sldMk cId="2303502608" sldId="331"/>
            <ac:grpSpMk id="612" creationId="{A180100B-8307-306A-67C3-71B3BA0DC404}"/>
          </ac:grpSpMkLst>
        </pc:grpChg>
        <pc:grpChg chg="mod">
          <ac:chgData name="Kokchun Giang" userId="67e2125d-ec8c-4323-9653-9824a2ad815f" providerId="ADAL" clId="{22F7C6F8-58BC-F142-947B-ED8464E1E6D6}" dt="2024-01-26T06:35:37.132" v="1112" actId="164"/>
          <ac:grpSpMkLst>
            <pc:docMk/>
            <pc:sldMk cId="2303502608" sldId="331"/>
            <ac:grpSpMk id="618" creationId="{F6BD4498-9179-3860-CD7D-6BFA0D72109E}"/>
          </ac:grpSpMkLst>
        </pc:grpChg>
        <pc:grpChg chg="mod">
          <ac:chgData name="Kokchun Giang" userId="67e2125d-ec8c-4323-9653-9824a2ad815f" providerId="ADAL" clId="{22F7C6F8-58BC-F142-947B-ED8464E1E6D6}" dt="2024-01-25T20:33:24.057" v="571"/>
          <ac:grpSpMkLst>
            <pc:docMk/>
            <pc:sldMk cId="2303502608" sldId="331"/>
            <ac:grpSpMk id="626" creationId="{89B6B99D-D0F2-252C-8BD4-DA832F3217A6}"/>
          </ac:grpSpMkLst>
        </pc:grpChg>
        <pc:grpChg chg="mod">
          <ac:chgData name="Kokchun Giang" userId="67e2125d-ec8c-4323-9653-9824a2ad815f" providerId="ADAL" clId="{22F7C6F8-58BC-F142-947B-ED8464E1E6D6}" dt="2024-01-25T20:35:11.705" v="625" actId="164"/>
          <ac:grpSpMkLst>
            <pc:docMk/>
            <pc:sldMk cId="2303502608" sldId="331"/>
            <ac:grpSpMk id="639" creationId="{085823A3-D644-76A7-44BF-D46582B4E313}"/>
          </ac:grpSpMkLst>
        </pc:grpChg>
        <pc:grpChg chg="mod">
          <ac:chgData name="Kokchun Giang" userId="67e2125d-ec8c-4323-9653-9824a2ad815f" providerId="ADAL" clId="{22F7C6F8-58BC-F142-947B-ED8464E1E6D6}" dt="2024-01-25T20:35:11.705" v="625" actId="164"/>
          <ac:grpSpMkLst>
            <pc:docMk/>
            <pc:sldMk cId="2303502608" sldId="331"/>
            <ac:grpSpMk id="643" creationId="{B52F0E3F-26DC-EA3C-F187-7589A10123D4}"/>
          </ac:grpSpMkLst>
        </pc:grpChg>
        <pc:grpChg chg="mod">
          <ac:chgData name="Kokchun Giang" userId="67e2125d-ec8c-4323-9653-9824a2ad815f" providerId="ADAL" clId="{22F7C6F8-58BC-F142-947B-ED8464E1E6D6}" dt="2024-01-25T20:35:11.705" v="625" actId="164"/>
          <ac:grpSpMkLst>
            <pc:docMk/>
            <pc:sldMk cId="2303502608" sldId="331"/>
            <ac:grpSpMk id="646" creationId="{ECB6F128-9ECE-431E-4F12-31B6F8C91707}"/>
          </ac:grpSpMkLst>
        </pc:grpChg>
        <pc:grpChg chg="mod">
          <ac:chgData name="Kokchun Giang" userId="67e2125d-ec8c-4323-9653-9824a2ad815f" providerId="ADAL" clId="{22F7C6F8-58BC-F142-947B-ED8464E1E6D6}" dt="2024-01-25T20:35:11.705" v="625" actId="164"/>
          <ac:grpSpMkLst>
            <pc:docMk/>
            <pc:sldMk cId="2303502608" sldId="331"/>
            <ac:grpSpMk id="650" creationId="{BAD0CC76-7646-D1B0-41D7-513F0F6AE948}"/>
          </ac:grpSpMkLst>
        </pc:grpChg>
        <pc:grpChg chg="add del mod">
          <ac:chgData name="Kokchun Giang" userId="67e2125d-ec8c-4323-9653-9824a2ad815f" providerId="ADAL" clId="{22F7C6F8-58BC-F142-947B-ED8464E1E6D6}" dt="2024-01-25T20:35:03.785" v="622"/>
          <ac:grpSpMkLst>
            <pc:docMk/>
            <pc:sldMk cId="2303502608" sldId="331"/>
            <ac:grpSpMk id="657" creationId="{FC746CC1-02AE-6FAA-E104-7D9E57D1AA86}"/>
          </ac:grpSpMkLst>
        </pc:grpChg>
        <pc:grpChg chg="mod">
          <ac:chgData name="Kokchun Giang" userId="67e2125d-ec8c-4323-9653-9824a2ad815f" providerId="ADAL" clId="{22F7C6F8-58BC-F142-947B-ED8464E1E6D6}" dt="2024-01-25T20:35:03.503" v="620"/>
          <ac:grpSpMkLst>
            <pc:docMk/>
            <pc:sldMk cId="2303502608" sldId="331"/>
            <ac:grpSpMk id="659" creationId="{CB47C99F-BCF7-E73C-61C1-5189C20B2BDA}"/>
          </ac:grpSpMkLst>
        </pc:grpChg>
        <pc:grpChg chg="mod">
          <ac:chgData name="Kokchun Giang" userId="67e2125d-ec8c-4323-9653-9824a2ad815f" providerId="ADAL" clId="{22F7C6F8-58BC-F142-947B-ED8464E1E6D6}" dt="2024-01-25T20:35:02.645" v="616"/>
          <ac:grpSpMkLst>
            <pc:docMk/>
            <pc:sldMk cId="2303502608" sldId="331"/>
            <ac:grpSpMk id="663" creationId="{B1D4F581-B974-B37F-029D-FB21E56B7B53}"/>
          </ac:grpSpMkLst>
        </pc:grpChg>
        <pc:grpChg chg="mod">
          <ac:chgData name="Kokchun Giang" userId="67e2125d-ec8c-4323-9653-9824a2ad815f" providerId="ADAL" clId="{22F7C6F8-58BC-F142-947B-ED8464E1E6D6}" dt="2024-01-25T20:35:02.134" v="613"/>
          <ac:grpSpMkLst>
            <pc:docMk/>
            <pc:sldMk cId="2303502608" sldId="331"/>
            <ac:grpSpMk id="666" creationId="{73349592-3592-A738-5153-1DB89C690FAF}"/>
          </ac:grpSpMkLst>
        </pc:grpChg>
        <pc:grpChg chg="add mod">
          <ac:chgData name="Kokchun Giang" userId="67e2125d-ec8c-4323-9653-9824a2ad815f" providerId="ADAL" clId="{22F7C6F8-58BC-F142-947B-ED8464E1E6D6}" dt="2024-01-25T20:35:18.505" v="628" actId="1076"/>
          <ac:grpSpMkLst>
            <pc:docMk/>
            <pc:sldMk cId="2303502608" sldId="331"/>
            <ac:grpSpMk id="667" creationId="{CE4637EF-964C-FD28-F13C-A3149567670B}"/>
          </ac:grpSpMkLst>
        </pc:grpChg>
        <pc:grpChg chg="add mod">
          <ac:chgData name="Kokchun Giang" userId="67e2125d-ec8c-4323-9653-9824a2ad815f" providerId="ADAL" clId="{22F7C6F8-58BC-F142-947B-ED8464E1E6D6}" dt="2024-01-25T20:35:13.006" v="626"/>
          <ac:grpSpMkLst>
            <pc:docMk/>
            <pc:sldMk cId="2303502608" sldId="331"/>
            <ac:grpSpMk id="668" creationId="{BB25FFC2-FF77-BB45-2AFC-B65401854731}"/>
          </ac:grpSpMkLst>
        </pc:grpChg>
        <pc:grpChg chg="mod">
          <ac:chgData name="Kokchun Giang" userId="67e2125d-ec8c-4323-9653-9824a2ad815f" providerId="ADAL" clId="{22F7C6F8-58BC-F142-947B-ED8464E1E6D6}" dt="2024-01-25T20:35:13.006" v="626"/>
          <ac:grpSpMkLst>
            <pc:docMk/>
            <pc:sldMk cId="2303502608" sldId="331"/>
            <ac:grpSpMk id="671" creationId="{53BF16F1-57B9-AA0B-449A-C310422993F1}"/>
          </ac:grpSpMkLst>
        </pc:grpChg>
        <pc:grpChg chg="mod">
          <ac:chgData name="Kokchun Giang" userId="67e2125d-ec8c-4323-9653-9824a2ad815f" providerId="ADAL" clId="{22F7C6F8-58BC-F142-947B-ED8464E1E6D6}" dt="2024-01-25T20:35:13.006" v="626"/>
          <ac:grpSpMkLst>
            <pc:docMk/>
            <pc:sldMk cId="2303502608" sldId="331"/>
            <ac:grpSpMk id="673" creationId="{C7E12C05-F7B7-41BE-665C-BAA53128DE8F}"/>
          </ac:grpSpMkLst>
        </pc:grpChg>
        <pc:grpChg chg="mod">
          <ac:chgData name="Kokchun Giang" userId="67e2125d-ec8c-4323-9653-9824a2ad815f" providerId="ADAL" clId="{22F7C6F8-58BC-F142-947B-ED8464E1E6D6}" dt="2024-01-25T20:35:13.006" v="626"/>
          <ac:grpSpMkLst>
            <pc:docMk/>
            <pc:sldMk cId="2303502608" sldId="331"/>
            <ac:grpSpMk id="674" creationId="{5C4EE2D5-2656-A316-32A4-827F1516B778}"/>
          </ac:grpSpMkLst>
        </pc:grpChg>
        <pc:grpChg chg="mod">
          <ac:chgData name="Kokchun Giang" userId="67e2125d-ec8c-4323-9653-9824a2ad815f" providerId="ADAL" clId="{22F7C6F8-58BC-F142-947B-ED8464E1E6D6}" dt="2024-01-25T20:35:13.006" v="626"/>
          <ac:grpSpMkLst>
            <pc:docMk/>
            <pc:sldMk cId="2303502608" sldId="331"/>
            <ac:grpSpMk id="675" creationId="{5894BB17-3A15-9DC5-B8B8-FF7BB3E8C65F}"/>
          </ac:grpSpMkLst>
        </pc:grpChg>
        <pc:grpChg chg="add mod">
          <ac:chgData name="Kokchun Giang" userId="67e2125d-ec8c-4323-9653-9824a2ad815f" providerId="ADAL" clId="{22F7C6F8-58BC-F142-947B-ED8464E1E6D6}" dt="2024-01-26T06:36:12.580" v="1116" actId="164"/>
          <ac:grpSpMkLst>
            <pc:docMk/>
            <pc:sldMk cId="2303502608" sldId="331"/>
            <ac:grpSpMk id="695" creationId="{E381D097-F34E-4BF5-C212-1D9ED8604C9C}"/>
          </ac:grpSpMkLst>
        </pc:grpChg>
        <pc:grpChg chg="mod">
          <ac:chgData name="Kokchun Giang" userId="67e2125d-ec8c-4323-9653-9824a2ad815f" providerId="ADAL" clId="{22F7C6F8-58BC-F142-947B-ED8464E1E6D6}" dt="2024-01-25T20:35:20.579" v="629" actId="571"/>
          <ac:grpSpMkLst>
            <pc:docMk/>
            <pc:sldMk cId="2303502608" sldId="331"/>
            <ac:grpSpMk id="698" creationId="{13839C09-B7DD-1DFA-8A57-64238FBCF183}"/>
          </ac:grpSpMkLst>
        </pc:grpChg>
        <pc:grpChg chg="mod">
          <ac:chgData name="Kokchun Giang" userId="67e2125d-ec8c-4323-9653-9824a2ad815f" providerId="ADAL" clId="{22F7C6F8-58BC-F142-947B-ED8464E1E6D6}" dt="2024-01-25T20:35:20.579" v="629" actId="571"/>
          <ac:grpSpMkLst>
            <pc:docMk/>
            <pc:sldMk cId="2303502608" sldId="331"/>
            <ac:grpSpMk id="700" creationId="{D04091D8-176F-9C13-2386-540CC133670B}"/>
          </ac:grpSpMkLst>
        </pc:grpChg>
        <pc:grpChg chg="mod">
          <ac:chgData name="Kokchun Giang" userId="67e2125d-ec8c-4323-9653-9824a2ad815f" providerId="ADAL" clId="{22F7C6F8-58BC-F142-947B-ED8464E1E6D6}" dt="2024-01-25T20:35:20.579" v="629" actId="571"/>
          <ac:grpSpMkLst>
            <pc:docMk/>
            <pc:sldMk cId="2303502608" sldId="331"/>
            <ac:grpSpMk id="701" creationId="{7998822F-3CC2-03C7-65A2-B79439C2B1C7}"/>
          </ac:grpSpMkLst>
        </pc:grpChg>
        <pc:grpChg chg="mod">
          <ac:chgData name="Kokchun Giang" userId="67e2125d-ec8c-4323-9653-9824a2ad815f" providerId="ADAL" clId="{22F7C6F8-58BC-F142-947B-ED8464E1E6D6}" dt="2024-01-25T20:35:20.579" v="629" actId="571"/>
          <ac:grpSpMkLst>
            <pc:docMk/>
            <pc:sldMk cId="2303502608" sldId="331"/>
            <ac:grpSpMk id="702" creationId="{34F84D9D-C3E5-05B0-5584-BD2FEFDA0604}"/>
          </ac:grpSpMkLst>
        </pc:grpChg>
        <pc:grpChg chg="add del mod">
          <ac:chgData name="Kokchun Giang" userId="67e2125d-ec8c-4323-9653-9824a2ad815f" providerId="ADAL" clId="{22F7C6F8-58BC-F142-947B-ED8464E1E6D6}" dt="2024-01-26T06:36:55.600" v="1121" actId="478"/>
          <ac:grpSpMkLst>
            <pc:docMk/>
            <pc:sldMk cId="2303502608" sldId="331"/>
            <ac:grpSpMk id="717" creationId="{147A50A0-4AEE-471C-DF54-E7AFC5AA59CF}"/>
          </ac:grpSpMkLst>
        </pc:grpChg>
        <pc:grpChg chg="add del mod">
          <ac:chgData name="Kokchun Giang" userId="67e2125d-ec8c-4323-9653-9824a2ad815f" providerId="ADAL" clId="{22F7C6F8-58BC-F142-947B-ED8464E1E6D6}" dt="2024-01-25T20:38:22.120" v="725"/>
          <ac:grpSpMkLst>
            <pc:docMk/>
            <pc:sldMk cId="2303502608" sldId="331"/>
            <ac:grpSpMk id="720" creationId="{8612546D-1D6F-D90E-0145-C68A221682FA}"/>
          </ac:grpSpMkLst>
        </pc:grpChg>
        <pc:grpChg chg="add del mod">
          <ac:chgData name="Kokchun Giang" userId="67e2125d-ec8c-4323-9653-9824a2ad815f" providerId="ADAL" clId="{22F7C6F8-58BC-F142-947B-ED8464E1E6D6}" dt="2024-01-25T20:38:22.120" v="725"/>
          <ac:grpSpMkLst>
            <pc:docMk/>
            <pc:sldMk cId="2303502608" sldId="331"/>
            <ac:grpSpMk id="722" creationId="{82729D83-AC33-2908-70CC-30D84D793D3C}"/>
          </ac:grpSpMkLst>
        </pc:grpChg>
        <pc:grpChg chg="add del mod">
          <ac:chgData name="Kokchun Giang" userId="67e2125d-ec8c-4323-9653-9824a2ad815f" providerId="ADAL" clId="{22F7C6F8-58BC-F142-947B-ED8464E1E6D6}" dt="2024-01-25T20:38:22.120" v="725"/>
          <ac:grpSpMkLst>
            <pc:docMk/>
            <pc:sldMk cId="2303502608" sldId="331"/>
            <ac:grpSpMk id="723" creationId="{32CEAEAB-878E-9512-EE6D-52CF900445F7}"/>
          </ac:grpSpMkLst>
        </pc:grpChg>
        <pc:grpChg chg="add del mod">
          <ac:chgData name="Kokchun Giang" userId="67e2125d-ec8c-4323-9653-9824a2ad815f" providerId="ADAL" clId="{22F7C6F8-58BC-F142-947B-ED8464E1E6D6}" dt="2024-01-25T20:38:22.120" v="725"/>
          <ac:grpSpMkLst>
            <pc:docMk/>
            <pc:sldMk cId="2303502608" sldId="331"/>
            <ac:grpSpMk id="724" creationId="{AF58EA1E-5FD4-7337-C42C-E2E8315768F8}"/>
          </ac:grpSpMkLst>
        </pc:grpChg>
        <pc:grpChg chg="mod">
          <ac:chgData name="Kokchun Giang" userId="67e2125d-ec8c-4323-9653-9824a2ad815f" providerId="ADAL" clId="{22F7C6F8-58BC-F142-947B-ED8464E1E6D6}" dt="2024-01-25T20:35:40.434" v="636"/>
          <ac:grpSpMkLst>
            <pc:docMk/>
            <pc:sldMk cId="2303502608" sldId="331"/>
            <ac:grpSpMk id="744" creationId="{6B3DBF18-D60B-DB51-B8CE-85D78E61BBDB}"/>
          </ac:grpSpMkLst>
        </pc:grpChg>
        <pc:grpChg chg="mod">
          <ac:chgData name="Kokchun Giang" userId="67e2125d-ec8c-4323-9653-9824a2ad815f" providerId="ADAL" clId="{22F7C6F8-58BC-F142-947B-ED8464E1E6D6}" dt="2024-01-25T20:35:46.561" v="641"/>
          <ac:grpSpMkLst>
            <pc:docMk/>
            <pc:sldMk cId="2303502608" sldId="331"/>
            <ac:grpSpMk id="747" creationId="{FFCB1DCE-0D19-FEBD-F1A8-B1E8D42647DE}"/>
          </ac:grpSpMkLst>
        </pc:grpChg>
        <pc:grpChg chg="mod">
          <ac:chgData name="Kokchun Giang" userId="67e2125d-ec8c-4323-9653-9824a2ad815f" providerId="ADAL" clId="{22F7C6F8-58BC-F142-947B-ED8464E1E6D6}" dt="2024-01-26T06:35:52.201" v="1113" actId="164"/>
          <ac:grpSpMkLst>
            <pc:docMk/>
            <pc:sldMk cId="2303502608" sldId="331"/>
            <ac:grpSpMk id="750" creationId="{047233E6-3B11-A383-6CA6-0A0647FF0DD5}"/>
          </ac:grpSpMkLst>
        </pc:grpChg>
        <pc:grpChg chg="mod">
          <ac:chgData name="Kokchun Giang" userId="67e2125d-ec8c-4323-9653-9824a2ad815f" providerId="ADAL" clId="{22F7C6F8-58BC-F142-947B-ED8464E1E6D6}" dt="2024-01-26T06:35:52.201" v="1113" actId="164"/>
          <ac:grpSpMkLst>
            <pc:docMk/>
            <pc:sldMk cId="2303502608" sldId="331"/>
            <ac:grpSpMk id="753" creationId="{4B53A948-2CA7-4C0E-63FA-4DB1E1C00625}"/>
          </ac:grpSpMkLst>
        </pc:grpChg>
        <pc:grpChg chg="mod">
          <ac:chgData name="Kokchun Giang" userId="67e2125d-ec8c-4323-9653-9824a2ad815f" providerId="ADAL" clId="{22F7C6F8-58BC-F142-947B-ED8464E1E6D6}" dt="2024-01-26T06:35:52.201" v="1113" actId="164"/>
          <ac:grpSpMkLst>
            <pc:docMk/>
            <pc:sldMk cId="2303502608" sldId="331"/>
            <ac:grpSpMk id="757" creationId="{97886EE7-A587-5554-385D-8C11CC490B96}"/>
          </ac:grpSpMkLst>
        </pc:grpChg>
        <pc:grpChg chg="del mod">
          <ac:chgData name="Kokchun Giang" userId="67e2125d-ec8c-4323-9653-9824a2ad815f" providerId="ADAL" clId="{22F7C6F8-58BC-F142-947B-ED8464E1E6D6}" dt="2024-01-25T20:36:11.380" v="657"/>
          <ac:grpSpMkLst>
            <pc:docMk/>
            <pc:sldMk cId="2303502608" sldId="331"/>
            <ac:grpSpMk id="760" creationId="{62129CE0-22B0-84BF-08E1-717B1F60C818}"/>
          </ac:grpSpMkLst>
        </pc:grpChg>
        <pc:grpChg chg="del mod">
          <ac:chgData name="Kokchun Giang" userId="67e2125d-ec8c-4323-9653-9824a2ad815f" providerId="ADAL" clId="{22F7C6F8-58BC-F142-947B-ED8464E1E6D6}" dt="2024-01-25T20:36:14.753" v="661"/>
          <ac:grpSpMkLst>
            <pc:docMk/>
            <pc:sldMk cId="2303502608" sldId="331"/>
            <ac:grpSpMk id="763" creationId="{98E1922A-A12C-F6B4-70DD-B8A55240F039}"/>
          </ac:grpSpMkLst>
        </pc:grpChg>
        <pc:grpChg chg="del mod">
          <ac:chgData name="Kokchun Giang" userId="67e2125d-ec8c-4323-9653-9824a2ad815f" providerId="ADAL" clId="{22F7C6F8-58BC-F142-947B-ED8464E1E6D6}" dt="2024-01-25T20:36:18.430" v="664"/>
          <ac:grpSpMkLst>
            <pc:docMk/>
            <pc:sldMk cId="2303502608" sldId="331"/>
            <ac:grpSpMk id="767" creationId="{D299D331-8C9E-A7A0-8975-DA12EC440E12}"/>
          </ac:grpSpMkLst>
        </pc:grpChg>
        <pc:grpChg chg="del mod">
          <ac:chgData name="Kokchun Giang" userId="67e2125d-ec8c-4323-9653-9824a2ad815f" providerId="ADAL" clId="{22F7C6F8-58BC-F142-947B-ED8464E1E6D6}" dt="2024-01-25T20:36:21.338" v="667"/>
          <ac:grpSpMkLst>
            <pc:docMk/>
            <pc:sldMk cId="2303502608" sldId="331"/>
            <ac:grpSpMk id="770" creationId="{167F8B1F-1562-C949-C9C3-05CFB5DC2879}"/>
          </ac:grpSpMkLst>
        </pc:grpChg>
        <pc:grpChg chg="del mod">
          <ac:chgData name="Kokchun Giang" userId="67e2125d-ec8c-4323-9653-9824a2ad815f" providerId="ADAL" clId="{22F7C6F8-58BC-F142-947B-ED8464E1E6D6}" dt="2024-01-25T20:36:25.496" v="670"/>
          <ac:grpSpMkLst>
            <pc:docMk/>
            <pc:sldMk cId="2303502608" sldId="331"/>
            <ac:grpSpMk id="773" creationId="{7C1F939C-767C-3DA7-2517-6583011EC863}"/>
          </ac:grpSpMkLst>
        </pc:grpChg>
        <pc:grpChg chg="del mod">
          <ac:chgData name="Kokchun Giang" userId="67e2125d-ec8c-4323-9653-9824a2ad815f" providerId="ADAL" clId="{22F7C6F8-58BC-F142-947B-ED8464E1E6D6}" dt="2024-01-25T20:36:37.236" v="676"/>
          <ac:grpSpMkLst>
            <pc:docMk/>
            <pc:sldMk cId="2303502608" sldId="331"/>
            <ac:grpSpMk id="776" creationId="{D5749CEF-C337-F362-3634-AC4722973DA8}"/>
          </ac:grpSpMkLst>
        </pc:grpChg>
        <pc:grpChg chg="del mod">
          <ac:chgData name="Kokchun Giang" userId="67e2125d-ec8c-4323-9653-9824a2ad815f" providerId="ADAL" clId="{22F7C6F8-58BC-F142-947B-ED8464E1E6D6}" dt="2024-01-25T20:36:37.236" v="676"/>
          <ac:grpSpMkLst>
            <pc:docMk/>
            <pc:sldMk cId="2303502608" sldId="331"/>
            <ac:grpSpMk id="779" creationId="{EB6A4467-B4E8-E23D-20AC-C4625ED367E8}"/>
          </ac:grpSpMkLst>
        </pc:grpChg>
        <pc:grpChg chg="del mod">
          <ac:chgData name="Kokchun Giang" userId="67e2125d-ec8c-4323-9653-9824a2ad815f" providerId="ADAL" clId="{22F7C6F8-58BC-F142-947B-ED8464E1E6D6}" dt="2024-01-25T20:36:41.379" v="681"/>
          <ac:grpSpMkLst>
            <pc:docMk/>
            <pc:sldMk cId="2303502608" sldId="331"/>
            <ac:grpSpMk id="782" creationId="{9CC7CCEE-75AE-9649-9DE9-09F4374158BA}"/>
          </ac:grpSpMkLst>
        </pc:grpChg>
        <pc:grpChg chg="del mod">
          <ac:chgData name="Kokchun Giang" userId="67e2125d-ec8c-4323-9653-9824a2ad815f" providerId="ADAL" clId="{22F7C6F8-58BC-F142-947B-ED8464E1E6D6}" dt="2024-01-25T20:36:57.635" v="684"/>
          <ac:grpSpMkLst>
            <pc:docMk/>
            <pc:sldMk cId="2303502608" sldId="331"/>
            <ac:grpSpMk id="789" creationId="{A08654E9-D1E4-27E9-9A76-9E8ADD7FDA34}"/>
          </ac:grpSpMkLst>
        </pc:grpChg>
        <pc:grpChg chg="del mod">
          <ac:chgData name="Kokchun Giang" userId="67e2125d-ec8c-4323-9653-9824a2ad815f" providerId="ADAL" clId="{22F7C6F8-58BC-F142-947B-ED8464E1E6D6}" dt="2024-01-25T20:37:24.127" v="688"/>
          <ac:grpSpMkLst>
            <pc:docMk/>
            <pc:sldMk cId="2303502608" sldId="331"/>
            <ac:grpSpMk id="792" creationId="{8B5734DA-144E-4398-470D-BB73DC0A566A}"/>
          </ac:grpSpMkLst>
        </pc:grpChg>
        <pc:grpChg chg="del mod">
          <ac:chgData name="Kokchun Giang" userId="67e2125d-ec8c-4323-9653-9824a2ad815f" providerId="ADAL" clId="{22F7C6F8-58BC-F142-947B-ED8464E1E6D6}" dt="2024-01-25T20:37:27.320" v="693"/>
          <ac:grpSpMkLst>
            <pc:docMk/>
            <pc:sldMk cId="2303502608" sldId="331"/>
            <ac:grpSpMk id="804" creationId="{3AC1EC8E-105F-016E-6736-F7EF42742C84}"/>
          </ac:grpSpMkLst>
        </pc:grpChg>
        <pc:grpChg chg="del mod">
          <ac:chgData name="Kokchun Giang" userId="67e2125d-ec8c-4323-9653-9824a2ad815f" providerId="ADAL" clId="{22F7C6F8-58BC-F142-947B-ED8464E1E6D6}" dt="2024-01-25T20:37:31.698" v="696"/>
          <ac:grpSpMkLst>
            <pc:docMk/>
            <pc:sldMk cId="2303502608" sldId="331"/>
            <ac:grpSpMk id="809" creationId="{AB2CDA66-C9B2-C824-E798-E42D05E6AD2A}"/>
          </ac:grpSpMkLst>
        </pc:grpChg>
        <pc:grpChg chg="del mod">
          <ac:chgData name="Kokchun Giang" userId="67e2125d-ec8c-4323-9653-9824a2ad815f" providerId="ADAL" clId="{22F7C6F8-58BC-F142-947B-ED8464E1E6D6}" dt="2024-01-25T20:38:02.826" v="707"/>
          <ac:grpSpMkLst>
            <pc:docMk/>
            <pc:sldMk cId="2303502608" sldId="331"/>
            <ac:grpSpMk id="863" creationId="{11661B93-F130-6E16-B120-8C86F623FCFC}"/>
          </ac:grpSpMkLst>
        </pc:grpChg>
        <pc:grpChg chg="add mod">
          <ac:chgData name="Kokchun Giang" userId="67e2125d-ec8c-4323-9653-9824a2ad815f" providerId="ADAL" clId="{22F7C6F8-58BC-F142-947B-ED8464E1E6D6}" dt="2024-01-26T06:35:02.306" v="1109" actId="164"/>
          <ac:grpSpMkLst>
            <pc:docMk/>
            <pc:sldMk cId="2303502608" sldId="331"/>
            <ac:grpSpMk id="896" creationId="{2098E3B2-ADCB-C480-90FD-B0E6530622BF}"/>
          </ac:grpSpMkLst>
        </pc:grpChg>
        <pc:grpChg chg="add mod">
          <ac:chgData name="Kokchun Giang" userId="67e2125d-ec8c-4323-9653-9824a2ad815f" providerId="ADAL" clId="{22F7C6F8-58BC-F142-947B-ED8464E1E6D6}" dt="2024-01-26T06:35:12.794" v="1110" actId="164"/>
          <ac:grpSpMkLst>
            <pc:docMk/>
            <pc:sldMk cId="2303502608" sldId="331"/>
            <ac:grpSpMk id="897" creationId="{AE71AD8D-41AB-12B4-6E9E-CCA8675FA771}"/>
          </ac:grpSpMkLst>
        </pc:grpChg>
        <pc:grpChg chg="add mod">
          <ac:chgData name="Kokchun Giang" userId="67e2125d-ec8c-4323-9653-9824a2ad815f" providerId="ADAL" clId="{22F7C6F8-58BC-F142-947B-ED8464E1E6D6}" dt="2024-01-26T06:35:24.026" v="1111" actId="164"/>
          <ac:grpSpMkLst>
            <pc:docMk/>
            <pc:sldMk cId="2303502608" sldId="331"/>
            <ac:grpSpMk id="898" creationId="{68FD1290-96E0-DED5-11DF-5EF4EB22A609}"/>
          </ac:grpSpMkLst>
        </pc:grpChg>
        <pc:grpChg chg="add mod">
          <ac:chgData name="Kokchun Giang" userId="67e2125d-ec8c-4323-9653-9824a2ad815f" providerId="ADAL" clId="{22F7C6F8-58BC-F142-947B-ED8464E1E6D6}" dt="2024-01-26T06:35:37.132" v="1112" actId="164"/>
          <ac:grpSpMkLst>
            <pc:docMk/>
            <pc:sldMk cId="2303502608" sldId="331"/>
            <ac:grpSpMk id="899" creationId="{474438C9-2465-F375-D567-91EF64B11489}"/>
          </ac:grpSpMkLst>
        </pc:grpChg>
        <pc:grpChg chg="add mod">
          <ac:chgData name="Kokchun Giang" userId="67e2125d-ec8c-4323-9653-9824a2ad815f" providerId="ADAL" clId="{22F7C6F8-58BC-F142-947B-ED8464E1E6D6}" dt="2024-01-26T06:35:52.201" v="1113" actId="164"/>
          <ac:grpSpMkLst>
            <pc:docMk/>
            <pc:sldMk cId="2303502608" sldId="331"/>
            <ac:grpSpMk id="900" creationId="{132F35FD-1DB8-DA76-6FE5-0731C9EA04C8}"/>
          </ac:grpSpMkLst>
        </pc:grpChg>
        <pc:grpChg chg="add mod">
          <ac:chgData name="Kokchun Giang" userId="67e2125d-ec8c-4323-9653-9824a2ad815f" providerId="ADAL" clId="{22F7C6F8-58BC-F142-947B-ED8464E1E6D6}" dt="2024-01-26T06:36:43.283" v="1119" actId="1076"/>
          <ac:grpSpMkLst>
            <pc:docMk/>
            <pc:sldMk cId="2303502608" sldId="331"/>
            <ac:grpSpMk id="901" creationId="{C60CED45-EBC4-FC93-96BE-C02E41044153}"/>
          </ac:grpSpMkLst>
        </pc:grpChg>
        <pc:grpChg chg="add mod">
          <ac:chgData name="Kokchun Giang" userId="67e2125d-ec8c-4323-9653-9824a2ad815f" providerId="ADAL" clId="{22F7C6F8-58BC-F142-947B-ED8464E1E6D6}" dt="2024-01-26T06:36:33.301" v="1118" actId="164"/>
          <ac:grpSpMkLst>
            <pc:docMk/>
            <pc:sldMk cId="2303502608" sldId="331"/>
            <ac:grpSpMk id="902" creationId="{90AEC384-137A-EB88-E381-6D182EFDBE7B}"/>
          </ac:grpSpMkLst>
        </pc:grpChg>
        <pc:grpChg chg="add mod">
          <ac:chgData name="Kokchun Giang" userId="67e2125d-ec8c-4323-9653-9824a2ad815f" providerId="ADAL" clId="{22F7C6F8-58BC-F142-947B-ED8464E1E6D6}" dt="2024-01-26T06:37:06.734" v="1123" actId="164"/>
          <ac:grpSpMkLst>
            <pc:docMk/>
            <pc:sldMk cId="2303502608" sldId="331"/>
            <ac:grpSpMk id="903" creationId="{2B4316D8-18DC-A40A-3844-CDF17BAC3C35}"/>
          </ac:grpSpMkLst>
        </pc:grpChg>
        <pc:grpChg chg="mod">
          <ac:chgData name="Kokchun Giang" userId="67e2125d-ec8c-4323-9653-9824a2ad815f" providerId="ADAL" clId="{22F7C6F8-58BC-F142-947B-ED8464E1E6D6}" dt="2024-01-26T06:36:33.301" v="1118" actId="164"/>
          <ac:grpSpMkLst>
            <pc:docMk/>
            <pc:sldMk cId="2303502608" sldId="331"/>
            <ac:grpSpMk id="918" creationId="{90533F68-D126-15BE-ED5E-328B58F26584}"/>
          </ac:grpSpMkLst>
        </pc:grpChg>
        <pc:grpChg chg="del">
          <ac:chgData name="Kokchun Giang" userId="67e2125d-ec8c-4323-9653-9824a2ad815f" providerId="ADAL" clId="{22F7C6F8-58BC-F142-947B-ED8464E1E6D6}" dt="2024-01-25T20:27:44.953" v="238" actId="478"/>
          <ac:grpSpMkLst>
            <pc:docMk/>
            <pc:sldMk cId="2303502608" sldId="331"/>
            <ac:grpSpMk id="927" creationId="{55F19EF0-859E-E389-46D4-28CFB8EA4327}"/>
          </ac:grpSpMkLst>
        </pc:grpChg>
        <pc:grpChg chg="mod">
          <ac:chgData name="Kokchun Giang" userId="67e2125d-ec8c-4323-9653-9824a2ad815f" providerId="ADAL" clId="{22F7C6F8-58BC-F142-947B-ED8464E1E6D6}" dt="2024-01-26T06:36:12.580" v="1116" actId="164"/>
          <ac:grpSpMkLst>
            <pc:docMk/>
            <pc:sldMk cId="2303502608" sldId="331"/>
            <ac:grpSpMk id="932" creationId="{17C59849-35AE-4019-5CF3-CF7A47B0586F}"/>
          </ac:grpSpMkLst>
        </pc:grpChg>
        <pc:grpChg chg="del mod">
          <ac:chgData name="Kokchun Giang" userId="67e2125d-ec8c-4323-9653-9824a2ad815f" providerId="ADAL" clId="{22F7C6F8-58BC-F142-947B-ED8464E1E6D6}" dt="2024-01-25T20:38:34.682" v="734"/>
          <ac:grpSpMkLst>
            <pc:docMk/>
            <pc:sldMk cId="2303502608" sldId="331"/>
            <ac:grpSpMk id="937" creationId="{3F30744B-558E-6EC4-0493-5ADFA7532F4F}"/>
          </ac:grpSpMkLst>
        </pc:grpChg>
        <pc:grpChg chg="del mod">
          <ac:chgData name="Kokchun Giang" userId="67e2125d-ec8c-4323-9653-9824a2ad815f" providerId="ADAL" clId="{22F7C6F8-58BC-F142-947B-ED8464E1E6D6}" dt="2024-01-25T20:38:38.712" v="736"/>
          <ac:grpSpMkLst>
            <pc:docMk/>
            <pc:sldMk cId="2303502608" sldId="331"/>
            <ac:grpSpMk id="941" creationId="{867C22A8-F9BB-3D80-4D4B-22D09EDBBB60}"/>
          </ac:grpSpMkLst>
        </pc:grpChg>
        <pc:grpChg chg="del mod">
          <ac:chgData name="Kokchun Giang" userId="67e2125d-ec8c-4323-9653-9824a2ad815f" providerId="ADAL" clId="{22F7C6F8-58BC-F142-947B-ED8464E1E6D6}" dt="2024-01-25T20:38:42.494" v="744"/>
          <ac:grpSpMkLst>
            <pc:docMk/>
            <pc:sldMk cId="2303502608" sldId="331"/>
            <ac:grpSpMk id="943" creationId="{96C41DFE-4BD0-51D5-ED5E-F39AE61EC3CF}"/>
          </ac:grpSpMkLst>
        </pc:grpChg>
        <pc:grpChg chg="del mod">
          <ac:chgData name="Kokchun Giang" userId="67e2125d-ec8c-4323-9653-9824a2ad815f" providerId="ADAL" clId="{22F7C6F8-58BC-F142-947B-ED8464E1E6D6}" dt="2024-01-25T20:38:44.504" v="747"/>
          <ac:grpSpMkLst>
            <pc:docMk/>
            <pc:sldMk cId="2303502608" sldId="331"/>
            <ac:grpSpMk id="951" creationId="{BED4D787-4CFE-E627-9498-F3CF901F93C1}"/>
          </ac:grpSpMkLst>
        </pc:grpChg>
        <pc:grpChg chg="del mod">
          <ac:chgData name="Kokchun Giang" userId="67e2125d-ec8c-4323-9653-9824a2ad815f" providerId="ADAL" clId="{22F7C6F8-58BC-F142-947B-ED8464E1E6D6}" dt="2024-01-25T20:38:44.504" v="747"/>
          <ac:grpSpMkLst>
            <pc:docMk/>
            <pc:sldMk cId="2303502608" sldId="331"/>
            <ac:grpSpMk id="952" creationId="{8C09CB71-423F-3E5E-9563-399571B478D7}"/>
          </ac:grpSpMkLst>
        </pc:grpChg>
        <pc:grpChg chg="del mod">
          <ac:chgData name="Kokchun Giang" userId="67e2125d-ec8c-4323-9653-9824a2ad815f" providerId="ADAL" clId="{22F7C6F8-58BC-F142-947B-ED8464E1E6D6}" dt="2024-01-25T20:38:53.086" v="753"/>
          <ac:grpSpMkLst>
            <pc:docMk/>
            <pc:sldMk cId="2303502608" sldId="331"/>
            <ac:grpSpMk id="955" creationId="{7D0E7937-E55B-8C88-D2E0-F583AB34C694}"/>
          </ac:grpSpMkLst>
        </pc:grpChg>
        <pc:grpChg chg="del mod">
          <ac:chgData name="Kokchun Giang" userId="67e2125d-ec8c-4323-9653-9824a2ad815f" providerId="ADAL" clId="{22F7C6F8-58BC-F142-947B-ED8464E1E6D6}" dt="2024-01-25T20:38:58.386" v="755"/>
          <ac:grpSpMkLst>
            <pc:docMk/>
            <pc:sldMk cId="2303502608" sldId="331"/>
            <ac:grpSpMk id="961" creationId="{CCF2FB2F-F786-5E43-223E-0168D1BA88FE}"/>
          </ac:grpSpMkLst>
        </pc:grpChg>
        <pc:grpChg chg="del mod">
          <ac:chgData name="Kokchun Giang" userId="67e2125d-ec8c-4323-9653-9824a2ad815f" providerId="ADAL" clId="{22F7C6F8-58BC-F142-947B-ED8464E1E6D6}" dt="2024-01-25T20:38:59.149" v="757"/>
          <ac:grpSpMkLst>
            <pc:docMk/>
            <pc:sldMk cId="2303502608" sldId="331"/>
            <ac:grpSpMk id="963" creationId="{1515F582-42B8-2DF1-12CF-4D47F0125DAB}"/>
          </ac:grpSpMkLst>
        </pc:grpChg>
        <pc:grpChg chg="mod">
          <ac:chgData name="Kokchun Giang" userId="67e2125d-ec8c-4323-9653-9824a2ad815f" providerId="ADAL" clId="{22F7C6F8-58BC-F142-947B-ED8464E1E6D6}" dt="2024-01-26T06:36:58.908" v="1122" actId="1076"/>
          <ac:grpSpMkLst>
            <pc:docMk/>
            <pc:sldMk cId="2303502608" sldId="331"/>
            <ac:grpSpMk id="965" creationId="{04D09694-1AEA-3A51-C2D4-3FA8DA04E2F9}"/>
          </ac:grpSpMkLst>
        </pc:grpChg>
        <pc:grpChg chg="mod">
          <ac:chgData name="Kokchun Giang" userId="67e2125d-ec8c-4323-9653-9824a2ad815f" providerId="ADAL" clId="{22F7C6F8-58BC-F142-947B-ED8464E1E6D6}" dt="2024-01-25T20:39:08.786" v="766"/>
          <ac:grpSpMkLst>
            <pc:docMk/>
            <pc:sldMk cId="2303502608" sldId="331"/>
            <ac:grpSpMk id="1054" creationId="{97C97AB1-A3C5-FFB8-E603-AC6AC33A5847}"/>
          </ac:grpSpMkLst>
        </pc:grpChg>
        <pc:grpChg chg="mod">
          <ac:chgData name="Kokchun Giang" userId="67e2125d-ec8c-4323-9653-9824a2ad815f" providerId="ADAL" clId="{22F7C6F8-58BC-F142-947B-ED8464E1E6D6}" dt="2024-01-25T20:39:08.786" v="766"/>
          <ac:grpSpMkLst>
            <pc:docMk/>
            <pc:sldMk cId="2303502608" sldId="331"/>
            <ac:grpSpMk id="1070" creationId="{349EE625-0091-41F9-B558-B0B51903A6A3}"/>
          </ac:grpSpMkLst>
        </pc:grpChg>
        <pc:grpChg chg="mod">
          <ac:chgData name="Kokchun Giang" userId="67e2125d-ec8c-4323-9653-9824a2ad815f" providerId="ADAL" clId="{22F7C6F8-58BC-F142-947B-ED8464E1E6D6}" dt="2024-01-26T06:37:06.734" v="1123" actId="164"/>
          <ac:grpSpMkLst>
            <pc:docMk/>
            <pc:sldMk cId="2303502608" sldId="331"/>
            <ac:grpSpMk id="1083" creationId="{07E5D37B-F269-A2A3-6805-084B55808C17}"/>
          </ac:grpSpMkLst>
        </pc:grpChg>
        <pc:grpChg chg="del">
          <ac:chgData name="Kokchun Giang" userId="67e2125d-ec8c-4323-9653-9824a2ad815f" providerId="ADAL" clId="{22F7C6F8-58BC-F142-947B-ED8464E1E6D6}" dt="2024-01-25T20:27:49.102" v="241" actId="478"/>
          <ac:grpSpMkLst>
            <pc:docMk/>
            <pc:sldMk cId="2303502608" sldId="331"/>
            <ac:grpSpMk id="1171" creationId="{BCD7548A-849C-1182-55DC-833E83E239C5}"/>
          </ac:grpSpMkLst>
        </pc:grpChg>
        <pc:grpChg chg="del">
          <ac:chgData name="Kokchun Giang" userId="67e2125d-ec8c-4323-9653-9824a2ad815f" providerId="ADAL" clId="{22F7C6F8-58BC-F142-947B-ED8464E1E6D6}" dt="2024-01-25T20:27:41.605" v="237" actId="478"/>
          <ac:grpSpMkLst>
            <pc:docMk/>
            <pc:sldMk cId="2303502608" sldId="331"/>
            <ac:grpSpMk id="1256" creationId="{791734F2-99C6-36AF-78F2-C888515970F5}"/>
          </ac:grpSpMkLst>
        </pc:grpChg>
        <pc:grpChg chg="del">
          <ac:chgData name="Kokchun Giang" userId="67e2125d-ec8c-4323-9653-9824a2ad815f" providerId="ADAL" clId="{22F7C6F8-58BC-F142-947B-ED8464E1E6D6}" dt="2024-01-25T20:27:41.605" v="237" actId="478"/>
          <ac:grpSpMkLst>
            <pc:docMk/>
            <pc:sldMk cId="2303502608" sldId="331"/>
            <ac:grpSpMk id="1288" creationId="{89DE4184-C38E-96C3-6869-FAB9C597B41E}"/>
          </ac:grpSpMkLst>
        </pc:grpChg>
        <pc:grpChg chg="del">
          <ac:chgData name="Kokchun Giang" userId="67e2125d-ec8c-4323-9653-9824a2ad815f" providerId="ADAL" clId="{22F7C6F8-58BC-F142-947B-ED8464E1E6D6}" dt="2024-01-25T20:27:41.605" v="237" actId="478"/>
          <ac:grpSpMkLst>
            <pc:docMk/>
            <pc:sldMk cId="2303502608" sldId="331"/>
            <ac:grpSpMk id="1289" creationId="{5688F862-711A-AE56-2F72-FC0388092A0F}"/>
          </ac:grpSpMkLst>
        </pc:grpChg>
        <pc:grpChg chg="del">
          <ac:chgData name="Kokchun Giang" userId="67e2125d-ec8c-4323-9653-9824a2ad815f" providerId="ADAL" clId="{22F7C6F8-58BC-F142-947B-ED8464E1E6D6}" dt="2024-01-25T20:27:41.605" v="237" actId="478"/>
          <ac:grpSpMkLst>
            <pc:docMk/>
            <pc:sldMk cId="2303502608" sldId="331"/>
            <ac:grpSpMk id="1290" creationId="{6A4A45D1-18C3-3405-A806-4048A80343AD}"/>
          </ac:grpSpMkLst>
        </pc:grpChg>
        <pc:grpChg chg="del">
          <ac:chgData name="Kokchun Giang" userId="67e2125d-ec8c-4323-9653-9824a2ad815f" providerId="ADAL" clId="{22F7C6F8-58BC-F142-947B-ED8464E1E6D6}" dt="2024-01-25T20:27:41.605" v="237" actId="478"/>
          <ac:grpSpMkLst>
            <pc:docMk/>
            <pc:sldMk cId="2303502608" sldId="331"/>
            <ac:grpSpMk id="1291" creationId="{BFA0BE4C-C7BB-02D5-1939-213D1B3F02D9}"/>
          </ac:grpSpMkLst>
        </pc:grpChg>
        <pc:grpChg chg="del">
          <ac:chgData name="Kokchun Giang" userId="67e2125d-ec8c-4323-9653-9824a2ad815f" providerId="ADAL" clId="{22F7C6F8-58BC-F142-947B-ED8464E1E6D6}" dt="2024-01-25T20:27:41.605" v="237" actId="478"/>
          <ac:grpSpMkLst>
            <pc:docMk/>
            <pc:sldMk cId="2303502608" sldId="331"/>
            <ac:grpSpMk id="1292" creationId="{13ECB281-A0B0-14D7-D74A-580EF73A86FD}"/>
          </ac:grpSpMkLst>
        </pc:grpChg>
        <pc:grpChg chg="del">
          <ac:chgData name="Kokchun Giang" userId="67e2125d-ec8c-4323-9653-9824a2ad815f" providerId="ADAL" clId="{22F7C6F8-58BC-F142-947B-ED8464E1E6D6}" dt="2024-01-25T20:27:41.605" v="237" actId="478"/>
          <ac:grpSpMkLst>
            <pc:docMk/>
            <pc:sldMk cId="2303502608" sldId="331"/>
            <ac:grpSpMk id="1293" creationId="{5C3A93CE-4290-C345-04A9-FD62D0D51C97}"/>
          </ac:grpSpMkLst>
        </pc:grpChg>
        <pc:grpChg chg="del">
          <ac:chgData name="Kokchun Giang" userId="67e2125d-ec8c-4323-9653-9824a2ad815f" providerId="ADAL" clId="{22F7C6F8-58BC-F142-947B-ED8464E1E6D6}" dt="2024-01-25T20:27:44.953" v="238" actId="478"/>
          <ac:grpSpMkLst>
            <pc:docMk/>
            <pc:sldMk cId="2303502608" sldId="331"/>
            <ac:grpSpMk id="1294" creationId="{9C8559A3-B3E6-B4A0-01C1-74510C336DCC}"/>
          </ac:grpSpMkLst>
        </pc:grpChg>
        <pc:grpChg chg="del">
          <ac:chgData name="Kokchun Giang" userId="67e2125d-ec8c-4323-9653-9824a2ad815f" providerId="ADAL" clId="{22F7C6F8-58BC-F142-947B-ED8464E1E6D6}" dt="2024-01-25T20:27:44.953" v="238" actId="478"/>
          <ac:grpSpMkLst>
            <pc:docMk/>
            <pc:sldMk cId="2303502608" sldId="331"/>
            <ac:grpSpMk id="1295" creationId="{5C32E2CA-4F60-5980-8867-3792C72546E7}"/>
          </ac:grpSpMkLst>
        </pc:grpChg>
        <pc:grpChg chg="del">
          <ac:chgData name="Kokchun Giang" userId="67e2125d-ec8c-4323-9653-9824a2ad815f" providerId="ADAL" clId="{22F7C6F8-58BC-F142-947B-ED8464E1E6D6}" dt="2024-01-25T20:27:44.953" v="238" actId="478"/>
          <ac:grpSpMkLst>
            <pc:docMk/>
            <pc:sldMk cId="2303502608" sldId="331"/>
            <ac:grpSpMk id="1296" creationId="{54DA7CF2-A4A2-ED95-036B-5C6D53145500}"/>
          </ac:grpSpMkLst>
        </pc:grpChg>
        <pc:grpChg chg="del">
          <ac:chgData name="Kokchun Giang" userId="67e2125d-ec8c-4323-9653-9824a2ad815f" providerId="ADAL" clId="{22F7C6F8-58BC-F142-947B-ED8464E1E6D6}" dt="2024-01-25T20:27:45.838" v="239" actId="478"/>
          <ac:grpSpMkLst>
            <pc:docMk/>
            <pc:sldMk cId="2303502608" sldId="331"/>
            <ac:grpSpMk id="1297" creationId="{BDF13368-3B0A-9FC1-5449-1AF53181B55A}"/>
          </ac:grpSpMkLst>
        </pc:grpChg>
        <pc:grpChg chg="del">
          <ac:chgData name="Kokchun Giang" userId="67e2125d-ec8c-4323-9653-9824a2ad815f" providerId="ADAL" clId="{22F7C6F8-58BC-F142-947B-ED8464E1E6D6}" dt="2024-01-25T20:27:49.102" v="241" actId="478"/>
          <ac:grpSpMkLst>
            <pc:docMk/>
            <pc:sldMk cId="2303502608" sldId="331"/>
            <ac:grpSpMk id="1298" creationId="{AC8F9C59-E62C-E454-6D58-41493662C4FC}"/>
          </ac:grpSpMkLst>
        </pc:grpChg>
        <pc:grpChg chg="del">
          <ac:chgData name="Kokchun Giang" userId="67e2125d-ec8c-4323-9653-9824a2ad815f" providerId="ADAL" clId="{22F7C6F8-58BC-F142-947B-ED8464E1E6D6}" dt="2024-01-25T20:27:46.885" v="240" actId="478"/>
          <ac:grpSpMkLst>
            <pc:docMk/>
            <pc:sldMk cId="2303502608" sldId="331"/>
            <ac:grpSpMk id="1299" creationId="{AABDEECB-6AFF-0E11-1722-D91AE1868AA2}"/>
          </ac:grpSpMkLst>
        </pc:grpChg>
        <pc:grpChg chg="del">
          <ac:chgData name="Kokchun Giang" userId="67e2125d-ec8c-4323-9653-9824a2ad815f" providerId="ADAL" clId="{22F7C6F8-58BC-F142-947B-ED8464E1E6D6}" dt="2024-01-25T20:27:49.102" v="241" actId="478"/>
          <ac:grpSpMkLst>
            <pc:docMk/>
            <pc:sldMk cId="2303502608" sldId="331"/>
            <ac:grpSpMk id="1300" creationId="{F994D064-2DFA-01A1-8A3A-5F0CBA1DB5D7}"/>
          </ac:grpSpMkLst>
        </pc:grpChg>
        <pc:inkChg chg="add mod">
          <ac:chgData name="Kokchun Giang" userId="67e2125d-ec8c-4323-9653-9824a2ad815f" providerId="ADAL" clId="{22F7C6F8-58BC-F142-947B-ED8464E1E6D6}" dt="2024-01-25T20:28:40.037" v="315"/>
          <ac:inkMkLst>
            <pc:docMk/>
            <pc:sldMk cId="2303502608" sldId="331"/>
            <ac:inkMk id="3" creationId="{741DC212-AB75-2C23-655E-EDD4C3787F75}"/>
          </ac:inkMkLst>
        </pc:inkChg>
        <pc:inkChg chg="add mod">
          <ac:chgData name="Kokchun Giang" userId="67e2125d-ec8c-4323-9653-9824a2ad815f" providerId="ADAL" clId="{22F7C6F8-58BC-F142-947B-ED8464E1E6D6}" dt="2024-01-25T20:28:40.037" v="315"/>
          <ac:inkMkLst>
            <pc:docMk/>
            <pc:sldMk cId="2303502608" sldId="331"/>
            <ac:inkMk id="4" creationId="{75EA4B26-7079-303C-84B5-1885F6E38808}"/>
          </ac:inkMkLst>
        </pc:inkChg>
        <pc:inkChg chg="add mod">
          <ac:chgData name="Kokchun Giang" userId="67e2125d-ec8c-4323-9653-9824a2ad815f" providerId="ADAL" clId="{22F7C6F8-58BC-F142-947B-ED8464E1E6D6}" dt="2024-01-25T20:28:40.037" v="315"/>
          <ac:inkMkLst>
            <pc:docMk/>
            <pc:sldMk cId="2303502608" sldId="331"/>
            <ac:inkMk id="5" creationId="{65CE5D47-12F8-67C4-44F9-D1FA1CACB151}"/>
          </ac:inkMkLst>
        </pc:inkChg>
        <pc:inkChg chg="add mod">
          <ac:chgData name="Kokchun Giang" userId="67e2125d-ec8c-4323-9653-9824a2ad815f" providerId="ADAL" clId="{22F7C6F8-58BC-F142-947B-ED8464E1E6D6}" dt="2024-01-25T20:28:40.037" v="315"/>
          <ac:inkMkLst>
            <pc:docMk/>
            <pc:sldMk cId="2303502608" sldId="331"/>
            <ac:inkMk id="6" creationId="{BC73ED61-1AD5-22D8-C215-4673F620C111}"/>
          </ac:inkMkLst>
        </pc:inkChg>
        <pc:inkChg chg="add mod">
          <ac:chgData name="Kokchun Giang" userId="67e2125d-ec8c-4323-9653-9824a2ad815f" providerId="ADAL" clId="{22F7C6F8-58BC-F142-947B-ED8464E1E6D6}" dt="2024-01-25T20:28:40.037" v="315"/>
          <ac:inkMkLst>
            <pc:docMk/>
            <pc:sldMk cId="2303502608" sldId="331"/>
            <ac:inkMk id="7" creationId="{966B5562-F2BC-7600-AD12-BC1F78C7824C}"/>
          </ac:inkMkLst>
        </pc:inkChg>
        <pc:inkChg chg="add mod">
          <ac:chgData name="Kokchun Giang" userId="67e2125d-ec8c-4323-9653-9824a2ad815f" providerId="ADAL" clId="{22F7C6F8-58BC-F142-947B-ED8464E1E6D6}" dt="2024-01-25T20:28:40.037" v="315"/>
          <ac:inkMkLst>
            <pc:docMk/>
            <pc:sldMk cId="2303502608" sldId="331"/>
            <ac:inkMk id="8" creationId="{640BA893-3123-003D-0C03-94F75481B325}"/>
          </ac:inkMkLst>
        </pc:inkChg>
        <pc:inkChg chg="add mod">
          <ac:chgData name="Kokchun Giang" userId="67e2125d-ec8c-4323-9653-9824a2ad815f" providerId="ADAL" clId="{22F7C6F8-58BC-F142-947B-ED8464E1E6D6}" dt="2024-01-25T20:28:40.037" v="315"/>
          <ac:inkMkLst>
            <pc:docMk/>
            <pc:sldMk cId="2303502608" sldId="331"/>
            <ac:inkMk id="9" creationId="{7DF044E3-0DB9-45C5-B08A-2FDF58E82807}"/>
          </ac:inkMkLst>
        </pc:inkChg>
        <pc:inkChg chg="add mod">
          <ac:chgData name="Kokchun Giang" userId="67e2125d-ec8c-4323-9653-9824a2ad815f" providerId="ADAL" clId="{22F7C6F8-58BC-F142-947B-ED8464E1E6D6}" dt="2024-01-25T20:28:45.981" v="321"/>
          <ac:inkMkLst>
            <pc:docMk/>
            <pc:sldMk cId="2303502608" sldId="331"/>
            <ac:inkMk id="11" creationId="{53ABF96E-AFC8-CF1E-0F4E-243EF06EF589}"/>
          </ac:inkMkLst>
        </pc:inkChg>
        <pc:inkChg chg="add mod">
          <ac:chgData name="Kokchun Giang" userId="67e2125d-ec8c-4323-9653-9824a2ad815f" providerId="ADAL" clId="{22F7C6F8-58BC-F142-947B-ED8464E1E6D6}" dt="2024-01-25T20:28:45.981" v="321"/>
          <ac:inkMkLst>
            <pc:docMk/>
            <pc:sldMk cId="2303502608" sldId="331"/>
            <ac:inkMk id="12" creationId="{2AEABDD2-9AB6-B75B-978E-42D7FBCD4E40}"/>
          </ac:inkMkLst>
        </pc:inkChg>
        <pc:inkChg chg="add mod">
          <ac:chgData name="Kokchun Giang" userId="67e2125d-ec8c-4323-9653-9824a2ad815f" providerId="ADAL" clId="{22F7C6F8-58BC-F142-947B-ED8464E1E6D6}" dt="2024-01-25T20:28:45.981" v="321"/>
          <ac:inkMkLst>
            <pc:docMk/>
            <pc:sldMk cId="2303502608" sldId="331"/>
            <ac:inkMk id="13" creationId="{03901553-8BEC-8C5E-80CE-6B2D4944AFC4}"/>
          </ac:inkMkLst>
        </pc:inkChg>
        <pc:inkChg chg="add mod">
          <ac:chgData name="Kokchun Giang" userId="67e2125d-ec8c-4323-9653-9824a2ad815f" providerId="ADAL" clId="{22F7C6F8-58BC-F142-947B-ED8464E1E6D6}" dt="2024-01-25T20:28:45.981" v="321"/>
          <ac:inkMkLst>
            <pc:docMk/>
            <pc:sldMk cId="2303502608" sldId="331"/>
            <ac:inkMk id="14" creationId="{BBA79A06-B3C6-ABD4-C331-3D104184BC65}"/>
          </ac:inkMkLst>
        </pc:inkChg>
        <pc:inkChg chg="add mod">
          <ac:chgData name="Kokchun Giang" userId="67e2125d-ec8c-4323-9653-9824a2ad815f" providerId="ADAL" clId="{22F7C6F8-58BC-F142-947B-ED8464E1E6D6}" dt="2024-01-25T20:28:45.981" v="321"/>
          <ac:inkMkLst>
            <pc:docMk/>
            <pc:sldMk cId="2303502608" sldId="331"/>
            <ac:inkMk id="15" creationId="{06E64745-E994-1027-70BB-814962E56FC6}"/>
          </ac:inkMkLst>
        </pc:inkChg>
        <pc:inkChg chg="add mod">
          <ac:chgData name="Kokchun Giang" userId="67e2125d-ec8c-4323-9653-9824a2ad815f" providerId="ADAL" clId="{22F7C6F8-58BC-F142-947B-ED8464E1E6D6}" dt="2024-01-25T20:28:56.365" v="326"/>
          <ac:inkMkLst>
            <pc:docMk/>
            <pc:sldMk cId="2303502608" sldId="331"/>
            <ac:inkMk id="17" creationId="{B3684C6F-41D7-E5BB-D339-26886A21C80F}"/>
          </ac:inkMkLst>
        </pc:inkChg>
        <pc:inkChg chg="add mod">
          <ac:chgData name="Kokchun Giang" userId="67e2125d-ec8c-4323-9653-9824a2ad815f" providerId="ADAL" clId="{22F7C6F8-58BC-F142-947B-ED8464E1E6D6}" dt="2024-01-25T20:28:56.365" v="326"/>
          <ac:inkMkLst>
            <pc:docMk/>
            <pc:sldMk cId="2303502608" sldId="331"/>
            <ac:inkMk id="18" creationId="{4865C7BC-3A4B-420E-D099-C842D7ADC1E4}"/>
          </ac:inkMkLst>
        </pc:inkChg>
        <pc:inkChg chg="add mod">
          <ac:chgData name="Kokchun Giang" userId="67e2125d-ec8c-4323-9653-9824a2ad815f" providerId="ADAL" clId="{22F7C6F8-58BC-F142-947B-ED8464E1E6D6}" dt="2024-01-25T20:28:56.365" v="326"/>
          <ac:inkMkLst>
            <pc:docMk/>
            <pc:sldMk cId="2303502608" sldId="331"/>
            <ac:inkMk id="19" creationId="{1AEBC4ED-A61C-479A-6D4A-6C5D8B9140C6}"/>
          </ac:inkMkLst>
        </pc:inkChg>
        <pc:inkChg chg="add mod">
          <ac:chgData name="Kokchun Giang" userId="67e2125d-ec8c-4323-9653-9824a2ad815f" providerId="ADAL" clId="{22F7C6F8-58BC-F142-947B-ED8464E1E6D6}" dt="2024-01-25T20:28:56.365" v="326"/>
          <ac:inkMkLst>
            <pc:docMk/>
            <pc:sldMk cId="2303502608" sldId="331"/>
            <ac:inkMk id="20" creationId="{EF2ADA30-87FB-8702-5A3E-A955255FC35C}"/>
          </ac:inkMkLst>
        </pc:inkChg>
        <pc:inkChg chg="add mod">
          <ac:chgData name="Kokchun Giang" userId="67e2125d-ec8c-4323-9653-9824a2ad815f" providerId="ADAL" clId="{22F7C6F8-58BC-F142-947B-ED8464E1E6D6}" dt="2024-01-26T06:34:37.386" v="1106" actId="164"/>
          <ac:inkMkLst>
            <pc:docMk/>
            <pc:sldMk cId="2303502608" sldId="331"/>
            <ac:inkMk id="22" creationId="{B7541637-C3C6-89DD-1034-CF1EE221A5F3}"/>
          </ac:inkMkLst>
        </pc:inkChg>
        <pc:inkChg chg="add mod">
          <ac:chgData name="Kokchun Giang" userId="67e2125d-ec8c-4323-9653-9824a2ad815f" providerId="ADAL" clId="{22F7C6F8-58BC-F142-947B-ED8464E1E6D6}" dt="2024-01-25T20:28:58.872" v="330"/>
          <ac:inkMkLst>
            <pc:docMk/>
            <pc:sldMk cId="2303502608" sldId="331"/>
            <ac:inkMk id="23" creationId="{8A5C1156-D6A7-E8E4-515A-6FCF44967961}"/>
          </ac:inkMkLst>
        </pc:inkChg>
        <pc:inkChg chg="add mod">
          <ac:chgData name="Kokchun Giang" userId="67e2125d-ec8c-4323-9653-9824a2ad815f" providerId="ADAL" clId="{22F7C6F8-58BC-F142-947B-ED8464E1E6D6}" dt="2024-01-25T20:28:58.872" v="330"/>
          <ac:inkMkLst>
            <pc:docMk/>
            <pc:sldMk cId="2303502608" sldId="331"/>
            <ac:inkMk id="24" creationId="{6C8AF11C-1A2C-7A63-ADC2-79DE16AEDE6A}"/>
          </ac:inkMkLst>
        </pc:inkChg>
        <pc:inkChg chg="add mod">
          <ac:chgData name="Kokchun Giang" userId="67e2125d-ec8c-4323-9653-9824a2ad815f" providerId="ADAL" clId="{22F7C6F8-58BC-F142-947B-ED8464E1E6D6}" dt="2024-01-25T20:29:04.659" v="337"/>
          <ac:inkMkLst>
            <pc:docMk/>
            <pc:sldMk cId="2303502608" sldId="331"/>
            <ac:inkMk id="26" creationId="{F035C622-8B6A-E3DE-54C3-D70EA32BFB1D}"/>
          </ac:inkMkLst>
        </pc:inkChg>
        <pc:inkChg chg="add mod">
          <ac:chgData name="Kokchun Giang" userId="67e2125d-ec8c-4323-9653-9824a2ad815f" providerId="ADAL" clId="{22F7C6F8-58BC-F142-947B-ED8464E1E6D6}" dt="2024-01-25T20:29:04.659" v="337"/>
          <ac:inkMkLst>
            <pc:docMk/>
            <pc:sldMk cId="2303502608" sldId="331"/>
            <ac:inkMk id="27" creationId="{46C27C1A-5912-3045-5297-9CA98B9E8C9C}"/>
          </ac:inkMkLst>
        </pc:inkChg>
        <pc:inkChg chg="add mod">
          <ac:chgData name="Kokchun Giang" userId="67e2125d-ec8c-4323-9653-9824a2ad815f" providerId="ADAL" clId="{22F7C6F8-58BC-F142-947B-ED8464E1E6D6}" dt="2024-01-25T20:29:04.659" v="337"/>
          <ac:inkMkLst>
            <pc:docMk/>
            <pc:sldMk cId="2303502608" sldId="331"/>
            <ac:inkMk id="29" creationId="{10B301AD-0630-B351-68A2-AE7F68867F4E}"/>
          </ac:inkMkLst>
        </pc:inkChg>
        <pc:inkChg chg="add mod">
          <ac:chgData name="Kokchun Giang" userId="67e2125d-ec8c-4323-9653-9824a2ad815f" providerId="ADAL" clId="{22F7C6F8-58BC-F142-947B-ED8464E1E6D6}" dt="2024-01-25T20:29:04.659" v="337"/>
          <ac:inkMkLst>
            <pc:docMk/>
            <pc:sldMk cId="2303502608" sldId="331"/>
            <ac:inkMk id="30" creationId="{BE267108-B596-1BB2-6E59-4AAF7F62EA7B}"/>
          </ac:inkMkLst>
        </pc:inkChg>
        <pc:inkChg chg="add mod">
          <ac:chgData name="Kokchun Giang" userId="67e2125d-ec8c-4323-9653-9824a2ad815f" providerId="ADAL" clId="{22F7C6F8-58BC-F142-947B-ED8464E1E6D6}" dt="2024-01-25T20:29:04.659" v="337"/>
          <ac:inkMkLst>
            <pc:docMk/>
            <pc:sldMk cId="2303502608" sldId="331"/>
            <ac:inkMk id="31" creationId="{9BA638CC-ADD0-BD60-0107-D1260A21B111}"/>
          </ac:inkMkLst>
        </pc:inkChg>
        <pc:inkChg chg="add mod">
          <ac:chgData name="Kokchun Giang" userId="67e2125d-ec8c-4323-9653-9824a2ad815f" providerId="ADAL" clId="{22F7C6F8-58BC-F142-947B-ED8464E1E6D6}" dt="2024-01-25T20:29:04.659" v="337"/>
          <ac:inkMkLst>
            <pc:docMk/>
            <pc:sldMk cId="2303502608" sldId="331"/>
            <ac:inkMk id="32" creationId="{9CA23758-254C-3EBB-5746-9378C2B78F5B}"/>
          </ac:inkMkLst>
        </pc:inkChg>
        <pc:inkChg chg="add mod">
          <ac:chgData name="Kokchun Giang" userId="67e2125d-ec8c-4323-9653-9824a2ad815f" providerId="ADAL" clId="{22F7C6F8-58BC-F142-947B-ED8464E1E6D6}" dt="2024-01-26T06:34:44.651" v="1107" actId="164"/>
          <ac:inkMkLst>
            <pc:docMk/>
            <pc:sldMk cId="2303502608" sldId="331"/>
            <ac:inkMk id="34" creationId="{A56AE4FB-A4F3-E36B-DDEB-F9058B15272F}"/>
          </ac:inkMkLst>
        </pc:inkChg>
        <pc:inkChg chg="add mod">
          <ac:chgData name="Kokchun Giang" userId="67e2125d-ec8c-4323-9653-9824a2ad815f" providerId="ADAL" clId="{22F7C6F8-58BC-F142-947B-ED8464E1E6D6}" dt="2024-01-25T20:29:14.027" v="353"/>
          <ac:inkMkLst>
            <pc:docMk/>
            <pc:sldMk cId="2303502608" sldId="331"/>
            <ac:inkMk id="35" creationId="{4E2B37F5-78B1-AC0E-7005-A08C9CA44544}"/>
          </ac:inkMkLst>
        </pc:inkChg>
        <pc:inkChg chg="add mod">
          <ac:chgData name="Kokchun Giang" userId="67e2125d-ec8c-4323-9653-9824a2ad815f" providerId="ADAL" clId="{22F7C6F8-58BC-F142-947B-ED8464E1E6D6}" dt="2024-01-25T20:29:14.027" v="353"/>
          <ac:inkMkLst>
            <pc:docMk/>
            <pc:sldMk cId="2303502608" sldId="331"/>
            <ac:inkMk id="36" creationId="{9EAB1C6B-F93F-61F4-1C2D-451E290E80C7}"/>
          </ac:inkMkLst>
        </pc:inkChg>
        <pc:inkChg chg="add mod">
          <ac:chgData name="Kokchun Giang" userId="67e2125d-ec8c-4323-9653-9824a2ad815f" providerId="ADAL" clId="{22F7C6F8-58BC-F142-947B-ED8464E1E6D6}" dt="2024-01-25T20:29:14.027" v="353"/>
          <ac:inkMkLst>
            <pc:docMk/>
            <pc:sldMk cId="2303502608" sldId="331"/>
            <ac:inkMk id="37" creationId="{C7B3A780-2736-270D-5ED8-0B3FCE494EAD}"/>
          </ac:inkMkLst>
        </pc:inkChg>
        <pc:inkChg chg="add mod">
          <ac:chgData name="Kokchun Giang" userId="67e2125d-ec8c-4323-9653-9824a2ad815f" providerId="ADAL" clId="{22F7C6F8-58BC-F142-947B-ED8464E1E6D6}" dt="2024-01-25T20:29:14.027" v="353"/>
          <ac:inkMkLst>
            <pc:docMk/>
            <pc:sldMk cId="2303502608" sldId="331"/>
            <ac:inkMk id="38" creationId="{C31E3330-79CD-6086-C90E-AF0155D8EA30}"/>
          </ac:inkMkLst>
        </pc:inkChg>
        <pc:inkChg chg="add mod">
          <ac:chgData name="Kokchun Giang" userId="67e2125d-ec8c-4323-9653-9824a2ad815f" providerId="ADAL" clId="{22F7C6F8-58BC-F142-947B-ED8464E1E6D6}" dt="2024-01-25T20:29:14.027" v="353"/>
          <ac:inkMkLst>
            <pc:docMk/>
            <pc:sldMk cId="2303502608" sldId="331"/>
            <ac:inkMk id="39" creationId="{FB0596F7-F865-E656-631D-DEA35A159BAB}"/>
          </ac:inkMkLst>
        </pc:inkChg>
        <pc:inkChg chg="add mod">
          <ac:chgData name="Kokchun Giang" userId="67e2125d-ec8c-4323-9653-9824a2ad815f" providerId="ADAL" clId="{22F7C6F8-58BC-F142-947B-ED8464E1E6D6}" dt="2024-01-25T20:29:14.027" v="353"/>
          <ac:inkMkLst>
            <pc:docMk/>
            <pc:sldMk cId="2303502608" sldId="331"/>
            <ac:inkMk id="40" creationId="{20119E5A-F5BC-B739-A841-CC555B18CA6E}"/>
          </ac:inkMkLst>
        </pc:inkChg>
        <pc:inkChg chg="add mod">
          <ac:chgData name="Kokchun Giang" userId="67e2125d-ec8c-4323-9653-9824a2ad815f" providerId="ADAL" clId="{22F7C6F8-58BC-F142-947B-ED8464E1E6D6}" dt="2024-01-25T20:29:14.027" v="353"/>
          <ac:inkMkLst>
            <pc:docMk/>
            <pc:sldMk cId="2303502608" sldId="331"/>
            <ac:inkMk id="41" creationId="{AA990EBF-4D2F-BCEB-F1C4-FAF3BD5D01E5}"/>
          </ac:inkMkLst>
        </pc:inkChg>
        <pc:inkChg chg="add mod">
          <ac:chgData name="Kokchun Giang" userId="67e2125d-ec8c-4323-9653-9824a2ad815f" providerId="ADAL" clId="{22F7C6F8-58BC-F142-947B-ED8464E1E6D6}" dt="2024-01-25T20:29:14.027" v="353"/>
          <ac:inkMkLst>
            <pc:docMk/>
            <pc:sldMk cId="2303502608" sldId="331"/>
            <ac:inkMk id="42" creationId="{3EC41BE6-1AD1-5FEC-D468-461A1C6FA486}"/>
          </ac:inkMkLst>
        </pc:inkChg>
        <pc:inkChg chg="add mod">
          <ac:chgData name="Kokchun Giang" userId="67e2125d-ec8c-4323-9653-9824a2ad815f" providerId="ADAL" clId="{22F7C6F8-58BC-F142-947B-ED8464E1E6D6}" dt="2024-01-25T20:29:14.027" v="353"/>
          <ac:inkMkLst>
            <pc:docMk/>
            <pc:sldMk cId="2303502608" sldId="331"/>
            <ac:inkMk id="43" creationId="{16A7DC2B-2AAD-3BAB-AFDB-AF2D3607248B}"/>
          </ac:inkMkLst>
        </pc:inkChg>
        <pc:inkChg chg="add mod">
          <ac:chgData name="Kokchun Giang" userId="67e2125d-ec8c-4323-9653-9824a2ad815f" providerId="ADAL" clId="{22F7C6F8-58BC-F142-947B-ED8464E1E6D6}" dt="2024-01-25T20:29:14.027" v="353"/>
          <ac:inkMkLst>
            <pc:docMk/>
            <pc:sldMk cId="2303502608" sldId="331"/>
            <ac:inkMk id="44" creationId="{0A435A09-ED55-FA46-10B2-296CC0B41AE6}"/>
          </ac:inkMkLst>
        </pc:inkChg>
        <pc:inkChg chg="add mod">
          <ac:chgData name="Kokchun Giang" userId="67e2125d-ec8c-4323-9653-9824a2ad815f" providerId="ADAL" clId="{22F7C6F8-58BC-F142-947B-ED8464E1E6D6}" dt="2024-01-25T20:29:14.027" v="353"/>
          <ac:inkMkLst>
            <pc:docMk/>
            <pc:sldMk cId="2303502608" sldId="331"/>
            <ac:inkMk id="47" creationId="{E047A78E-6A73-5B97-9007-8E19E4AA9D8A}"/>
          </ac:inkMkLst>
        </pc:inkChg>
        <pc:inkChg chg="add mod">
          <ac:chgData name="Kokchun Giang" userId="67e2125d-ec8c-4323-9653-9824a2ad815f" providerId="ADAL" clId="{22F7C6F8-58BC-F142-947B-ED8464E1E6D6}" dt="2024-01-25T20:29:14.027" v="353"/>
          <ac:inkMkLst>
            <pc:docMk/>
            <pc:sldMk cId="2303502608" sldId="331"/>
            <ac:inkMk id="48" creationId="{8D4DAE32-EF7D-C351-DCEE-1F4E572B9FFD}"/>
          </ac:inkMkLst>
        </pc:inkChg>
        <pc:inkChg chg="add mod">
          <ac:chgData name="Kokchun Giang" userId="67e2125d-ec8c-4323-9653-9824a2ad815f" providerId="ADAL" clId="{22F7C6F8-58BC-F142-947B-ED8464E1E6D6}" dt="2024-01-25T20:29:14.027" v="353"/>
          <ac:inkMkLst>
            <pc:docMk/>
            <pc:sldMk cId="2303502608" sldId="331"/>
            <ac:inkMk id="49" creationId="{EC782DDF-DE28-5CD4-217B-8A722CFB4389}"/>
          </ac:inkMkLst>
        </pc:inkChg>
        <pc:inkChg chg="add mod">
          <ac:chgData name="Kokchun Giang" userId="67e2125d-ec8c-4323-9653-9824a2ad815f" providerId="ADAL" clId="{22F7C6F8-58BC-F142-947B-ED8464E1E6D6}" dt="2024-01-25T20:29:14.027" v="353"/>
          <ac:inkMkLst>
            <pc:docMk/>
            <pc:sldMk cId="2303502608" sldId="331"/>
            <ac:inkMk id="50" creationId="{383CA723-CA02-807F-C5C8-A138ACDD39CA}"/>
          </ac:inkMkLst>
        </pc:inkChg>
        <pc:inkChg chg="add mod">
          <ac:chgData name="Kokchun Giang" userId="67e2125d-ec8c-4323-9653-9824a2ad815f" providerId="ADAL" clId="{22F7C6F8-58BC-F142-947B-ED8464E1E6D6}" dt="2024-01-25T20:29:33.651" v="374"/>
          <ac:inkMkLst>
            <pc:docMk/>
            <pc:sldMk cId="2303502608" sldId="331"/>
            <ac:inkMk id="53" creationId="{7E37C720-68D2-493F-8FB9-35392D75B3A2}"/>
          </ac:inkMkLst>
        </pc:inkChg>
        <pc:inkChg chg="add mod">
          <ac:chgData name="Kokchun Giang" userId="67e2125d-ec8c-4323-9653-9824a2ad815f" providerId="ADAL" clId="{22F7C6F8-58BC-F142-947B-ED8464E1E6D6}" dt="2024-01-25T20:29:33.651" v="374"/>
          <ac:inkMkLst>
            <pc:docMk/>
            <pc:sldMk cId="2303502608" sldId="331"/>
            <ac:inkMk id="54" creationId="{34AC7C2B-FA11-937E-7BB7-01D353FBEC3F}"/>
          </ac:inkMkLst>
        </pc:inkChg>
        <pc:inkChg chg="add mod">
          <ac:chgData name="Kokchun Giang" userId="67e2125d-ec8c-4323-9653-9824a2ad815f" providerId="ADAL" clId="{22F7C6F8-58BC-F142-947B-ED8464E1E6D6}" dt="2024-01-25T20:29:33.651" v="374"/>
          <ac:inkMkLst>
            <pc:docMk/>
            <pc:sldMk cId="2303502608" sldId="331"/>
            <ac:inkMk id="57" creationId="{6F2E5F50-D97A-F826-E8F6-F2170C8BE72A}"/>
          </ac:inkMkLst>
        </pc:inkChg>
        <pc:inkChg chg="add mod">
          <ac:chgData name="Kokchun Giang" userId="67e2125d-ec8c-4323-9653-9824a2ad815f" providerId="ADAL" clId="{22F7C6F8-58BC-F142-947B-ED8464E1E6D6}" dt="2024-01-25T20:29:33.651" v="374"/>
          <ac:inkMkLst>
            <pc:docMk/>
            <pc:sldMk cId="2303502608" sldId="331"/>
            <ac:inkMk id="58" creationId="{BC81C4F2-4725-C60F-5F84-692BBA866F5C}"/>
          </ac:inkMkLst>
        </pc:inkChg>
        <pc:inkChg chg="add mod">
          <ac:chgData name="Kokchun Giang" userId="67e2125d-ec8c-4323-9653-9824a2ad815f" providerId="ADAL" clId="{22F7C6F8-58BC-F142-947B-ED8464E1E6D6}" dt="2024-01-25T20:29:33.651" v="374"/>
          <ac:inkMkLst>
            <pc:docMk/>
            <pc:sldMk cId="2303502608" sldId="331"/>
            <ac:inkMk id="59" creationId="{4CFF72F1-3850-DB7D-6935-1A07FDC844DA}"/>
          </ac:inkMkLst>
        </pc:inkChg>
        <pc:inkChg chg="add mod">
          <ac:chgData name="Kokchun Giang" userId="67e2125d-ec8c-4323-9653-9824a2ad815f" providerId="ADAL" clId="{22F7C6F8-58BC-F142-947B-ED8464E1E6D6}" dt="2024-01-25T20:29:33.651" v="374"/>
          <ac:inkMkLst>
            <pc:docMk/>
            <pc:sldMk cId="2303502608" sldId="331"/>
            <ac:inkMk id="60" creationId="{B22F09B0-9B95-964B-CDB3-1E3C94D3C0FF}"/>
          </ac:inkMkLst>
        </pc:inkChg>
        <pc:inkChg chg="add mod">
          <ac:chgData name="Kokchun Giang" userId="67e2125d-ec8c-4323-9653-9824a2ad815f" providerId="ADAL" clId="{22F7C6F8-58BC-F142-947B-ED8464E1E6D6}" dt="2024-01-25T20:29:33.651" v="374"/>
          <ac:inkMkLst>
            <pc:docMk/>
            <pc:sldMk cId="2303502608" sldId="331"/>
            <ac:inkMk id="61" creationId="{866CC63B-8E36-93C7-1ED8-CD3E15F0EAE9}"/>
          </ac:inkMkLst>
        </pc:inkChg>
        <pc:inkChg chg="add mod">
          <ac:chgData name="Kokchun Giang" userId="67e2125d-ec8c-4323-9653-9824a2ad815f" providerId="ADAL" clId="{22F7C6F8-58BC-F142-947B-ED8464E1E6D6}" dt="2024-01-25T20:29:33.651" v="374"/>
          <ac:inkMkLst>
            <pc:docMk/>
            <pc:sldMk cId="2303502608" sldId="331"/>
            <ac:inkMk id="62" creationId="{0C4B17C8-A0ED-F287-B931-A4DDE252A78B}"/>
          </ac:inkMkLst>
        </pc:inkChg>
        <pc:inkChg chg="add mod">
          <ac:chgData name="Kokchun Giang" userId="67e2125d-ec8c-4323-9653-9824a2ad815f" providerId="ADAL" clId="{22F7C6F8-58BC-F142-947B-ED8464E1E6D6}" dt="2024-01-25T20:29:33.651" v="374"/>
          <ac:inkMkLst>
            <pc:docMk/>
            <pc:sldMk cId="2303502608" sldId="331"/>
            <ac:inkMk id="63" creationId="{D8DF9C25-6F2F-5EFE-6CB1-B996027C13E4}"/>
          </ac:inkMkLst>
        </pc:inkChg>
        <pc:inkChg chg="add mod">
          <ac:chgData name="Kokchun Giang" userId="67e2125d-ec8c-4323-9653-9824a2ad815f" providerId="ADAL" clId="{22F7C6F8-58BC-F142-947B-ED8464E1E6D6}" dt="2024-01-25T20:29:33.651" v="374"/>
          <ac:inkMkLst>
            <pc:docMk/>
            <pc:sldMk cId="2303502608" sldId="331"/>
            <ac:inkMk id="384" creationId="{1AD80DB7-80F9-F328-2B24-94DB80B14643}"/>
          </ac:inkMkLst>
        </pc:inkChg>
        <pc:inkChg chg="add mod">
          <ac:chgData name="Kokchun Giang" userId="67e2125d-ec8c-4323-9653-9824a2ad815f" providerId="ADAL" clId="{22F7C6F8-58BC-F142-947B-ED8464E1E6D6}" dt="2024-01-25T20:29:33.651" v="374"/>
          <ac:inkMkLst>
            <pc:docMk/>
            <pc:sldMk cId="2303502608" sldId="331"/>
            <ac:inkMk id="385" creationId="{788FAE26-C702-0961-9FA4-EE3290A652D8}"/>
          </ac:inkMkLst>
        </pc:inkChg>
        <pc:inkChg chg="add mod">
          <ac:chgData name="Kokchun Giang" userId="67e2125d-ec8c-4323-9653-9824a2ad815f" providerId="ADAL" clId="{22F7C6F8-58BC-F142-947B-ED8464E1E6D6}" dt="2024-01-25T20:29:33.651" v="374"/>
          <ac:inkMkLst>
            <pc:docMk/>
            <pc:sldMk cId="2303502608" sldId="331"/>
            <ac:inkMk id="387" creationId="{727F3FE5-E468-3779-0DF8-0CA5F8C1ABAA}"/>
          </ac:inkMkLst>
        </pc:inkChg>
        <pc:inkChg chg="add mod">
          <ac:chgData name="Kokchun Giang" userId="67e2125d-ec8c-4323-9653-9824a2ad815f" providerId="ADAL" clId="{22F7C6F8-58BC-F142-947B-ED8464E1E6D6}" dt="2024-01-25T20:29:33.651" v="374"/>
          <ac:inkMkLst>
            <pc:docMk/>
            <pc:sldMk cId="2303502608" sldId="331"/>
            <ac:inkMk id="388" creationId="{801D9B8C-9A93-F3C3-B088-7653384AADE5}"/>
          </ac:inkMkLst>
        </pc:inkChg>
        <pc:inkChg chg="add mod">
          <ac:chgData name="Kokchun Giang" userId="67e2125d-ec8c-4323-9653-9824a2ad815f" providerId="ADAL" clId="{22F7C6F8-58BC-F142-947B-ED8464E1E6D6}" dt="2024-01-25T20:29:33.651" v="374"/>
          <ac:inkMkLst>
            <pc:docMk/>
            <pc:sldMk cId="2303502608" sldId="331"/>
            <ac:inkMk id="389" creationId="{12FFA7C5-A44C-1C77-E996-522AF883F0F7}"/>
          </ac:inkMkLst>
        </pc:inkChg>
        <pc:inkChg chg="add mod">
          <ac:chgData name="Kokchun Giang" userId="67e2125d-ec8c-4323-9653-9824a2ad815f" providerId="ADAL" clId="{22F7C6F8-58BC-F142-947B-ED8464E1E6D6}" dt="2024-01-25T20:29:33.651" v="374"/>
          <ac:inkMkLst>
            <pc:docMk/>
            <pc:sldMk cId="2303502608" sldId="331"/>
            <ac:inkMk id="390" creationId="{77137ED2-A8E1-4A6D-1F2F-3663242AE284}"/>
          </ac:inkMkLst>
        </pc:inkChg>
        <pc:inkChg chg="add mod">
          <ac:chgData name="Kokchun Giang" userId="67e2125d-ec8c-4323-9653-9824a2ad815f" providerId="ADAL" clId="{22F7C6F8-58BC-F142-947B-ED8464E1E6D6}" dt="2024-01-25T20:29:33.651" v="374"/>
          <ac:inkMkLst>
            <pc:docMk/>
            <pc:sldMk cId="2303502608" sldId="331"/>
            <ac:inkMk id="391" creationId="{A7742D35-604B-13C8-016E-1CAF5A5038A8}"/>
          </ac:inkMkLst>
        </pc:inkChg>
        <pc:inkChg chg="add mod">
          <ac:chgData name="Kokchun Giang" userId="67e2125d-ec8c-4323-9653-9824a2ad815f" providerId="ADAL" clId="{22F7C6F8-58BC-F142-947B-ED8464E1E6D6}" dt="2024-01-25T20:29:33.651" v="374"/>
          <ac:inkMkLst>
            <pc:docMk/>
            <pc:sldMk cId="2303502608" sldId="331"/>
            <ac:inkMk id="393" creationId="{A7FD7F61-E066-1836-2ED5-ADFC4035B8AB}"/>
          </ac:inkMkLst>
        </pc:inkChg>
        <pc:inkChg chg="add mod">
          <ac:chgData name="Kokchun Giang" userId="67e2125d-ec8c-4323-9653-9824a2ad815f" providerId="ADAL" clId="{22F7C6F8-58BC-F142-947B-ED8464E1E6D6}" dt="2024-01-25T20:29:33.651" v="374"/>
          <ac:inkMkLst>
            <pc:docMk/>
            <pc:sldMk cId="2303502608" sldId="331"/>
            <ac:inkMk id="394" creationId="{0ECE33F8-6D8F-99DF-BE0B-768BA8B53AB7}"/>
          </ac:inkMkLst>
        </pc:inkChg>
        <pc:inkChg chg="add mod">
          <ac:chgData name="Kokchun Giang" userId="67e2125d-ec8c-4323-9653-9824a2ad815f" providerId="ADAL" clId="{22F7C6F8-58BC-F142-947B-ED8464E1E6D6}" dt="2024-01-25T20:29:45.745" v="382"/>
          <ac:inkMkLst>
            <pc:docMk/>
            <pc:sldMk cId="2303502608" sldId="331"/>
            <ac:inkMk id="396" creationId="{8318DBDA-B1CB-965D-2CF7-CCF55C2BC319}"/>
          </ac:inkMkLst>
        </pc:inkChg>
        <pc:inkChg chg="add mod">
          <ac:chgData name="Kokchun Giang" userId="67e2125d-ec8c-4323-9653-9824a2ad815f" providerId="ADAL" clId="{22F7C6F8-58BC-F142-947B-ED8464E1E6D6}" dt="2024-01-25T20:29:45.745" v="382"/>
          <ac:inkMkLst>
            <pc:docMk/>
            <pc:sldMk cId="2303502608" sldId="331"/>
            <ac:inkMk id="397" creationId="{2470C7DB-AFC7-0935-3707-45BCCB898F3C}"/>
          </ac:inkMkLst>
        </pc:inkChg>
        <pc:inkChg chg="add mod">
          <ac:chgData name="Kokchun Giang" userId="67e2125d-ec8c-4323-9653-9824a2ad815f" providerId="ADAL" clId="{22F7C6F8-58BC-F142-947B-ED8464E1E6D6}" dt="2024-01-25T20:29:45.745" v="382"/>
          <ac:inkMkLst>
            <pc:docMk/>
            <pc:sldMk cId="2303502608" sldId="331"/>
            <ac:inkMk id="398" creationId="{4F8DC97C-4461-8886-DE38-30180E7EE1F4}"/>
          </ac:inkMkLst>
        </pc:inkChg>
        <pc:inkChg chg="add mod">
          <ac:chgData name="Kokchun Giang" userId="67e2125d-ec8c-4323-9653-9824a2ad815f" providerId="ADAL" clId="{22F7C6F8-58BC-F142-947B-ED8464E1E6D6}" dt="2024-01-25T20:29:45.745" v="382"/>
          <ac:inkMkLst>
            <pc:docMk/>
            <pc:sldMk cId="2303502608" sldId="331"/>
            <ac:inkMk id="399" creationId="{834508F9-1D52-1F1A-E6D5-98AB0CFD4763}"/>
          </ac:inkMkLst>
        </pc:inkChg>
        <pc:inkChg chg="add mod">
          <ac:chgData name="Kokchun Giang" userId="67e2125d-ec8c-4323-9653-9824a2ad815f" providerId="ADAL" clId="{22F7C6F8-58BC-F142-947B-ED8464E1E6D6}" dt="2024-01-25T20:29:45.745" v="382"/>
          <ac:inkMkLst>
            <pc:docMk/>
            <pc:sldMk cId="2303502608" sldId="331"/>
            <ac:inkMk id="400" creationId="{8B79D4E2-57C0-BFDB-618F-612577BCF866}"/>
          </ac:inkMkLst>
        </pc:inkChg>
        <pc:inkChg chg="add mod">
          <ac:chgData name="Kokchun Giang" userId="67e2125d-ec8c-4323-9653-9824a2ad815f" providerId="ADAL" clId="{22F7C6F8-58BC-F142-947B-ED8464E1E6D6}" dt="2024-01-25T20:29:45.745" v="382"/>
          <ac:inkMkLst>
            <pc:docMk/>
            <pc:sldMk cId="2303502608" sldId="331"/>
            <ac:inkMk id="402" creationId="{9C76027F-FD1A-2831-3EBA-5AD6C0C46EEF}"/>
          </ac:inkMkLst>
        </pc:inkChg>
        <pc:inkChg chg="add mod">
          <ac:chgData name="Kokchun Giang" userId="67e2125d-ec8c-4323-9653-9824a2ad815f" providerId="ADAL" clId="{22F7C6F8-58BC-F142-947B-ED8464E1E6D6}" dt="2024-01-26T06:34:52.056" v="1108" actId="164"/>
          <ac:inkMkLst>
            <pc:docMk/>
            <pc:sldMk cId="2303502608" sldId="331"/>
            <ac:inkMk id="404" creationId="{E62E4F9C-EADD-E9F7-A55A-A7D5571A3598}"/>
          </ac:inkMkLst>
        </pc:inkChg>
        <pc:inkChg chg="add del">
          <ac:chgData name="Kokchun Giang" userId="67e2125d-ec8c-4323-9653-9824a2ad815f" providerId="ADAL" clId="{22F7C6F8-58BC-F142-947B-ED8464E1E6D6}" dt="2024-01-25T20:30:24.892" v="401" actId="9405"/>
          <ac:inkMkLst>
            <pc:docMk/>
            <pc:sldMk cId="2303502608" sldId="331"/>
            <ac:inkMk id="405" creationId="{F5BCE308-35F4-7345-0310-30E8BA9F607A}"/>
          </ac:inkMkLst>
        </pc:inkChg>
        <pc:inkChg chg="add del mod">
          <ac:chgData name="Kokchun Giang" userId="67e2125d-ec8c-4323-9653-9824a2ad815f" providerId="ADAL" clId="{22F7C6F8-58BC-F142-947B-ED8464E1E6D6}" dt="2024-01-25T20:30:24.490" v="400" actId="9405"/>
          <ac:inkMkLst>
            <pc:docMk/>
            <pc:sldMk cId="2303502608" sldId="331"/>
            <ac:inkMk id="406" creationId="{52BFEC2A-611D-FF0E-28FF-EE654B259BE0}"/>
          </ac:inkMkLst>
        </pc:inkChg>
        <pc:inkChg chg="add del mod">
          <ac:chgData name="Kokchun Giang" userId="67e2125d-ec8c-4323-9653-9824a2ad815f" providerId="ADAL" clId="{22F7C6F8-58BC-F142-947B-ED8464E1E6D6}" dt="2024-01-25T20:30:24.159" v="399" actId="9405"/>
          <ac:inkMkLst>
            <pc:docMk/>
            <pc:sldMk cId="2303502608" sldId="331"/>
            <ac:inkMk id="407" creationId="{3E83E99E-D579-7217-76DC-9D7B1D34A07A}"/>
          </ac:inkMkLst>
        </pc:inkChg>
        <pc:inkChg chg="add del">
          <ac:chgData name="Kokchun Giang" userId="67e2125d-ec8c-4323-9653-9824a2ad815f" providerId="ADAL" clId="{22F7C6F8-58BC-F142-947B-ED8464E1E6D6}" dt="2024-01-25T20:30:23.894" v="398"/>
          <ac:inkMkLst>
            <pc:docMk/>
            <pc:sldMk cId="2303502608" sldId="331"/>
            <ac:inkMk id="408" creationId="{0F994FC6-5876-CCE6-13FA-C33502772FFB}"/>
          </ac:inkMkLst>
        </pc:inkChg>
        <pc:inkChg chg="add del">
          <ac:chgData name="Kokchun Giang" userId="67e2125d-ec8c-4323-9653-9824a2ad815f" providerId="ADAL" clId="{22F7C6F8-58BC-F142-947B-ED8464E1E6D6}" dt="2024-01-25T20:30:23.663" v="396" actId="9405"/>
          <ac:inkMkLst>
            <pc:docMk/>
            <pc:sldMk cId="2303502608" sldId="331"/>
            <ac:inkMk id="410" creationId="{13FA8457-A592-404D-1367-966F41583059}"/>
          </ac:inkMkLst>
        </pc:inkChg>
        <pc:inkChg chg="add del mod">
          <ac:chgData name="Kokchun Giang" userId="67e2125d-ec8c-4323-9653-9824a2ad815f" providerId="ADAL" clId="{22F7C6F8-58BC-F142-947B-ED8464E1E6D6}" dt="2024-01-25T20:30:23.430" v="395" actId="9405"/>
          <ac:inkMkLst>
            <pc:docMk/>
            <pc:sldMk cId="2303502608" sldId="331"/>
            <ac:inkMk id="411" creationId="{80A0ECF9-892E-691E-7EB5-29D7BADA002F}"/>
          </ac:inkMkLst>
        </pc:inkChg>
        <pc:inkChg chg="add del mod">
          <ac:chgData name="Kokchun Giang" userId="67e2125d-ec8c-4323-9653-9824a2ad815f" providerId="ADAL" clId="{22F7C6F8-58BC-F142-947B-ED8464E1E6D6}" dt="2024-01-25T20:30:23.160" v="394"/>
          <ac:inkMkLst>
            <pc:docMk/>
            <pc:sldMk cId="2303502608" sldId="331"/>
            <ac:inkMk id="412" creationId="{F2508A9D-E764-6299-33EF-A2950787E7BC}"/>
          </ac:inkMkLst>
        </pc:inkChg>
        <pc:inkChg chg="add mod">
          <ac:chgData name="Kokchun Giang" userId="67e2125d-ec8c-4323-9653-9824a2ad815f" providerId="ADAL" clId="{22F7C6F8-58BC-F142-947B-ED8464E1E6D6}" dt="2024-01-25T20:30:36.299" v="411"/>
          <ac:inkMkLst>
            <pc:docMk/>
            <pc:sldMk cId="2303502608" sldId="331"/>
            <ac:inkMk id="414" creationId="{2D33AF0E-829D-8876-6319-B3F94ED69932}"/>
          </ac:inkMkLst>
        </pc:inkChg>
        <pc:inkChg chg="add mod">
          <ac:chgData name="Kokchun Giang" userId="67e2125d-ec8c-4323-9653-9824a2ad815f" providerId="ADAL" clId="{22F7C6F8-58BC-F142-947B-ED8464E1E6D6}" dt="2024-01-25T20:30:36.299" v="411"/>
          <ac:inkMkLst>
            <pc:docMk/>
            <pc:sldMk cId="2303502608" sldId="331"/>
            <ac:inkMk id="415" creationId="{30E8DB09-E5B1-F98C-A2F9-A15A8A9CD214}"/>
          </ac:inkMkLst>
        </pc:inkChg>
        <pc:inkChg chg="add mod">
          <ac:chgData name="Kokchun Giang" userId="67e2125d-ec8c-4323-9653-9824a2ad815f" providerId="ADAL" clId="{22F7C6F8-58BC-F142-947B-ED8464E1E6D6}" dt="2024-01-25T20:30:36.299" v="411"/>
          <ac:inkMkLst>
            <pc:docMk/>
            <pc:sldMk cId="2303502608" sldId="331"/>
            <ac:inkMk id="416" creationId="{231DF948-026A-94F8-E5FB-5951F7E687CD}"/>
          </ac:inkMkLst>
        </pc:inkChg>
        <pc:inkChg chg="add mod">
          <ac:chgData name="Kokchun Giang" userId="67e2125d-ec8c-4323-9653-9824a2ad815f" providerId="ADAL" clId="{22F7C6F8-58BC-F142-947B-ED8464E1E6D6}" dt="2024-01-25T20:30:36.299" v="411"/>
          <ac:inkMkLst>
            <pc:docMk/>
            <pc:sldMk cId="2303502608" sldId="331"/>
            <ac:inkMk id="417" creationId="{BA679CFF-2694-403B-B4C2-159ED37A3350}"/>
          </ac:inkMkLst>
        </pc:inkChg>
        <pc:inkChg chg="add mod">
          <ac:chgData name="Kokchun Giang" userId="67e2125d-ec8c-4323-9653-9824a2ad815f" providerId="ADAL" clId="{22F7C6F8-58BC-F142-947B-ED8464E1E6D6}" dt="2024-01-25T20:30:36.299" v="411"/>
          <ac:inkMkLst>
            <pc:docMk/>
            <pc:sldMk cId="2303502608" sldId="331"/>
            <ac:inkMk id="418" creationId="{517F754E-D82E-F2AA-0EAF-B0D8083F1E81}"/>
          </ac:inkMkLst>
        </pc:inkChg>
        <pc:inkChg chg="add mod">
          <ac:chgData name="Kokchun Giang" userId="67e2125d-ec8c-4323-9653-9824a2ad815f" providerId="ADAL" clId="{22F7C6F8-58BC-F142-947B-ED8464E1E6D6}" dt="2024-01-25T20:30:36.299" v="411"/>
          <ac:inkMkLst>
            <pc:docMk/>
            <pc:sldMk cId="2303502608" sldId="331"/>
            <ac:inkMk id="419" creationId="{8BAA2E3A-D657-CE0D-4805-968EADFD63A8}"/>
          </ac:inkMkLst>
        </pc:inkChg>
        <pc:inkChg chg="add mod">
          <ac:chgData name="Kokchun Giang" userId="67e2125d-ec8c-4323-9653-9824a2ad815f" providerId="ADAL" clId="{22F7C6F8-58BC-F142-947B-ED8464E1E6D6}" dt="2024-01-25T20:30:36.299" v="411"/>
          <ac:inkMkLst>
            <pc:docMk/>
            <pc:sldMk cId="2303502608" sldId="331"/>
            <ac:inkMk id="420" creationId="{280E0192-5388-408E-A06E-D0C84EC4B4C0}"/>
          </ac:inkMkLst>
        </pc:inkChg>
        <pc:inkChg chg="add mod">
          <ac:chgData name="Kokchun Giang" userId="67e2125d-ec8c-4323-9653-9824a2ad815f" providerId="ADAL" clId="{22F7C6F8-58BC-F142-947B-ED8464E1E6D6}" dt="2024-01-25T20:30:36.299" v="411"/>
          <ac:inkMkLst>
            <pc:docMk/>
            <pc:sldMk cId="2303502608" sldId="331"/>
            <ac:inkMk id="421" creationId="{5E666D50-B241-4D2C-0826-393D9A2FE60D}"/>
          </ac:inkMkLst>
        </pc:inkChg>
        <pc:inkChg chg="add mod">
          <ac:chgData name="Kokchun Giang" userId="67e2125d-ec8c-4323-9653-9824a2ad815f" providerId="ADAL" clId="{22F7C6F8-58BC-F142-947B-ED8464E1E6D6}" dt="2024-01-25T20:30:36.299" v="411"/>
          <ac:inkMkLst>
            <pc:docMk/>
            <pc:sldMk cId="2303502608" sldId="331"/>
            <ac:inkMk id="422" creationId="{322A0CB1-7E81-36BD-CA68-BBE94074589E}"/>
          </ac:inkMkLst>
        </pc:inkChg>
        <pc:inkChg chg="add mod">
          <ac:chgData name="Kokchun Giang" userId="67e2125d-ec8c-4323-9653-9824a2ad815f" providerId="ADAL" clId="{22F7C6F8-58BC-F142-947B-ED8464E1E6D6}" dt="2024-01-25T20:30:45.442" v="421"/>
          <ac:inkMkLst>
            <pc:docMk/>
            <pc:sldMk cId="2303502608" sldId="331"/>
            <ac:inkMk id="424" creationId="{DED2190F-C5FA-578C-C941-65A163C97C3A}"/>
          </ac:inkMkLst>
        </pc:inkChg>
        <pc:inkChg chg="add mod">
          <ac:chgData name="Kokchun Giang" userId="67e2125d-ec8c-4323-9653-9824a2ad815f" providerId="ADAL" clId="{22F7C6F8-58BC-F142-947B-ED8464E1E6D6}" dt="2024-01-25T20:30:45.442" v="421"/>
          <ac:inkMkLst>
            <pc:docMk/>
            <pc:sldMk cId="2303502608" sldId="331"/>
            <ac:inkMk id="425" creationId="{5AD36152-B443-D9F9-BEB8-FE33FEB42AC9}"/>
          </ac:inkMkLst>
        </pc:inkChg>
        <pc:inkChg chg="add mod">
          <ac:chgData name="Kokchun Giang" userId="67e2125d-ec8c-4323-9653-9824a2ad815f" providerId="ADAL" clId="{22F7C6F8-58BC-F142-947B-ED8464E1E6D6}" dt="2024-01-25T20:30:45.442" v="421"/>
          <ac:inkMkLst>
            <pc:docMk/>
            <pc:sldMk cId="2303502608" sldId="331"/>
            <ac:inkMk id="427" creationId="{573E62D1-2B99-FF67-CC39-E77E6C3499A8}"/>
          </ac:inkMkLst>
        </pc:inkChg>
        <pc:inkChg chg="add mod">
          <ac:chgData name="Kokchun Giang" userId="67e2125d-ec8c-4323-9653-9824a2ad815f" providerId="ADAL" clId="{22F7C6F8-58BC-F142-947B-ED8464E1E6D6}" dt="2024-01-25T20:30:45.442" v="421"/>
          <ac:inkMkLst>
            <pc:docMk/>
            <pc:sldMk cId="2303502608" sldId="331"/>
            <ac:inkMk id="428" creationId="{87E1DFF7-8537-1FE8-05BA-87742B28D155}"/>
          </ac:inkMkLst>
        </pc:inkChg>
        <pc:inkChg chg="add mod">
          <ac:chgData name="Kokchun Giang" userId="67e2125d-ec8c-4323-9653-9824a2ad815f" providerId="ADAL" clId="{22F7C6F8-58BC-F142-947B-ED8464E1E6D6}" dt="2024-01-25T20:30:45.442" v="421"/>
          <ac:inkMkLst>
            <pc:docMk/>
            <pc:sldMk cId="2303502608" sldId="331"/>
            <ac:inkMk id="429" creationId="{CC394AA3-7593-EF6D-C11B-1C2752CE1933}"/>
          </ac:inkMkLst>
        </pc:inkChg>
        <pc:inkChg chg="add mod">
          <ac:chgData name="Kokchun Giang" userId="67e2125d-ec8c-4323-9653-9824a2ad815f" providerId="ADAL" clId="{22F7C6F8-58BC-F142-947B-ED8464E1E6D6}" dt="2024-01-25T20:30:45.442" v="421"/>
          <ac:inkMkLst>
            <pc:docMk/>
            <pc:sldMk cId="2303502608" sldId="331"/>
            <ac:inkMk id="430" creationId="{50DB281E-BFEF-2EA1-A7AA-E1EA75A09E6F}"/>
          </ac:inkMkLst>
        </pc:inkChg>
        <pc:inkChg chg="add mod">
          <ac:chgData name="Kokchun Giang" userId="67e2125d-ec8c-4323-9653-9824a2ad815f" providerId="ADAL" clId="{22F7C6F8-58BC-F142-947B-ED8464E1E6D6}" dt="2024-01-25T20:30:45.442" v="421"/>
          <ac:inkMkLst>
            <pc:docMk/>
            <pc:sldMk cId="2303502608" sldId="331"/>
            <ac:inkMk id="431" creationId="{7331CA5E-EEC9-8EAA-0D3D-9B072279BD8A}"/>
          </ac:inkMkLst>
        </pc:inkChg>
        <pc:inkChg chg="add mod">
          <ac:chgData name="Kokchun Giang" userId="67e2125d-ec8c-4323-9653-9824a2ad815f" providerId="ADAL" clId="{22F7C6F8-58BC-F142-947B-ED8464E1E6D6}" dt="2024-01-25T20:30:45.442" v="421"/>
          <ac:inkMkLst>
            <pc:docMk/>
            <pc:sldMk cId="2303502608" sldId="331"/>
            <ac:inkMk id="432" creationId="{7D7DE99A-E860-CA01-C6A0-F69D9BA670B8}"/>
          </ac:inkMkLst>
        </pc:inkChg>
        <pc:inkChg chg="add mod">
          <ac:chgData name="Kokchun Giang" userId="67e2125d-ec8c-4323-9653-9824a2ad815f" providerId="ADAL" clId="{22F7C6F8-58BC-F142-947B-ED8464E1E6D6}" dt="2024-01-25T20:30:51.381" v="424"/>
          <ac:inkMkLst>
            <pc:docMk/>
            <pc:sldMk cId="2303502608" sldId="331"/>
            <ac:inkMk id="434" creationId="{DCE50EAE-5010-AE66-0FDE-B1661C3CFE1C}"/>
          </ac:inkMkLst>
        </pc:inkChg>
        <pc:inkChg chg="add mod">
          <ac:chgData name="Kokchun Giang" userId="67e2125d-ec8c-4323-9653-9824a2ad815f" providerId="ADAL" clId="{22F7C6F8-58BC-F142-947B-ED8464E1E6D6}" dt="2024-01-25T20:30:51.381" v="424"/>
          <ac:inkMkLst>
            <pc:docMk/>
            <pc:sldMk cId="2303502608" sldId="331"/>
            <ac:inkMk id="435" creationId="{A4C88F71-30A8-C049-BE40-B8F76C8DE269}"/>
          </ac:inkMkLst>
        </pc:inkChg>
        <pc:inkChg chg="add mod">
          <ac:chgData name="Kokchun Giang" userId="67e2125d-ec8c-4323-9653-9824a2ad815f" providerId="ADAL" clId="{22F7C6F8-58BC-F142-947B-ED8464E1E6D6}" dt="2024-01-25T20:31:02.804" v="435"/>
          <ac:inkMkLst>
            <pc:docMk/>
            <pc:sldMk cId="2303502608" sldId="331"/>
            <ac:inkMk id="437" creationId="{0DD696BC-A910-D15F-BFFA-3321B7D55D75}"/>
          </ac:inkMkLst>
        </pc:inkChg>
        <pc:inkChg chg="add mod">
          <ac:chgData name="Kokchun Giang" userId="67e2125d-ec8c-4323-9653-9824a2ad815f" providerId="ADAL" clId="{22F7C6F8-58BC-F142-947B-ED8464E1E6D6}" dt="2024-01-25T20:31:02.804" v="435"/>
          <ac:inkMkLst>
            <pc:docMk/>
            <pc:sldMk cId="2303502608" sldId="331"/>
            <ac:inkMk id="440" creationId="{AA3A37A9-4E31-9F75-FB1A-FC7D94849DDB}"/>
          </ac:inkMkLst>
        </pc:inkChg>
        <pc:inkChg chg="add mod">
          <ac:chgData name="Kokchun Giang" userId="67e2125d-ec8c-4323-9653-9824a2ad815f" providerId="ADAL" clId="{22F7C6F8-58BC-F142-947B-ED8464E1E6D6}" dt="2024-01-25T20:31:02.804" v="435"/>
          <ac:inkMkLst>
            <pc:docMk/>
            <pc:sldMk cId="2303502608" sldId="331"/>
            <ac:inkMk id="441" creationId="{8DBB3CD5-7CC6-32CE-342A-F4B4364923C2}"/>
          </ac:inkMkLst>
        </pc:inkChg>
        <pc:inkChg chg="add mod">
          <ac:chgData name="Kokchun Giang" userId="67e2125d-ec8c-4323-9653-9824a2ad815f" providerId="ADAL" clId="{22F7C6F8-58BC-F142-947B-ED8464E1E6D6}" dt="2024-01-25T20:31:02.804" v="435"/>
          <ac:inkMkLst>
            <pc:docMk/>
            <pc:sldMk cId="2303502608" sldId="331"/>
            <ac:inkMk id="442" creationId="{107F436F-414A-4725-54E1-DC176B5DB266}"/>
          </ac:inkMkLst>
        </pc:inkChg>
        <pc:inkChg chg="add mod">
          <ac:chgData name="Kokchun Giang" userId="67e2125d-ec8c-4323-9653-9824a2ad815f" providerId="ADAL" clId="{22F7C6F8-58BC-F142-947B-ED8464E1E6D6}" dt="2024-01-25T20:31:02.804" v="435"/>
          <ac:inkMkLst>
            <pc:docMk/>
            <pc:sldMk cId="2303502608" sldId="331"/>
            <ac:inkMk id="443" creationId="{54329FDC-4BB2-F365-5A0F-7902C6E48816}"/>
          </ac:inkMkLst>
        </pc:inkChg>
        <pc:inkChg chg="add mod">
          <ac:chgData name="Kokchun Giang" userId="67e2125d-ec8c-4323-9653-9824a2ad815f" providerId="ADAL" clId="{22F7C6F8-58BC-F142-947B-ED8464E1E6D6}" dt="2024-01-25T20:31:02.804" v="435"/>
          <ac:inkMkLst>
            <pc:docMk/>
            <pc:sldMk cId="2303502608" sldId="331"/>
            <ac:inkMk id="444" creationId="{8EDB6969-D2D6-28BD-3AAD-C1F66358E624}"/>
          </ac:inkMkLst>
        </pc:inkChg>
        <pc:inkChg chg="add mod">
          <ac:chgData name="Kokchun Giang" userId="67e2125d-ec8c-4323-9653-9824a2ad815f" providerId="ADAL" clId="{22F7C6F8-58BC-F142-947B-ED8464E1E6D6}" dt="2024-01-25T20:31:02.804" v="435"/>
          <ac:inkMkLst>
            <pc:docMk/>
            <pc:sldMk cId="2303502608" sldId="331"/>
            <ac:inkMk id="445" creationId="{C9BF6EE6-04DC-A9F3-C448-99BBDB24CD8D}"/>
          </ac:inkMkLst>
        </pc:inkChg>
        <pc:inkChg chg="add mod">
          <ac:chgData name="Kokchun Giang" userId="67e2125d-ec8c-4323-9653-9824a2ad815f" providerId="ADAL" clId="{22F7C6F8-58BC-F142-947B-ED8464E1E6D6}" dt="2024-01-25T20:31:02.804" v="435"/>
          <ac:inkMkLst>
            <pc:docMk/>
            <pc:sldMk cId="2303502608" sldId="331"/>
            <ac:inkMk id="446" creationId="{D1DD78F2-DF2C-FED4-A0A0-B3E77E9EEAEB}"/>
          </ac:inkMkLst>
        </pc:inkChg>
        <pc:inkChg chg="add mod">
          <ac:chgData name="Kokchun Giang" userId="67e2125d-ec8c-4323-9653-9824a2ad815f" providerId="ADAL" clId="{22F7C6F8-58BC-F142-947B-ED8464E1E6D6}" dt="2024-01-25T20:31:02.804" v="435"/>
          <ac:inkMkLst>
            <pc:docMk/>
            <pc:sldMk cId="2303502608" sldId="331"/>
            <ac:inkMk id="447" creationId="{40EF4159-8730-CA03-2C5D-307FCAE9783A}"/>
          </ac:inkMkLst>
        </pc:inkChg>
        <pc:inkChg chg="add mod">
          <ac:chgData name="Kokchun Giang" userId="67e2125d-ec8c-4323-9653-9824a2ad815f" providerId="ADAL" clId="{22F7C6F8-58BC-F142-947B-ED8464E1E6D6}" dt="2024-01-25T20:31:02.804" v="435"/>
          <ac:inkMkLst>
            <pc:docMk/>
            <pc:sldMk cId="2303502608" sldId="331"/>
            <ac:inkMk id="448" creationId="{65257DEC-4ADB-7304-2CD4-359EC242F1D2}"/>
          </ac:inkMkLst>
        </pc:inkChg>
        <pc:inkChg chg="add mod">
          <ac:chgData name="Kokchun Giang" userId="67e2125d-ec8c-4323-9653-9824a2ad815f" providerId="ADAL" clId="{22F7C6F8-58BC-F142-947B-ED8464E1E6D6}" dt="2024-01-25T20:31:14.067" v="449"/>
          <ac:inkMkLst>
            <pc:docMk/>
            <pc:sldMk cId="2303502608" sldId="331"/>
            <ac:inkMk id="450" creationId="{BF82BA18-F9A4-BA9B-8C88-972B2AFB6CD5}"/>
          </ac:inkMkLst>
        </pc:inkChg>
        <pc:inkChg chg="add mod">
          <ac:chgData name="Kokchun Giang" userId="67e2125d-ec8c-4323-9653-9824a2ad815f" providerId="ADAL" clId="{22F7C6F8-58BC-F142-947B-ED8464E1E6D6}" dt="2024-01-25T20:31:14.067" v="449"/>
          <ac:inkMkLst>
            <pc:docMk/>
            <pc:sldMk cId="2303502608" sldId="331"/>
            <ac:inkMk id="451" creationId="{A347CD3A-AD5D-EDBB-3219-90670B3C8EFC}"/>
          </ac:inkMkLst>
        </pc:inkChg>
        <pc:inkChg chg="add mod">
          <ac:chgData name="Kokchun Giang" userId="67e2125d-ec8c-4323-9653-9824a2ad815f" providerId="ADAL" clId="{22F7C6F8-58BC-F142-947B-ED8464E1E6D6}" dt="2024-01-25T20:31:14.067" v="449"/>
          <ac:inkMkLst>
            <pc:docMk/>
            <pc:sldMk cId="2303502608" sldId="331"/>
            <ac:inkMk id="453" creationId="{A7AED15B-2EE1-EE57-49A7-EF03224D48D0}"/>
          </ac:inkMkLst>
        </pc:inkChg>
        <pc:inkChg chg="add mod">
          <ac:chgData name="Kokchun Giang" userId="67e2125d-ec8c-4323-9653-9824a2ad815f" providerId="ADAL" clId="{22F7C6F8-58BC-F142-947B-ED8464E1E6D6}" dt="2024-01-25T20:31:14.067" v="449"/>
          <ac:inkMkLst>
            <pc:docMk/>
            <pc:sldMk cId="2303502608" sldId="331"/>
            <ac:inkMk id="454" creationId="{BCDD9C82-B9AF-0C72-4364-642DE3BD5F8F}"/>
          </ac:inkMkLst>
        </pc:inkChg>
        <pc:inkChg chg="add mod">
          <ac:chgData name="Kokchun Giang" userId="67e2125d-ec8c-4323-9653-9824a2ad815f" providerId="ADAL" clId="{22F7C6F8-58BC-F142-947B-ED8464E1E6D6}" dt="2024-01-25T20:31:14.067" v="449"/>
          <ac:inkMkLst>
            <pc:docMk/>
            <pc:sldMk cId="2303502608" sldId="331"/>
            <ac:inkMk id="455" creationId="{16E39DD8-0E2C-C995-8ADA-412981D9F5C2}"/>
          </ac:inkMkLst>
        </pc:inkChg>
        <pc:inkChg chg="add mod">
          <ac:chgData name="Kokchun Giang" userId="67e2125d-ec8c-4323-9653-9824a2ad815f" providerId="ADAL" clId="{22F7C6F8-58BC-F142-947B-ED8464E1E6D6}" dt="2024-01-25T20:31:14.067" v="449"/>
          <ac:inkMkLst>
            <pc:docMk/>
            <pc:sldMk cId="2303502608" sldId="331"/>
            <ac:inkMk id="456" creationId="{0BB9B9D9-67BA-8810-6934-69EC55B82683}"/>
          </ac:inkMkLst>
        </pc:inkChg>
        <pc:inkChg chg="add mod">
          <ac:chgData name="Kokchun Giang" userId="67e2125d-ec8c-4323-9653-9824a2ad815f" providerId="ADAL" clId="{22F7C6F8-58BC-F142-947B-ED8464E1E6D6}" dt="2024-01-25T20:31:14.067" v="449"/>
          <ac:inkMkLst>
            <pc:docMk/>
            <pc:sldMk cId="2303502608" sldId="331"/>
            <ac:inkMk id="457" creationId="{15DE59A1-27D5-61C4-A5F8-83A39132E114}"/>
          </ac:inkMkLst>
        </pc:inkChg>
        <pc:inkChg chg="add mod">
          <ac:chgData name="Kokchun Giang" userId="67e2125d-ec8c-4323-9653-9824a2ad815f" providerId="ADAL" clId="{22F7C6F8-58BC-F142-947B-ED8464E1E6D6}" dt="2024-01-25T20:31:14.067" v="449"/>
          <ac:inkMkLst>
            <pc:docMk/>
            <pc:sldMk cId="2303502608" sldId="331"/>
            <ac:inkMk id="458" creationId="{8838F09D-5DF1-58AB-CD8F-B2257997E958}"/>
          </ac:inkMkLst>
        </pc:inkChg>
        <pc:inkChg chg="add mod">
          <ac:chgData name="Kokchun Giang" userId="67e2125d-ec8c-4323-9653-9824a2ad815f" providerId="ADAL" clId="{22F7C6F8-58BC-F142-947B-ED8464E1E6D6}" dt="2024-01-25T20:31:14.067" v="449"/>
          <ac:inkMkLst>
            <pc:docMk/>
            <pc:sldMk cId="2303502608" sldId="331"/>
            <ac:inkMk id="459" creationId="{749E5A37-35FD-FBCF-8A42-0CF865625B69}"/>
          </ac:inkMkLst>
        </pc:inkChg>
        <pc:inkChg chg="add mod">
          <ac:chgData name="Kokchun Giang" userId="67e2125d-ec8c-4323-9653-9824a2ad815f" providerId="ADAL" clId="{22F7C6F8-58BC-F142-947B-ED8464E1E6D6}" dt="2024-01-25T20:31:14.067" v="449"/>
          <ac:inkMkLst>
            <pc:docMk/>
            <pc:sldMk cId="2303502608" sldId="331"/>
            <ac:inkMk id="460" creationId="{6B8C7250-A56D-59DA-FDEC-ED5054F2FF8D}"/>
          </ac:inkMkLst>
        </pc:inkChg>
        <pc:inkChg chg="add mod">
          <ac:chgData name="Kokchun Giang" userId="67e2125d-ec8c-4323-9653-9824a2ad815f" providerId="ADAL" clId="{22F7C6F8-58BC-F142-947B-ED8464E1E6D6}" dt="2024-01-25T20:31:14.067" v="449"/>
          <ac:inkMkLst>
            <pc:docMk/>
            <pc:sldMk cId="2303502608" sldId="331"/>
            <ac:inkMk id="461" creationId="{4265063D-F953-AFD4-5EF9-B2F59804EEC7}"/>
          </ac:inkMkLst>
        </pc:inkChg>
        <pc:inkChg chg="add mod">
          <ac:chgData name="Kokchun Giang" userId="67e2125d-ec8c-4323-9653-9824a2ad815f" providerId="ADAL" clId="{22F7C6F8-58BC-F142-947B-ED8464E1E6D6}" dt="2024-01-25T20:31:14.067" v="449"/>
          <ac:inkMkLst>
            <pc:docMk/>
            <pc:sldMk cId="2303502608" sldId="331"/>
            <ac:inkMk id="462" creationId="{0CE7EEC9-BD8B-2008-3912-52275B3E9A39}"/>
          </ac:inkMkLst>
        </pc:inkChg>
        <pc:inkChg chg="add mod">
          <ac:chgData name="Kokchun Giang" userId="67e2125d-ec8c-4323-9653-9824a2ad815f" providerId="ADAL" clId="{22F7C6F8-58BC-F142-947B-ED8464E1E6D6}" dt="2024-01-25T20:31:15.524" v="452"/>
          <ac:inkMkLst>
            <pc:docMk/>
            <pc:sldMk cId="2303502608" sldId="331"/>
            <ac:inkMk id="473" creationId="{3B8ACAC2-0557-2BCD-BEDE-C07FE3652FA7}"/>
          </ac:inkMkLst>
        </pc:inkChg>
        <pc:inkChg chg="add mod">
          <ac:chgData name="Kokchun Giang" userId="67e2125d-ec8c-4323-9653-9824a2ad815f" providerId="ADAL" clId="{22F7C6F8-58BC-F142-947B-ED8464E1E6D6}" dt="2024-01-25T20:31:15.524" v="452"/>
          <ac:inkMkLst>
            <pc:docMk/>
            <pc:sldMk cId="2303502608" sldId="331"/>
            <ac:inkMk id="474" creationId="{05F3B29E-5B68-8029-D812-C464E226609D}"/>
          </ac:inkMkLst>
        </pc:inkChg>
        <pc:inkChg chg="add mod">
          <ac:chgData name="Kokchun Giang" userId="67e2125d-ec8c-4323-9653-9824a2ad815f" providerId="ADAL" clId="{22F7C6F8-58BC-F142-947B-ED8464E1E6D6}" dt="2024-01-25T20:31:31.949" v="459"/>
          <ac:inkMkLst>
            <pc:docMk/>
            <pc:sldMk cId="2303502608" sldId="331"/>
            <ac:inkMk id="476" creationId="{3C192E6D-550E-4409-79F0-50D2E41917C7}"/>
          </ac:inkMkLst>
        </pc:inkChg>
        <pc:inkChg chg="add mod">
          <ac:chgData name="Kokchun Giang" userId="67e2125d-ec8c-4323-9653-9824a2ad815f" providerId="ADAL" clId="{22F7C6F8-58BC-F142-947B-ED8464E1E6D6}" dt="2024-01-25T20:31:31.949" v="459"/>
          <ac:inkMkLst>
            <pc:docMk/>
            <pc:sldMk cId="2303502608" sldId="331"/>
            <ac:inkMk id="477" creationId="{47AFF331-3139-BF63-B515-569BFA7D5D14}"/>
          </ac:inkMkLst>
        </pc:inkChg>
        <pc:inkChg chg="add mod">
          <ac:chgData name="Kokchun Giang" userId="67e2125d-ec8c-4323-9653-9824a2ad815f" providerId="ADAL" clId="{22F7C6F8-58BC-F142-947B-ED8464E1E6D6}" dt="2024-01-25T20:31:31.949" v="459"/>
          <ac:inkMkLst>
            <pc:docMk/>
            <pc:sldMk cId="2303502608" sldId="331"/>
            <ac:inkMk id="478" creationId="{5AC2C7B7-9FCC-B858-FB99-3029B44501EB}"/>
          </ac:inkMkLst>
        </pc:inkChg>
        <pc:inkChg chg="add mod">
          <ac:chgData name="Kokchun Giang" userId="67e2125d-ec8c-4323-9653-9824a2ad815f" providerId="ADAL" clId="{22F7C6F8-58BC-F142-947B-ED8464E1E6D6}" dt="2024-01-25T20:31:31.949" v="459"/>
          <ac:inkMkLst>
            <pc:docMk/>
            <pc:sldMk cId="2303502608" sldId="331"/>
            <ac:inkMk id="479" creationId="{EB60AFB9-3B06-632D-C078-F1E01B402D17}"/>
          </ac:inkMkLst>
        </pc:inkChg>
        <pc:inkChg chg="add mod">
          <ac:chgData name="Kokchun Giang" userId="67e2125d-ec8c-4323-9653-9824a2ad815f" providerId="ADAL" clId="{22F7C6F8-58BC-F142-947B-ED8464E1E6D6}" dt="2024-01-25T20:31:31.949" v="459"/>
          <ac:inkMkLst>
            <pc:docMk/>
            <pc:sldMk cId="2303502608" sldId="331"/>
            <ac:inkMk id="480" creationId="{7116C6F5-63E6-7FD9-9289-3A4BA8F27F47}"/>
          </ac:inkMkLst>
        </pc:inkChg>
        <pc:inkChg chg="add mod">
          <ac:chgData name="Kokchun Giang" userId="67e2125d-ec8c-4323-9653-9824a2ad815f" providerId="ADAL" clId="{22F7C6F8-58BC-F142-947B-ED8464E1E6D6}" dt="2024-01-25T20:31:31.949" v="459"/>
          <ac:inkMkLst>
            <pc:docMk/>
            <pc:sldMk cId="2303502608" sldId="331"/>
            <ac:inkMk id="481" creationId="{33198465-A9A4-B6CF-02DE-7674B0F4BCD8}"/>
          </ac:inkMkLst>
        </pc:inkChg>
        <pc:inkChg chg="add mod">
          <ac:chgData name="Kokchun Giang" userId="67e2125d-ec8c-4323-9653-9824a2ad815f" providerId="ADAL" clId="{22F7C6F8-58BC-F142-947B-ED8464E1E6D6}" dt="2024-01-25T20:31:36.009" v="467"/>
          <ac:inkMkLst>
            <pc:docMk/>
            <pc:sldMk cId="2303502608" sldId="331"/>
            <ac:inkMk id="483" creationId="{1DA4D00C-BCFB-4A3C-3666-A556262E9BC3}"/>
          </ac:inkMkLst>
        </pc:inkChg>
        <pc:inkChg chg="add mod">
          <ac:chgData name="Kokchun Giang" userId="67e2125d-ec8c-4323-9653-9824a2ad815f" providerId="ADAL" clId="{22F7C6F8-58BC-F142-947B-ED8464E1E6D6}" dt="2024-01-25T20:31:36.009" v="467"/>
          <ac:inkMkLst>
            <pc:docMk/>
            <pc:sldMk cId="2303502608" sldId="331"/>
            <ac:inkMk id="490" creationId="{469B1EBB-69BD-0DB6-1509-EF3321E586B1}"/>
          </ac:inkMkLst>
        </pc:inkChg>
        <pc:inkChg chg="add mod">
          <ac:chgData name="Kokchun Giang" userId="67e2125d-ec8c-4323-9653-9824a2ad815f" providerId="ADAL" clId="{22F7C6F8-58BC-F142-947B-ED8464E1E6D6}" dt="2024-01-25T20:31:36.009" v="467"/>
          <ac:inkMkLst>
            <pc:docMk/>
            <pc:sldMk cId="2303502608" sldId="331"/>
            <ac:inkMk id="491" creationId="{88E07858-D721-88F1-08C0-4C1D9076F85B}"/>
          </ac:inkMkLst>
        </pc:inkChg>
        <pc:inkChg chg="add mod">
          <ac:chgData name="Kokchun Giang" userId="67e2125d-ec8c-4323-9653-9824a2ad815f" providerId="ADAL" clId="{22F7C6F8-58BC-F142-947B-ED8464E1E6D6}" dt="2024-01-25T20:31:36.009" v="467"/>
          <ac:inkMkLst>
            <pc:docMk/>
            <pc:sldMk cId="2303502608" sldId="331"/>
            <ac:inkMk id="493" creationId="{89B5F360-CCB1-0A1D-00DA-EDB2AEE5A9D6}"/>
          </ac:inkMkLst>
        </pc:inkChg>
        <pc:inkChg chg="add mod">
          <ac:chgData name="Kokchun Giang" userId="67e2125d-ec8c-4323-9653-9824a2ad815f" providerId="ADAL" clId="{22F7C6F8-58BC-F142-947B-ED8464E1E6D6}" dt="2024-01-25T20:31:36.009" v="467"/>
          <ac:inkMkLst>
            <pc:docMk/>
            <pc:sldMk cId="2303502608" sldId="331"/>
            <ac:inkMk id="494" creationId="{F897D6A9-3CE7-5D29-8379-7FAE2577CE7F}"/>
          </ac:inkMkLst>
        </pc:inkChg>
        <pc:inkChg chg="add mod">
          <ac:chgData name="Kokchun Giang" userId="67e2125d-ec8c-4323-9653-9824a2ad815f" providerId="ADAL" clId="{22F7C6F8-58BC-F142-947B-ED8464E1E6D6}" dt="2024-01-25T20:31:36.009" v="467"/>
          <ac:inkMkLst>
            <pc:docMk/>
            <pc:sldMk cId="2303502608" sldId="331"/>
            <ac:inkMk id="495" creationId="{A89785A5-AF24-BBF0-ADD7-CC10125EBDB4}"/>
          </ac:inkMkLst>
        </pc:inkChg>
        <pc:inkChg chg="add mod">
          <ac:chgData name="Kokchun Giang" userId="67e2125d-ec8c-4323-9653-9824a2ad815f" providerId="ADAL" clId="{22F7C6F8-58BC-F142-947B-ED8464E1E6D6}" dt="2024-01-25T20:31:36.009" v="467"/>
          <ac:inkMkLst>
            <pc:docMk/>
            <pc:sldMk cId="2303502608" sldId="331"/>
            <ac:inkMk id="496" creationId="{99780BCC-0ADA-ABB5-60F3-79C2E7064FBA}"/>
          </ac:inkMkLst>
        </pc:inkChg>
        <pc:inkChg chg="add mod">
          <ac:chgData name="Kokchun Giang" userId="67e2125d-ec8c-4323-9653-9824a2ad815f" providerId="ADAL" clId="{22F7C6F8-58BC-F142-947B-ED8464E1E6D6}" dt="2024-01-25T20:31:42.884" v="477"/>
          <ac:inkMkLst>
            <pc:docMk/>
            <pc:sldMk cId="2303502608" sldId="331"/>
            <ac:inkMk id="499" creationId="{F30A4806-6312-B562-923A-D0F564719A8A}"/>
          </ac:inkMkLst>
        </pc:inkChg>
        <pc:inkChg chg="add mod">
          <ac:chgData name="Kokchun Giang" userId="67e2125d-ec8c-4323-9653-9824a2ad815f" providerId="ADAL" clId="{22F7C6F8-58BC-F142-947B-ED8464E1E6D6}" dt="2024-01-25T20:31:42.884" v="477"/>
          <ac:inkMkLst>
            <pc:docMk/>
            <pc:sldMk cId="2303502608" sldId="331"/>
            <ac:inkMk id="500" creationId="{53386655-3C72-0446-104E-626F3589A7E3}"/>
          </ac:inkMkLst>
        </pc:inkChg>
        <pc:inkChg chg="add mod">
          <ac:chgData name="Kokchun Giang" userId="67e2125d-ec8c-4323-9653-9824a2ad815f" providerId="ADAL" clId="{22F7C6F8-58BC-F142-947B-ED8464E1E6D6}" dt="2024-01-25T20:31:42.884" v="477"/>
          <ac:inkMkLst>
            <pc:docMk/>
            <pc:sldMk cId="2303502608" sldId="331"/>
            <ac:inkMk id="501" creationId="{DCF35731-1877-4038-E372-28EB377BCB7A}"/>
          </ac:inkMkLst>
        </pc:inkChg>
        <pc:inkChg chg="add mod">
          <ac:chgData name="Kokchun Giang" userId="67e2125d-ec8c-4323-9653-9824a2ad815f" providerId="ADAL" clId="{22F7C6F8-58BC-F142-947B-ED8464E1E6D6}" dt="2024-01-25T20:31:42.884" v="477"/>
          <ac:inkMkLst>
            <pc:docMk/>
            <pc:sldMk cId="2303502608" sldId="331"/>
            <ac:inkMk id="502" creationId="{F435BB4A-F702-CF15-ED61-2DE21F77530A}"/>
          </ac:inkMkLst>
        </pc:inkChg>
        <pc:inkChg chg="add mod">
          <ac:chgData name="Kokchun Giang" userId="67e2125d-ec8c-4323-9653-9824a2ad815f" providerId="ADAL" clId="{22F7C6F8-58BC-F142-947B-ED8464E1E6D6}" dt="2024-01-25T20:31:42.884" v="477"/>
          <ac:inkMkLst>
            <pc:docMk/>
            <pc:sldMk cId="2303502608" sldId="331"/>
            <ac:inkMk id="503" creationId="{0EEFC95E-DAE8-3C05-CC30-F6F01724E72E}"/>
          </ac:inkMkLst>
        </pc:inkChg>
        <pc:inkChg chg="add mod">
          <ac:chgData name="Kokchun Giang" userId="67e2125d-ec8c-4323-9653-9824a2ad815f" providerId="ADAL" clId="{22F7C6F8-58BC-F142-947B-ED8464E1E6D6}" dt="2024-01-25T20:31:42.884" v="477"/>
          <ac:inkMkLst>
            <pc:docMk/>
            <pc:sldMk cId="2303502608" sldId="331"/>
            <ac:inkMk id="504" creationId="{2A4E83E5-0836-6AF8-75DA-93D1CAFAFE40}"/>
          </ac:inkMkLst>
        </pc:inkChg>
        <pc:inkChg chg="add mod">
          <ac:chgData name="Kokchun Giang" userId="67e2125d-ec8c-4323-9653-9824a2ad815f" providerId="ADAL" clId="{22F7C6F8-58BC-F142-947B-ED8464E1E6D6}" dt="2024-01-25T20:31:42.884" v="477"/>
          <ac:inkMkLst>
            <pc:docMk/>
            <pc:sldMk cId="2303502608" sldId="331"/>
            <ac:inkMk id="505" creationId="{FEDD7F2B-EDD4-212D-8413-6A7A4893B63E}"/>
          </ac:inkMkLst>
        </pc:inkChg>
        <pc:inkChg chg="add mod">
          <ac:chgData name="Kokchun Giang" userId="67e2125d-ec8c-4323-9653-9824a2ad815f" providerId="ADAL" clId="{22F7C6F8-58BC-F142-947B-ED8464E1E6D6}" dt="2024-01-25T20:31:42.884" v="477"/>
          <ac:inkMkLst>
            <pc:docMk/>
            <pc:sldMk cId="2303502608" sldId="331"/>
            <ac:inkMk id="506" creationId="{139B29B9-54F6-6C0D-E7B9-971787594122}"/>
          </ac:inkMkLst>
        </pc:inkChg>
        <pc:inkChg chg="add mod">
          <ac:chgData name="Kokchun Giang" userId="67e2125d-ec8c-4323-9653-9824a2ad815f" providerId="ADAL" clId="{22F7C6F8-58BC-F142-947B-ED8464E1E6D6}" dt="2024-01-25T20:31:42.884" v="477"/>
          <ac:inkMkLst>
            <pc:docMk/>
            <pc:sldMk cId="2303502608" sldId="331"/>
            <ac:inkMk id="507" creationId="{61E54596-0BA9-B6BE-4FED-A8DBC408D5B1}"/>
          </ac:inkMkLst>
        </pc:inkChg>
        <pc:inkChg chg="add mod">
          <ac:chgData name="Kokchun Giang" userId="67e2125d-ec8c-4323-9653-9824a2ad815f" providerId="ADAL" clId="{22F7C6F8-58BC-F142-947B-ED8464E1E6D6}" dt="2024-01-25T20:32:00.078" v="492"/>
          <ac:inkMkLst>
            <pc:docMk/>
            <pc:sldMk cId="2303502608" sldId="331"/>
            <ac:inkMk id="509" creationId="{131A51CB-9A30-A928-D13A-2E1BBDBF9483}"/>
          </ac:inkMkLst>
        </pc:inkChg>
        <pc:inkChg chg="add mod">
          <ac:chgData name="Kokchun Giang" userId="67e2125d-ec8c-4323-9653-9824a2ad815f" providerId="ADAL" clId="{22F7C6F8-58BC-F142-947B-ED8464E1E6D6}" dt="2024-01-25T20:32:00.078" v="492"/>
          <ac:inkMkLst>
            <pc:docMk/>
            <pc:sldMk cId="2303502608" sldId="331"/>
            <ac:inkMk id="510" creationId="{B311504D-A43D-331D-6FED-D276E182F61C}"/>
          </ac:inkMkLst>
        </pc:inkChg>
        <pc:inkChg chg="add mod">
          <ac:chgData name="Kokchun Giang" userId="67e2125d-ec8c-4323-9653-9824a2ad815f" providerId="ADAL" clId="{22F7C6F8-58BC-F142-947B-ED8464E1E6D6}" dt="2024-01-25T20:32:00.078" v="492"/>
          <ac:inkMkLst>
            <pc:docMk/>
            <pc:sldMk cId="2303502608" sldId="331"/>
            <ac:inkMk id="511" creationId="{13F36477-AC6A-42E0-9744-A932938F21F7}"/>
          </ac:inkMkLst>
        </pc:inkChg>
        <pc:inkChg chg="add mod">
          <ac:chgData name="Kokchun Giang" userId="67e2125d-ec8c-4323-9653-9824a2ad815f" providerId="ADAL" clId="{22F7C6F8-58BC-F142-947B-ED8464E1E6D6}" dt="2024-01-25T20:32:00.078" v="492"/>
          <ac:inkMkLst>
            <pc:docMk/>
            <pc:sldMk cId="2303502608" sldId="331"/>
            <ac:inkMk id="512" creationId="{97A1C4B4-301C-C14B-868D-0111C4325032}"/>
          </ac:inkMkLst>
        </pc:inkChg>
        <pc:inkChg chg="add mod">
          <ac:chgData name="Kokchun Giang" userId="67e2125d-ec8c-4323-9653-9824a2ad815f" providerId="ADAL" clId="{22F7C6F8-58BC-F142-947B-ED8464E1E6D6}" dt="2024-01-25T20:32:00.078" v="492"/>
          <ac:inkMkLst>
            <pc:docMk/>
            <pc:sldMk cId="2303502608" sldId="331"/>
            <ac:inkMk id="513" creationId="{C75D14A1-BA7B-F19B-4BD5-7C049250073C}"/>
          </ac:inkMkLst>
        </pc:inkChg>
        <pc:inkChg chg="add mod">
          <ac:chgData name="Kokchun Giang" userId="67e2125d-ec8c-4323-9653-9824a2ad815f" providerId="ADAL" clId="{22F7C6F8-58BC-F142-947B-ED8464E1E6D6}" dt="2024-01-25T20:32:00.078" v="492"/>
          <ac:inkMkLst>
            <pc:docMk/>
            <pc:sldMk cId="2303502608" sldId="331"/>
            <ac:inkMk id="514" creationId="{A83F4490-2489-7C30-1DBE-5194D1F9D0DF}"/>
          </ac:inkMkLst>
        </pc:inkChg>
        <pc:inkChg chg="add mod">
          <ac:chgData name="Kokchun Giang" userId="67e2125d-ec8c-4323-9653-9824a2ad815f" providerId="ADAL" clId="{22F7C6F8-58BC-F142-947B-ED8464E1E6D6}" dt="2024-01-25T20:32:00.078" v="492"/>
          <ac:inkMkLst>
            <pc:docMk/>
            <pc:sldMk cId="2303502608" sldId="331"/>
            <ac:inkMk id="515" creationId="{52E531B9-1709-C287-6180-8EFC787B14CA}"/>
          </ac:inkMkLst>
        </pc:inkChg>
        <pc:inkChg chg="add mod">
          <ac:chgData name="Kokchun Giang" userId="67e2125d-ec8c-4323-9653-9824a2ad815f" providerId="ADAL" clId="{22F7C6F8-58BC-F142-947B-ED8464E1E6D6}" dt="2024-01-25T20:32:00.078" v="492"/>
          <ac:inkMkLst>
            <pc:docMk/>
            <pc:sldMk cId="2303502608" sldId="331"/>
            <ac:inkMk id="516" creationId="{DD367544-79FC-214A-9192-654A31338914}"/>
          </ac:inkMkLst>
        </pc:inkChg>
        <pc:inkChg chg="add mod">
          <ac:chgData name="Kokchun Giang" userId="67e2125d-ec8c-4323-9653-9824a2ad815f" providerId="ADAL" clId="{22F7C6F8-58BC-F142-947B-ED8464E1E6D6}" dt="2024-01-25T20:32:00.078" v="492"/>
          <ac:inkMkLst>
            <pc:docMk/>
            <pc:sldMk cId="2303502608" sldId="331"/>
            <ac:inkMk id="517" creationId="{527137E3-D13F-7A2A-6646-ED12E27B22A6}"/>
          </ac:inkMkLst>
        </pc:inkChg>
        <pc:inkChg chg="add mod">
          <ac:chgData name="Kokchun Giang" userId="67e2125d-ec8c-4323-9653-9824a2ad815f" providerId="ADAL" clId="{22F7C6F8-58BC-F142-947B-ED8464E1E6D6}" dt="2024-01-25T20:32:00.078" v="492"/>
          <ac:inkMkLst>
            <pc:docMk/>
            <pc:sldMk cId="2303502608" sldId="331"/>
            <ac:inkMk id="518" creationId="{A6D30559-A148-754A-DE21-3284740FDFDD}"/>
          </ac:inkMkLst>
        </pc:inkChg>
        <pc:inkChg chg="add mod">
          <ac:chgData name="Kokchun Giang" userId="67e2125d-ec8c-4323-9653-9824a2ad815f" providerId="ADAL" clId="{22F7C6F8-58BC-F142-947B-ED8464E1E6D6}" dt="2024-01-25T20:32:00.078" v="492"/>
          <ac:inkMkLst>
            <pc:docMk/>
            <pc:sldMk cId="2303502608" sldId="331"/>
            <ac:inkMk id="519" creationId="{6FB2D46A-40D3-8BCE-02BD-AACFDD8E1F0E}"/>
          </ac:inkMkLst>
        </pc:inkChg>
        <pc:inkChg chg="add mod">
          <ac:chgData name="Kokchun Giang" userId="67e2125d-ec8c-4323-9653-9824a2ad815f" providerId="ADAL" clId="{22F7C6F8-58BC-F142-947B-ED8464E1E6D6}" dt="2024-01-25T20:32:00.078" v="492"/>
          <ac:inkMkLst>
            <pc:docMk/>
            <pc:sldMk cId="2303502608" sldId="331"/>
            <ac:inkMk id="520" creationId="{E96D4886-2A2D-5D33-8674-41D2BD669561}"/>
          </ac:inkMkLst>
        </pc:inkChg>
        <pc:inkChg chg="add mod">
          <ac:chgData name="Kokchun Giang" userId="67e2125d-ec8c-4323-9653-9824a2ad815f" providerId="ADAL" clId="{22F7C6F8-58BC-F142-947B-ED8464E1E6D6}" dt="2024-01-25T20:32:00.078" v="492"/>
          <ac:inkMkLst>
            <pc:docMk/>
            <pc:sldMk cId="2303502608" sldId="331"/>
            <ac:inkMk id="521" creationId="{3A0F5674-3544-FFBC-A4D5-79F0AAB6D33A}"/>
          </ac:inkMkLst>
        </pc:inkChg>
        <pc:inkChg chg="add mod">
          <ac:chgData name="Kokchun Giang" userId="67e2125d-ec8c-4323-9653-9824a2ad815f" providerId="ADAL" clId="{22F7C6F8-58BC-F142-947B-ED8464E1E6D6}" dt="2024-01-25T20:32:00.078" v="492"/>
          <ac:inkMkLst>
            <pc:docMk/>
            <pc:sldMk cId="2303502608" sldId="331"/>
            <ac:inkMk id="522" creationId="{A558AE95-88DD-9603-5C8A-5D72E2841573}"/>
          </ac:inkMkLst>
        </pc:inkChg>
        <pc:inkChg chg="add mod">
          <ac:chgData name="Kokchun Giang" userId="67e2125d-ec8c-4323-9653-9824a2ad815f" providerId="ADAL" clId="{22F7C6F8-58BC-F142-947B-ED8464E1E6D6}" dt="2024-01-26T06:35:12.794" v="1110" actId="164"/>
          <ac:inkMkLst>
            <pc:docMk/>
            <pc:sldMk cId="2303502608" sldId="331"/>
            <ac:inkMk id="524" creationId="{B5505387-E612-C61A-F356-23F4A68BACFC}"/>
          </ac:inkMkLst>
        </pc:inkChg>
        <pc:inkChg chg="add mod">
          <ac:chgData name="Kokchun Giang" userId="67e2125d-ec8c-4323-9653-9824a2ad815f" providerId="ADAL" clId="{22F7C6F8-58BC-F142-947B-ED8464E1E6D6}" dt="2024-01-25T20:32:11.967" v="508"/>
          <ac:inkMkLst>
            <pc:docMk/>
            <pc:sldMk cId="2303502608" sldId="331"/>
            <ac:inkMk id="525" creationId="{F40946EE-1087-6A0C-98D0-82C8115C0FDF}"/>
          </ac:inkMkLst>
        </pc:inkChg>
        <pc:inkChg chg="add mod">
          <ac:chgData name="Kokchun Giang" userId="67e2125d-ec8c-4323-9653-9824a2ad815f" providerId="ADAL" clId="{22F7C6F8-58BC-F142-947B-ED8464E1E6D6}" dt="2024-01-25T20:32:11.967" v="508"/>
          <ac:inkMkLst>
            <pc:docMk/>
            <pc:sldMk cId="2303502608" sldId="331"/>
            <ac:inkMk id="526" creationId="{6B8449DC-97F9-A506-3844-F4BB76B17055}"/>
          </ac:inkMkLst>
        </pc:inkChg>
        <pc:inkChg chg="add mod">
          <ac:chgData name="Kokchun Giang" userId="67e2125d-ec8c-4323-9653-9824a2ad815f" providerId="ADAL" clId="{22F7C6F8-58BC-F142-947B-ED8464E1E6D6}" dt="2024-01-25T20:32:11.967" v="508"/>
          <ac:inkMkLst>
            <pc:docMk/>
            <pc:sldMk cId="2303502608" sldId="331"/>
            <ac:inkMk id="527" creationId="{D91E05E2-26E3-CDAE-B14C-0778B7AEB813}"/>
          </ac:inkMkLst>
        </pc:inkChg>
        <pc:inkChg chg="add mod">
          <ac:chgData name="Kokchun Giang" userId="67e2125d-ec8c-4323-9653-9824a2ad815f" providerId="ADAL" clId="{22F7C6F8-58BC-F142-947B-ED8464E1E6D6}" dt="2024-01-25T20:32:11.967" v="508"/>
          <ac:inkMkLst>
            <pc:docMk/>
            <pc:sldMk cId="2303502608" sldId="331"/>
            <ac:inkMk id="528" creationId="{9F514555-638B-6663-821F-FAD8B3B8A9DB}"/>
          </ac:inkMkLst>
        </pc:inkChg>
        <pc:inkChg chg="add mod">
          <ac:chgData name="Kokchun Giang" userId="67e2125d-ec8c-4323-9653-9824a2ad815f" providerId="ADAL" clId="{22F7C6F8-58BC-F142-947B-ED8464E1E6D6}" dt="2024-01-25T20:32:11.967" v="508"/>
          <ac:inkMkLst>
            <pc:docMk/>
            <pc:sldMk cId="2303502608" sldId="331"/>
            <ac:inkMk id="530" creationId="{7FB444EB-781D-4DFC-268C-EC0A545D136B}"/>
          </ac:inkMkLst>
        </pc:inkChg>
        <pc:inkChg chg="add mod">
          <ac:chgData name="Kokchun Giang" userId="67e2125d-ec8c-4323-9653-9824a2ad815f" providerId="ADAL" clId="{22F7C6F8-58BC-F142-947B-ED8464E1E6D6}" dt="2024-01-25T20:32:11.967" v="508"/>
          <ac:inkMkLst>
            <pc:docMk/>
            <pc:sldMk cId="2303502608" sldId="331"/>
            <ac:inkMk id="531" creationId="{8B6995BF-1D2D-DFC4-43D7-DECDCD95E1C9}"/>
          </ac:inkMkLst>
        </pc:inkChg>
        <pc:inkChg chg="add mod">
          <ac:chgData name="Kokchun Giang" userId="67e2125d-ec8c-4323-9653-9824a2ad815f" providerId="ADAL" clId="{22F7C6F8-58BC-F142-947B-ED8464E1E6D6}" dt="2024-01-25T20:32:11.967" v="508"/>
          <ac:inkMkLst>
            <pc:docMk/>
            <pc:sldMk cId="2303502608" sldId="331"/>
            <ac:inkMk id="532" creationId="{EFF16B98-60C7-B8B2-10BC-52BE7871EE9A}"/>
          </ac:inkMkLst>
        </pc:inkChg>
        <pc:inkChg chg="add mod">
          <ac:chgData name="Kokchun Giang" userId="67e2125d-ec8c-4323-9653-9824a2ad815f" providerId="ADAL" clId="{22F7C6F8-58BC-F142-947B-ED8464E1E6D6}" dt="2024-01-25T20:32:11.967" v="508"/>
          <ac:inkMkLst>
            <pc:docMk/>
            <pc:sldMk cId="2303502608" sldId="331"/>
            <ac:inkMk id="533" creationId="{33F318EB-4B1E-3DEE-588D-059043464C99}"/>
          </ac:inkMkLst>
        </pc:inkChg>
        <pc:inkChg chg="add mod">
          <ac:chgData name="Kokchun Giang" userId="67e2125d-ec8c-4323-9653-9824a2ad815f" providerId="ADAL" clId="{22F7C6F8-58BC-F142-947B-ED8464E1E6D6}" dt="2024-01-25T20:32:11.967" v="508"/>
          <ac:inkMkLst>
            <pc:docMk/>
            <pc:sldMk cId="2303502608" sldId="331"/>
            <ac:inkMk id="534" creationId="{B856D489-46D2-BBD5-436B-FCA1146B0E18}"/>
          </ac:inkMkLst>
        </pc:inkChg>
        <pc:inkChg chg="add mod">
          <ac:chgData name="Kokchun Giang" userId="67e2125d-ec8c-4323-9653-9824a2ad815f" providerId="ADAL" clId="{22F7C6F8-58BC-F142-947B-ED8464E1E6D6}" dt="2024-01-25T20:32:11.967" v="508"/>
          <ac:inkMkLst>
            <pc:docMk/>
            <pc:sldMk cId="2303502608" sldId="331"/>
            <ac:inkMk id="535" creationId="{A2AC8A60-9622-5C75-D388-DB5F8797AB29}"/>
          </ac:inkMkLst>
        </pc:inkChg>
        <pc:inkChg chg="add mod">
          <ac:chgData name="Kokchun Giang" userId="67e2125d-ec8c-4323-9653-9824a2ad815f" providerId="ADAL" clId="{22F7C6F8-58BC-F142-947B-ED8464E1E6D6}" dt="2024-01-25T20:32:11.967" v="508"/>
          <ac:inkMkLst>
            <pc:docMk/>
            <pc:sldMk cId="2303502608" sldId="331"/>
            <ac:inkMk id="536" creationId="{9E9F8189-372D-BC0F-4910-F7E1C4C6910A}"/>
          </ac:inkMkLst>
        </pc:inkChg>
        <pc:inkChg chg="add mod">
          <ac:chgData name="Kokchun Giang" userId="67e2125d-ec8c-4323-9653-9824a2ad815f" providerId="ADAL" clId="{22F7C6F8-58BC-F142-947B-ED8464E1E6D6}" dt="2024-01-25T20:32:11.967" v="508"/>
          <ac:inkMkLst>
            <pc:docMk/>
            <pc:sldMk cId="2303502608" sldId="331"/>
            <ac:inkMk id="537" creationId="{913BAFAA-837C-5469-0169-1984187D93CE}"/>
          </ac:inkMkLst>
        </pc:inkChg>
        <pc:inkChg chg="add mod">
          <ac:chgData name="Kokchun Giang" userId="67e2125d-ec8c-4323-9653-9824a2ad815f" providerId="ADAL" clId="{22F7C6F8-58BC-F142-947B-ED8464E1E6D6}" dt="2024-01-25T20:32:11.967" v="508"/>
          <ac:inkMkLst>
            <pc:docMk/>
            <pc:sldMk cId="2303502608" sldId="331"/>
            <ac:inkMk id="538" creationId="{5E7108B3-E3FD-BC96-5345-ED2D31FA3DFA}"/>
          </ac:inkMkLst>
        </pc:inkChg>
        <pc:inkChg chg="add mod">
          <ac:chgData name="Kokchun Giang" userId="67e2125d-ec8c-4323-9653-9824a2ad815f" providerId="ADAL" clId="{22F7C6F8-58BC-F142-947B-ED8464E1E6D6}" dt="2024-01-25T20:32:11.967" v="508"/>
          <ac:inkMkLst>
            <pc:docMk/>
            <pc:sldMk cId="2303502608" sldId="331"/>
            <ac:inkMk id="539" creationId="{AEAC8981-C42D-971A-BF16-E334036113D8}"/>
          </ac:inkMkLst>
        </pc:inkChg>
        <pc:inkChg chg="add mod">
          <ac:chgData name="Kokchun Giang" userId="67e2125d-ec8c-4323-9653-9824a2ad815f" providerId="ADAL" clId="{22F7C6F8-58BC-F142-947B-ED8464E1E6D6}" dt="2024-01-25T20:32:23.668" v="521"/>
          <ac:inkMkLst>
            <pc:docMk/>
            <pc:sldMk cId="2303502608" sldId="331"/>
            <ac:inkMk id="541" creationId="{2152F546-E008-3914-BD9F-FFE8DC483B3C}"/>
          </ac:inkMkLst>
        </pc:inkChg>
        <pc:inkChg chg="add mod">
          <ac:chgData name="Kokchun Giang" userId="67e2125d-ec8c-4323-9653-9824a2ad815f" providerId="ADAL" clId="{22F7C6F8-58BC-F142-947B-ED8464E1E6D6}" dt="2024-01-25T20:32:23.668" v="521"/>
          <ac:inkMkLst>
            <pc:docMk/>
            <pc:sldMk cId="2303502608" sldId="331"/>
            <ac:inkMk id="542" creationId="{92296E3F-E605-D546-3BB5-A154433B78D0}"/>
          </ac:inkMkLst>
        </pc:inkChg>
        <pc:inkChg chg="add mod">
          <ac:chgData name="Kokchun Giang" userId="67e2125d-ec8c-4323-9653-9824a2ad815f" providerId="ADAL" clId="{22F7C6F8-58BC-F142-947B-ED8464E1E6D6}" dt="2024-01-25T20:32:23.668" v="521"/>
          <ac:inkMkLst>
            <pc:docMk/>
            <pc:sldMk cId="2303502608" sldId="331"/>
            <ac:inkMk id="543" creationId="{06DE90E0-116B-5284-1C85-66444BCF6DD7}"/>
          </ac:inkMkLst>
        </pc:inkChg>
        <pc:inkChg chg="add mod">
          <ac:chgData name="Kokchun Giang" userId="67e2125d-ec8c-4323-9653-9824a2ad815f" providerId="ADAL" clId="{22F7C6F8-58BC-F142-947B-ED8464E1E6D6}" dt="2024-01-25T20:32:23.668" v="521"/>
          <ac:inkMkLst>
            <pc:docMk/>
            <pc:sldMk cId="2303502608" sldId="331"/>
            <ac:inkMk id="544" creationId="{F5CDA2F1-7F2F-3C73-2A5F-2B0A0D8F400B}"/>
          </ac:inkMkLst>
        </pc:inkChg>
        <pc:inkChg chg="add mod">
          <ac:chgData name="Kokchun Giang" userId="67e2125d-ec8c-4323-9653-9824a2ad815f" providerId="ADAL" clId="{22F7C6F8-58BC-F142-947B-ED8464E1E6D6}" dt="2024-01-25T20:32:23.668" v="521"/>
          <ac:inkMkLst>
            <pc:docMk/>
            <pc:sldMk cId="2303502608" sldId="331"/>
            <ac:inkMk id="545" creationId="{ADC17D18-A83D-8DF0-9592-98970CD97684}"/>
          </ac:inkMkLst>
        </pc:inkChg>
        <pc:inkChg chg="add mod">
          <ac:chgData name="Kokchun Giang" userId="67e2125d-ec8c-4323-9653-9824a2ad815f" providerId="ADAL" clId="{22F7C6F8-58BC-F142-947B-ED8464E1E6D6}" dt="2024-01-25T20:32:23.668" v="521"/>
          <ac:inkMkLst>
            <pc:docMk/>
            <pc:sldMk cId="2303502608" sldId="331"/>
            <ac:inkMk id="546" creationId="{83A5AD7F-6593-1D78-F025-2C5C3CD13BAD}"/>
          </ac:inkMkLst>
        </pc:inkChg>
        <pc:inkChg chg="add mod">
          <ac:chgData name="Kokchun Giang" userId="67e2125d-ec8c-4323-9653-9824a2ad815f" providerId="ADAL" clId="{22F7C6F8-58BC-F142-947B-ED8464E1E6D6}" dt="2024-01-25T20:32:23.668" v="521"/>
          <ac:inkMkLst>
            <pc:docMk/>
            <pc:sldMk cId="2303502608" sldId="331"/>
            <ac:inkMk id="548" creationId="{BD42F8B1-BC08-083C-1601-1D383E8EBC4E}"/>
          </ac:inkMkLst>
        </pc:inkChg>
        <pc:inkChg chg="add mod">
          <ac:chgData name="Kokchun Giang" userId="67e2125d-ec8c-4323-9653-9824a2ad815f" providerId="ADAL" clId="{22F7C6F8-58BC-F142-947B-ED8464E1E6D6}" dt="2024-01-25T20:32:23.668" v="521"/>
          <ac:inkMkLst>
            <pc:docMk/>
            <pc:sldMk cId="2303502608" sldId="331"/>
            <ac:inkMk id="549" creationId="{558A062F-1066-C686-3AD5-E330318DD790}"/>
          </ac:inkMkLst>
        </pc:inkChg>
        <pc:inkChg chg="add mod">
          <ac:chgData name="Kokchun Giang" userId="67e2125d-ec8c-4323-9653-9824a2ad815f" providerId="ADAL" clId="{22F7C6F8-58BC-F142-947B-ED8464E1E6D6}" dt="2024-01-25T20:32:23.668" v="521"/>
          <ac:inkMkLst>
            <pc:docMk/>
            <pc:sldMk cId="2303502608" sldId="331"/>
            <ac:inkMk id="550" creationId="{31B40F3D-D0FB-E1E8-1242-EBDEC849DC25}"/>
          </ac:inkMkLst>
        </pc:inkChg>
        <pc:inkChg chg="add mod">
          <ac:chgData name="Kokchun Giang" userId="67e2125d-ec8c-4323-9653-9824a2ad815f" providerId="ADAL" clId="{22F7C6F8-58BC-F142-947B-ED8464E1E6D6}" dt="2024-01-25T20:32:23.668" v="521"/>
          <ac:inkMkLst>
            <pc:docMk/>
            <pc:sldMk cId="2303502608" sldId="331"/>
            <ac:inkMk id="551" creationId="{1018C958-865C-C1BE-A013-453C0FDEC0CA}"/>
          </ac:inkMkLst>
        </pc:inkChg>
        <pc:inkChg chg="add mod">
          <ac:chgData name="Kokchun Giang" userId="67e2125d-ec8c-4323-9653-9824a2ad815f" providerId="ADAL" clId="{22F7C6F8-58BC-F142-947B-ED8464E1E6D6}" dt="2024-01-25T20:32:23.668" v="521"/>
          <ac:inkMkLst>
            <pc:docMk/>
            <pc:sldMk cId="2303502608" sldId="331"/>
            <ac:inkMk id="552" creationId="{11F18F73-B6F9-0BAA-321E-9F9237950041}"/>
          </ac:inkMkLst>
        </pc:inkChg>
        <pc:inkChg chg="add mod">
          <ac:chgData name="Kokchun Giang" userId="67e2125d-ec8c-4323-9653-9824a2ad815f" providerId="ADAL" clId="{22F7C6F8-58BC-F142-947B-ED8464E1E6D6}" dt="2024-01-25T20:32:23.668" v="521"/>
          <ac:inkMkLst>
            <pc:docMk/>
            <pc:sldMk cId="2303502608" sldId="331"/>
            <ac:inkMk id="553" creationId="{5E1A2390-3AD8-C978-442D-50B098E7F38F}"/>
          </ac:inkMkLst>
        </pc:inkChg>
        <pc:inkChg chg="add mod">
          <ac:chgData name="Kokchun Giang" userId="67e2125d-ec8c-4323-9653-9824a2ad815f" providerId="ADAL" clId="{22F7C6F8-58BC-F142-947B-ED8464E1E6D6}" dt="2024-01-25T20:32:32.907" v="527"/>
          <ac:inkMkLst>
            <pc:docMk/>
            <pc:sldMk cId="2303502608" sldId="331"/>
            <ac:inkMk id="557" creationId="{D9A70F27-D5D7-2A2F-619C-173BD74049A9}"/>
          </ac:inkMkLst>
        </pc:inkChg>
        <pc:inkChg chg="add mod">
          <ac:chgData name="Kokchun Giang" userId="67e2125d-ec8c-4323-9653-9824a2ad815f" providerId="ADAL" clId="{22F7C6F8-58BC-F142-947B-ED8464E1E6D6}" dt="2024-01-25T20:32:32.907" v="527"/>
          <ac:inkMkLst>
            <pc:docMk/>
            <pc:sldMk cId="2303502608" sldId="331"/>
            <ac:inkMk id="558" creationId="{1446F372-1198-55CE-3E59-6924FEF21B59}"/>
          </ac:inkMkLst>
        </pc:inkChg>
        <pc:inkChg chg="add mod">
          <ac:chgData name="Kokchun Giang" userId="67e2125d-ec8c-4323-9653-9824a2ad815f" providerId="ADAL" clId="{22F7C6F8-58BC-F142-947B-ED8464E1E6D6}" dt="2024-01-25T20:32:32.907" v="527"/>
          <ac:inkMkLst>
            <pc:docMk/>
            <pc:sldMk cId="2303502608" sldId="331"/>
            <ac:inkMk id="559" creationId="{06C349CB-A651-4237-C927-121DE3405377}"/>
          </ac:inkMkLst>
        </pc:inkChg>
        <pc:inkChg chg="add mod">
          <ac:chgData name="Kokchun Giang" userId="67e2125d-ec8c-4323-9653-9824a2ad815f" providerId="ADAL" clId="{22F7C6F8-58BC-F142-947B-ED8464E1E6D6}" dt="2024-01-25T20:32:32.907" v="527"/>
          <ac:inkMkLst>
            <pc:docMk/>
            <pc:sldMk cId="2303502608" sldId="331"/>
            <ac:inkMk id="560" creationId="{136026A5-5834-E337-22F1-F71D3C4032E0}"/>
          </ac:inkMkLst>
        </pc:inkChg>
        <pc:inkChg chg="add mod">
          <ac:chgData name="Kokchun Giang" userId="67e2125d-ec8c-4323-9653-9824a2ad815f" providerId="ADAL" clId="{22F7C6F8-58BC-F142-947B-ED8464E1E6D6}" dt="2024-01-25T20:32:32.907" v="527"/>
          <ac:inkMkLst>
            <pc:docMk/>
            <pc:sldMk cId="2303502608" sldId="331"/>
            <ac:inkMk id="561" creationId="{772094AA-8AA2-4CCE-5D81-73296DEC2EF6}"/>
          </ac:inkMkLst>
        </pc:inkChg>
        <pc:inkChg chg="add mod">
          <ac:chgData name="Kokchun Giang" userId="67e2125d-ec8c-4323-9653-9824a2ad815f" providerId="ADAL" clId="{22F7C6F8-58BC-F142-947B-ED8464E1E6D6}" dt="2024-01-25T20:32:49.640" v="531"/>
          <ac:inkMkLst>
            <pc:docMk/>
            <pc:sldMk cId="2303502608" sldId="331"/>
            <ac:inkMk id="564" creationId="{12ABA377-269E-F320-BD80-D11FA01450E9}"/>
          </ac:inkMkLst>
        </pc:inkChg>
        <pc:inkChg chg="add mod">
          <ac:chgData name="Kokchun Giang" userId="67e2125d-ec8c-4323-9653-9824a2ad815f" providerId="ADAL" clId="{22F7C6F8-58BC-F142-947B-ED8464E1E6D6}" dt="2024-01-25T20:32:49.640" v="531"/>
          <ac:inkMkLst>
            <pc:docMk/>
            <pc:sldMk cId="2303502608" sldId="331"/>
            <ac:inkMk id="565" creationId="{2565FD9F-99E9-B04B-4F86-A3DD4B651B6D}"/>
          </ac:inkMkLst>
        </pc:inkChg>
        <pc:inkChg chg="add mod">
          <ac:chgData name="Kokchun Giang" userId="67e2125d-ec8c-4323-9653-9824a2ad815f" providerId="ADAL" clId="{22F7C6F8-58BC-F142-947B-ED8464E1E6D6}" dt="2024-01-25T20:32:49.640" v="531"/>
          <ac:inkMkLst>
            <pc:docMk/>
            <pc:sldMk cId="2303502608" sldId="331"/>
            <ac:inkMk id="566" creationId="{E4F62EC1-6908-6E92-03F3-C75E7C44A7DE}"/>
          </ac:inkMkLst>
        </pc:inkChg>
        <pc:inkChg chg="add mod">
          <ac:chgData name="Kokchun Giang" userId="67e2125d-ec8c-4323-9653-9824a2ad815f" providerId="ADAL" clId="{22F7C6F8-58BC-F142-947B-ED8464E1E6D6}" dt="2024-01-25T20:32:54.758" v="539"/>
          <ac:inkMkLst>
            <pc:docMk/>
            <pc:sldMk cId="2303502608" sldId="331"/>
            <ac:inkMk id="568" creationId="{ADCF93DF-1A54-3FA9-B784-1CD22B957011}"/>
          </ac:inkMkLst>
        </pc:inkChg>
        <pc:inkChg chg="add mod">
          <ac:chgData name="Kokchun Giang" userId="67e2125d-ec8c-4323-9653-9824a2ad815f" providerId="ADAL" clId="{22F7C6F8-58BC-F142-947B-ED8464E1E6D6}" dt="2024-01-25T20:32:54.758" v="539"/>
          <ac:inkMkLst>
            <pc:docMk/>
            <pc:sldMk cId="2303502608" sldId="331"/>
            <ac:inkMk id="569" creationId="{D76A0F0F-E78B-1455-EB9A-735AE201469C}"/>
          </ac:inkMkLst>
        </pc:inkChg>
        <pc:inkChg chg="add mod">
          <ac:chgData name="Kokchun Giang" userId="67e2125d-ec8c-4323-9653-9824a2ad815f" providerId="ADAL" clId="{22F7C6F8-58BC-F142-947B-ED8464E1E6D6}" dt="2024-01-25T20:32:54.758" v="539"/>
          <ac:inkMkLst>
            <pc:docMk/>
            <pc:sldMk cId="2303502608" sldId="331"/>
            <ac:inkMk id="570" creationId="{EF51F534-379D-1E81-BA35-6333F1DAB374}"/>
          </ac:inkMkLst>
        </pc:inkChg>
        <pc:inkChg chg="add mod">
          <ac:chgData name="Kokchun Giang" userId="67e2125d-ec8c-4323-9653-9824a2ad815f" providerId="ADAL" clId="{22F7C6F8-58BC-F142-947B-ED8464E1E6D6}" dt="2024-01-25T20:32:54.758" v="539"/>
          <ac:inkMkLst>
            <pc:docMk/>
            <pc:sldMk cId="2303502608" sldId="331"/>
            <ac:inkMk id="571" creationId="{135937FB-AB1D-CC5B-D1F9-F781E9F249A3}"/>
          </ac:inkMkLst>
        </pc:inkChg>
        <pc:inkChg chg="add mod">
          <ac:chgData name="Kokchun Giang" userId="67e2125d-ec8c-4323-9653-9824a2ad815f" providerId="ADAL" clId="{22F7C6F8-58BC-F142-947B-ED8464E1E6D6}" dt="2024-01-25T20:32:54.758" v="539"/>
          <ac:inkMkLst>
            <pc:docMk/>
            <pc:sldMk cId="2303502608" sldId="331"/>
            <ac:inkMk id="572" creationId="{8FA40CEB-FC24-8D32-DD79-06C8BB52162E}"/>
          </ac:inkMkLst>
        </pc:inkChg>
        <pc:inkChg chg="add mod">
          <ac:chgData name="Kokchun Giang" userId="67e2125d-ec8c-4323-9653-9824a2ad815f" providerId="ADAL" clId="{22F7C6F8-58BC-F142-947B-ED8464E1E6D6}" dt="2024-01-25T20:32:54.758" v="539"/>
          <ac:inkMkLst>
            <pc:docMk/>
            <pc:sldMk cId="2303502608" sldId="331"/>
            <ac:inkMk id="573" creationId="{BF56DBB6-A789-020E-5111-3CE926D6A0D9}"/>
          </ac:inkMkLst>
        </pc:inkChg>
        <pc:inkChg chg="add mod">
          <ac:chgData name="Kokchun Giang" userId="67e2125d-ec8c-4323-9653-9824a2ad815f" providerId="ADAL" clId="{22F7C6F8-58BC-F142-947B-ED8464E1E6D6}" dt="2024-01-25T20:32:54.758" v="539"/>
          <ac:inkMkLst>
            <pc:docMk/>
            <pc:sldMk cId="2303502608" sldId="331"/>
            <ac:inkMk id="574" creationId="{C9154B4A-06CC-759F-D6A4-91912E1ECC63}"/>
          </ac:inkMkLst>
        </pc:inkChg>
        <pc:inkChg chg="add mod">
          <ac:chgData name="Kokchun Giang" userId="67e2125d-ec8c-4323-9653-9824a2ad815f" providerId="ADAL" clId="{22F7C6F8-58BC-F142-947B-ED8464E1E6D6}" dt="2024-01-25T20:32:57.761" v="543"/>
          <ac:inkMkLst>
            <pc:docMk/>
            <pc:sldMk cId="2303502608" sldId="331"/>
            <ac:inkMk id="576" creationId="{769F0B79-0D1F-D68D-2338-629CBB819EE9}"/>
          </ac:inkMkLst>
        </pc:inkChg>
        <pc:inkChg chg="add mod">
          <ac:chgData name="Kokchun Giang" userId="67e2125d-ec8c-4323-9653-9824a2ad815f" providerId="ADAL" clId="{22F7C6F8-58BC-F142-947B-ED8464E1E6D6}" dt="2024-01-25T20:32:57.761" v="543"/>
          <ac:inkMkLst>
            <pc:docMk/>
            <pc:sldMk cId="2303502608" sldId="331"/>
            <ac:inkMk id="577" creationId="{3059F16B-9781-15DD-6269-CE042DD7724C}"/>
          </ac:inkMkLst>
        </pc:inkChg>
        <pc:inkChg chg="add mod">
          <ac:chgData name="Kokchun Giang" userId="67e2125d-ec8c-4323-9653-9824a2ad815f" providerId="ADAL" clId="{22F7C6F8-58BC-F142-947B-ED8464E1E6D6}" dt="2024-01-25T20:32:57.761" v="543"/>
          <ac:inkMkLst>
            <pc:docMk/>
            <pc:sldMk cId="2303502608" sldId="331"/>
            <ac:inkMk id="578" creationId="{1CF6D640-C945-1497-CFF7-4934D6EB19A4}"/>
          </ac:inkMkLst>
        </pc:inkChg>
        <pc:inkChg chg="add mod">
          <ac:chgData name="Kokchun Giang" userId="67e2125d-ec8c-4323-9653-9824a2ad815f" providerId="ADAL" clId="{22F7C6F8-58BC-F142-947B-ED8464E1E6D6}" dt="2024-01-25T20:33:05.379" v="554"/>
          <ac:inkMkLst>
            <pc:docMk/>
            <pc:sldMk cId="2303502608" sldId="331"/>
            <ac:inkMk id="580" creationId="{04207B4A-BE5F-133D-5067-425BF8F2EE3A}"/>
          </ac:inkMkLst>
        </pc:inkChg>
        <pc:inkChg chg="add mod">
          <ac:chgData name="Kokchun Giang" userId="67e2125d-ec8c-4323-9653-9824a2ad815f" providerId="ADAL" clId="{22F7C6F8-58BC-F142-947B-ED8464E1E6D6}" dt="2024-01-25T20:33:05.379" v="554"/>
          <ac:inkMkLst>
            <pc:docMk/>
            <pc:sldMk cId="2303502608" sldId="331"/>
            <ac:inkMk id="594" creationId="{A4AEB68D-E0A1-917A-5D35-22C0E20F8087}"/>
          </ac:inkMkLst>
        </pc:inkChg>
        <pc:inkChg chg="add mod">
          <ac:chgData name="Kokchun Giang" userId="67e2125d-ec8c-4323-9653-9824a2ad815f" providerId="ADAL" clId="{22F7C6F8-58BC-F142-947B-ED8464E1E6D6}" dt="2024-01-25T20:33:05.379" v="554"/>
          <ac:inkMkLst>
            <pc:docMk/>
            <pc:sldMk cId="2303502608" sldId="331"/>
            <ac:inkMk id="595" creationId="{CB0D036A-EC04-6D67-06ED-928388399E35}"/>
          </ac:inkMkLst>
        </pc:inkChg>
        <pc:inkChg chg="add mod">
          <ac:chgData name="Kokchun Giang" userId="67e2125d-ec8c-4323-9653-9824a2ad815f" providerId="ADAL" clId="{22F7C6F8-58BC-F142-947B-ED8464E1E6D6}" dt="2024-01-25T20:33:05.379" v="554"/>
          <ac:inkMkLst>
            <pc:docMk/>
            <pc:sldMk cId="2303502608" sldId="331"/>
            <ac:inkMk id="597" creationId="{74FF02FC-F355-8F5D-62A2-1B4E58D185D7}"/>
          </ac:inkMkLst>
        </pc:inkChg>
        <pc:inkChg chg="add mod">
          <ac:chgData name="Kokchun Giang" userId="67e2125d-ec8c-4323-9653-9824a2ad815f" providerId="ADAL" clId="{22F7C6F8-58BC-F142-947B-ED8464E1E6D6}" dt="2024-01-25T20:33:05.379" v="554"/>
          <ac:inkMkLst>
            <pc:docMk/>
            <pc:sldMk cId="2303502608" sldId="331"/>
            <ac:inkMk id="598" creationId="{A5883654-431D-06A3-F64B-AFDF9EE53706}"/>
          </ac:inkMkLst>
        </pc:inkChg>
        <pc:inkChg chg="add mod">
          <ac:chgData name="Kokchun Giang" userId="67e2125d-ec8c-4323-9653-9824a2ad815f" providerId="ADAL" clId="{22F7C6F8-58BC-F142-947B-ED8464E1E6D6}" dt="2024-01-25T20:33:05.379" v="554"/>
          <ac:inkMkLst>
            <pc:docMk/>
            <pc:sldMk cId="2303502608" sldId="331"/>
            <ac:inkMk id="599" creationId="{135D350D-8ECE-3B2E-4207-43EDB01387FA}"/>
          </ac:inkMkLst>
        </pc:inkChg>
        <pc:inkChg chg="add mod">
          <ac:chgData name="Kokchun Giang" userId="67e2125d-ec8c-4323-9653-9824a2ad815f" providerId="ADAL" clId="{22F7C6F8-58BC-F142-947B-ED8464E1E6D6}" dt="2024-01-25T20:33:05.379" v="554"/>
          <ac:inkMkLst>
            <pc:docMk/>
            <pc:sldMk cId="2303502608" sldId="331"/>
            <ac:inkMk id="600" creationId="{0BD5EF39-9A17-6582-1207-1D51DB49F627}"/>
          </ac:inkMkLst>
        </pc:inkChg>
        <pc:inkChg chg="add mod">
          <ac:chgData name="Kokchun Giang" userId="67e2125d-ec8c-4323-9653-9824a2ad815f" providerId="ADAL" clId="{22F7C6F8-58BC-F142-947B-ED8464E1E6D6}" dt="2024-01-25T20:33:05.379" v="554"/>
          <ac:inkMkLst>
            <pc:docMk/>
            <pc:sldMk cId="2303502608" sldId="331"/>
            <ac:inkMk id="601" creationId="{1AA98758-2D68-09F1-FD35-816904542CA3}"/>
          </ac:inkMkLst>
        </pc:inkChg>
        <pc:inkChg chg="add mod">
          <ac:chgData name="Kokchun Giang" userId="67e2125d-ec8c-4323-9653-9824a2ad815f" providerId="ADAL" clId="{22F7C6F8-58BC-F142-947B-ED8464E1E6D6}" dt="2024-01-25T20:33:05.379" v="554"/>
          <ac:inkMkLst>
            <pc:docMk/>
            <pc:sldMk cId="2303502608" sldId="331"/>
            <ac:inkMk id="602" creationId="{BCB5590B-1AAA-22EE-5EBE-720D7B6E9895}"/>
          </ac:inkMkLst>
        </pc:inkChg>
        <pc:inkChg chg="add mod">
          <ac:chgData name="Kokchun Giang" userId="67e2125d-ec8c-4323-9653-9824a2ad815f" providerId="ADAL" clId="{22F7C6F8-58BC-F142-947B-ED8464E1E6D6}" dt="2024-01-25T20:33:05.379" v="554"/>
          <ac:inkMkLst>
            <pc:docMk/>
            <pc:sldMk cId="2303502608" sldId="331"/>
            <ac:inkMk id="603" creationId="{C1F95C07-E03E-A4E7-0310-38538115DB3C}"/>
          </ac:inkMkLst>
        </pc:inkChg>
        <pc:inkChg chg="add mod">
          <ac:chgData name="Kokchun Giang" userId="67e2125d-ec8c-4323-9653-9824a2ad815f" providerId="ADAL" clId="{22F7C6F8-58BC-F142-947B-ED8464E1E6D6}" dt="2024-01-25T20:33:09.886" v="559"/>
          <ac:inkMkLst>
            <pc:docMk/>
            <pc:sldMk cId="2303502608" sldId="331"/>
            <ac:inkMk id="607" creationId="{F0602C56-5EF0-2A1B-5C1D-DF1B76416153}"/>
          </ac:inkMkLst>
        </pc:inkChg>
        <pc:inkChg chg="add mod">
          <ac:chgData name="Kokchun Giang" userId="67e2125d-ec8c-4323-9653-9824a2ad815f" providerId="ADAL" clId="{22F7C6F8-58BC-F142-947B-ED8464E1E6D6}" dt="2024-01-25T20:33:09.886" v="559"/>
          <ac:inkMkLst>
            <pc:docMk/>
            <pc:sldMk cId="2303502608" sldId="331"/>
            <ac:inkMk id="608" creationId="{07603010-C138-F89E-CA21-AAE8CEC9D1EC}"/>
          </ac:inkMkLst>
        </pc:inkChg>
        <pc:inkChg chg="add mod">
          <ac:chgData name="Kokchun Giang" userId="67e2125d-ec8c-4323-9653-9824a2ad815f" providerId="ADAL" clId="{22F7C6F8-58BC-F142-947B-ED8464E1E6D6}" dt="2024-01-25T20:33:09.886" v="559"/>
          <ac:inkMkLst>
            <pc:docMk/>
            <pc:sldMk cId="2303502608" sldId="331"/>
            <ac:inkMk id="609" creationId="{4B23B5F4-864A-2E4A-6DC5-EB072731BB86}"/>
          </ac:inkMkLst>
        </pc:inkChg>
        <pc:inkChg chg="add mod">
          <ac:chgData name="Kokchun Giang" userId="67e2125d-ec8c-4323-9653-9824a2ad815f" providerId="ADAL" clId="{22F7C6F8-58BC-F142-947B-ED8464E1E6D6}" dt="2024-01-25T20:33:09.886" v="559"/>
          <ac:inkMkLst>
            <pc:docMk/>
            <pc:sldMk cId="2303502608" sldId="331"/>
            <ac:inkMk id="611" creationId="{BA9B0D2B-7E5C-594D-39F8-B358F537D08F}"/>
          </ac:inkMkLst>
        </pc:inkChg>
        <pc:inkChg chg="add mod">
          <ac:chgData name="Kokchun Giang" userId="67e2125d-ec8c-4323-9653-9824a2ad815f" providerId="ADAL" clId="{22F7C6F8-58BC-F142-947B-ED8464E1E6D6}" dt="2024-01-25T20:33:13.175" v="564"/>
          <ac:inkMkLst>
            <pc:docMk/>
            <pc:sldMk cId="2303502608" sldId="331"/>
            <ac:inkMk id="613" creationId="{A65A84CC-AFBE-1B7E-DDB2-7F58C7105BCC}"/>
          </ac:inkMkLst>
        </pc:inkChg>
        <pc:inkChg chg="add mod">
          <ac:chgData name="Kokchun Giang" userId="67e2125d-ec8c-4323-9653-9824a2ad815f" providerId="ADAL" clId="{22F7C6F8-58BC-F142-947B-ED8464E1E6D6}" dt="2024-01-25T20:33:13.175" v="564"/>
          <ac:inkMkLst>
            <pc:docMk/>
            <pc:sldMk cId="2303502608" sldId="331"/>
            <ac:inkMk id="614" creationId="{F2659DE2-FEDA-21C5-608B-EDA77A8EA03A}"/>
          </ac:inkMkLst>
        </pc:inkChg>
        <pc:inkChg chg="add mod">
          <ac:chgData name="Kokchun Giang" userId="67e2125d-ec8c-4323-9653-9824a2ad815f" providerId="ADAL" clId="{22F7C6F8-58BC-F142-947B-ED8464E1E6D6}" dt="2024-01-25T20:33:13.175" v="564"/>
          <ac:inkMkLst>
            <pc:docMk/>
            <pc:sldMk cId="2303502608" sldId="331"/>
            <ac:inkMk id="615" creationId="{8A574FAA-1358-5DD8-746B-BAB2F3A3C022}"/>
          </ac:inkMkLst>
        </pc:inkChg>
        <pc:inkChg chg="add mod">
          <ac:chgData name="Kokchun Giang" userId="67e2125d-ec8c-4323-9653-9824a2ad815f" providerId="ADAL" clId="{22F7C6F8-58BC-F142-947B-ED8464E1E6D6}" dt="2024-01-25T20:33:13.175" v="564"/>
          <ac:inkMkLst>
            <pc:docMk/>
            <pc:sldMk cId="2303502608" sldId="331"/>
            <ac:inkMk id="616" creationId="{A29FBA19-58D3-5ABC-A008-29EEA33D23B1}"/>
          </ac:inkMkLst>
        </pc:inkChg>
        <pc:inkChg chg="add">
          <ac:chgData name="Kokchun Giang" userId="67e2125d-ec8c-4323-9653-9824a2ad815f" providerId="ADAL" clId="{22F7C6F8-58BC-F142-947B-ED8464E1E6D6}" dt="2024-01-25T20:33:18.991" v="565" actId="9405"/>
          <ac:inkMkLst>
            <pc:docMk/>
            <pc:sldMk cId="2303502608" sldId="331"/>
            <ac:inkMk id="620" creationId="{391AC764-A66A-4364-F302-24A91FF63F20}"/>
          </ac:inkMkLst>
        </pc:inkChg>
        <pc:inkChg chg="add mod">
          <ac:chgData name="Kokchun Giang" userId="67e2125d-ec8c-4323-9653-9824a2ad815f" providerId="ADAL" clId="{22F7C6F8-58BC-F142-947B-ED8464E1E6D6}" dt="2024-01-25T20:35:11.705" v="625" actId="164"/>
          <ac:inkMkLst>
            <pc:docMk/>
            <pc:sldMk cId="2303502608" sldId="331"/>
            <ac:inkMk id="622" creationId="{64FFE671-5896-F5FB-5493-7AEA990D6A98}"/>
          </ac:inkMkLst>
        </pc:inkChg>
        <pc:inkChg chg="add mod">
          <ac:chgData name="Kokchun Giang" userId="67e2125d-ec8c-4323-9653-9824a2ad815f" providerId="ADAL" clId="{22F7C6F8-58BC-F142-947B-ED8464E1E6D6}" dt="2024-01-25T20:35:11.705" v="625" actId="164"/>
          <ac:inkMkLst>
            <pc:docMk/>
            <pc:sldMk cId="2303502608" sldId="331"/>
            <ac:inkMk id="624" creationId="{4E80CE92-8AE3-9464-F350-978481BB7568}"/>
          </ac:inkMkLst>
        </pc:inkChg>
        <pc:inkChg chg="add del mod">
          <ac:chgData name="Kokchun Giang" userId="67e2125d-ec8c-4323-9653-9824a2ad815f" providerId="ADAL" clId="{22F7C6F8-58BC-F142-947B-ED8464E1E6D6}" dt="2024-01-25T20:33:24.057" v="571"/>
          <ac:inkMkLst>
            <pc:docMk/>
            <pc:sldMk cId="2303502608" sldId="331"/>
            <ac:inkMk id="625" creationId="{E5B4E7E3-0CC4-A1AF-F71D-4D678D465653}"/>
          </ac:inkMkLst>
        </pc:inkChg>
        <pc:inkChg chg="add mod">
          <ac:chgData name="Kokchun Giang" userId="67e2125d-ec8c-4323-9653-9824a2ad815f" providerId="ADAL" clId="{22F7C6F8-58BC-F142-947B-ED8464E1E6D6}" dt="2024-01-25T20:33:29.698" v="576"/>
          <ac:inkMkLst>
            <pc:docMk/>
            <pc:sldMk cId="2303502608" sldId="331"/>
            <ac:inkMk id="634" creationId="{3DFD3F8E-C33E-DEA3-8DA4-CEB3EA5D0B3C}"/>
          </ac:inkMkLst>
        </pc:inkChg>
        <pc:inkChg chg="add mod">
          <ac:chgData name="Kokchun Giang" userId="67e2125d-ec8c-4323-9653-9824a2ad815f" providerId="ADAL" clId="{22F7C6F8-58BC-F142-947B-ED8464E1E6D6}" dt="2024-01-25T20:33:29.698" v="576"/>
          <ac:inkMkLst>
            <pc:docMk/>
            <pc:sldMk cId="2303502608" sldId="331"/>
            <ac:inkMk id="635" creationId="{8C59064E-2FAB-6063-6880-BD8F5D3CEB2E}"/>
          </ac:inkMkLst>
        </pc:inkChg>
        <pc:inkChg chg="add mod">
          <ac:chgData name="Kokchun Giang" userId="67e2125d-ec8c-4323-9653-9824a2ad815f" providerId="ADAL" clId="{22F7C6F8-58BC-F142-947B-ED8464E1E6D6}" dt="2024-01-25T20:33:29.698" v="576"/>
          <ac:inkMkLst>
            <pc:docMk/>
            <pc:sldMk cId="2303502608" sldId="331"/>
            <ac:inkMk id="636" creationId="{111F0FD3-8047-4A20-2CBA-E6D0C7E5E3C5}"/>
          </ac:inkMkLst>
        </pc:inkChg>
        <pc:inkChg chg="add mod">
          <ac:chgData name="Kokchun Giang" userId="67e2125d-ec8c-4323-9653-9824a2ad815f" providerId="ADAL" clId="{22F7C6F8-58BC-F142-947B-ED8464E1E6D6}" dt="2024-01-25T20:33:29.698" v="576"/>
          <ac:inkMkLst>
            <pc:docMk/>
            <pc:sldMk cId="2303502608" sldId="331"/>
            <ac:inkMk id="638" creationId="{2C362CB2-8262-C323-9D1A-9B0B618FB5E4}"/>
          </ac:inkMkLst>
        </pc:inkChg>
        <pc:inkChg chg="add mod">
          <ac:chgData name="Kokchun Giang" userId="67e2125d-ec8c-4323-9653-9824a2ad815f" providerId="ADAL" clId="{22F7C6F8-58BC-F142-947B-ED8464E1E6D6}" dt="2024-01-25T20:35:11.705" v="625" actId="164"/>
          <ac:inkMkLst>
            <pc:docMk/>
            <pc:sldMk cId="2303502608" sldId="331"/>
            <ac:inkMk id="640" creationId="{C2B52281-D36D-11C0-AB46-0C94A4F92A4C}"/>
          </ac:inkMkLst>
        </pc:inkChg>
        <pc:inkChg chg="add mod">
          <ac:chgData name="Kokchun Giang" userId="67e2125d-ec8c-4323-9653-9824a2ad815f" providerId="ADAL" clId="{22F7C6F8-58BC-F142-947B-ED8464E1E6D6}" dt="2024-01-25T20:33:35.548" v="580"/>
          <ac:inkMkLst>
            <pc:docMk/>
            <pc:sldMk cId="2303502608" sldId="331"/>
            <ac:inkMk id="641" creationId="{CBC3CD0C-CDA9-9195-5A0A-B75FF9EEE740}"/>
          </ac:inkMkLst>
        </pc:inkChg>
        <pc:inkChg chg="add mod">
          <ac:chgData name="Kokchun Giang" userId="67e2125d-ec8c-4323-9653-9824a2ad815f" providerId="ADAL" clId="{22F7C6F8-58BC-F142-947B-ED8464E1E6D6}" dt="2024-01-25T20:33:35.548" v="580"/>
          <ac:inkMkLst>
            <pc:docMk/>
            <pc:sldMk cId="2303502608" sldId="331"/>
            <ac:inkMk id="642" creationId="{A1F85B47-121D-8CEC-DB76-EC1E02EBE7EA}"/>
          </ac:inkMkLst>
        </pc:inkChg>
        <pc:inkChg chg="add mod">
          <ac:chgData name="Kokchun Giang" userId="67e2125d-ec8c-4323-9653-9824a2ad815f" providerId="ADAL" clId="{22F7C6F8-58BC-F142-947B-ED8464E1E6D6}" dt="2024-01-25T20:33:36.745" v="583"/>
          <ac:inkMkLst>
            <pc:docMk/>
            <pc:sldMk cId="2303502608" sldId="331"/>
            <ac:inkMk id="644" creationId="{406A0ECB-2AD2-0DA0-59CD-31EF1A8E474F}"/>
          </ac:inkMkLst>
        </pc:inkChg>
        <pc:inkChg chg="add mod">
          <ac:chgData name="Kokchun Giang" userId="67e2125d-ec8c-4323-9653-9824a2ad815f" providerId="ADAL" clId="{22F7C6F8-58BC-F142-947B-ED8464E1E6D6}" dt="2024-01-25T20:33:36.745" v="583"/>
          <ac:inkMkLst>
            <pc:docMk/>
            <pc:sldMk cId="2303502608" sldId="331"/>
            <ac:inkMk id="645" creationId="{419E33C3-F56B-ECDA-ED6B-FF9A99A78D8F}"/>
          </ac:inkMkLst>
        </pc:inkChg>
        <pc:inkChg chg="add mod">
          <ac:chgData name="Kokchun Giang" userId="67e2125d-ec8c-4323-9653-9824a2ad815f" providerId="ADAL" clId="{22F7C6F8-58BC-F142-947B-ED8464E1E6D6}" dt="2024-01-25T20:33:40.774" v="587"/>
          <ac:inkMkLst>
            <pc:docMk/>
            <pc:sldMk cId="2303502608" sldId="331"/>
            <ac:inkMk id="647" creationId="{6FB94284-B9C2-594A-36A6-FC4734792274}"/>
          </ac:inkMkLst>
        </pc:inkChg>
        <pc:inkChg chg="add mod">
          <ac:chgData name="Kokchun Giang" userId="67e2125d-ec8c-4323-9653-9824a2ad815f" providerId="ADAL" clId="{22F7C6F8-58BC-F142-947B-ED8464E1E6D6}" dt="2024-01-25T20:33:40.774" v="587"/>
          <ac:inkMkLst>
            <pc:docMk/>
            <pc:sldMk cId="2303502608" sldId="331"/>
            <ac:inkMk id="648" creationId="{AC7C9510-9D87-28F3-2A07-37ADA0291F47}"/>
          </ac:inkMkLst>
        </pc:inkChg>
        <pc:inkChg chg="add mod">
          <ac:chgData name="Kokchun Giang" userId="67e2125d-ec8c-4323-9653-9824a2ad815f" providerId="ADAL" clId="{22F7C6F8-58BC-F142-947B-ED8464E1E6D6}" dt="2024-01-25T20:35:11.705" v="625" actId="164"/>
          <ac:inkMkLst>
            <pc:docMk/>
            <pc:sldMk cId="2303502608" sldId="331"/>
            <ac:inkMk id="649" creationId="{4203BAAC-67B5-0663-2A1E-0693A394EB98}"/>
          </ac:inkMkLst>
        </pc:inkChg>
        <pc:inkChg chg="add mod">
          <ac:chgData name="Kokchun Giang" userId="67e2125d-ec8c-4323-9653-9824a2ad815f" providerId="ADAL" clId="{22F7C6F8-58BC-F142-947B-ED8464E1E6D6}" dt="2024-01-25T20:35:11.705" v="625" actId="164"/>
          <ac:inkMkLst>
            <pc:docMk/>
            <pc:sldMk cId="2303502608" sldId="331"/>
            <ac:inkMk id="651" creationId="{90A52D1C-8FC2-5EBA-7DD0-62F367D23988}"/>
          </ac:inkMkLst>
        </pc:inkChg>
        <pc:inkChg chg="add mod">
          <ac:chgData name="Kokchun Giang" userId="67e2125d-ec8c-4323-9653-9824a2ad815f" providerId="ADAL" clId="{22F7C6F8-58BC-F142-947B-ED8464E1E6D6}" dt="2024-01-25T20:35:11.705" v="625" actId="164"/>
          <ac:inkMkLst>
            <pc:docMk/>
            <pc:sldMk cId="2303502608" sldId="331"/>
            <ac:inkMk id="652" creationId="{3E35717E-7554-DAA0-F882-73B473D55214}"/>
          </ac:inkMkLst>
        </pc:inkChg>
        <pc:inkChg chg="add mod">
          <ac:chgData name="Kokchun Giang" userId="67e2125d-ec8c-4323-9653-9824a2ad815f" providerId="ADAL" clId="{22F7C6F8-58BC-F142-947B-ED8464E1E6D6}" dt="2024-01-25T20:35:11.705" v="625" actId="164"/>
          <ac:inkMkLst>
            <pc:docMk/>
            <pc:sldMk cId="2303502608" sldId="331"/>
            <ac:inkMk id="653" creationId="{9BC14D58-0F2D-1893-068E-EE564BE5ED8E}"/>
          </ac:inkMkLst>
        </pc:inkChg>
        <pc:inkChg chg="add del">
          <ac:chgData name="Kokchun Giang" userId="67e2125d-ec8c-4323-9653-9824a2ad815f" providerId="ADAL" clId="{22F7C6F8-58BC-F142-947B-ED8464E1E6D6}" dt="2024-01-25T20:35:04.430" v="624" actId="9405"/>
          <ac:inkMkLst>
            <pc:docMk/>
            <pc:sldMk cId="2303502608" sldId="331"/>
            <ac:inkMk id="654" creationId="{48BD6782-CF51-78DC-2E13-CCB8FA879D71}"/>
          </ac:inkMkLst>
        </pc:inkChg>
        <pc:inkChg chg="add del mod">
          <ac:chgData name="Kokchun Giang" userId="67e2125d-ec8c-4323-9653-9824a2ad815f" providerId="ADAL" clId="{22F7C6F8-58BC-F142-947B-ED8464E1E6D6}" dt="2024-01-25T20:35:04.169" v="623" actId="9405"/>
          <ac:inkMkLst>
            <pc:docMk/>
            <pc:sldMk cId="2303502608" sldId="331"/>
            <ac:inkMk id="655" creationId="{D3F0FD87-D4EB-DA08-07E6-98C115E71513}"/>
          </ac:inkMkLst>
        </pc:inkChg>
        <pc:inkChg chg="add del mod">
          <ac:chgData name="Kokchun Giang" userId="67e2125d-ec8c-4323-9653-9824a2ad815f" providerId="ADAL" clId="{22F7C6F8-58BC-F142-947B-ED8464E1E6D6}" dt="2024-01-25T20:35:03.785" v="622"/>
          <ac:inkMkLst>
            <pc:docMk/>
            <pc:sldMk cId="2303502608" sldId="331"/>
            <ac:inkMk id="656" creationId="{3752BE52-B90D-DC06-3E50-EFB4B4B4FF4C}"/>
          </ac:inkMkLst>
        </pc:inkChg>
        <pc:inkChg chg="add del mod">
          <ac:chgData name="Kokchun Giang" userId="67e2125d-ec8c-4323-9653-9824a2ad815f" providerId="ADAL" clId="{22F7C6F8-58BC-F142-947B-ED8464E1E6D6}" dt="2024-01-25T20:35:03.503" v="620"/>
          <ac:inkMkLst>
            <pc:docMk/>
            <pc:sldMk cId="2303502608" sldId="331"/>
            <ac:inkMk id="658" creationId="{567035AD-3671-6D96-BCF2-E756A8ABDBA1}"/>
          </ac:inkMkLst>
        </pc:inkChg>
        <pc:inkChg chg="add del">
          <ac:chgData name="Kokchun Giang" userId="67e2125d-ec8c-4323-9653-9824a2ad815f" providerId="ADAL" clId="{22F7C6F8-58BC-F142-947B-ED8464E1E6D6}" dt="2024-01-25T20:35:03.154" v="618" actId="9405"/>
          <ac:inkMkLst>
            <pc:docMk/>
            <pc:sldMk cId="2303502608" sldId="331"/>
            <ac:inkMk id="660" creationId="{19DCC3B9-DC2D-5B25-D890-4BABBCC733F0}"/>
          </ac:inkMkLst>
        </pc:inkChg>
        <pc:inkChg chg="add del mod">
          <ac:chgData name="Kokchun Giang" userId="67e2125d-ec8c-4323-9653-9824a2ad815f" providerId="ADAL" clId="{22F7C6F8-58BC-F142-947B-ED8464E1E6D6}" dt="2024-01-25T20:35:02.874" v="617" actId="9405"/>
          <ac:inkMkLst>
            <pc:docMk/>
            <pc:sldMk cId="2303502608" sldId="331"/>
            <ac:inkMk id="661" creationId="{AFA55DA5-8D7B-61C4-B9DB-9F915A898CB7}"/>
          </ac:inkMkLst>
        </pc:inkChg>
        <pc:inkChg chg="add del mod">
          <ac:chgData name="Kokchun Giang" userId="67e2125d-ec8c-4323-9653-9824a2ad815f" providerId="ADAL" clId="{22F7C6F8-58BC-F142-947B-ED8464E1E6D6}" dt="2024-01-25T20:35:02.645" v="616"/>
          <ac:inkMkLst>
            <pc:docMk/>
            <pc:sldMk cId="2303502608" sldId="331"/>
            <ac:inkMk id="662" creationId="{31F7F318-2708-8942-9A29-E72B923591D2}"/>
          </ac:inkMkLst>
        </pc:inkChg>
        <pc:inkChg chg="add del mod">
          <ac:chgData name="Kokchun Giang" userId="67e2125d-ec8c-4323-9653-9824a2ad815f" providerId="ADAL" clId="{22F7C6F8-58BC-F142-947B-ED8464E1E6D6}" dt="2024-01-25T20:35:02.436" v="614" actId="9405"/>
          <ac:inkMkLst>
            <pc:docMk/>
            <pc:sldMk cId="2303502608" sldId="331"/>
            <ac:inkMk id="664" creationId="{291F5103-04AE-F72B-7F74-735FC6278BFF}"/>
          </ac:inkMkLst>
        </pc:inkChg>
        <pc:inkChg chg="add del mod">
          <ac:chgData name="Kokchun Giang" userId="67e2125d-ec8c-4323-9653-9824a2ad815f" providerId="ADAL" clId="{22F7C6F8-58BC-F142-947B-ED8464E1E6D6}" dt="2024-01-25T20:35:02.134" v="613"/>
          <ac:inkMkLst>
            <pc:docMk/>
            <pc:sldMk cId="2303502608" sldId="331"/>
            <ac:inkMk id="665" creationId="{771B1F41-4843-5B6B-E926-F7D59A8A2A08}"/>
          </ac:inkMkLst>
        </pc:inkChg>
        <pc:inkChg chg="mod">
          <ac:chgData name="Kokchun Giang" userId="67e2125d-ec8c-4323-9653-9824a2ad815f" providerId="ADAL" clId="{22F7C6F8-58BC-F142-947B-ED8464E1E6D6}" dt="2024-01-25T20:35:13.006" v="626"/>
          <ac:inkMkLst>
            <pc:docMk/>
            <pc:sldMk cId="2303502608" sldId="331"/>
            <ac:inkMk id="669" creationId="{4AB406DE-98D9-4265-8273-42A8C7F2CDBC}"/>
          </ac:inkMkLst>
        </pc:inkChg>
        <pc:inkChg chg="mod">
          <ac:chgData name="Kokchun Giang" userId="67e2125d-ec8c-4323-9653-9824a2ad815f" providerId="ADAL" clId="{22F7C6F8-58BC-F142-947B-ED8464E1E6D6}" dt="2024-01-25T20:35:13.006" v="626"/>
          <ac:inkMkLst>
            <pc:docMk/>
            <pc:sldMk cId="2303502608" sldId="331"/>
            <ac:inkMk id="670" creationId="{FBB84A26-72BD-2F14-41F3-39B970332CBE}"/>
          </ac:inkMkLst>
        </pc:inkChg>
        <pc:inkChg chg="mod">
          <ac:chgData name="Kokchun Giang" userId="67e2125d-ec8c-4323-9653-9824a2ad815f" providerId="ADAL" clId="{22F7C6F8-58BC-F142-947B-ED8464E1E6D6}" dt="2024-01-25T20:35:13.006" v="626"/>
          <ac:inkMkLst>
            <pc:docMk/>
            <pc:sldMk cId="2303502608" sldId="331"/>
            <ac:inkMk id="672" creationId="{EC48C0A0-AC91-E010-9C32-9F083D023301}"/>
          </ac:inkMkLst>
        </pc:inkChg>
        <pc:inkChg chg="mod">
          <ac:chgData name="Kokchun Giang" userId="67e2125d-ec8c-4323-9653-9824a2ad815f" providerId="ADAL" clId="{22F7C6F8-58BC-F142-947B-ED8464E1E6D6}" dt="2024-01-25T20:35:13.006" v="626"/>
          <ac:inkMkLst>
            <pc:docMk/>
            <pc:sldMk cId="2303502608" sldId="331"/>
            <ac:inkMk id="676" creationId="{43152143-57B7-464C-297F-A9E3FC712079}"/>
          </ac:inkMkLst>
        </pc:inkChg>
        <pc:inkChg chg="mod">
          <ac:chgData name="Kokchun Giang" userId="67e2125d-ec8c-4323-9653-9824a2ad815f" providerId="ADAL" clId="{22F7C6F8-58BC-F142-947B-ED8464E1E6D6}" dt="2024-01-25T20:35:13.006" v="626"/>
          <ac:inkMkLst>
            <pc:docMk/>
            <pc:sldMk cId="2303502608" sldId="331"/>
            <ac:inkMk id="677" creationId="{5BE4400D-3A65-698F-86E8-46F8D4B8C97C}"/>
          </ac:inkMkLst>
        </pc:inkChg>
        <pc:inkChg chg="mod">
          <ac:chgData name="Kokchun Giang" userId="67e2125d-ec8c-4323-9653-9824a2ad815f" providerId="ADAL" clId="{22F7C6F8-58BC-F142-947B-ED8464E1E6D6}" dt="2024-01-25T20:35:13.006" v="626"/>
          <ac:inkMkLst>
            <pc:docMk/>
            <pc:sldMk cId="2303502608" sldId="331"/>
            <ac:inkMk id="678" creationId="{B9237F8C-B9B4-860B-E8A5-5B54F89D3145}"/>
          </ac:inkMkLst>
        </pc:inkChg>
        <pc:inkChg chg="mod">
          <ac:chgData name="Kokchun Giang" userId="67e2125d-ec8c-4323-9653-9824a2ad815f" providerId="ADAL" clId="{22F7C6F8-58BC-F142-947B-ED8464E1E6D6}" dt="2024-01-25T20:35:13.006" v="626"/>
          <ac:inkMkLst>
            <pc:docMk/>
            <pc:sldMk cId="2303502608" sldId="331"/>
            <ac:inkMk id="679" creationId="{1D19D4D6-6EF9-30DF-85AC-C2B4027BE7F0}"/>
          </ac:inkMkLst>
        </pc:inkChg>
        <pc:inkChg chg="mod">
          <ac:chgData name="Kokchun Giang" userId="67e2125d-ec8c-4323-9653-9824a2ad815f" providerId="ADAL" clId="{22F7C6F8-58BC-F142-947B-ED8464E1E6D6}" dt="2024-01-25T20:35:13.006" v="626"/>
          <ac:inkMkLst>
            <pc:docMk/>
            <pc:sldMk cId="2303502608" sldId="331"/>
            <ac:inkMk id="680" creationId="{2EB55AC7-9809-EFCB-9071-5FD5EF84257A}"/>
          </ac:inkMkLst>
        </pc:inkChg>
        <pc:inkChg chg="mod">
          <ac:chgData name="Kokchun Giang" userId="67e2125d-ec8c-4323-9653-9824a2ad815f" providerId="ADAL" clId="{22F7C6F8-58BC-F142-947B-ED8464E1E6D6}" dt="2024-01-25T20:35:13.006" v="626"/>
          <ac:inkMkLst>
            <pc:docMk/>
            <pc:sldMk cId="2303502608" sldId="331"/>
            <ac:inkMk id="681" creationId="{D31F734D-8AED-BE4C-4FBF-3C36A0D9B690}"/>
          </ac:inkMkLst>
        </pc:inkChg>
        <pc:inkChg chg="mod">
          <ac:chgData name="Kokchun Giang" userId="67e2125d-ec8c-4323-9653-9824a2ad815f" providerId="ADAL" clId="{22F7C6F8-58BC-F142-947B-ED8464E1E6D6}" dt="2024-01-25T20:35:13.006" v="626"/>
          <ac:inkMkLst>
            <pc:docMk/>
            <pc:sldMk cId="2303502608" sldId="331"/>
            <ac:inkMk id="687" creationId="{9308CA46-76AF-2176-230E-01233B4C5E17}"/>
          </ac:inkMkLst>
        </pc:inkChg>
        <pc:inkChg chg="mod">
          <ac:chgData name="Kokchun Giang" userId="67e2125d-ec8c-4323-9653-9824a2ad815f" providerId="ADAL" clId="{22F7C6F8-58BC-F142-947B-ED8464E1E6D6}" dt="2024-01-25T20:35:13.006" v="626"/>
          <ac:inkMkLst>
            <pc:docMk/>
            <pc:sldMk cId="2303502608" sldId="331"/>
            <ac:inkMk id="688" creationId="{B1BB47E4-FE35-A245-7756-01B01169CDEF}"/>
          </ac:inkMkLst>
        </pc:inkChg>
        <pc:inkChg chg="mod">
          <ac:chgData name="Kokchun Giang" userId="67e2125d-ec8c-4323-9653-9824a2ad815f" providerId="ADAL" clId="{22F7C6F8-58BC-F142-947B-ED8464E1E6D6}" dt="2024-01-25T20:35:13.006" v="626"/>
          <ac:inkMkLst>
            <pc:docMk/>
            <pc:sldMk cId="2303502608" sldId="331"/>
            <ac:inkMk id="689" creationId="{412E3F8C-4B88-B3B7-6CAB-19736CCBACEF}"/>
          </ac:inkMkLst>
        </pc:inkChg>
        <pc:inkChg chg="mod">
          <ac:chgData name="Kokchun Giang" userId="67e2125d-ec8c-4323-9653-9824a2ad815f" providerId="ADAL" clId="{22F7C6F8-58BC-F142-947B-ED8464E1E6D6}" dt="2024-01-25T20:35:13.006" v="626"/>
          <ac:inkMkLst>
            <pc:docMk/>
            <pc:sldMk cId="2303502608" sldId="331"/>
            <ac:inkMk id="690" creationId="{611649DB-B5E7-27DF-3F0B-0E07643A31D2}"/>
          </ac:inkMkLst>
        </pc:inkChg>
        <pc:inkChg chg="mod">
          <ac:chgData name="Kokchun Giang" userId="67e2125d-ec8c-4323-9653-9824a2ad815f" providerId="ADAL" clId="{22F7C6F8-58BC-F142-947B-ED8464E1E6D6}" dt="2024-01-25T20:35:13.006" v="626"/>
          <ac:inkMkLst>
            <pc:docMk/>
            <pc:sldMk cId="2303502608" sldId="331"/>
            <ac:inkMk id="691" creationId="{46F15320-878C-F2E4-BD4F-0F5FE6673160}"/>
          </ac:inkMkLst>
        </pc:inkChg>
        <pc:inkChg chg="mod">
          <ac:chgData name="Kokchun Giang" userId="67e2125d-ec8c-4323-9653-9824a2ad815f" providerId="ADAL" clId="{22F7C6F8-58BC-F142-947B-ED8464E1E6D6}" dt="2024-01-25T20:35:13.006" v="626"/>
          <ac:inkMkLst>
            <pc:docMk/>
            <pc:sldMk cId="2303502608" sldId="331"/>
            <ac:inkMk id="692" creationId="{1C08D283-74E2-2602-9C80-BD5EC1F3291A}"/>
          </ac:inkMkLst>
        </pc:inkChg>
        <pc:inkChg chg="mod">
          <ac:chgData name="Kokchun Giang" userId="67e2125d-ec8c-4323-9653-9824a2ad815f" providerId="ADAL" clId="{22F7C6F8-58BC-F142-947B-ED8464E1E6D6}" dt="2024-01-25T20:35:13.006" v="626"/>
          <ac:inkMkLst>
            <pc:docMk/>
            <pc:sldMk cId="2303502608" sldId="331"/>
            <ac:inkMk id="693" creationId="{DB551062-8AC8-5216-4EBB-6403566FCBC8}"/>
          </ac:inkMkLst>
        </pc:inkChg>
        <pc:inkChg chg="mod">
          <ac:chgData name="Kokchun Giang" userId="67e2125d-ec8c-4323-9653-9824a2ad815f" providerId="ADAL" clId="{22F7C6F8-58BC-F142-947B-ED8464E1E6D6}" dt="2024-01-25T20:35:13.006" v="626"/>
          <ac:inkMkLst>
            <pc:docMk/>
            <pc:sldMk cId="2303502608" sldId="331"/>
            <ac:inkMk id="694" creationId="{AA1C0F6F-EE1C-59A2-87CC-0E628C49F0C2}"/>
          </ac:inkMkLst>
        </pc:inkChg>
        <pc:inkChg chg="mod">
          <ac:chgData name="Kokchun Giang" userId="67e2125d-ec8c-4323-9653-9824a2ad815f" providerId="ADAL" clId="{22F7C6F8-58BC-F142-947B-ED8464E1E6D6}" dt="2024-01-25T20:35:20.579" v="629" actId="571"/>
          <ac:inkMkLst>
            <pc:docMk/>
            <pc:sldMk cId="2303502608" sldId="331"/>
            <ac:inkMk id="696" creationId="{1815179C-BCD0-A5EE-3362-6C0925CFC55E}"/>
          </ac:inkMkLst>
        </pc:inkChg>
        <pc:inkChg chg="mod">
          <ac:chgData name="Kokchun Giang" userId="67e2125d-ec8c-4323-9653-9824a2ad815f" providerId="ADAL" clId="{22F7C6F8-58BC-F142-947B-ED8464E1E6D6}" dt="2024-01-25T20:35:20.579" v="629" actId="571"/>
          <ac:inkMkLst>
            <pc:docMk/>
            <pc:sldMk cId="2303502608" sldId="331"/>
            <ac:inkMk id="697" creationId="{AA524667-6A7B-07C4-5A2B-2DE6ED4D1127}"/>
          </ac:inkMkLst>
        </pc:inkChg>
        <pc:inkChg chg="mod">
          <ac:chgData name="Kokchun Giang" userId="67e2125d-ec8c-4323-9653-9824a2ad815f" providerId="ADAL" clId="{22F7C6F8-58BC-F142-947B-ED8464E1E6D6}" dt="2024-01-25T20:35:20.579" v="629" actId="571"/>
          <ac:inkMkLst>
            <pc:docMk/>
            <pc:sldMk cId="2303502608" sldId="331"/>
            <ac:inkMk id="699" creationId="{08CF8A5F-4F27-4088-3B21-FEE9BEF02B27}"/>
          </ac:inkMkLst>
        </pc:inkChg>
        <pc:inkChg chg="mod">
          <ac:chgData name="Kokchun Giang" userId="67e2125d-ec8c-4323-9653-9824a2ad815f" providerId="ADAL" clId="{22F7C6F8-58BC-F142-947B-ED8464E1E6D6}" dt="2024-01-25T20:35:20.579" v="629" actId="571"/>
          <ac:inkMkLst>
            <pc:docMk/>
            <pc:sldMk cId="2303502608" sldId="331"/>
            <ac:inkMk id="703" creationId="{FF2EFA20-AFAC-1CA0-1E5E-E46908C11B05}"/>
          </ac:inkMkLst>
        </pc:inkChg>
        <pc:inkChg chg="mod">
          <ac:chgData name="Kokchun Giang" userId="67e2125d-ec8c-4323-9653-9824a2ad815f" providerId="ADAL" clId="{22F7C6F8-58BC-F142-947B-ED8464E1E6D6}" dt="2024-01-25T20:35:20.579" v="629" actId="571"/>
          <ac:inkMkLst>
            <pc:docMk/>
            <pc:sldMk cId="2303502608" sldId="331"/>
            <ac:inkMk id="704" creationId="{81D2BDD5-753C-C171-E587-184AE2B5DFA0}"/>
          </ac:inkMkLst>
        </pc:inkChg>
        <pc:inkChg chg="mod">
          <ac:chgData name="Kokchun Giang" userId="67e2125d-ec8c-4323-9653-9824a2ad815f" providerId="ADAL" clId="{22F7C6F8-58BC-F142-947B-ED8464E1E6D6}" dt="2024-01-25T20:35:20.579" v="629" actId="571"/>
          <ac:inkMkLst>
            <pc:docMk/>
            <pc:sldMk cId="2303502608" sldId="331"/>
            <ac:inkMk id="705" creationId="{9B3F0A1F-FD22-46BB-934D-D297F9B3D821}"/>
          </ac:inkMkLst>
        </pc:inkChg>
        <pc:inkChg chg="mod">
          <ac:chgData name="Kokchun Giang" userId="67e2125d-ec8c-4323-9653-9824a2ad815f" providerId="ADAL" clId="{22F7C6F8-58BC-F142-947B-ED8464E1E6D6}" dt="2024-01-25T20:35:20.579" v="629" actId="571"/>
          <ac:inkMkLst>
            <pc:docMk/>
            <pc:sldMk cId="2303502608" sldId="331"/>
            <ac:inkMk id="706" creationId="{E4DFA6BE-1764-D817-7CAA-ADCEAC824F84}"/>
          </ac:inkMkLst>
        </pc:inkChg>
        <pc:inkChg chg="mod">
          <ac:chgData name="Kokchun Giang" userId="67e2125d-ec8c-4323-9653-9824a2ad815f" providerId="ADAL" clId="{22F7C6F8-58BC-F142-947B-ED8464E1E6D6}" dt="2024-01-25T20:35:20.579" v="629" actId="571"/>
          <ac:inkMkLst>
            <pc:docMk/>
            <pc:sldMk cId="2303502608" sldId="331"/>
            <ac:inkMk id="707" creationId="{0EF035D1-4C01-0192-73F0-FB12E2C030BF}"/>
          </ac:inkMkLst>
        </pc:inkChg>
        <pc:inkChg chg="mod">
          <ac:chgData name="Kokchun Giang" userId="67e2125d-ec8c-4323-9653-9824a2ad815f" providerId="ADAL" clId="{22F7C6F8-58BC-F142-947B-ED8464E1E6D6}" dt="2024-01-25T20:35:20.579" v="629" actId="571"/>
          <ac:inkMkLst>
            <pc:docMk/>
            <pc:sldMk cId="2303502608" sldId="331"/>
            <ac:inkMk id="708" creationId="{21D27810-88E6-C812-2ED5-DAAD12AC0FD1}"/>
          </ac:inkMkLst>
        </pc:inkChg>
        <pc:inkChg chg="mod">
          <ac:chgData name="Kokchun Giang" userId="67e2125d-ec8c-4323-9653-9824a2ad815f" providerId="ADAL" clId="{22F7C6F8-58BC-F142-947B-ED8464E1E6D6}" dt="2024-01-25T20:35:20.579" v="629" actId="571"/>
          <ac:inkMkLst>
            <pc:docMk/>
            <pc:sldMk cId="2303502608" sldId="331"/>
            <ac:inkMk id="709" creationId="{D5FA53D1-172D-AD5A-65A9-7A41C67B34FA}"/>
          </ac:inkMkLst>
        </pc:inkChg>
        <pc:inkChg chg="mod">
          <ac:chgData name="Kokchun Giang" userId="67e2125d-ec8c-4323-9653-9824a2ad815f" providerId="ADAL" clId="{22F7C6F8-58BC-F142-947B-ED8464E1E6D6}" dt="2024-01-25T20:35:20.579" v="629" actId="571"/>
          <ac:inkMkLst>
            <pc:docMk/>
            <pc:sldMk cId="2303502608" sldId="331"/>
            <ac:inkMk id="710" creationId="{321A5477-0541-44A6-D649-5C4145E37A78}"/>
          </ac:inkMkLst>
        </pc:inkChg>
        <pc:inkChg chg="mod">
          <ac:chgData name="Kokchun Giang" userId="67e2125d-ec8c-4323-9653-9824a2ad815f" providerId="ADAL" clId="{22F7C6F8-58BC-F142-947B-ED8464E1E6D6}" dt="2024-01-25T20:35:20.579" v="629" actId="571"/>
          <ac:inkMkLst>
            <pc:docMk/>
            <pc:sldMk cId="2303502608" sldId="331"/>
            <ac:inkMk id="711" creationId="{5CA8CF9A-8BAB-D1F9-C61E-05E88A4CE50B}"/>
          </ac:inkMkLst>
        </pc:inkChg>
        <pc:inkChg chg="mod">
          <ac:chgData name="Kokchun Giang" userId="67e2125d-ec8c-4323-9653-9824a2ad815f" providerId="ADAL" clId="{22F7C6F8-58BC-F142-947B-ED8464E1E6D6}" dt="2024-01-25T20:35:20.579" v="629" actId="571"/>
          <ac:inkMkLst>
            <pc:docMk/>
            <pc:sldMk cId="2303502608" sldId="331"/>
            <ac:inkMk id="712" creationId="{D85517C3-96D1-814D-EA38-8E15C3AFC100}"/>
          </ac:inkMkLst>
        </pc:inkChg>
        <pc:inkChg chg="mod">
          <ac:chgData name="Kokchun Giang" userId="67e2125d-ec8c-4323-9653-9824a2ad815f" providerId="ADAL" clId="{22F7C6F8-58BC-F142-947B-ED8464E1E6D6}" dt="2024-01-25T20:35:20.579" v="629" actId="571"/>
          <ac:inkMkLst>
            <pc:docMk/>
            <pc:sldMk cId="2303502608" sldId="331"/>
            <ac:inkMk id="713" creationId="{6F6885B8-BE6F-774D-7B29-1359074C03B0}"/>
          </ac:inkMkLst>
        </pc:inkChg>
        <pc:inkChg chg="mod">
          <ac:chgData name="Kokchun Giang" userId="67e2125d-ec8c-4323-9653-9824a2ad815f" providerId="ADAL" clId="{22F7C6F8-58BC-F142-947B-ED8464E1E6D6}" dt="2024-01-25T20:35:20.579" v="629" actId="571"/>
          <ac:inkMkLst>
            <pc:docMk/>
            <pc:sldMk cId="2303502608" sldId="331"/>
            <ac:inkMk id="714" creationId="{05582698-4430-EB65-94EA-32BD7F2C00D3}"/>
          </ac:inkMkLst>
        </pc:inkChg>
        <pc:inkChg chg="mod">
          <ac:chgData name="Kokchun Giang" userId="67e2125d-ec8c-4323-9653-9824a2ad815f" providerId="ADAL" clId="{22F7C6F8-58BC-F142-947B-ED8464E1E6D6}" dt="2024-01-25T20:35:20.579" v="629" actId="571"/>
          <ac:inkMkLst>
            <pc:docMk/>
            <pc:sldMk cId="2303502608" sldId="331"/>
            <ac:inkMk id="715" creationId="{CB7232CE-C91F-3AFB-3FE2-1C8631DB0CCE}"/>
          </ac:inkMkLst>
        </pc:inkChg>
        <pc:inkChg chg="mod">
          <ac:chgData name="Kokchun Giang" userId="67e2125d-ec8c-4323-9653-9824a2ad815f" providerId="ADAL" clId="{22F7C6F8-58BC-F142-947B-ED8464E1E6D6}" dt="2024-01-25T20:35:20.579" v="629" actId="571"/>
          <ac:inkMkLst>
            <pc:docMk/>
            <pc:sldMk cId="2303502608" sldId="331"/>
            <ac:inkMk id="716" creationId="{03660D0C-30E0-556B-33B9-8279324C74BD}"/>
          </ac:inkMkLst>
        </pc:inkChg>
        <pc:inkChg chg="add del mod">
          <ac:chgData name="Kokchun Giang" userId="67e2125d-ec8c-4323-9653-9824a2ad815f" providerId="ADAL" clId="{22F7C6F8-58BC-F142-947B-ED8464E1E6D6}" dt="2024-01-25T20:38:22.120" v="725"/>
          <ac:inkMkLst>
            <pc:docMk/>
            <pc:sldMk cId="2303502608" sldId="331"/>
            <ac:inkMk id="718" creationId="{90342A94-6908-8DEB-A928-6B6B58D99AF8}"/>
          </ac:inkMkLst>
        </pc:inkChg>
        <pc:inkChg chg="add del mod">
          <ac:chgData name="Kokchun Giang" userId="67e2125d-ec8c-4323-9653-9824a2ad815f" providerId="ADAL" clId="{22F7C6F8-58BC-F142-947B-ED8464E1E6D6}" dt="2024-01-25T20:38:22.120" v="725"/>
          <ac:inkMkLst>
            <pc:docMk/>
            <pc:sldMk cId="2303502608" sldId="331"/>
            <ac:inkMk id="719" creationId="{36E8647D-7800-4C9A-E633-58C10F3A2E53}"/>
          </ac:inkMkLst>
        </pc:inkChg>
        <pc:inkChg chg="add del mod">
          <ac:chgData name="Kokchun Giang" userId="67e2125d-ec8c-4323-9653-9824a2ad815f" providerId="ADAL" clId="{22F7C6F8-58BC-F142-947B-ED8464E1E6D6}" dt="2024-01-25T20:38:22.120" v="725"/>
          <ac:inkMkLst>
            <pc:docMk/>
            <pc:sldMk cId="2303502608" sldId="331"/>
            <ac:inkMk id="721" creationId="{C9FE995C-73C9-F075-F46C-AB24C3D2F7E5}"/>
          </ac:inkMkLst>
        </pc:inkChg>
        <pc:inkChg chg="add del mod">
          <ac:chgData name="Kokchun Giang" userId="67e2125d-ec8c-4323-9653-9824a2ad815f" providerId="ADAL" clId="{22F7C6F8-58BC-F142-947B-ED8464E1E6D6}" dt="2024-01-25T20:38:22.120" v="725"/>
          <ac:inkMkLst>
            <pc:docMk/>
            <pc:sldMk cId="2303502608" sldId="331"/>
            <ac:inkMk id="725" creationId="{F17EEB2B-A775-7E55-E634-6987E1F0EC49}"/>
          </ac:inkMkLst>
        </pc:inkChg>
        <pc:inkChg chg="add del mod">
          <ac:chgData name="Kokchun Giang" userId="67e2125d-ec8c-4323-9653-9824a2ad815f" providerId="ADAL" clId="{22F7C6F8-58BC-F142-947B-ED8464E1E6D6}" dt="2024-01-25T20:38:22.120" v="725"/>
          <ac:inkMkLst>
            <pc:docMk/>
            <pc:sldMk cId="2303502608" sldId="331"/>
            <ac:inkMk id="726" creationId="{4E9221D7-3348-3535-DFB6-871418D4B49F}"/>
          </ac:inkMkLst>
        </pc:inkChg>
        <pc:inkChg chg="add del mod">
          <ac:chgData name="Kokchun Giang" userId="67e2125d-ec8c-4323-9653-9824a2ad815f" providerId="ADAL" clId="{22F7C6F8-58BC-F142-947B-ED8464E1E6D6}" dt="2024-01-25T20:38:22.120" v="725"/>
          <ac:inkMkLst>
            <pc:docMk/>
            <pc:sldMk cId="2303502608" sldId="331"/>
            <ac:inkMk id="727" creationId="{3E65DD0B-343F-AA9D-C17B-458C2E72B3CF}"/>
          </ac:inkMkLst>
        </pc:inkChg>
        <pc:inkChg chg="add del mod">
          <ac:chgData name="Kokchun Giang" userId="67e2125d-ec8c-4323-9653-9824a2ad815f" providerId="ADAL" clId="{22F7C6F8-58BC-F142-947B-ED8464E1E6D6}" dt="2024-01-25T20:38:22.120" v="725"/>
          <ac:inkMkLst>
            <pc:docMk/>
            <pc:sldMk cId="2303502608" sldId="331"/>
            <ac:inkMk id="728" creationId="{05BDEE74-4A29-B743-AD9E-88F3BA7E7916}"/>
          </ac:inkMkLst>
        </pc:inkChg>
        <pc:inkChg chg="add del mod">
          <ac:chgData name="Kokchun Giang" userId="67e2125d-ec8c-4323-9653-9824a2ad815f" providerId="ADAL" clId="{22F7C6F8-58BC-F142-947B-ED8464E1E6D6}" dt="2024-01-25T20:38:22.120" v="725"/>
          <ac:inkMkLst>
            <pc:docMk/>
            <pc:sldMk cId="2303502608" sldId="331"/>
            <ac:inkMk id="729" creationId="{4FBCB67C-F43F-4FB5-A8A8-B393E03889B6}"/>
          </ac:inkMkLst>
        </pc:inkChg>
        <pc:inkChg chg="add del mod">
          <ac:chgData name="Kokchun Giang" userId="67e2125d-ec8c-4323-9653-9824a2ad815f" providerId="ADAL" clId="{22F7C6F8-58BC-F142-947B-ED8464E1E6D6}" dt="2024-01-25T20:38:22.120" v="725"/>
          <ac:inkMkLst>
            <pc:docMk/>
            <pc:sldMk cId="2303502608" sldId="331"/>
            <ac:inkMk id="730" creationId="{CACC8490-00FA-EBDB-ED2F-382B4FD051AD}"/>
          </ac:inkMkLst>
        </pc:inkChg>
        <pc:inkChg chg="add del mod">
          <ac:chgData name="Kokchun Giang" userId="67e2125d-ec8c-4323-9653-9824a2ad815f" providerId="ADAL" clId="{22F7C6F8-58BC-F142-947B-ED8464E1E6D6}" dt="2024-01-25T20:38:22.120" v="725"/>
          <ac:inkMkLst>
            <pc:docMk/>
            <pc:sldMk cId="2303502608" sldId="331"/>
            <ac:inkMk id="731" creationId="{E8860A7B-030B-C33F-8B00-AB8BE5C54D14}"/>
          </ac:inkMkLst>
        </pc:inkChg>
        <pc:inkChg chg="add del mod">
          <ac:chgData name="Kokchun Giang" userId="67e2125d-ec8c-4323-9653-9824a2ad815f" providerId="ADAL" clId="{22F7C6F8-58BC-F142-947B-ED8464E1E6D6}" dt="2024-01-25T20:38:22.120" v="725"/>
          <ac:inkMkLst>
            <pc:docMk/>
            <pc:sldMk cId="2303502608" sldId="331"/>
            <ac:inkMk id="732" creationId="{5047D60B-C07A-6810-ABF9-B64619E0D136}"/>
          </ac:inkMkLst>
        </pc:inkChg>
        <pc:inkChg chg="add del mod">
          <ac:chgData name="Kokchun Giang" userId="67e2125d-ec8c-4323-9653-9824a2ad815f" providerId="ADAL" clId="{22F7C6F8-58BC-F142-947B-ED8464E1E6D6}" dt="2024-01-25T20:38:22.120" v="725"/>
          <ac:inkMkLst>
            <pc:docMk/>
            <pc:sldMk cId="2303502608" sldId="331"/>
            <ac:inkMk id="733" creationId="{C7B3EE15-F611-F524-028F-1973B37DFDE1}"/>
          </ac:inkMkLst>
        </pc:inkChg>
        <pc:inkChg chg="add del mod">
          <ac:chgData name="Kokchun Giang" userId="67e2125d-ec8c-4323-9653-9824a2ad815f" providerId="ADAL" clId="{22F7C6F8-58BC-F142-947B-ED8464E1E6D6}" dt="2024-01-25T20:38:22.120" v="725"/>
          <ac:inkMkLst>
            <pc:docMk/>
            <pc:sldMk cId="2303502608" sldId="331"/>
            <ac:inkMk id="734" creationId="{ADFE71BD-C09C-44C2-0F93-BED9623F13E3}"/>
          </ac:inkMkLst>
        </pc:inkChg>
        <pc:inkChg chg="add del mod">
          <ac:chgData name="Kokchun Giang" userId="67e2125d-ec8c-4323-9653-9824a2ad815f" providerId="ADAL" clId="{22F7C6F8-58BC-F142-947B-ED8464E1E6D6}" dt="2024-01-25T20:38:22.120" v="725"/>
          <ac:inkMkLst>
            <pc:docMk/>
            <pc:sldMk cId="2303502608" sldId="331"/>
            <ac:inkMk id="735" creationId="{3970CD88-9D76-45FE-6F0F-B95BCFA51678}"/>
          </ac:inkMkLst>
        </pc:inkChg>
        <pc:inkChg chg="add del mod">
          <ac:chgData name="Kokchun Giang" userId="67e2125d-ec8c-4323-9653-9824a2ad815f" providerId="ADAL" clId="{22F7C6F8-58BC-F142-947B-ED8464E1E6D6}" dt="2024-01-25T20:38:22.120" v="725"/>
          <ac:inkMkLst>
            <pc:docMk/>
            <pc:sldMk cId="2303502608" sldId="331"/>
            <ac:inkMk id="736" creationId="{A0C4B9BD-00CF-B694-D3A4-FBD863DF0768}"/>
          </ac:inkMkLst>
        </pc:inkChg>
        <pc:inkChg chg="add del mod">
          <ac:chgData name="Kokchun Giang" userId="67e2125d-ec8c-4323-9653-9824a2ad815f" providerId="ADAL" clId="{22F7C6F8-58BC-F142-947B-ED8464E1E6D6}" dt="2024-01-25T20:38:22.120" v="725"/>
          <ac:inkMkLst>
            <pc:docMk/>
            <pc:sldMk cId="2303502608" sldId="331"/>
            <ac:inkMk id="738" creationId="{F5B08431-D180-32D2-6409-185F6375DE9A}"/>
          </ac:inkMkLst>
        </pc:inkChg>
        <pc:inkChg chg="add del mod">
          <ac:chgData name="Kokchun Giang" userId="67e2125d-ec8c-4323-9653-9824a2ad815f" providerId="ADAL" clId="{22F7C6F8-58BC-F142-947B-ED8464E1E6D6}" dt="2024-01-25T20:38:22.120" v="725"/>
          <ac:inkMkLst>
            <pc:docMk/>
            <pc:sldMk cId="2303502608" sldId="331"/>
            <ac:inkMk id="739" creationId="{274E76B2-03E5-3B3A-E5FD-7A7CB15A72DA}"/>
          </ac:inkMkLst>
        </pc:inkChg>
        <pc:inkChg chg="add mod">
          <ac:chgData name="Kokchun Giang" userId="67e2125d-ec8c-4323-9653-9824a2ad815f" providerId="ADAL" clId="{22F7C6F8-58BC-F142-947B-ED8464E1E6D6}" dt="2024-01-25T20:35:40.434" v="636"/>
          <ac:inkMkLst>
            <pc:docMk/>
            <pc:sldMk cId="2303502608" sldId="331"/>
            <ac:inkMk id="740" creationId="{F98892D1-7B66-C8AE-BBC0-12654A14F11D}"/>
          </ac:inkMkLst>
        </pc:inkChg>
        <pc:inkChg chg="add mod">
          <ac:chgData name="Kokchun Giang" userId="67e2125d-ec8c-4323-9653-9824a2ad815f" providerId="ADAL" clId="{22F7C6F8-58BC-F142-947B-ED8464E1E6D6}" dt="2024-01-25T20:35:40.434" v="636"/>
          <ac:inkMkLst>
            <pc:docMk/>
            <pc:sldMk cId="2303502608" sldId="331"/>
            <ac:inkMk id="741" creationId="{82EEDEB1-D37F-BDE3-C9A1-C66B436323EA}"/>
          </ac:inkMkLst>
        </pc:inkChg>
        <pc:inkChg chg="add mod">
          <ac:chgData name="Kokchun Giang" userId="67e2125d-ec8c-4323-9653-9824a2ad815f" providerId="ADAL" clId="{22F7C6F8-58BC-F142-947B-ED8464E1E6D6}" dt="2024-01-25T20:35:40.434" v="636"/>
          <ac:inkMkLst>
            <pc:docMk/>
            <pc:sldMk cId="2303502608" sldId="331"/>
            <ac:inkMk id="742" creationId="{6278348E-4A50-1BE9-D4B2-C6A8B3B925F2}"/>
          </ac:inkMkLst>
        </pc:inkChg>
        <pc:inkChg chg="add mod">
          <ac:chgData name="Kokchun Giang" userId="67e2125d-ec8c-4323-9653-9824a2ad815f" providerId="ADAL" clId="{22F7C6F8-58BC-F142-947B-ED8464E1E6D6}" dt="2024-01-25T20:35:40.434" v="636"/>
          <ac:inkMkLst>
            <pc:docMk/>
            <pc:sldMk cId="2303502608" sldId="331"/>
            <ac:inkMk id="743" creationId="{26ABDE7F-5233-C863-6256-D51FF7486741}"/>
          </ac:inkMkLst>
        </pc:inkChg>
        <pc:inkChg chg="add del mod">
          <ac:chgData name="Kokchun Giang" userId="67e2125d-ec8c-4323-9653-9824a2ad815f" providerId="ADAL" clId="{22F7C6F8-58BC-F142-947B-ED8464E1E6D6}" dt="2024-01-25T20:35:47.086" v="642" actId="9405"/>
          <ac:inkMkLst>
            <pc:docMk/>
            <pc:sldMk cId="2303502608" sldId="331"/>
            <ac:inkMk id="745" creationId="{8EFDE270-7821-6748-9BAC-1877DADA8AD2}"/>
          </ac:inkMkLst>
        </pc:inkChg>
        <pc:inkChg chg="add del mod">
          <ac:chgData name="Kokchun Giang" userId="67e2125d-ec8c-4323-9653-9824a2ad815f" providerId="ADAL" clId="{22F7C6F8-58BC-F142-947B-ED8464E1E6D6}" dt="2024-01-25T20:35:46.561" v="641"/>
          <ac:inkMkLst>
            <pc:docMk/>
            <pc:sldMk cId="2303502608" sldId="331"/>
            <ac:inkMk id="746" creationId="{D68DF3E0-A733-AA78-2D35-B87654941FDE}"/>
          </ac:inkMkLst>
        </pc:inkChg>
        <pc:inkChg chg="add mod">
          <ac:chgData name="Kokchun Giang" userId="67e2125d-ec8c-4323-9653-9824a2ad815f" providerId="ADAL" clId="{22F7C6F8-58BC-F142-947B-ED8464E1E6D6}" dt="2024-01-25T20:35:50.673" v="645"/>
          <ac:inkMkLst>
            <pc:docMk/>
            <pc:sldMk cId="2303502608" sldId="331"/>
            <ac:inkMk id="748" creationId="{06720F57-BAF4-C8C0-2DC6-0553F0806A9F}"/>
          </ac:inkMkLst>
        </pc:inkChg>
        <pc:inkChg chg="add mod">
          <ac:chgData name="Kokchun Giang" userId="67e2125d-ec8c-4323-9653-9824a2ad815f" providerId="ADAL" clId="{22F7C6F8-58BC-F142-947B-ED8464E1E6D6}" dt="2024-01-25T20:35:50.673" v="645"/>
          <ac:inkMkLst>
            <pc:docMk/>
            <pc:sldMk cId="2303502608" sldId="331"/>
            <ac:inkMk id="749" creationId="{18E253D7-A6DC-B3D7-00E5-56428EEC99DA}"/>
          </ac:inkMkLst>
        </pc:inkChg>
        <pc:inkChg chg="add mod">
          <ac:chgData name="Kokchun Giang" userId="67e2125d-ec8c-4323-9653-9824a2ad815f" providerId="ADAL" clId="{22F7C6F8-58BC-F142-947B-ED8464E1E6D6}" dt="2024-01-25T20:35:55.525" v="648"/>
          <ac:inkMkLst>
            <pc:docMk/>
            <pc:sldMk cId="2303502608" sldId="331"/>
            <ac:inkMk id="751" creationId="{507870FB-BB85-E6A3-8FAE-0DC72FD770F2}"/>
          </ac:inkMkLst>
        </pc:inkChg>
        <pc:inkChg chg="add mod">
          <ac:chgData name="Kokchun Giang" userId="67e2125d-ec8c-4323-9653-9824a2ad815f" providerId="ADAL" clId="{22F7C6F8-58BC-F142-947B-ED8464E1E6D6}" dt="2024-01-25T20:35:55.525" v="648"/>
          <ac:inkMkLst>
            <pc:docMk/>
            <pc:sldMk cId="2303502608" sldId="331"/>
            <ac:inkMk id="752" creationId="{74F95E19-BCB6-2A01-8861-803949FB8D05}"/>
          </ac:inkMkLst>
        </pc:inkChg>
        <pc:inkChg chg="add mod">
          <ac:chgData name="Kokchun Giang" userId="67e2125d-ec8c-4323-9653-9824a2ad815f" providerId="ADAL" clId="{22F7C6F8-58BC-F142-947B-ED8464E1E6D6}" dt="2024-01-25T20:36:01.802" v="651"/>
          <ac:inkMkLst>
            <pc:docMk/>
            <pc:sldMk cId="2303502608" sldId="331"/>
            <ac:inkMk id="754" creationId="{89514104-46D8-9C66-649C-F1F9D1D4A2B0}"/>
          </ac:inkMkLst>
        </pc:inkChg>
        <pc:inkChg chg="add mod">
          <ac:chgData name="Kokchun Giang" userId="67e2125d-ec8c-4323-9653-9824a2ad815f" providerId="ADAL" clId="{22F7C6F8-58BC-F142-947B-ED8464E1E6D6}" dt="2024-01-25T20:36:01.802" v="651"/>
          <ac:inkMkLst>
            <pc:docMk/>
            <pc:sldMk cId="2303502608" sldId="331"/>
            <ac:inkMk id="755" creationId="{866D22C6-B200-743B-B5E0-EF0CDEBB752D}"/>
          </ac:inkMkLst>
        </pc:inkChg>
        <pc:inkChg chg="add mod">
          <ac:chgData name="Kokchun Giang" userId="67e2125d-ec8c-4323-9653-9824a2ad815f" providerId="ADAL" clId="{22F7C6F8-58BC-F142-947B-ED8464E1E6D6}" dt="2024-01-25T20:38:02.826" v="707"/>
          <ac:inkMkLst>
            <pc:docMk/>
            <pc:sldMk cId="2303502608" sldId="331"/>
            <ac:inkMk id="758" creationId="{6489DE6C-E9DD-56B5-7C7C-BABAD5BADD42}"/>
          </ac:inkMkLst>
        </pc:inkChg>
        <pc:inkChg chg="add mod">
          <ac:chgData name="Kokchun Giang" userId="67e2125d-ec8c-4323-9653-9824a2ad815f" providerId="ADAL" clId="{22F7C6F8-58BC-F142-947B-ED8464E1E6D6}" dt="2024-01-25T20:38:02.826" v="707"/>
          <ac:inkMkLst>
            <pc:docMk/>
            <pc:sldMk cId="2303502608" sldId="331"/>
            <ac:inkMk id="759" creationId="{9F2FD8AB-1BA5-D26D-1882-7D72CEE539AE}"/>
          </ac:inkMkLst>
        </pc:inkChg>
        <pc:inkChg chg="add mod">
          <ac:chgData name="Kokchun Giang" userId="67e2125d-ec8c-4323-9653-9824a2ad815f" providerId="ADAL" clId="{22F7C6F8-58BC-F142-947B-ED8464E1E6D6}" dt="2024-01-25T20:38:02.826" v="707"/>
          <ac:inkMkLst>
            <pc:docMk/>
            <pc:sldMk cId="2303502608" sldId="331"/>
            <ac:inkMk id="761" creationId="{6225E3EB-F9EF-67E7-C418-E7B05CCF9CA2}"/>
          </ac:inkMkLst>
        </pc:inkChg>
        <pc:inkChg chg="add mod">
          <ac:chgData name="Kokchun Giang" userId="67e2125d-ec8c-4323-9653-9824a2ad815f" providerId="ADAL" clId="{22F7C6F8-58BC-F142-947B-ED8464E1E6D6}" dt="2024-01-25T20:38:02.826" v="707"/>
          <ac:inkMkLst>
            <pc:docMk/>
            <pc:sldMk cId="2303502608" sldId="331"/>
            <ac:inkMk id="762" creationId="{B9340BE5-59D2-8803-C99F-F94078271729}"/>
          </ac:inkMkLst>
        </pc:inkChg>
        <pc:inkChg chg="add mod">
          <ac:chgData name="Kokchun Giang" userId="67e2125d-ec8c-4323-9653-9824a2ad815f" providerId="ADAL" clId="{22F7C6F8-58BC-F142-947B-ED8464E1E6D6}" dt="2024-01-25T20:38:02.826" v="707"/>
          <ac:inkMkLst>
            <pc:docMk/>
            <pc:sldMk cId="2303502608" sldId="331"/>
            <ac:inkMk id="764" creationId="{F34DC677-3D3B-F9F8-D8A5-A87EB2491135}"/>
          </ac:inkMkLst>
        </pc:inkChg>
        <pc:inkChg chg="add mod">
          <ac:chgData name="Kokchun Giang" userId="67e2125d-ec8c-4323-9653-9824a2ad815f" providerId="ADAL" clId="{22F7C6F8-58BC-F142-947B-ED8464E1E6D6}" dt="2024-01-25T20:38:02.826" v="707"/>
          <ac:inkMkLst>
            <pc:docMk/>
            <pc:sldMk cId="2303502608" sldId="331"/>
            <ac:inkMk id="765" creationId="{2892AEA7-8A23-78C6-A06D-E057BB9060AF}"/>
          </ac:inkMkLst>
        </pc:inkChg>
        <pc:inkChg chg="add mod">
          <ac:chgData name="Kokchun Giang" userId="67e2125d-ec8c-4323-9653-9824a2ad815f" providerId="ADAL" clId="{22F7C6F8-58BC-F142-947B-ED8464E1E6D6}" dt="2024-01-25T20:38:02.826" v="707"/>
          <ac:inkMkLst>
            <pc:docMk/>
            <pc:sldMk cId="2303502608" sldId="331"/>
            <ac:inkMk id="766" creationId="{3D7BB0ED-344A-1096-B309-989BB3B7A7EF}"/>
          </ac:inkMkLst>
        </pc:inkChg>
        <pc:inkChg chg="add mod">
          <ac:chgData name="Kokchun Giang" userId="67e2125d-ec8c-4323-9653-9824a2ad815f" providerId="ADAL" clId="{22F7C6F8-58BC-F142-947B-ED8464E1E6D6}" dt="2024-01-25T20:38:02.826" v="707"/>
          <ac:inkMkLst>
            <pc:docMk/>
            <pc:sldMk cId="2303502608" sldId="331"/>
            <ac:inkMk id="768" creationId="{20C01585-6F98-4A46-67D9-1F9ED6ABFC3B}"/>
          </ac:inkMkLst>
        </pc:inkChg>
        <pc:inkChg chg="add mod">
          <ac:chgData name="Kokchun Giang" userId="67e2125d-ec8c-4323-9653-9824a2ad815f" providerId="ADAL" clId="{22F7C6F8-58BC-F142-947B-ED8464E1E6D6}" dt="2024-01-25T20:38:02.826" v="707"/>
          <ac:inkMkLst>
            <pc:docMk/>
            <pc:sldMk cId="2303502608" sldId="331"/>
            <ac:inkMk id="769" creationId="{589D5083-ACF1-8333-EBE6-2783F0820462}"/>
          </ac:inkMkLst>
        </pc:inkChg>
        <pc:inkChg chg="add mod">
          <ac:chgData name="Kokchun Giang" userId="67e2125d-ec8c-4323-9653-9824a2ad815f" providerId="ADAL" clId="{22F7C6F8-58BC-F142-947B-ED8464E1E6D6}" dt="2024-01-25T20:38:02.826" v="707"/>
          <ac:inkMkLst>
            <pc:docMk/>
            <pc:sldMk cId="2303502608" sldId="331"/>
            <ac:inkMk id="771" creationId="{F9B8FEDD-22C7-80CB-2451-C91521732A93}"/>
          </ac:inkMkLst>
        </pc:inkChg>
        <pc:inkChg chg="add mod">
          <ac:chgData name="Kokchun Giang" userId="67e2125d-ec8c-4323-9653-9824a2ad815f" providerId="ADAL" clId="{22F7C6F8-58BC-F142-947B-ED8464E1E6D6}" dt="2024-01-25T20:38:02.826" v="707"/>
          <ac:inkMkLst>
            <pc:docMk/>
            <pc:sldMk cId="2303502608" sldId="331"/>
            <ac:inkMk id="772" creationId="{BB13AA40-C800-E395-4BEE-A9E3CB3948B5}"/>
          </ac:inkMkLst>
        </pc:inkChg>
        <pc:inkChg chg="add mod">
          <ac:chgData name="Kokchun Giang" userId="67e2125d-ec8c-4323-9653-9824a2ad815f" providerId="ADAL" clId="{22F7C6F8-58BC-F142-947B-ED8464E1E6D6}" dt="2024-01-25T20:38:02.826" v="707"/>
          <ac:inkMkLst>
            <pc:docMk/>
            <pc:sldMk cId="2303502608" sldId="331"/>
            <ac:inkMk id="774" creationId="{21B873ED-1E91-C97E-3713-6383D1AC1473}"/>
          </ac:inkMkLst>
        </pc:inkChg>
        <pc:inkChg chg="add mod">
          <ac:chgData name="Kokchun Giang" userId="67e2125d-ec8c-4323-9653-9824a2ad815f" providerId="ADAL" clId="{22F7C6F8-58BC-F142-947B-ED8464E1E6D6}" dt="2024-01-25T20:38:02.826" v="707"/>
          <ac:inkMkLst>
            <pc:docMk/>
            <pc:sldMk cId="2303502608" sldId="331"/>
            <ac:inkMk id="775" creationId="{EFD07B3A-48AC-843D-BCDC-721B92A44DDE}"/>
          </ac:inkMkLst>
        </pc:inkChg>
        <pc:inkChg chg="add mod">
          <ac:chgData name="Kokchun Giang" userId="67e2125d-ec8c-4323-9653-9824a2ad815f" providerId="ADAL" clId="{22F7C6F8-58BC-F142-947B-ED8464E1E6D6}" dt="2024-01-25T20:38:02.826" v="707"/>
          <ac:inkMkLst>
            <pc:docMk/>
            <pc:sldMk cId="2303502608" sldId="331"/>
            <ac:inkMk id="777" creationId="{C95AC298-B352-6F36-91D4-3CA5D03C00E0}"/>
          </ac:inkMkLst>
        </pc:inkChg>
        <pc:inkChg chg="add mod">
          <ac:chgData name="Kokchun Giang" userId="67e2125d-ec8c-4323-9653-9824a2ad815f" providerId="ADAL" clId="{22F7C6F8-58BC-F142-947B-ED8464E1E6D6}" dt="2024-01-25T20:38:02.826" v="707"/>
          <ac:inkMkLst>
            <pc:docMk/>
            <pc:sldMk cId="2303502608" sldId="331"/>
            <ac:inkMk id="778" creationId="{D9B99A95-E900-3F13-23ED-7F3DB24CBB31}"/>
          </ac:inkMkLst>
        </pc:inkChg>
        <pc:inkChg chg="add mod">
          <ac:chgData name="Kokchun Giang" userId="67e2125d-ec8c-4323-9653-9824a2ad815f" providerId="ADAL" clId="{22F7C6F8-58BC-F142-947B-ED8464E1E6D6}" dt="2024-01-25T20:38:02.826" v="707"/>
          <ac:inkMkLst>
            <pc:docMk/>
            <pc:sldMk cId="2303502608" sldId="331"/>
            <ac:inkMk id="780" creationId="{857DE1D3-DA93-D89D-6403-FFEA2C74DF90}"/>
          </ac:inkMkLst>
        </pc:inkChg>
        <pc:inkChg chg="add mod">
          <ac:chgData name="Kokchun Giang" userId="67e2125d-ec8c-4323-9653-9824a2ad815f" providerId="ADAL" clId="{22F7C6F8-58BC-F142-947B-ED8464E1E6D6}" dt="2024-01-25T20:38:02.826" v="707"/>
          <ac:inkMkLst>
            <pc:docMk/>
            <pc:sldMk cId="2303502608" sldId="331"/>
            <ac:inkMk id="781" creationId="{273B2600-5C31-BF86-F6B6-7A33F12D009F}"/>
          </ac:inkMkLst>
        </pc:inkChg>
        <pc:inkChg chg="add mod">
          <ac:chgData name="Kokchun Giang" userId="67e2125d-ec8c-4323-9653-9824a2ad815f" providerId="ADAL" clId="{22F7C6F8-58BC-F142-947B-ED8464E1E6D6}" dt="2024-01-25T20:38:02.826" v="707"/>
          <ac:inkMkLst>
            <pc:docMk/>
            <pc:sldMk cId="2303502608" sldId="331"/>
            <ac:inkMk id="783" creationId="{3450C474-A56B-6544-4876-6603C8107C98}"/>
          </ac:inkMkLst>
        </pc:inkChg>
        <pc:inkChg chg="add mod">
          <ac:chgData name="Kokchun Giang" userId="67e2125d-ec8c-4323-9653-9824a2ad815f" providerId="ADAL" clId="{22F7C6F8-58BC-F142-947B-ED8464E1E6D6}" dt="2024-01-25T20:38:02.826" v="707"/>
          <ac:inkMkLst>
            <pc:docMk/>
            <pc:sldMk cId="2303502608" sldId="331"/>
            <ac:inkMk id="786" creationId="{05FC11B3-72E0-D60B-1964-6620E93A5DA6}"/>
          </ac:inkMkLst>
        </pc:inkChg>
        <pc:inkChg chg="add mod">
          <ac:chgData name="Kokchun Giang" userId="67e2125d-ec8c-4323-9653-9824a2ad815f" providerId="ADAL" clId="{22F7C6F8-58BC-F142-947B-ED8464E1E6D6}" dt="2024-01-25T20:38:02.826" v="707"/>
          <ac:inkMkLst>
            <pc:docMk/>
            <pc:sldMk cId="2303502608" sldId="331"/>
            <ac:inkMk id="787" creationId="{26CEB21B-6ACD-0686-8885-C879571834EA}"/>
          </ac:inkMkLst>
        </pc:inkChg>
        <pc:inkChg chg="add mod">
          <ac:chgData name="Kokchun Giang" userId="67e2125d-ec8c-4323-9653-9824a2ad815f" providerId="ADAL" clId="{22F7C6F8-58BC-F142-947B-ED8464E1E6D6}" dt="2024-01-25T20:38:02.826" v="707"/>
          <ac:inkMkLst>
            <pc:docMk/>
            <pc:sldMk cId="2303502608" sldId="331"/>
            <ac:inkMk id="788" creationId="{1163CB16-5256-4708-F494-E59431C3EEF1}"/>
          </ac:inkMkLst>
        </pc:inkChg>
        <pc:inkChg chg="add mod">
          <ac:chgData name="Kokchun Giang" userId="67e2125d-ec8c-4323-9653-9824a2ad815f" providerId="ADAL" clId="{22F7C6F8-58BC-F142-947B-ED8464E1E6D6}" dt="2024-01-25T20:38:02.826" v="707"/>
          <ac:inkMkLst>
            <pc:docMk/>
            <pc:sldMk cId="2303502608" sldId="331"/>
            <ac:inkMk id="790" creationId="{93BE7C0E-99D6-1930-F038-64E60A39F98A}"/>
          </ac:inkMkLst>
        </pc:inkChg>
        <pc:inkChg chg="add mod">
          <ac:chgData name="Kokchun Giang" userId="67e2125d-ec8c-4323-9653-9824a2ad815f" providerId="ADAL" clId="{22F7C6F8-58BC-F142-947B-ED8464E1E6D6}" dt="2024-01-25T20:38:02.826" v="707"/>
          <ac:inkMkLst>
            <pc:docMk/>
            <pc:sldMk cId="2303502608" sldId="331"/>
            <ac:inkMk id="791" creationId="{814C4E95-4D96-5063-F083-1CF99E132A64}"/>
          </ac:inkMkLst>
        </pc:inkChg>
        <pc:inkChg chg="add mod">
          <ac:chgData name="Kokchun Giang" userId="67e2125d-ec8c-4323-9653-9824a2ad815f" providerId="ADAL" clId="{22F7C6F8-58BC-F142-947B-ED8464E1E6D6}" dt="2024-01-26T06:36:33.301" v="1118" actId="164"/>
          <ac:inkMkLst>
            <pc:docMk/>
            <pc:sldMk cId="2303502608" sldId="331"/>
            <ac:inkMk id="793" creationId="{7B672184-FC47-C1EA-36F7-72383F2F7FB0}"/>
          </ac:inkMkLst>
        </pc:inkChg>
        <pc:inkChg chg="add mod">
          <ac:chgData name="Kokchun Giang" userId="67e2125d-ec8c-4323-9653-9824a2ad815f" providerId="ADAL" clId="{22F7C6F8-58BC-F142-947B-ED8464E1E6D6}" dt="2024-01-25T20:38:02.826" v="707"/>
          <ac:inkMkLst>
            <pc:docMk/>
            <pc:sldMk cId="2303502608" sldId="331"/>
            <ac:inkMk id="794" creationId="{AD0BA501-CD64-11EB-E184-7165F15C73E2}"/>
          </ac:inkMkLst>
        </pc:inkChg>
        <pc:inkChg chg="add mod">
          <ac:chgData name="Kokchun Giang" userId="67e2125d-ec8c-4323-9653-9824a2ad815f" providerId="ADAL" clId="{22F7C6F8-58BC-F142-947B-ED8464E1E6D6}" dt="2024-01-25T20:38:02.826" v="707"/>
          <ac:inkMkLst>
            <pc:docMk/>
            <pc:sldMk cId="2303502608" sldId="331"/>
            <ac:inkMk id="795" creationId="{F494F7C4-326A-03BA-CAAB-79E899F4207D}"/>
          </ac:inkMkLst>
        </pc:inkChg>
        <pc:inkChg chg="add mod">
          <ac:chgData name="Kokchun Giang" userId="67e2125d-ec8c-4323-9653-9824a2ad815f" providerId="ADAL" clId="{22F7C6F8-58BC-F142-947B-ED8464E1E6D6}" dt="2024-01-25T20:38:02.826" v="707"/>
          <ac:inkMkLst>
            <pc:docMk/>
            <pc:sldMk cId="2303502608" sldId="331"/>
            <ac:inkMk id="805" creationId="{74CFEB50-3DA5-52FD-0C1D-42D7BC628148}"/>
          </ac:inkMkLst>
        </pc:inkChg>
        <pc:inkChg chg="add mod">
          <ac:chgData name="Kokchun Giang" userId="67e2125d-ec8c-4323-9653-9824a2ad815f" providerId="ADAL" clId="{22F7C6F8-58BC-F142-947B-ED8464E1E6D6}" dt="2024-01-25T20:38:02.826" v="707"/>
          <ac:inkMkLst>
            <pc:docMk/>
            <pc:sldMk cId="2303502608" sldId="331"/>
            <ac:inkMk id="806" creationId="{0D1B9DFD-B582-DCAA-A6C8-08C56A99A09F}"/>
          </ac:inkMkLst>
        </pc:inkChg>
        <pc:inkChg chg="add mod">
          <ac:chgData name="Kokchun Giang" userId="67e2125d-ec8c-4323-9653-9824a2ad815f" providerId="ADAL" clId="{22F7C6F8-58BC-F142-947B-ED8464E1E6D6}" dt="2024-01-25T20:38:02.826" v="707"/>
          <ac:inkMkLst>
            <pc:docMk/>
            <pc:sldMk cId="2303502608" sldId="331"/>
            <ac:inkMk id="807" creationId="{8D945BC0-3883-CDD1-28F2-E9DE3578745D}"/>
          </ac:inkMkLst>
        </pc:inkChg>
        <pc:inkChg chg="add mod">
          <ac:chgData name="Kokchun Giang" userId="67e2125d-ec8c-4323-9653-9824a2ad815f" providerId="ADAL" clId="{22F7C6F8-58BC-F142-947B-ED8464E1E6D6}" dt="2024-01-25T20:38:02.826" v="707"/>
          <ac:inkMkLst>
            <pc:docMk/>
            <pc:sldMk cId="2303502608" sldId="331"/>
            <ac:inkMk id="808" creationId="{80844EEF-1A0D-A4A6-C973-9B9E226A3963}"/>
          </ac:inkMkLst>
        </pc:inkChg>
        <pc:inkChg chg="add mod">
          <ac:chgData name="Kokchun Giang" userId="67e2125d-ec8c-4323-9653-9824a2ad815f" providerId="ADAL" clId="{22F7C6F8-58BC-F142-947B-ED8464E1E6D6}" dt="2024-01-25T20:38:02.826" v="707"/>
          <ac:inkMkLst>
            <pc:docMk/>
            <pc:sldMk cId="2303502608" sldId="331"/>
            <ac:inkMk id="853" creationId="{03AD4E43-BCE9-DC0D-3C85-99D4E28E9ECB}"/>
          </ac:inkMkLst>
        </pc:inkChg>
        <pc:inkChg chg="add mod">
          <ac:chgData name="Kokchun Giang" userId="67e2125d-ec8c-4323-9653-9824a2ad815f" providerId="ADAL" clId="{22F7C6F8-58BC-F142-947B-ED8464E1E6D6}" dt="2024-01-25T20:38:02.826" v="707"/>
          <ac:inkMkLst>
            <pc:docMk/>
            <pc:sldMk cId="2303502608" sldId="331"/>
            <ac:inkMk id="855" creationId="{3D9944B6-739A-A8F2-E5D3-77946A8F86E4}"/>
          </ac:inkMkLst>
        </pc:inkChg>
        <pc:inkChg chg="add mod">
          <ac:chgData name="Kokchun Giang" userId="67e2125d-ec8c-4323-9653-9824a2ad815f" providerId="ADAL" clId="{22F7C6F8-58BC-F142-947B-ED8464E1E6D6}" dt="2024-01-26T06:36:33.301" v="1118" actId="164"/>
          <ac:inkMkLst>
            <pc:docMk/>
            <pc:sldMk cId="2303502608" sldId="331"/>
            <ac:inkMk id="864" creationId="{31D2A607-DB50-1767-F4B9-E0749AF81EAC}"/>
          </ac:inkMkLst>
        </pc:inkChg>
        <pc:inkChg chg="add mod">
          <ac:chgData name="Kokchun Giang" userId="67e2125d-ec8c-4323-9653-9824a2ad815f" providerId="ADAL" clId="{22F7C6F8-58BC-F142-947B-ED8464E1E6D6}" dt="2024-01-25T20:37:52.656" v="700"/>
          <ac:inkMkLst>
            <pc:docMk/>
            <pc:sldMk cId="2303502608" sldId="331"/>
            <ac:inkMk id="865" creationId="{5D3FCFE3-2B27-BD2E-B282-2AA635D6E8F7}"/>
          </ac:inkMkLst>
        </pc:inkChg>
        <pc:inkChg chg="del">
          <ac:chgData name="Kokchun Giang" userId="67e2125d-ec8c-4323-9653-9824a2ad815f" providerId="ADAL" clId="{22F7C6F8-58BC-F142-947B-ED8464E1E6D6}" dt="2024-01-25T20:27:41.605" v="237" actId="478"/>
          <ac:inkMkLst>
            <pc:docMk/>
            <pc:sldMk cId="2303502608" sldId="331"/>
            <ac:inkMk id="880" creationId="{427C96C9-3374-48D0-8D95-2D1201AFD014}"/>
          </ac:inkMkLst>
        </pc:inkChg>
        <pc:inkChg chg="add mod">
          <ac:chgData name="Kokchun Giang" userId="67e2125d-ec8c-4323-9653-9824a2ad815f" providerId="ADAL" clId="{22F7C6F8-58BC-F142-947B-ED8464E1E6D6}" dt="2024-01-25T20:37:52.656" v="700"/>
          <ac:inkMkLst>
            <pc:docMk/>
            <pc:sldMk cId="2303502608" sldId="331"/>
            <ac:inkMk id="917" creationId="{CECFBC47-1022-4F52-77F9-A34B6BDA07FC}"/>
          </ac:inkMkLst>
        </pc:inkChg>
        <pc:inkChg chg="add mod">
          <ac:chgData name="Kokchun Giang" userId="67e2125d-ec8c-4323-9653-9824a2ad815f" providerId="ADAL" clId="{22F7C6F8-58BC-F142-947B-ED8464E1E6D6}" dt="2024-01-25T20:38:02.826" v="707"/>
          <ac:inkMkLst>
            <pc:docMk/>
            <pc:sldMk cId="2303502608" sldId="331"/>
            <ac:inkMk id="919" creationId="{D14740E6-2D9C-9914-AF38-7017FB606AF2}"/>
          </ac:inkMkLst>
        </pc:inkChg>
        <pc:inkChg chg="add mod">
          <ac:chgData name="Kokchun Giang" userId="67e2125d-ec8c-4323-9653-9824a2ad815f" providerId="ADAL" clId="{22F7C6F8-58BC-F142-947B-ED8464E1E6D6}" dt="2024-01-25T20:38:02.826" v="707"/>
          <ac:inkMkLst>
            <pc:docMk/>
            <pc:sldMk cId="2303502608" sldId="331"/>
            <ac:inkMk id="920" creationId="{87745C9B-AD0A-5032-9438-E18B99BF45B1}"/>
          </ac:inkMkLst>
        </pc:inkChg>
        <pc:inkChg chg="add mod">
          <ac:chgData name="Kokchun Giang" userId="67e2125d-ec8c-4323-9653-9824a2ad815f" providerId="ADAL" clId="{22F7C6F8-58BC-F142-947B-ED8464E1E6D6}" dt="2024-01-25T20:38:02.826" v="707"/>
          <ac:inkMkLst>
            <pc:docMk/>
            <pc:sldMk cId="2303502608" sldId="331"/>
            <ac:inkMk id="928" creationId="{CFC142CA-0E27-0E58-1A7F-CE7C865D083A}"/>
          </ac:inkMkLst>
        </pc:inkChg>
        <pc:inkChg chg="add mod">
          <ac:chgData name="Kokchun Giang" userId="67e2125d-ec8c-4323-9653-9824a2ad815f" providerId="ADAL" clId="{22F7C6F8-58BC-F142-947B-ED8464E1E6D6}" dt="2024-01-25T20:38:02.826" v="707"/>
          <ac:inkMkLst>
            <pc:docMk/>
            <pc:sldMk cId="2303502608" sldId="331"/>
            <ac:inkMk id="929" creationId="{85FB2CD9-DF06-8DC3-D6DE-00D289BB935A}"/>
          </ac:inkMkLst>
        </pc:inkChg>
        <pc:inkChg chg="add mod">
          <ac:chgData name="Kokchun Giang" userId="67e2125d-ec8c-4323-9653-9824a2ad815f" providerId="ADAL" clId="{22F7C6F8-58BC-F142-947B-ED8464E1E6D6}" dt="2024-01-25T20:38:02.826" v="707"/>
          <ac:inkMkLst>
            <pc:docMk/>
            <pc:sldMk cId="2303502608" sldId="331"/>
            <ac:inkMk id="930" creationId="{D381A945-26A7-ED58-D905-0B918698AC6E}"/>
          </ac:inkMkLst>
        </pc:inkChg>
        <pc:inkChg chg="add mod">
          <ac:chgData name="Kokchun Giang" userId="67e2125d-ec8c-4323-9653-9824a2ad815f" providerId="ADAL" clId="{22F7C6F8-58BC-F142-947B-ED8464E1E6D6}" dt="2024-01-25T20:38:02.826" v="707"/>
          <ac:inkMkLst>
            <pc:docMk/>
            <pc:sldMk cId="2303502608" sldId="331"/>
            <ac:inkMk id="931" creationId="{E384F43F-D2A2-DA30-390C-9F69371920FA}"/>
          </ac:inkMkLst>
        </pc:inkChg>
        <pc:inkChg chg="add mod">
          <ac:chgData name="Kokchun Giang" userId="67e2125d-ec8c-4323-9653-9824a2ad815f" providerId="ADAL" clId="{22F7C6F8-58BC-F142-947B-ED8464E1E6D6}" dt="2024-01-25T20:38:59.149" v="757"/>
          <ac:inkMkLst>
            <pc:docMk/>
            <pc:sldMk cId="2303502608" sldId="331"/>
            <ac:inkMk id="933" creationId="{25525BC6-17B7-E35C-4576-2D6EC5189DE5}"/>
          </ac:inkMkLst>
        </pc:inkChg>
        <pc:inkChg chg="add mod">
          <ac:chgData name="Kokchun Giang" userId="67e2125d-ec8c-4323-9653-9824a2ad815f" providerId="ADAL" clId="{22F7C6F8-58BC-F142-947B-ED8464E1E6D6}" dt="2024-01-25T20:38:59.149" v="757"/>
          <ac:inkMkLst>
            <pc:docMk/>
            <pc:sldMk cId="2303502608" sldId="331"/>
            <ac:inkMk id="934" creationId="{C50DA614-04E6-C748-B67B-C586B9F5B3AD}"/>
          </ac:inkMkLst>
        </pc:inkChg>
        <pc:inkChg chg="add mod">
          <ac:chgData name="Kokchun Giang" userId="67e2125d-ec8c-4323-9653-9824a2ad815f" providerId="ADAL" clId="{22F7C6F8-58BC-F142-947B-ED8464E1E6D6}" dt="2024-01-25T20:38:59.149" v="757"/>
          <ac:inkMkLst>
            <pc:docMk/>
            <pc:sldMk cId="2303502608" sldId="331"/>
            <ac:inkMk id="935" creationId="{E63D9A04-55F4-5731-7C13-44A8AE922F4C}"/>
          </ac:inkMkLst>
        </pc:inkChg>
        <pc:inkChg chg="add mod">
          <ac:chgData name="Kokchun Giang" userId="67e2125d-ec8c-4323-9653-9824a2ad815f" providerId="ADAL" clId="{22F7C6F8-58BC-F142-947B-ED8464E1E6D6}" dt="2024-01-25T20:38:59.149" v="757"/>
          <ac:inkMkLst>
            <pc:docMk/>
            <pc:sldMk cId="2303502608" sldId="331"/>
            <ac:inkMk id="936" creationId="{C9736CB4-04F8-824E-1C74-DED03182E003}"/>
          </ac:inkMkLst>
        </pc:inkChg>
        <pc:inkChg chg="add mod">
          <ac:chgData name="Kokchun Giang" userId="67e2125d-ec8c-4323-9653-9824a2ad815f" providerId="ADAL" clId="{22F7C6F8-58BC-F142-947B-ED8464E1E6D6}" dt="2024-01-25T20:38:59.149" v="757"/>
          <ac:inkMkLst>
            <pc:docMk/>
            <pc:sldMk cId="2303502608" sldId="331"/>
            <ac:inkMk id="938" creationId="{57F10B1D-40C4-719C-7E05-82B482CC2344}"/>
          </ac:inkMkLst>
        </pc:inkChg>
        <pc:inkChg chg="add mod">
          <ac:chgData name="Kokchun Giang" userId="67e2125d-ec8c-4323-9653-9824a2ad815f" providerId="ADAL" clId="{22F7C6F8-58BC-F142-947B-ED8464E1E6D6}" dt="2024-01-25T20:38:59.149" v="757"/>
          <ac:inkMkLst>
            <pc:docMk/>
            <pc:sldMk cId="2303502608" sldId="331"/>
            <ac:inkMk id="939" creationId="{6B59ED9E-59AD-1D13-3CAB-D08BBBF33309}"/>
          </ac:inkMkLst>
        </pc:inkChg>
        <pc:inkChg chg="add mod">
          <ac:chgData name="Kokchun Giang" userId="67e2125d-ec8c-4323-9653-9824a2ad815f" providerId="ADAL" clId="{22F7C6F8-58BC-F142-947B-ED8464E1E6D6}" dt="2024-01-25T20:38:59.149" v="757"/>
          <ac:inkMkLst>
            <pc:docMk/>
            <pc:sldMk cId="2303502608" sldId="331"/>
            <ac:inkMk id="940" creationId="{8432B675-9870-C478-7A69-AB9FE3E54661}"/>
          </ac:inkMkLst>
        </pc:inkChg>
        <pc:inkChg chg="add mod">
          <ac:chgData name="Kokchun Giang" userId="67e2125d-ec8c-4323-9653-9824a2ad815f" providerId="ADAL" clId="{22F7C6F8-58BC-F142-947B-ED8464E1E6D6}" dt="2024-01-25T20:38:59.149" v="757"/>
          <ac:inkMkLst>
            <pc:docMk/>
            <pc:sldMk cId="2303502608" sldId="331"/>
            <ac:inkMk id="942" creationId="{148401C9-100E-BDF1-A535-024CAA235708}"/>
          </ac:inkMkLst>
        </pc:inkChg>
        <pc:inkChg chg="add mod">
          <ac:chgData name="Kokchun Giang" userId="67e2125d-ec8c-4323-9653-9824a2ad815f" providerId="ADAL" clId="{22F7C6F8-58BC-F142-947B-ED8464E1E6D6}" dt="2024-01-25T20:38:59.149" v="757"/>
          <ac:inkMkLst>
            <pc:docMk/>
            <pc:sldMk cId="2303502608" sldId="331"/>
            <ac:inkMk id="944" creationId="{E95BFA13-A6AC-7ADB-434A-DEAD1B29EA37}"/>
          </ac:inkMkLst>
        </pc:inkChg>
        <pc:inkChg chg="add mod">
          <ac:chgData name="Kokchun Giang" userId="67e2125d-ec8c-4323-9653-9824a2ad815f" providerId="ADAL" clId="{22F7C6F8-58BC-F142-947B-ED8464E1E6D6}" dt="2024-01-25T20:38:59.149" v="757"/>
          <ac:inkMkLst>
            <pc:docMk/>
            <pc:sldMk cId="2303502608" sldId="331"/>
            <ac:inkMk id="945" creationId="{88C35C63-A115-5086-BF66-6B6C99273649}"/>
          </ac:inkMkLst>
        </pc:inkChg>
        <pc:inkChg chg="add mod">
          <ac:chgData name="Kokchun Giang" userId="67e2125d-ec8c-4323-9653-9824a2ad815f" providerId="ADAL" clId="{22F7C6F8-58BC-F142-947B-ED8464E1E6D6}" dt="2024-01-25T20:38:59.149" v="757"/>
          <ac:inkMkLst>
            <pc:docMk/>
            <pc:sldMk cId="2303502608" sldId="331"/>
            <ac:inkMk id="946" creationId="{C73D3C84-D18A-78F8-F2BF-EE55D0F42F84}"/>
          </ac:inkMkLst>
        </pc:inkChg>
        <pc:inkChg chg="add mod">
          <ac:chgData name="Kokchun Giang" userId="67e2125d-ec8c-4323-9653-9824a2ad815f" providerId="ADAL" clId="{22F7C6F8-58BC-F142-947B-ED8464E1E6D6}" dt="2024-01-25T20:38:59.149" v="757"/>
          <ac:inkMkLst>
            <pc:docMk/>
            <pc:sldMk cId="2303502608" sldId="331"/>
            <ac:inkMk id="947" creationId="{D7BB9061-528C-B80B-11FC-F8D482D2B443}"/>
          </ac:inkMkLst>
        </pc:inkChg>
        <pc:inkChg chg="add mod">
          <ac:chgData name="Kokchun Giang" userId="67e2125d-ec8c-4323-9653-9824a2ad815f" providerId="ADAL" clId="{22F7C6F8-58BC-F142-947B-ED8464E1E6D6}" dt="2024-01-25T20:38:59.149" v="757"/>
          <ac:inkMkLst>
            <pc:docMk/>
            <pc:sldMk cId="2303502608" sldId="331"/>
            <ac:inkMk id="948" creationId="{5FEA012B-9FE3-3584-EC3E-AFABA5CF8E07}"/>
          </ac:inkMkLst>
        </pc:inkChg>
        <pc:inkChg chg="add mod">
          <ac:chgData name="Kokchun Giang" userId="67e2125d-ec8c-4323-9653-9824a2ad815f" providerId="ADAL" clId="{22F7C6F8-58BC-F142-947B-ED8464E1E6D6}" dt="2024-01-25T20:38:59.149" v="757"/>
          <ac:inkMkLst>
            <pc:docMk/>
            <pc:sldMk cId="2303502608" sldId="331"/>
            <ac:inkMk id="949" creationId="{F6C3B205-7C51-4223-1886-6A91ABC88156}"/>
          </ac:inkMkLst>
        </pc:inkChg>
        <pc:inkChg chg="add mod">
          <ac:chgData name="Kokchun Giang" userId="67e2125d-ec8c-4323-9653-9824a2ad815f" providerId="ADAL" clId="{22F7C6F8-58BC-F142-947B-ED8464E1E6D6}" dt="2024-01-25T20:38:59.149" v="757"/>
          <ac:inkMkLst>
            <pc:docMk/>
            <pc:sldMk cId="2303502608" sldId="331"/>
            <ac:inkMk id="950" creationId="{3DD13E1B-CB5A-C3CA-3941-06511B95DE55}"/>
          </ac:inkMkLst>
        </pc:inkChg>
        <pc:inkChg chg="add mod">
          <ac:chgData name="Kokchun Giang" userId="67e2125d-ec8c-4323-9653-9824a2ad815f" providerId="ADAL" clId="{22F7C6F8-58BC-F142-947B-ED8464E1E6D6}" dt="2024-01-25T20:38:59.149" v="757"/>
          <ac:inkMkLst>
            <pc:docMk/>
            <pc:sldMk cId="2303502608" sldId="331"/>
            <ac:inkMk id="953" creationId="{C1510DB0-9211-874E-BA43-03E8531C65D7}"/>
          </ac:inkMkLst>
        </pc:inkChg>
        <pc:inkChg chg="add mod">
          <ac:chgData name="Kokchun Giang" userId="67e2125d-ec8c-4323-9653-9824a2ad815f" providerId="ADAL" clId="{22F7C6F8-58BC-F142-947B-ED8464E1E6D6}" dt="2024-01-25T20:38:59.149" v="757"/>
          <ac:inkMkLst>
            <pc:docMk/>
            <pc:sldMk cId="2303502608" sldId="331"/>
            <ac:inkMk id="954" creationId="{FEF7EF35-8941-41CD-0515-E61C167732D7}"/>
          </ac:inkMkLst>
        </pc:inkChg>
        <pc:inkChg chg="add mod">
          <ac:chgData name="Kokchun Giang" userId="67e2125d-ec8c-4323-9653-9824a2ad815f" providerId="ADAL" clId="{22F7C6F8-58BC-F142-947B-ED8464E1E6D6}" dt="2024-01-25T20:38:59.149" v="757"/>
          <ac:inkMkLst>
            <pc:docMk/>
            <pc:sldMk cId="2303502608" sldId="331"/>
            <ac:inkMk id="956" creationId="{CD97864F-DCE4-9AC5-E929-D02BC7C4FF2F}"/>
          </ac:inkMkLst>
        </pc:inkChg>
        <pc:inkChg chg="add mod">
          <ac:chgData name="Kokchun Giang" userId="67e2125d-ec8c-4323-9653-9824a2ad815f" providerId="ADAL" clId="{22F7C6F8-58BC-F142-947B-ED8464E1E6D6}" dt="2024-01-25T20:38:59.149" v="757"/>
          <ac:inkMkLst>
            <pc:docMk/>
            <pc:sldMk cId="2303502608" sldId="331"/>
            <ac:inkMk id="957" creationId="{97F558C2-F21A-6BC2-A767-ECA5E7F82428}"/>
          </ac:inkMkLst>
        </pc:inkChg>
        <pc:inkChg chg="add mod">
          <ac:chgData name="Kokchun Giang" userId="67e2125d-ec8c-4323-9653-9824a2ad815f" providerId="ADAL" clId="{22F7C6F8-58BC-F142-947B-ED8464E1E6D6}" dt="2024-01-25T20:38:59.149" v="757"/>
          <ac:inkMkLst>
            <pc:docMk/>
            <pc:sldMk cId="2303502608" sldId="331"/>
            <ac:inkMk id="958" creationId="{D97DBDB0-01FB-5E5C-F7DD-B4A5CA6DAB86}"/>
          </ac:inkMkLst>
        </pc:inkChg>
        <pc:inkChg chg="add mod">
          <ac:chgData name="Kokchun Giang" userId="67e2125d-ec8c-4323-9653-9824a2ad815f" providerId="ADAL" clId="{22F7C6F8-58BC-F142-947B-ED8464E1E6D6}" dt="2024-01-25T20:38:59.149" v="757"/>
          <ac:inkMkLst>
            <pc:docMk/>
            <pc:sldMk cId="2303502608" sldId="331"/>
            <ac:inkMk id="959" creationId="{3613AD99-3BB1-1702-2F1C-C2A29AA34207}"/>
          </ac:inkMkLst>
        </pc:inkChg>
        <pc:inkChg chg="add mod">
          <ac:chgData name="Kokchun Giang" userId="67e2125d-ec8c-4323-9653-9824a2ad815f" providerId="ADAL" clId="{22F7C6F8-58BC-F142-947B-ED8464E1E6D6}" dt="2024-01-25T20:38:59.149" v="757"/>
          <ac:inkMkLst>
            <pc:docMk/>
            <pc:sldMk cId="2303502608" sldId="331"/>
            <ac:inkMk id="960" creationId="{73D59834-6472-DB0B-7E19-BDDEF1D82402}"/>
          </ac:inkMkLst>
        </pc:inkChg>
        <pc:inkChg chg="add mod">
          <ac:chgData name="Kokchun Giang" userId="67e2125d-ec8c-4323-9653-9824a2ad815f" providerId="ADAL" clId="{22F7C6F8-58BC-F142-947B-ED8464E1E6D6}" dt="2024-01-25T20:38:59.149" v="757"/>
          <ac:inkMkLst>
            <pc:docMk/>
            <pc:sldMk cId="2303502608" sldId="331"/>
            <ac:inkMk id="962" creationId="{8945F4CF-8B70-6F33-A403-A7603E952999}"/>
          </ac:inkMkLst>
        </pc:inkChg>
        <pc:inkChg chg="add mod">
          <ac:chgData name="Kokchun Giang" userId="67e2125d-ec8c-4323-9653-9824a2ad815f" providerId="ADAL" clId="{22F7C6F8-58BC-F142-947B-ED8464E1E6D6}" dt="2024-01-25T20:38:59.149" v="757"/>
          <ac:inkMkLst>
            <pc:docMk/>
            <pc:sldMk cId="2303502608" sldId="331"/>
            <ac:inkMk id="964" creationId="{A41FB28A-19A1-15A7-D2C8-B6F86DFCAEAD}"/>
          </ac:inkMkLst>
        </pc:inkChg>
        <pc:inkChg chg="add mod">
          <ac:chgData name="Kokchun Giang" userId="67e2125d-ec8c-4323-9653-9824a2ad815f" providerId="ADAL" clId="{22F7C6F8-58BC-F142-947B-ED8464E1E6D6}" dt="2024-01-26T06:37:06.734" v="1123" actId="164"/>
          <ac:inkMkLst>
            <pc:docMk/>
            <pc:sldMk cId="2303502608" sldId="331"/>
            <ac:inkMk id="966" creationId="{89373241-9A5F-5511-6E77-8B2D897780E2}"/>
          </ac:inkMkLst>
        </pc:inkChg>
        <pc:inkChg chg="add mod">
          <ac:chgData name="Kokchun Giang" userId="67e2125d-ec8c-4323-9653-9824a2ad815f" providerId="ADAL" clId="{22F7C6F8-58BC-F142-947B-ED8464E1E6D6}" dt="2024-01-26T06:37:06.734" v="1123" actId="164"/>
          <ac:inkMkLst>
            <pc:docMk/>
            <pc:sldMk cId="2303502608" sldId="331"/>
            <ac:inkMk id="967" creationId="{E162DDC1-98BD-2FB8-1051-1BB5969E1355}"/>
          </ac:inkMkLst>
        </pc:inkChg>
        <pc:inkChg chg="add mod">
          <ac:chgData name="Kokchun Giang" userId="67e2125d-ec8c-4323-9653-9824a2ad815f" providerId="ADAL" clId="{22F7C6F8-58BC-F142-947B-ED8464E1E6D6}" dt="2024-01-26T06:37:06.734" v="1123" actId="164"/>
          <ac:inkMkLst>
            <pc:docMk/>
            <pc:sldMk cId="2303502608" sldId="331"/>
            <ac:inkMk id="968" creationId="{9FDC9196-8B9E-5A56-9346-ABCE87CCB96C}"/>
          </ac:inkMkLst>
        </pc:inkChg>
        <pc:inkChg chg="add mod">
          <ac:chgData name="Kokchun Giang" userId="67e2125d-ec8c-4323-9653-9824a2ad815f" providerId="ADAL" clId="{22F7C6F8-58BC-F142-947B-ED8464E1E6D6}" dt="2024-01-26T06:37:06.734" v="1123" actId="164"/>
          <ac:inkMkLst>
            <pc:docMk/>
            <pc:sldMk cId="2303502608" sldId="331"/>
            <ac:inkMk id="969" creationId="{9E6CE306-C182-5486-7CE1-023DFAF32A3C}"/>
          </ac:inkMkLst>
        </pc:inkChg>
        <pc:inkChg chg="add del mod">
          <ac:chgData name="Kokchun Giang" userId="67e2125d-ec8c-4323-9653-9824a2ad815f" providerId="ADAL" clId="{22F7C6F8-58BC-F142-947B-ED8464E1E6D6}" dt="2024-01-25T20:39:09.385" v="767" actId="9405"/>
          <ac:inkMkLst>
            <pc:docMk/>
            <pc:sldMk cId="2303502608" sldId="331"/>
            <ac:inkMk id="970" creationId="{F52248BE-A811-41CB-5127-0A8587820004}"/>
          </ac:inkMkLst>
        </pc:inkChg>
        <pc:inkChg chg="add del mod">
          <ac:chgData name="Kokchun Giang" userId="67e2125d-ec8c-4323-9653-9824a2ad815f" providerId="ADAL" clId="{22F7C6F8-58BC-F142-947B-ED8464E1E6D6}" dt="2024-01-25T20:39:08.786" v="766"/>
          <ac:inkMkLst>
            <pc:docMk/>
            <pc:sldMk cId="2303502608" sldId="331"/>
            <ac:inkMk id="1038" creationId="{BEE8B750-A70F-21F4-C784-8B2B00CFADCB}"/>
          </ac:inkMkLst>
        </pc:inkChg>
        <pc:inkChg chg="add mod">
          <ac:chgData name="Kokchun Giang" userId="67e2125d-ec8c-4323-9653-9824a2ad815f" providerId="ADAL" clId="{22F7C6F8-58BC-F142-947B-ED8464E1E6D6}" dt="2024-01-25T20:39:11.118" v="770"/>
          <ac:inkMkLst>
            <pc:docMk/>
            <pc:sldMk cId="2303502608" sldId="331"/>
            <ac:inkMk id="1075" creationId="{FD95DDEC-376F-AA83-695D-0A695AC15630}"/>
          </ac:inkMkLst>
        </pc:inkChg>
        <pc:inkChg chg="add mod">
          <ac:chgData name="Kokchun Giang" userId="67e2125d-ec8c-4323-9653-9824a2ad815f" providerId="ADAL" clId="{22F7C6F8-58BC-F142-947B-ED8464E1E6D6}" dt="2024-01-25T20:39:11.118" v="770"/>
          <ac:inkMkLst>
            <pc:docMk/>
            <pc:sldMk cId="2303502608" sldId="331"/>
            <ac:inkMk id="1082" creationId="{A044C2BD-98DC-900B-4300-5A91159EA1F7}"/>
          </ac:inkMkLst>
        </pc:inkChg>
      </pc:sldChg>
      <pc:sldChg chg="addSp delSp modSp mod delAnim modAnim">
        <pc:chgData name="Kokchun Giang" userId="67e2125d-ec8c-4323-9653-9824a2ad815f" providerId="ADAL" clId="{22F7C6F8-58BC-F142-947B-ED8464E1E6D6}" dt="2024-01-26T06:40:51.678" v="1163"/>
        <pc:sldMkLst>
          <pc:docMk/>
          <pc:sldMk cId="740354111" sldId="333"/>
        </pc:sldMkLst>
        <pc:spChg chg="mod">
          <ac:chgData name="Kokchun Giang" userId="67e2125d-ec8c-4323-9653-9824a2ad815f" providerId="ADAL" clId="{22F7C6F8-58BC-F142-947B-ED8464E1E6D6}" dt="2024-01-26T06:37:25.619" v="1128" actId="1076"/>
          <ac:spMkLst>
            <pc:docMk/>
            <pc:sldMk cId="740354111" sldId="333"/>
            <ac:spMk id="28" creationId="{240D861B-7F80-DF9C-31F0-E7AFBE0BAB19}"/>
          </ac:spMkLst>
        </pc:spChg>
        <pc:grpChg chg="mod">
          <ac:chgData name="Kokchun Giang" userId="67e2125d-ec8c-4323-9653-9824a2ad815f" providerId="ADAL" clId="{22F7C6F8-58BC-F142-947B-ED8464E1E6D6}" dt="2024-01-26T06:37:15.346" v="1124" actId="164"/>
          <ac:grpSpMkLst>
            <pc:docMk/>
            <pc:sldMk cId="740354111" sldId="333"/>
            <ac:grpSpMk id="10" creationId="{D60815FF-1951-E979-5A0F-90C3D6BDAACC}"/>
          </ac:grpSpMkLst>
        </pc:grpChg>
        <pc:grpChg chg="mod">
          <ac:chgData name="Kokchun Giang" userId="67e2125d-ec8c-4323-9653-9824a2ad815f" providerId="ADAL" clId="{22F7C6F8-58BC-F142-947B-ED8464E1E6D6}" dt="2024-01-26T06:37:15.346" v="1124" actId="164"/>
          <ac:grpSpMkLst>
            <pc:docMk/>
            <pc:sldMk cId="740354111" sldId="333"/>
            <ac:grpSpMk id="11" creationId="{718B1C6D-2CB3-A2AC-64D6-CD9A3CAC4F36}"/>
          </ac:grpSpMkLst>
        </pc:grpChg>
        <pc:grpChg chg="mod">
          <ac:chgData name="Kokchun Giang" userId="67e2125d-ec8c-4323-9653-9824a2ad815f" providerId="ADAL" clId="{22F7C6F8-58BC-F142-947B-ED8464E1E6D6}" dt="2024-01-26T06:37:19.065" v="1125" actId="164"/>
          <ac:grpSpMkLst>
            <pc:docMk/>
            <pc:sldMk cId="740354111" sldId="333"/>
            <ac:grpSpMk id="32" creationId="{BACB3823-CD37-525F-62D2-BF63E44AA759}"/>
          </ac:grpSpMkLst>
        </pc:grpChg>
        <pc:grpChg chg="mod">
          <ac:chgData name="Kokchun Giang" userId="67e2125d-ec8c-4323-9653-9824a2ad815f" providerId="ADAL" clId="{22F7C6F8-58BC-F142-947B-ED8464E1E6D6}" dt="2024-01-26T06:37:19.065" v="1125" actId="164"/>
          <ac:grpSpMkLst>
            <pc:docMk/>
            <pc:sldMk cId="740354111" sldId="333"/>
            <ac:grpSpMk id="33" creationId="{E49AA9B0-CBC6-E309-F4AD-2169DBA0E6B3}"/>
          </ac:grpSpMkLst>
        </pc:grpChg>
        <pc:grpChg chg="mod">
          <ac:chgData name="Kokchun Giang" userId="67e2125d-ec8c-4323-9653-9824a2ad815f" providerId="ADAL" clId="{22F7C6F8-58BC-F142-947B-ED8464E1E6D6}" dt="2024-01-26T06:37:19.065" v="1125" actId="164"/>
          <ac:grpSpMkLst>
            <pc:docMk/>
            <pc:sldMk cId="740354111" sldId="333"/>
            <ac:grpSpMk id="34" creationId="{66EEEF2C-D6DF-387E-95D6-2C121E528EC3}"/>
          </ac:grpSpMkLst>
        </pc:grpChg>
        <pc:grpChg chg="mod">
          <ac:chgData name="Kokchun Giang" userId="67e2125d-ec8c-4323-9653-9824a2ad815f" providerId="ADAL" clId="{22F7C6F8-58BC-F142-947B-ED8464E1E6D6}" dt="2024-01-26T06:37:19.065" v="1125" actId="164"/>
          <ac:grpSpMkLst>
            <pc:docMk/>
            <pc:sldMk cId="740354111" sldId="333"/>
            <ac:grpSpMk id="38" creationId="{767BF4F3-CFB9-A393-E006-A27AF3DC5744}"/>
          </ac:grpSpMkLst>
        </pc:grpChg>
        <pc:grpChg chg="add mod">
          <ac:chgData name="Kokchun Giang" userId="67e2125d-ec8c-4323-9653-9824a2ad815f" providerId="ADAL" clId="{22F7C6F8-58BC-F142-947B-ED8464E1E6D6}" dt="2024-01-26T06:37:15.346" v="1124" actId="164"/>
          <ac:grpSpMkLst>
            <pc:docMk/>
            <pc:sldMk cId="740354111" sldId="333"/>
            <ac:grpSpMk id="46" creationId="{7AE062BC-F5D4-EE0C-E436-4D0FDAA5A918}"/>
          </ac:grpSpMkLst>
        </pc:grpChg>
        <pc:grpChg chg="add mod">
          <ac:chgData name="Kokchun Giang" userId="67e2125d-ec8c-4323-9653-9824a2ad815f" providerId="ADAL" clId="{22F7C6F8-58BC-F142-947B-ED8464E1E6D6}" dt="2024-01-26T06:37:19.065" v="1125" actId="164"/>
          <ac:grpSpMkLst>
            <pc:docMk/>
            <pc:sldMk cId="740354111" sldId="333"/>
            <ac:grpSpMk id="47" creationId="{8882685E-B590-E37C-CE6C-8C0040096206}"/>
          </ac:grpSpMkLst>
        </pc:grpChg>
        <pc:grpChg chg="add mod">
          <ac:chgData name="Kokchun Giang" userId="67e2125d-ec8c-4323-9653-9824a2ad815f" providerId="ADAL" clId="{22F7C6F8-58BC-F142-947B-ED8464E1E6D6}" dt="2024-01-26T06:37:21.382" v="1126" actId="164"/>
          <ac:grpSpMkLst>
            <pc:docMk/>
            <pc:sldMk cId="740354111" sldId="333"/>
            <ac:grpSpMk id="48" creationId="{6871BD79-B38C-5484-905F-ED7F57A9BE72}"/>
          </ac:grpSpMkLst>
        </pc:grpChg>
        <pc:grpChg chg="add mod">
          <ac:chgData name="Kokchun Giang" userId="67e2125d-ec8c-4323-9653-9824a2ad815f" providerId="ADAL" clId="{22F7C6F8-58BC-F142-947B-ED8464E1E6D6}" dt="2024-01-26T06:37:30.733" v="1129" actId="164"/>
          <ac:grpSpMkLst>
            <pc:docMk/>
            <pc:sldMk cId="740354111" sldId="333"/>
            <ac:grpSpMk id="49" creationId="{95541F6B-29F6-FD17-9BC6-E82B97689033}"/>
          </ac:grpSpMkLst>
        </pc:grpChg>
        <pc:grpChg chg="add mod">
          <ac:chgData name="Kokchun Giang" userId="67e2125d-ec8c-4323-9653-9824a2ad815f" providerId="ADAL" clId="{22F7C6F8-58BC-F142-947B-ED8464E1E6D6}" dt="2024-01-26T06:37:34.749" v="1130" actId="164"/>
          <ac:grpSpMkLst>
            <pc:docMk/>
            <pc:sldMk cId="740354111" sldId="333"/>
            <ac:grpSpMk id="50" creationId="{5CDDAAC7-FDBD-4F95-FCBD-48865ECECBAD}"/>
          </ac:grpSpMkLst>
        </pc:grpChg>
        <pc:grpChg chg="add mod">
          <ac:chgData name="Kokchun Giang" userId="67e2125d-ec8c-4323-9653-9824a2ad815f" providerId="ADAL" clId="{22F7C6F8-58BC-F142-947B-ED8464E1E6D6}" dt="2024-01-26T06:37:38.023" v="1131" actId="164"/>
          <ac:grpSpMkLst>
            <pc:docMk/>
            <pc:sldMk cId="740354111" sldId="333"/>
            <ac:grpSpMk id="51" creationId="{AEAD2FFA-86DE-3FC3-A891-889267200543}"/>
          </ac:grpSpMkLst>
        </pc:grpChg>
        <pc:grpChg chg="mod">
          <ac:chgData name="Kokchun Giang" userId="67e2125d-ec8c-4323-9653-9824a2ad815f" providerId="ADAL" clId="{22F7C6F8-58BC-F142-947B-ED8464E1E6D6}" dt="2024-01-26T06:37:19.065" v="1125" actId="164"/>
          <ac:grpSpMkLst>
            <pc:docMk/>
            <pc:sldMk cId="740354111" sldId="333"/>
            <ac:grpSpMk id="55" creationId="{A288C99F-5888-67CC-401E-F1D611C699FC}"/>
          </ac:grpSpMkLst>
        </pc:grpChg>
        <pc:grpChg chg="mod">
          <ac:chgData name="Kokchun Giang" userId="67e2125d-ec8c-4323-9653-9824a2ad815f" providerId="ADAL" clId="{22F7C6F8-58BC-F142-947B-ED8464E1E6D6}" dt="2024-01-26T06:37:47.331" v="1134" actId="164"/>
          <ac:grpSpMkLst>
            <pc:docMk/>
            <pc:sldMk cId="740354111" sldId="333"/>
            <ac:grpSpMk id="399" creationId="{6324A7A0-5942-1C18-1EEB-463853506A38}"/>
          </ac:grpSpMkLst>
        </pc:grpChg>
        <pc:grpChg chg="add mod">
          <ac:chgData name="Kokchun Giang" userId="67e2125d-ec8c-4323-9653-9824a2ad815f" providerId="ADAL" clId="{22F7C6F8-58BC-F142-947B-ED8464E1E6D6}" dt="2024-01-26T06:37:40.786" v="1132" actId="164"/>
          <ac:grpSpMkLst>
            <pc:docMk/>
            <pc:sldMk cId="740354111" sldId="333"/>
            <ac:grpSpMk id="448" creationId="{E2BCF55C-AF82-14F4-EFD7-823710498F20}"/>
          </ac:grpSpMkLst>
        </pc:grpChg>
        <pc:grpChg chg="add mod">
          <ac:chgData name="Kokchun Giang" userId="67e2125d-ec8c-4323-9653-9824a2ad815f" providerId="ADAL" clId="{22F7C6F8-58BC-F142-947B-ED8464E1E6D6}" dt="2024-01-26T06:37:43.744" v="1133" actId="164"/>
          <ac:grpSpMkLst>
            <pc:docMk/>
            <pc:sldMk cId="740354111" sldId="333"/>
            <ac:grpSpMk id="451" creationId="{0D5AE57B-8CB7-1CF4-1B9B-7CE609CD993D}"/>
          </ac:grpSpMkLst>
        </pc:grpChg>
        <pc:grpChg chg="del mod">
          <ac:chgData name="Kokchun Giang" userId="67e2125d-ec8c-4323-9653-9824a2ad815f" providerId="ADAL" clId="{22F7C6F8-58BC-F142-947B-ED8464E1E6D6}" dt="2024-01-25T20:41:27.723" v="890"/>
          <ac:grpSpMkLst>
            <pc:docMk/>
            <pc:sldMk cId="740354111" sldId="333"/>
            <ac:grpSpMk id="451" creationId="{4B5E9ED8-8BB8-29B6-102E-D5DE2F72828E}"/>
          </ac:grpSpMkLst>
        </pc:grpChg>
        <pc:grpChg chg="add mod">
          <ac:chgData name="Kokchun Giang" userId="67e2125d-ec8c-4323-9653-9824a2ad815f" providerId="ADAL" clId="{22F7C6F8-58BC-F142-947B-ED8464E1E6D6}" dt="2024-01-26T06:37:47.331" v="1134" actId="164"/>
          <ac:grpSpMkLst>
            <pc:docMk/>
            <pc:sldMk cId="740354111" sldId="333"/>
            <ac:grpSpMk id="454" creationId="{A462024B-0984-0B37-86AD-2429139C4B5B}"/>
          </ac:grpSpMkLst>
        </pc:grpChg>
        <pc:grpChg chg="del mod">
          <ac:chgData name="Kokchun Giang" userId="67e2125d-ec8c-4323-9653-9824a2ad815f" providerId="ADAL" clId="{22F7C6F8-58BC-F142-947B-ED8464E1E6D6}" dt="2024-01-25T20:41:34.190" v="896"/>
          <ac:grpSpMkLst>
            <pc:docMk/>
            <pc:sldMk cId="740354111" sldId="333"/>
            <ac:grpSpMk id="454" creationId="{C7CA7035-907C-A5C9-4953-F108D95057EA}"/>
          </ac:grpSpMkLst>
        </pc:grpChg>
        <pc:grpChg chg="del mod">
          <ac:chgData name="Kokchun Giang" userId="67e2125d-ec8c-4323-9653-9824a2ad815f" providerId="ADAL" clId="{22F7C6F8-58BC-F142-947B-ED8464E1E6D6}" dt="2024-01-25T20:41:37.313" v="903"/>
          <ac:grpSpMkLst>
            <pc:docMk/>
            <pc:sldMk cId="740354111" sldId="333"/>
            <ac:grpSpMk id="460" creationId="{6A3099BF-161C-55B3-AA32-D189AD48561A}"/>
          </ac:grpSpMkLst>
        </pc:grpChg>
        <pc:grpChg chg="del">
          <ac:chgData name="Kokchun Giang" userId="67e2125d-ec8c-4323-9653-9824a2ad815f" providerId="ADAL" clId="{22F7C6F8-58BC-F142-947B-ED8464E1E6D6}" dt="2024-01-25T20:39:28.211" v="771" actId="478"/>
          <ac:grpSpMkLst>
            <pc:docMk/>
            <pc:sldMk cId="740354111" sldId="333"/>
            <ac:grpSpMk id="464" creationId="{DB459A5B-4BAD-3F17-AB4B-BD5C4ACC082A}"/>
          </ac:grpSpMkLst>
        </pc:grpChg>
        <pc:grpChg chg="mod">
          <ac:chgData name="Kokchun Giang" userId="67e2125d-ec8c-4323-9653-9824a2ad815f" providerId="ADAL" clId="{22F7C6F8-58BC-F142-947B-ED8464E1E6D6}" dt="2024-01-26T06:37:30.733" v="1129" actId="164"/>
          <ac:grpSpMkLst>
            <pc:docMk/>
            <pc:sldMk cId="740354111" sldId="333"/>
            <ac:grpSpMk id="476" creationId="{9E0AFC8F-5730-D1ED-398D-0FD5960F807E}"/>
          </ac:grpSpMkLst>
        </pc:grpChg>
        <pc:grpChg chg="mod">
          <ac:chgData name="Kokchun Giang" userId="67e2125d-ec8c-4323-9653-9824a2ad815f" providerId="ADAL" clId="{22F7C6F8-58BC-F142-947B-ED8464E1E6D6}" dt="2024-01-26T06:37:30.733" v="1129" actId="164"/>
          <ac:grpSpMkLst>
            <pc:docMk/>
            <pc:sldMk cId="740354111" sldId="333"/>
            <ac:grpSpMk id="482" creationId="{D0750284-9229-27E7-684E-0B5E3559FFD5}"/>
          </ac:grpSpMkLst>
        </pc:grpChg>
        <pc:grpChg chg="mod">
          <ac:chgData name="Kokchun Giang" userId="67e2125d-ec8c-4323-9653-9824a2ad815f" providerId="ADAL" clId="{22F7C6F8-58BC-F142-947B-ED8464E1E6D6}" dt="2024-01-26T06:37:30.733" v="1129" actId="164"/>
          <ac:grpSpMkLst>
            <pc:docMk/>
            <pc:sldMk cId="740354111" sldId="333"/>
            <ac:grpSpMk id="500" creationId="{7E77016A-79DC-81D2-2140-D42AD8C62CF7}"/>
          </ac:grpSpMkLst>
        </pc:grpChg>
        <pc:grpChg chg="del mod">
          <ac:chgData name="Kokchun Giang" userId="67e2125d-ec8c-4323-9653-9824a2ad815f" providerId="ADAL" clId="{22F7C6F8-58BC-F142-947B-ED8464E1E6D6}" dt="2024-01-25T20:42:50.005" v="942"/>
          <ac:grpSpMkLst>
            <pc:docMk/>
            <pc:sldMk cId="740354111" sldId="333"/>
            <ac:grpSpMk id="510" creationId="{06F4187F-8BEB-55DD-6037-CA5AFF9CFBA5}"/>
          </ac:grpSpMkLst>
        </pc:grpChg>
        <pc:grpChg chg="mod">
          <ac:chgData name="Kokchun Giang" userId="67e2125d-ec8c-4323-9653-9824a2ad815f" providerId="ADAL" clId="{22F7C6F8-58BC-F142-947B-ED8464E1E6D6}" dt="2024-01-26T06:37:38.023" v="1131" actId="164"/>
          <ac:grpSpMkLst>
            <pc:docMk/>
            <pc:sldMk cId="740354111" sldId="333"/>
            <ac:grpSpMk id="516" creationId="{06A7296F-4C70-C8DA-2803-93F0E9030209}"/>
          </ac:grpSpMkLst>
        </pc:grpChg>
        <pc:grpChg chg="mod">
          <ac:chgData name="Kokchun Giang" userId="67e2125d-ec8c-4323-9653-9824a2ad815f" providerId="ADAL" clId="{22F7C6F8-58BC-F142-947B-ED8464E1E6D6}" dt="2024-01-26T06:37:38.023" v="1131" actId="164"/>
          <ac:grpSpMkLst>
            <pc:docMk/>
            <pc:sldMk cId="740354111" sldId="333"/>
            <ac:grpSpMk id="517" creationId="{D1C2D5CE-5F7B-2EE8-6634-B52A21186F3C}"/>
          </ac:grpSpMkLst>
        </pc:grpChg>
        <pc:grpChg chg="mod">
          <ac:chgData name="Kokchun Giang" userId="67e2125d-ec8c-4323-9653-9824a2ad815f" providerId="ADAL" clId="{22F7C6F8-58BC-F142-947B-ED8464E1E6D6}" dt="2024-01-26T06:37:40.786" v="1132" actId="164"/>
          <ac:grpSpMkLst>
            <pc:docMk/>
            <pc:sldMk cId="740354111" sldId="333"/>
            <ac:grpSpMk id="522" creationId="{56993C53-99D1-292D-CADA-E66CB98386C7}"/>
          </ac:grpSpMkLst>
        </pc:grpChg>
        <pc:grpChg chg="mod">
          <ac:chgData name="Kokchun Giang" userId="67e2125d-ec8c-4323-9653-9824a2ad815f" providerId="ADAL" clId="{22F7C6F8-58BC-F142-947B-ED8464E1E6D6}" dt="2024-01-25T20:43:29.531" v="989"/>
          <ac:grpSpMkLst>
            <pc:docMk/>
            <pc:sldMk cId="740354111" sldId="333"/>
            <ac:grpSpMk id="529" creationId="{C4159593-8EB4-EF0B-4A77-E349DC88C479}"/>
          </ac:grpSpMkLst>
        </pc:grpChg>
        <pc:grpChg chg="mod">
          <ac:chgData name="Kokchun Giang" userId="67e2125d-ec8c-4323-9653-9824a2ad815f" providerId="ADAL" clId="{22F7C6F8-58BC-F142-947B-ED8464E1E6D6}" dt="2024-01-26T06:37:40.786" v="1132" actId="164"/>
          <ac:grpSpMkLst>
            <pc:docMk/>
            <pc:sldMk cId="740354111" sldId="333"/>
            <ac:grpSpMk id="538" creationId="{C8AE69B7-A7CE-1819-A074-3B7C64DE56EE}"/>
          </ac:grpSpMkLst>
        </pc:grpChg>
        <pc:grpChg chg="mod">
          <ac:chgData name="Kokchun Giang" userId="67e2125d-ec8c-4323-9653-9824a2ad815f" providerId="ADAL" clId="{22F7C6F8-58BC-F142-947B-ED8464E1E6D6}" dt="2024-01-26T06:37:40.786" v="1132" actId="164"/>
          <ac:grpSpMkLst>
            <pc:docMk/>
            <pc:sldMk cId="740354111" sldId="333"/>
            <ac:grpSpMk id="546" creationId="{1F42047E-0364-5881-FB1B-E65B9924ED03}"/>
          </ac:grpSpMkLst>
        </pc:grpChg>
        <pc:grpChg chg="mod">
          <ac:chgData name="Kokchun Giang" userId="67e2125d-ec8c-4323-9653-9824a2ad815f" providerId="ADAL" clId="{22F7C6F8-58BC-F142-947B-ED8464E1E6D6}" dt="2024-01-26T06:37:40.786" v="1132" actId="164"/>
          <ac:grpSpMkLst>
            <pc:docMk/>
            <pc:sldMk cId="740354111" sldId="333"/>
            <ac:grpSpMk id="547" creationId="{695A11C3-7B53-D9B1-7B26-6CB463C72FDD}"/>
          </ac:grpSpMkLst>
        </pc:grpChg>
        <pc:grpChg chg="del mod">
          <ac:chgData name="Kokchun Giang" userId="67e2125d-ec8c-4323-9653-9824a2ad815f" providerId="ADAL" clId="{22F7C6F8-58BC-F142-947B-ED8464E1E6D6}" dt="2024-01-25T20:43:57.998" v="1030"/>
          <ac:grpSpMkLst>
            <pc:docMk/>
            <pc:sldMk cId="740354111" sldId="333"/>
            <ac:grpSpMk id="552" creationId="{044CBE0A-17C2-EBCE-7654-704960227177}"/>
          </ac:grpSpMkLst>
        </pc:grpChg>
        <pc:grpChg chg="mod">
          <ac:chgData name="Kokchun Giang" userId="67e2125d-ec8c-4323-9653-9824a2ad815f" providerId="ADAL" clId="{22F7C6F8-58BC-F142-947B-ED8464E1E6D6}" dt="2024-01-26T06:37:43.744" v="1133" actId="164"/>
          <ac:grpSpMkLst>
            <pc:docMk/>
            <pc:sldMk cId="740354111" sldId="333"/>
            <ac:grpSpMk id="567" creationId="{5791D7DD-3B0C-77A7-019B-68F09465C3CE}"/>
          </ac:grpSpMkLst>
        </pc:grpChg>
        <pc:grpChg chg="mod">
          <ac:chgData name="Kokchun Giang" userId="67e2125d-ec8c-4323-9653-9824a2ad815f" providerId="ADAL" clId="{22F7C6F8-58BC-F142-947B-ED8464E1E6D6}" dt="2024-01-26T06:37:43.744" v="1133" actId="164"/>
          <ac:grpSpMkLst>
            <pc:docMk/>
            <pc:sldMk cId="740354111" sldId="333"/>
            <ac:grpSpMk id="584" creationId="{4C548136-47F9-A5EE-87EE-CB093BF6B546}"/>
          </ac:grpSpMkLst>
        </pc:grpChg>
        <pc:grpChg chg="mod">
          <ac:chgData name="Kokchun Giang" userId="67e2125d-ec8c-4323-9653-9824a2ad815f" providerId="ADAL" clId="{22F7C6F8-58BC-F142-947B-ED8464E1E6D6}" dt="2024-01-26T06:37:47.331" v="1134" actId="164"/>
          <ac:grpSpMkLst>
            <pc:docMk/>
            <pc:sldMk cId="740354111" sldId="333"/>
            <ac:grpSpMk id="596" creationId="{1DB3A174-F0A0-6A7D-16E0-EC801EE9CFD2}"/>
          </ac:grpSpMkLst>
        </pc:grpChg>
        <pc:grpChg chg="del">
          <ac:chgData name="Kokchun Giang" userId="67e2125d-ec8c-4323-9653-9824a2ad815f" providerId="ADAL" clId="{22F7C6F8-58BC-F142-947B-ED8464E1E6D6}" dt="2024-01-25T20:39:37.068" v="774" actId="478"/>
          <ac:grpSpMkLst>
            <pc:docMk/>
            <pc:sldMk cId="740354111" sldId="333"/>
            <ac:grpSpMk id="675" creationId="{EADDD8CF-E9DF-AA37-7EFB-AF12EC8CCC13}"/>
          </ac:grpSpMkLst>
        </pc:grpChg>
        <pc:grpChg chg="mod">
          <ac:chgData name="Kokchun Giang" userId="67e2125d-ec8c-4323-9653-9824a2ad815f" providerId="ADAL" clId="{22F7C6F8-58BC-F142-947B-ED8464E1E6D6}" dt="2024-01-26T06:37:47.331" v="1134" actId="164"/>
          <ac:grpSpMkLst>
            <pc:docMk/>
            <pc:sldMk cId="740354111" sldId="333"/>
            <ac:grpSpMk id="678" creationId="{86BD8289-1476-8893-9B90-954E4E0E985C}"/>
          </ac:grpSpMkLst>
        </pc:grpChg>
        <pc:grpChg chg="del">
          <ac:chgData name="Kokchun Giang" userId="67e2125d-ec8c-4323-9653-9824a2ad815f" providerId="ADAL" clId="{22F7C6F8-58BC-F142-947B-ED8464E1E6D6}" dt="2024-01-25T20:39:31.306" v="773" actId="478"/>
          <ac:grpSpMkLst>
            <pc:docMk/>
            <pc:sldMk cId="740354111" sldId="333"/>
            <ac:grpSpMk id="742" creationId="{2B3739E6-B31D-4F28-09B1-54CABC55221A}"/>
          </ac:grpSpMkLst>
        </pc:grpChg>
        <pc:grpChg chg="mod">
          <ac:chgData name="Kokchun Giang" userId="67e2125d-ec8c-4323-9653-9824a2ad815f" providerId="ADAL" clId="{22F7C6F8-58BC-F142-947B-ED8464E1E6D6}" dt="2024-01-26T06:37:47.331" v="1134" actId="164"/>
          <ac:grpSpMkLst>
            <pc:docMk/>
            <pc:sldMk cId="740354111" sldId="333"/>
            <ac:grpSpMk id="746" creationId="{B1B63596-7461-20F9-FF6B-7DEC918DEECB}"/>
          </ac:grpSpMkLst>
        </pc:grpChg>
        <pc:grpChg chg="mod">
          <ac:chgData name="Kokchun Giang" userId="67e2125d-ec8c-4323-9653-9824a2ad815f" providerId="ADAL" clId="{22F7C6F8-58BC-F142-947B-ED8464E1E6D6}" dt="2024-01-26T06:37:47.331" v="1134" actId="164"/>
          <ac:grpSpMkLst>
            <pc:docMk/>
            <pc:sldMk cId="740354111" sldId="333"/>
            <ac:grpSpMk id="750" creationId="{4803F672-AD54-61E7-4622-6C6C67E12466}"/>
          </ac:grpSpMkLst>
        </pc:grpChg>
        <pc:grpChg chg="mod">
          <ac:chgData name="Kokchun Giang" userId="67e2125d-ec8c-4323-9653-9824a2ad815f" providerId="ADAL" clId="{22F7C6F8-58BC-F142-947B-ED8464E1E6D6}" dt="2024-01-26T06:37:47.331" v="1134" actId="164"/>
          <ac:grpSpMkLst>
            <pc:docMk/>
            <pc:sldMk cId="740354111" sldId="333"/>
            <ac:grpSpMk id="756" creationId="{8E6A4FD7-56EA-4606-48E9-7E062874AE4C}"/>
          </ac:grpSpMkLst>
        </pc:grpChg>
        <pc:grpChg chg="mod">
          <ac:chgData name="Kokchun Giang" userId="67e2125d-ec8c-4323-9653-9824a2ad815f" providerId="ADAL" clId="{22F7C6F8-58BC-F142-947B-ED8464E1E6D6}" dt="2024-01-26T06:37:47.331" v="1134" actId="164"/>
          <ac:grpSpMkLst>
            <pc:docMk/>
            <pc:sldMk cId="740354111" sldId="333"/>
            <ac:grpSpMk id="814" creationId="{CDCD5C81-366A-AA66-606C-7A3EDEBF61A8}"/>
          </ac:grpSpMkLst>
        </pc:grpChg>
        <pc:grpChg chg="del mod">
          <ac:chgData name="Kokchun Giang" userId="67e2125d-ec8c-4323-9653-9824a2ad815f" providerId="ADAL" clId="{22F7C6F8-58BC-F142-947B-ED8464E1E6D6}" dt="2024-01-25T20:41:13.933" v="873"/>
          <ac:grpSpMkLst>
            <pc:docMk/>
            <pc:sldMk cId="740354111" sldId="333"/>
            <ac:grpSpMk id="899" creationId="{419F6924-C2ED-6252-17F1-AF8D4BDAFFAC}"/>
          </ac:grpSpMkLst>
        </pc:grpChg>
        <pc:grpChg chg="mod">
          <ac:chgData name="Kokchun Giang" userId="67e2125d-ec8c-4323-9653-9824a2ad815f" providerId="ADAL" clId="{22F7C6F8-58BC-F142-947B-ED8464E1E6D6}" dt="2024-01-26T06:37:21.382" v="1126" actId="164"/>
          <ac:grpSpMkLst>
            <pc:docMk/>
            <pc:sldMk cId="740354111" sldId="333"/>
            <ac:grpSpMk id="911" creationId="{FF1FBB33-00AE-41BE-BE6D-7C54676C6D98}"/>
          </ac:grpSpMkLst>
        </pc:grpChg>
        <pc:grpChg chg="mod">
          <ac:chgData name="Kokchun Giang" userId="67e2125d-ec8c-4323-9653-9824a2ad815f" providerId="ADAL" clId="{22F7C6F8-58BC-F142-947B-ED8464E1E6D6}" dt="2024-01-26T06:37:21.382" v="1126" actId="164"/>
          <ac:grpSpMkLst>
            <pc:docMk/>
            <pc:sldMk cId="740354111" sldId="333"/>
            <ac:grpSpMk id="913" creationId="{1C79D0C9-A128-711F-6E60-FC0279E252DA}"/>
          </ac:grpSpMkLst>
        </pc:grpChg>
        <pc:grpChg chg="mod">
          <ac:chgData name="Kokchun Giang" userId="67e2125d-ec8c-4323-9653-9824a2ad815f" providerId="ADAL" clId="{22F7C6F8-58BC-F142-947B-ED8464E1E6D6}" dt="2024-01-26T06:37:21.382" v="1126" actId="164"/>
          <ac:grpSpMkLst>
            <pc:docMk/>
            <pc:sldMk cId="740354111" sldId="333"/>
            <ac:grpSpMk id="957" creationId="{81FE6CFE-0533-A79A-DD6E-E7F45B7B7435}"/>
          </ac:grpSpMkLst>
        </pc:grpChg>
        <pc:grpChg chg="del">
          <ac:chgData name="Kokchun Giang" userId="67e2125d-ec8c-4323-9653-9824a2ad815f" providerId="ADAL" clId="{22F7C6F8-58BC-F142-947B-ED8464E1E6D6}" dt="2024-01-25T20:39:29.044" v="772" actId="478"/>
          <ac:grpSpMkLst>
            <pc:docMk/>
            <pc:sldMk cId="740354111" sldId="333"/>
            <ac:grpSpMk id="974" creationId="{3E62CE26-16FE-3A10-BB61-0631850FCE4A}"/>
          </ac:grpSpMkLst>
        </pc:grpChg>
        <pc:grpChg chg="del">
          <ac:chgData name="Kokchun Giang" userId="67e2125d-ec8c-4323-9653-9824a2ad815f" providerId="ADAL" clId="{22F7C6F8-58BC-F142-947B-ED8464E1E6D6}" dt="2024-01-25T20:39:28.211" v="771" actId="478"/>
          <ac:grpSpMkLst>
            <pc:docMk/>
            <pc:sldMk cId="740354111" sldId="333"/>
            <ac:grpSpMk id="975" creationId="{365ED1AB-06E9-69BF-42E2-3C1CAED8984F}"/>
          </ac:grpSpMkLst>
        </pc:grpChg>
        <pc:grpChg chg="del">
          <ac:chgData name="Kokchun Giang" userId="67e2125d-ec8c-4323-9653-9824a2ad815f" providerId="ADAL" clId="{22F7C6F8-58BC-F142-947B-ED8464E1E6D6}" dt="2024-01-25T20:39:31.306" v="773" actId="478"/>
          <ac:grpSpMkLst>
            <pc:docMk/>
            <pc:sldMk cId="740354111" sldId="333"/>
            <ac:grpSpMk id="976" creationId="{DD506B2F-425A-8520-98FD-1D2BDD7621A2}"/>
          </ac:grpSpMkLst>
        </pc:grpChg>
        <pc:grpChg chg="del">
          <ac:chgData name="Kokchun Giang" userId="67e2125d-ec8c-4323-9653-9824a2ad815f" providerId="ADAL" clId="{22F7C6F8-58BC-F142-947B-ED8464E1E6D6}" dt="2024-01-25T20:39:37.068" v="774" actId="478"/>
          <ac:grpSpMkLst>
            <pc:docMk/>
            <pc:sldMk cId="740354111" sldId="333"/>
            <ac:grpSpMk id="977" creationId="{8BCA3AE1-C5C3-F3AC-F353-AD2BFF622FFA}"/>
          </ac:grpSpMkLst>
        </pc:grpChg>
        <pc:grpChg chg="del">
          <ac:chgData name="Kokchun Giang" userId="67e2125d-ec8c-4323-9653-9824a2ad815f" providerId="ADAL" clId="{22F7C6F8-58BC-F142-947B-ED8464E1E6D6}" dt="2024-01-25T20:39:38.401" v="775" actId="478"/>
          <ac:grpSpMkLst>
            <pc:docMk/>
            <pc:sldMk cId="740354111" sldId="333"/>
            <ac:grpSpMk id="978" creationId="{DB78E508-9119-2954-1D6C-5ABEF220D65C}"/>
          </ac:grpSpMkLst>
        </pc:grpChg>
        <pc:grpChg chg="del">
          <ac:chgData name="Kokchun Giang" userId="67e2125d-ec8c-4323-9653-9824a2ad815f" providerId="ADAL" clId="{22F7C6F8-58BC-F142-947B-ED8464E1E6D6}" dt="2024-01-25T20:39:40.259" v="776" actId="478"/>
          <ac:grpSpMkLst>
            <pc:docMk/>
            <pc:sldMk cId="740354111" sldId="333"/>
            <ac:grpSpMk id="979" creationId="{D10825BA-B92B-12FE-6569-BBFCEA471143}"/>
          </ac:grpSpMkLst>
        </pc:grpChg>
        <pc:grpChg chg="del">
          <ac:chgData name="Kokchun Giang" userId="67e2125d-ec8c-4323-9653-9824a2ad815f" providerId="ADAL" clId="{22F7C6F8-58BC-F142-947B-ED8464E1E6D6}" dt="2024-01-25T20:39:40.259" v="776" actId="478"/>
          <ac:grpSpMkLst>
            <pc:docMk/>
            <pc:sldMk cId="740354111" sldId="333"/>
            <ac:grpSpMk id="981" creationId="{1A4E8228-7BAC-451B-6FDB-D3796A10E3BD}"/>
          </ac:grpSpMkLst>
        </pc:grpChg>
        <pc:grpChg chg="del">
          <ac:chgData name="Kokchun Giang" userId="67e2125d-ec8c-4323-9653-9824a2ad815f" providerId="ADAL" clId="{22F7C6F8-58BC-F142-947B-ED8464E1E6D6}" dt="2024-01-25T20:39:40.259" v="776" actId="478"/>
          <ac:grpSpMkLst>
            <pc:docMk/>
            <pc:sldMk cId="740354111" sldId="333"/>
            <ac:grpSpMk id="982" creationId="{E00BB396-2BE0-B9BB-7903-55A368E7A791}"/>
          </ac:grpSpMkLst>
        </pc:grpChg>
        <pc:grpChg chg="del">
          <ac:chgData name="Kokchun Giang" userId="67e2125d-ec8c-4323-9653-9824a2ad815f" providerId="ADAL" clId="{22F7C6F8-58BC-F142-947B-ED8464E1E6D6}" dt="2024-01-25T20:39:40.259" v="776" actId="478"/>
          <ac:grpSpMkLst>
            <pc:docMk/>
            <pc:sldMk cId="740354111" sldId="333"/>
            <ac:grpSpMk id="983" creationId="{A007E258-4BF6-4B38-B547-827876BFE999}"/>
          </ac:grpSpMkLst>
        </pc:grpChg>
        <pc:grpChg chg="del">
          <ac:chgData name="Kokchun Giang" userId="67e2125d-ec8c-4323-9653-9824a2ad815f" providerId="ADAL" clId="{22F7C6F8-58BC-F142-947B-ED8464E1E6D6}" dt="2024-01-25T20:39:40.259" v="776" actId="478"/>
          <ac:grpSpMkLst>
            <pc:docMk/>
            <pc:sldMk cId="740354111" sldId="333"/>
            <ac:grpSpMk id="985" creationId="{1A034A51-0D63-CA79-5AF4-A6B3C6220CEB}"/>
          </ac:grpSpMkLst>
        </pc:grpChg>
        <pc:grpChg chg="del">
          <ac:chgData name="Kokchun Giang" userId="67e2125d-ec8c-4323-9653-9824a2ad815f" providerId="ADAL" clId="{22F7C6F8-58BC-F142-947B-ED8464E1E6D6}" dt="2024-01-25T20:39:40.259" v="776" actId="478"/>
          <ac:grpSpMkLst>
            <pc:docMk/>
            <pc:sldMk cId="740354111" sldId="333"/>
            <ac:grpSpMk id="986" creationId="{3C974582-3A8F-903F-FABD-327234054A01}"/>
          </ac:grpSpMkLst>
        </pc:grpChg>
        <pc:grpChg chg="mod">
          <ac:chgData name="Kokchun Giang" userId="67e2125d-ec8c-4323-9653-9824a2ad815f" providerId="ADAL" clId="{22F7C6F8-58BC-F142-947B-ED8464E1E6D6}" dt="2024-01-26T06:37:34.749" v="1130" actId="164"/>
          <ac:grpSpMkLst>
            <pc:docMk/>
            <pc:sldMk cId="740354111" sldId="333"/>
            <ac:grpSpMk id="996" creationId="{25CE65E9-56E2-6CE8-B42A-3E36D3577F64}"/>
          </ac:grpSpMkLst>
        </pc:grpChg>
        <pc:grpChg chg="mod">
          <ac:chgData name="Kokchun Giang" userId="67e2125d-ec8c-4323-9653-9824a2ad815f" providerId="ADAL" clId="{22F7C6F8-58BC-F142-947B-ED8464E1E6D6}" dt="2024-01-26T06:37:34.749" v="1130" actId="164"/>
          <ac:grpSpMkLst>
            <pc:docMk/>
            <pc:sldMk cId="740354111" sldId="333"/>
            <ac:grpSpMk id="1001" creationId="{4A3386BD-9D91-61EA-6599-72CAFBFC5CFF}"/>
          </ac:grpSpMkLst>
        </pc:grpChg>
        <pc:grpChg chg="del mod">
          <ac:chgData name="Kokchun Giang" userId="67e2125d-ec8c-4323-9653-9824a2ad815f" providerId="ADAL" clId="{22F7C6F8-58BC-F142-947B-ED8464E1E6D6}" dt="2024-01-25T20:43:05.388" v="958"/>
          <ac:grpSpMkLst>
            <pc:docMk/>
            <pc:sldMk cId="740354111" sldId="333"/>
            <ac:grpSpMk id="1009" creationId="{EB676CF9-1377-1F60-2E37-537C6E9A3CE4}"/>
          </ac:grpSpMkLst>
        </pc:grpChg>
        <pc:grpChg chg="mod">
          <ac:chgData name="Kokchun Giang" userId="67e2125d-ec8c-4323-9653-9824a2ad815f" providerId="ADAL" clId="{22F7C6F8-58BC-F142-947B-ED8464E1E6D6}" dt="2024-01-26T06:37:38.023" v="1131" actId="164"/>
          <ac:grpSpMkLst>
            <pc:docMk/>
            <pc:sldMk cId="740354111" sldId="333"/>
            <ac:grpSpMk id="1012" creationId="{1586FC53-961C-8EAF-0A38-595118D32515}"/>
          </ac:grpSpMkLst>
        </pc:grpChg>
        <pc:inkChg chg="add mod">
          <ac:chgData name="Kokchun Giang" userId="67e2125d-ec8c-4323-9653-9824a2ad815f" providerId="ADAL" clId="{22F7C6F8-58BC-F142-947B-ED8464E1E6D6}" dt="2024-01-25T20:40:45.801" v="827"/>
          <ac:inkMkLst>
            <pc:docMk/>
            <pc:sldMk cId="740354111" sldId="333"/>
            <ac:inkMk id="2" creationId="{9EEDFB4F-B91F-CBA3-BD95-15644DC9785E}"/>
          </ac:inkMkLst>
        </pc:inkChg>
        <pc:inkChg chg="add mod">
          <ac:chgData name="Kokchun Giang" userId="67e2125d-ec8c-4323-9653-9824a2ad815f" providerId="ADAL" clId="{22F7C6F8-58BC-F142-947B-ED8464E1E6D6}" dt="2024-01-25T20:40:45.801" v="827"/>
          <ac:inkMkLst>
            <pc:docMk/>
            <pc:sldMk cId="740354111" sldId="333"/>
            <ac:inkMk id="3" creationId="{3BB9BCDE-162C-AC45-60B5-0988A1093691}"/>
          </ac:inkMkLst>
        </pc:inkChg>
        <pc:inkChg chg="add mod">
          <ac:chgData name="Kokchun Giang" userId="67e2125d-ec8c-4323-9653-9824a2ad815f" providerId="ADAL" clId="{22F7C6F8-58BC-F142-947B-ED8464E1E6D6}" dt="2024-01-25T20:40:45.801" v="827"/>
          <ac:inkMkLst>
            <pc:docMk/>
            <pc:sldMk cId="740354111" sldId="333"/>
            <ac:inkMk id="4" creationId="{CDD025A8-5230-89F8-5DA3-A85509F96963}"/>
          </ac:inkMkLst>
        </pc:inkChg>
        <pc:inkChg chg="add mod">
          <ac:chgData name="Kokchun Giang" userId="67e2125d-ec8c-4323-9653-9824a2ad815f" providerId="ADAL" clId="{22F7C6F8-58BC-F142-947B-ED8464E1E6D6}" dt="2024-01-25T20:40:45.801" v="827"/>
          <ac:inkMkLst>
            <pc:docMk/>
            <pc:sldMk cId="740354111" sldId="333"/>
            <ac:inkMk id="5" creationId="{68ABFBA4-4559-4282-6C78-06F98A3AB1E4}"/>
          </ac:inkMkLst>
        </pc:inkChg>
        <pc:inkChg chg="add mod">
          <ac:chgData name="Kokchun Giang" userId="67e2125d-ec8c-4323-9653-9824a2ad815f" providerId="ADAL" clId="{22F7C6F8-58BC-F142-947B-ED8464E1E6D6}" dt="2024-01-25T20:40:45.801" v="827"/>
          <ac:inkMkLst>
            <pc:docMk/>
            <pc:sldMk cId="740354111" sldId="333"/>
            <ac:inkMk id="6" creationId="{18767389-E4DB-C08E-AD8F-C65061209861}"/>
          </ac:inkMkLst>
        </pc:inkChg>
        <pc:inkChg chg="add mod">
          <ac:chgData name="Kokchun Giang" userId="67e2125d-ec8c-4323-9653-9824a2ad815f" providerId="ADAL" clId="{22F7C6F8-58BC-F142-947B-ED8464E1E6D6}" dt="2024-01-25T20:40:45.801" v="827"/>
          <ac:inkMkLst>
            <pc:docMk/>
            <pc:sldMk cId="740354111" sldId="333"/>
            <ac:inkMk id="7" creationId="{F5A5DC6A-810B-29B6-55F0-C8E8F9558999}"/>
          </ac:inkMkLst>
        </pc:inkChg>
        <pc:inkChg chg="add mod">
          <ac:chgData name="Kokchun Giang" userId="67e2125d-ec8c-4323-9653-9824a2ad815f" providerId="ADAL" clId="{22F7C6F8-58BC-F142-947B-ED8464E1E6D6}" dt="2024-01-25T20:40:45.801" v="827"/>
          <ac:inkMkLst>
            <pc:docMk/>
            <pc:sldMk cId="740354111" sldId="333"/>
            <ac:inkMk id="8" creationId="{4A9E1C10-5010-14EF-663A-1815191DF678}"/>
          </ac:inkMkLst>
        </pc:inkChg>
        <pc:inkChg chg="add mod">
          <ac:chgData name="Kokchun Giang" userId="67e2125d-ec8c-4323-9653-9824a2ad815f" providerId="ADAL" clId="{22F7C6F8-58BC-F142-947B-ED8464E1E6D6}" dt="2024-01-25T20:40:45.801" v="827"/>
          <ac:inkMkLst>
            <pc:docMk/>
            <pc:sldMk cId="740354111" sldId="333"/>
            <ac:inkMk id="9" creationId="{B141A38F-5627-F529-A370-B761C010FBF9}"/>
          </ac:inkMkLst>
        </pc:inkChg>
        <pc:inkChg chg="add mod">
          <ac:chgData name="Kokchun Giang" userId="67e2125d-ec8c-4323-9653-9824a2ad815f" providerId="ADAL" clId="{22F7C6F8-58BC-F142-947B-ED8464E1E6D6}" dt="2024-01-26T06:37:19.065" v="1125" actId="164"/>
          <ac:inkMkLst>
            <pc:docMk/>
            <pc:sldMk cId="740354111" sldId="333"/>
            <ac:inkMk id="12" creationId="{F5FDC6CB-8AF2-82E6-37AF-8F14831DCCB5}"/>
          </ac:inkMkLst>
        </pc:inkChg>
        <pc:inkChg chg="add mod">
          <ac:chgData name="Kokchun Giang" userId="67e2125d-ec8c-4323-9653-9824a2ad815f" providerId="ADAL" clId="{22F7C6F8-58BC-F142-947B-ED8464E1E6D6}" dt="2024-01-25T20:40:54.839" v="847"/>
          <ac:inkMkLst>
            <pc:docMk/>
            <pc:sldMk cId="740354111" sldId="333"/>
            <ac:inkMk id="13" creationId="{F1B7D5D1-CB93-B8DF-2B2A-7CFA805C151A}"/>
          </ac:inkMkLst>
        </pc:inkChg>
        <pc:inkChg chg="add mod">
          <ac:chgData name="Kokchun Giang" userId="67e2125d-ec8c-4323-9653-9824a2ad815f" providerId="ADAL" clId="{22F7C6F8-58BC-F142-947B-ED8464E1E6D6}" dt="2024-01-25T20:40:54.839" v="847"/>
          <ac:inkMkLst>
            <pc:docMk/>
            <pc:sldMk cId="740354111" sldId="333"/>
            <ac:inkMk id="14" creationId="{5B653D73-85CF-72BE-185B-096D1F59A24F}"/>
          </ac:inkMkLst>
        </pc:inkChg>
        <pc:inkChg chg="add mod">
          <ac:chgData name="Kokchun Giang" userId="67e2125d-ec8c-4323-9653-9824a2ad815f" providerId="ADAL" clId="{22F7C6F8-58BC-F142-947B-ED8464E1E6D6}" dt="2024-01-25T20:40:54.839" v="847"/>
          <ac:inkMkLst>
            <pc:docMk/>
            <pc:sldMk cId="740354111" sldId="333"/>
            <ac:inkMk id="15" creationId="{F405124F-EF69-CF11-60E0-DC26B5224BC2}"/>
          </ac:inkMkLst>
        </pc:inkChg>
        <pc:inkChg chg="add mod">
          <ac:chgData name="Kokchun Giang" userId="67e2125d-ec8c-4323-9653-9824a2ad815f" providerId="ADAL" clId="{22F7C6F8-58BC-F142-947B-ED8464E1E6D6}" dt="2024-01-26T06:37:19.065" v="1125" actId="164"/>
          <ac:inkMkLst>
            <pc:docMk/>
            <pc:sldMk cId="740354111" sldId="333"/>
            <ac:inkMk id="16" creationId="{073554F1-C3B3-D94B-1DD7-7EE8D805813C}"/>
          </ac:inkMkLst>
        </pc:inkChg>
        <pc:inkChg chg="add mod">
          <ac:chgData name="Kokchun Giang" userId="67e2125d-ec8c-4323-9653-9824a2ad815f" providerId="ADAL" clId="{22F7C6F8-58BC-F142-947B-ED8464E1E6D6}" dt="2024-01-25T20:40:54.839" v="847"/>
          <ac:inkMkLst>
            <pc:docMk/>
            <pc:sldMk cId="740354111" sldId="333"/>
            <ac:inkMk id="17" creationId="{071B212D-A6C1-80E9-822C-BD7396C19BCB}"/>
          </ac:inkMkLst>
        </pc:inkChg>
        <pc:inkChg chg="add mod">
          <ac:chgData name="Kokchun Giang" userId="67e2125d-ec8c-4323-9653-9824a2ad815f" providerId="ADAL" clId="{22F7C6F8-58BC-F142-947B-ED8464E1E6D6}" dt="2024-01-25T20:40:54.839" v="847"/>
          <ac:inkMkLst>
            <pc:docMk/>
            <pc:sldMk cId="740354111" sldId="333"/>
            <ac:inkMk id="18" creationId="{8836B012-E195-F733-0DAF-23B5E029E314}"/>
          </ac:inkMkLst>
        </pc:inkChg>
        <pc:inkChg chg="add mod">
          <ac:chgData name="Kokchun Giang" userId="67e2125d-ec8c-4323-9653-9824a2ad815f" providerId="ADAL" clId="{22F7C6F8-58BC-F142-947B-ED8464E1E6D6}" dt="2024-01-25T20:40:54.839" v="847"/>
          <ac:inkMkLst>
            <pc:docMk/>
            <pc:sldMk cId="740354111" sldId="333"/>
            <ac:inkMk id="19" creationId="{899F1FAB-065C-22B0-7AF3-D678F65C4DFF}"/>
          </ac:inkMkLst>
        </pc:inkChg>
        <pc:inkChg chg="add mod">
          <ac:chgData name="Kokchun Giang" userId="67e2125d-ec8c-4323-9653-9824a2ad815f" providerId="ADAL" clId="{22F7C6F8-58BC-F142-947B-ED8464E1E6D6}" dt="2024-01-25T20:40:54.839" v="847"/>
          <ac:inkMkLst>
            <pc:docMk/>
            <pc:sldMk cId="740354111" sldId="333"/>
            <ac:inkMk id="20" creationId="{0A2CE04E-A793-3E6B-745C-0EEAA5AA6B8E}"/>
          </ac:inkMkLst>
        </pc:inkChg>
        <pc:inkChg chg="add mod">
          <ac:chgData name="Kokchun Giang" userId="67e2125d-ec8c-4323-9653-9824a2ad815f" providerId="ADAL" clId="{22F7C6F8-58BC-F142-947B-ED8464E1E6D6}" dt="2024-01-25T20:40:54.839" v="847"/>
          <ac:inkMkLst>
            <pc:docMk/>
            <pc:sldMk cId="740354111" sldId="333"/>
            <ac:inkMk id="21" creationId="{51F8112B-3541-E43C-C206-81EF18728D28}"/>
          </ac:inkMkLst>
        </pc:inkChg>
        <pc:inkChg chg="add mod">
          <ac:chgData name="Kokchun Giang" userId="67e2125d-ec8c-4323-9653-9824a2ad815f" providerId="ADAL" clId="{22F7C6F8-58BC-F142-947B-ED8464E1E6D6}" dt="2024-01-25T20:40:54.839" v="847"/>
          <ac:inkMkLst>
            <pc:docMk/>
            <pc:sldMk cId="740354111" sldId="333"/>
            <ac:inkMk id="22" creationId="{CF695155-5395-2620-150A-24E58E207384}"/>
          </ac:inkMkLst>
        </pc:inkChg>
        <pc:inkChg chg="add mod">
          <ac:chgData name="Kokchun Giang" userId="67e2125d-ec8c-4323-9653-9824a2ad815f" providerId="ADAL" clId="{22F7C6F8-58BC-F142-947B-ED8464E1E6D6}" dt="2024-01-25T20:40:54.839" v="847"/>
          <ac:inkMkLst>
            <pc:docMk/>
            <pc:sldMk cId="740354111" sldId="333"/>
            <ac:inkMk id="23" creationId="{B31758E7-5A64-E521-211A-9B2928935AFF}"/>
          </ac:inkMkLst>
        </pc:inkChg>
        <pc:inkChg chg="add mod">
          <ac:chgData name="Kokchun Giang" userId="67e2125d-ec8c-4323-9653-9824a2ad815f" providerId="ADAL" clId="{22F7C6F8-58BC-F142-947B-ED8464E1E6D6}" dt="2024-01-25T20:40:54.839" v="847"/>
          <ac:inkMkLst>
            <pc:docMk/>
            <pc:sldMk cId="740354111" sldId="333"/>
            <ac:inkMk id="24" creationId="{E56966BD-3C5A-98D1-864D-B92D434410F0}"/>
          </ac:inkMkLst>
        </pc:inkChg>
        <pc:inkChg chg="add mod">
          <ac:chgData name="Kokchun Giang" userId="67e2125d-ec8c-4323-9653-9824a2ad815f" providerId="ADAL" clId="{22F7C6F8-58BC-F142-947B-ED8464E1E6D6}" dt="2024-01-25T20:40:54.839" v="847"/>
          <ac:inkMkLst>
            <pc:docMk/>
            <pc:sldMk cId="740354111" sldId="333"/>
            <ac:inkMk id="25" creationId="{08A5C278-98E9-62FC-267A-7CC61E352FAD}"/>
          </ac:inkMkLst>
        </pc:inkChg>
        <pc:inkChg chg="add mod">
          <ac:chgData name="Kokchun Giang" userId="67e2125d-ec8c-4323-9653-9824a2ad815f" providerId="ADAL" clId="{22F7C6F8-58BC-F142-947B-ED8464E1E6D6}" dt="2024-01-25T20:40:54.839" v="847"/>
          <ac:inkMkLst>
            <pc:docMk/>
            <pc:sldMk cId="740354111" sldId="333"/>
            <ac:inkMk id="26" creationId="{63FF0335-B200-7C1D-BA76-E3A07B3863B0}"/>
          </ac:inkMkLst>
        </pc:inkChg>
        <pc:inkChg chg="add mod">
          <ac:chgData name="Kokchun Giang" userId="67e2125d-ec8c-4323-9653-9824a2ad815f" providerId="ADAL" clId="{22F7C6F8-58BC-F142-947B-ED8464E1E6D6}" dt="2024-01-25T20:40:54.839" v="847"/>
          <ac:inkMkLst>
            <pc:docMk/>
            <pc:sldMk cId="740354111" sldId="333"/>
            <ac:inkMk id="27" creationId="{5FEF56C4-EE2B-2D3A-7885-12B0757D4967}"/>
          </ac:inkMkLst>
        </pc:inkChg>
        <pc:inkChg chg="add mod">
          <ac:chgData name="Kokchun Giang" userId="67e2125d-ec8c-4323-9653-9824a2ad815f" providerId="ADAL" clId="{22F7C6F8-58BC-F142-947B-ED8464E1E6D6}" dt="2024-01-25T20:40:54.839" v="847"/>
          <ac:inkMkLst>
            <pc:docMk/>
            <pc:sldMk cId="740354111" sldId="333"/>
            <ac:inkMk id="29" creationId="{1E2E2AE1-03F9-EFA4-90C1-C17D3BB9E634}"/>
          </ac:inkMkLst>
        </pc:inkChg>
        <pc:inkChg chg="add mod">
          <ac:chgData name="Kokchun Giang" userId="67e2125d-ec8c-4323-9653-9824a2ad815f" providerId="ADAL" clId="{22F7C6F8-58BC-F142-947B-ED8464E1E6D6}" dt="2024-01-25T20:40:54.839" v="847"/>
          <ac:inkMkLst>
            <pc:docMk/>
            <pc:sldMk cId="740354111" sldId="333"/>
            <ac:inkMk id="30" creationId="{421BA08D-3A4E-CE44-D985-3159A488198E}"/>
          </ac:inkMkLst>
        </pc:inkChg>
        <pc:inkChg chg="add mod">
          <ac:chgData name="Kokchun Giang" userId="67e2125d-ec8c-4323-9653-9824a2ad815f" providerId="ADAL" clId="{22F7C6F8-58BC-F142-947B-ED8464E1E6D6}" dt="2024-01-25T20:40:54.839" v="847"/>
          <ac:inkMkLst>
            <pc:docMk/>
            <pc:sldMk cId="740354111" sldId="333"/>
            <ac:inkMk id="31" creationId="{A4129F94-C656-ABE8-C083-579C126B81C4}"/>
          </ac:inkMkLst>
        </pc:inkChg>
        <pc:inkChg chg="add mod">
          <ac:chgData name="Kokchun Giang" userId="67e2125d-ec8c-4323-9653-9824a2ad815f" providerId="ADAL" clId="{22F7C6F8-58BC-F142-947B-ED8464E1E6D6}" dt="2024-01-25T20:40:58.251" v="851"/>
          <ac:inkMkLst>
            <pc:docMk/>
            <pc:sldMk cId="740354111" sldId="333"/>
            <ac:inkMk id="35" creationId="{9BB6F116-6C3C-111B-972D-955CAD2C400A}"/>
          </ac:inkMkLst>
        </pc:inkChg>
        <pc:inkChg chg="add mod">
          <ac:chgData name="Kokchun Giang" userId="67e2125d-ec8c-4323-9653-9824a2ad815f" providerId="ADAL" clId="{22F7C6F8-58BC-F142-947B-ED8464E1E6D6}" dt="2024-01-25T20:40:58.251" v="851"/>
          <ac:inkMkLst>
            <pc:docMk/>
            <pc:sldMk cId="740354111" sldId="333"/>
            <ac:inkMk id="36" creationId="{BDE90CA1-8B2A-17AD-3CC3-638A28EEF6C6}"/>
          </ac:inkMkLst>
        </pc:inkChg>
        <pc:inkChg chg="add mod">
          <ac:chgData name="Kokchun Giang" userId="67e2125d-ec8c-4323-9653-9824a2ad815f" providerId="ADAL" clId="{22F7C6F8-58BC-F142-947B-ED8464E1E6D6}" dt="2024-01-25T20:40:58.251" v="851"/>
          <ac:inkMkLst>
            <pc:docMk/>
            <pc:sldMk cId="740354111" sldId="333"/>
            <ac:inkMk id="37" creationId="{6B639C41-6C3F-B439-F4F2-DFAAE37E178F}"/>
          </ac:inkMkLst>
        </pc:inkChg>
        <pc:inkChg chg="add mod">
          <ac:chgData name="Kokchun Giang" userId="67e2125d-ec8c-4323-9653-9824a2ad815f" providerId="ADAL" clId="{22F7C6F8-58BC-F142-947B-ED8464E1E6D6}" dt="2024-01-25T20:41:04.203" v="862"/>
          <ac:inkMkLst>
            <pc:docMk/>
            <pc:sldMk cId="740354111" sldId="333"/>
            <ac:inkMk id="39" creationId="{81802BA9-4ECB-FBBF-25AB-5B4EB6D61B01}"/>
          </ac:inkMkLst>
        </pc:inkChg>
        <pc:inkChg chg="add mod">
          <ac:chgData name="Kokchun Giang" userId="67e2125d-ec8c-4323-9653-9824a2ad815f" providerId="ADAL" clId="{22F7C6F8-58BC-F142-947B-ED8464E1E6D6}" dt="2024-01-25T20:41:04.203" v="862"/>
          <ac:inkMkLst>
            <pc:docMk/>
            <pc:sldMk cId="740354111" sldId="333"/>
            <ac:inkMk id="40" creationId="{F6BCC1A4-276E-4EF6-6288-0DFDBB0EB2B1}"/>
          </ac:inkMkLst>
        </pc:inkChg>
        <pc:inkChg chg="add mod">
          <ac:chgData name="Kokchun Giang" userId="67e2125d-ec8c-4323-9653-9824a2ad815f" providerId="ADAL" clId="{22F7C6F8-58BC-F142-947B-ED8464E1E6D6}" dt="2024-01-25T20:41:04.203" v="862"/>
          <ac:inkMkLst>
            <pc:docMk/>
            <pc:sldMk cId="740354111" sldId="333"/>
            <ac:inkMk id="41" creationId="{CC6B4B63-3A06-A805-9EA2-A7E628E3CE37}"/>
          </ac:inkMkLst>
        </pc:inkChg>
        <pc:inkChg chg="add mod">
          <ac:chgData name="Kokchun Giang" userId="67e2125d-ec8c-4323-9653-9824a2ad815f" providerId="ADAL" clId="{22F7C6F8-58BC-F142-947B-ED8464E1E6D6}" dt="2024-01-25T20:41:04.203" v="862"/>
          <ac:inkMkLst>
            <pc:docMk/>
            <pc:sldMk cId="740354111" sldId="333"/>
            <ac:inkMk id="42" creationId="{DAB21BB8-0011-97AD-5F50-ACAD90ECB1A0}"/>
          </ac:inkMkLst>
        </pc:inkChg>
        <pc:inkChg chg="add mod">
          <ac:chgData name="Kokchun Giang" userId="67e2125d-ec8c-4323-9653-9824a2ad815f" providerId="ADAL" clId="{22F7C6F8-58BC-F142-947B-ED8464E1E6D6}" dt="2024-01-25T20:41:04.203" v="862"/>
          <ac:inkMkLst>
            <pc:docMk/>
            <pc:sldMk cId="740354111" sldId="333"/>
            <ac:inkMk id="43" creationId="{B184F915-9682-FD29-4847-DECD5EAC31DD}"/>
          </ac:inkMkLst>
        </pc:inkChg>
        <pc:inkChg chg="add mod">
          <ac:chgData name="Kokchun Giang" userId="67e2125d-ec8c-4323-9653-9824a2ad815f" providerId="ADAL" clId="{22F7C6F8-58BC-F142-947B-ED8464E1E6D6}" dt="2024-01-25T20:41:04.203" v="862"/>
          <ac:inkMkLst>
            <pc:docMk/>
            <pc:sldMk cId="740354111" sldId="333"/>
            <ac:inkMk id="44" creationId="{82420D04-0AEC-BBF0-6C95-08BB55EEA793}"/>
          </ac:inkMkLst>
        </pc:inkChg>
        <pc:inkChg chg="add mod">
          <ac:chgData name="Kokchun Giang" userId="67e2125d-ec8c-4323-9653-9824a2ad815f" providerId="ADAL" clId="{22F7C6F8-58BC-F142-947B-ED8464E1E6D6}" dt="2024-01-25T20:41:04.203" v="862"/>
          <ac:inkMkLst>
            <pc:docMk/>
            <pc:sldMk cId="740354111" sldId="333"/>
            <ac:inkMk id="45" creationId="{71A738AF-2320-2ABF-03FB-C7F1E162CD44}"/>
          </ac:inkMkLst>
        </pc:inkChg>
        <pc:inkChg chg="add mod">
          <ac:chgData name="Kokchun Giang" userId="67e2125d-ec8c-4323-9653-9824a2ad815f" providerId="ADAL" clId="{22F7C6F8-58BC-F142-947B-ED8464E1E6D6}" dt="2024-01-25T20:41:04.203" v="862"/>
          <ac:inkMkLst>
            <pc:docMk/>
            <pc:sldMk cId="740354111" sldId="333"/>
            <ac:inkMk id="52" creationId="{CBCF15A8-7269-EBB9-E984-7B99BF84F363}"/>
          </ac:inkMkLst>
        </pc:inkChg>
        <pc:inkChg chg="add mod">
          <ac:chgData name="Kokchun Giang" userId="67e2125d-ec8c-4323-9653-9824a2ad815f" providerId="ADAL" clId="{22F7C6F8-58BC-F142-947B-ED8464E1E6D6}" dt="2024-01-25T20:41:04.203" v="862"/>
          <ac:inkMkLst>
            <pc:docMk/>
            <pc:sldMk cId="740354111" sldId="333"/>
            <ac:inkMk id="53" creationId="{4ED51A6E-8439-D4C2-F4D4-CF3DA6C26120}"/>
          </ac:inkMkLst>
        </pc:inkChg>
        <pc:inkChg chg="add mod">
          <ac:chgData name="Kokchun Giang" userId="67e2125d-ec8c-4323-9653-9824a2ad815f" providerId="ADAL" clId="{22F7C6F8-58BC-F142-947B-ED8464E1E6D6}" dt="2024-01-25T20:41:04.203" v="862"/>
          <ac:inkMkLst>
            <pc:docMk/>
            <pc:sldMk cId="740354111" sldId="333"/>
            <ac:inkMk id="54" creationId="{6B3553C5-40BE-3111-EAA7-BB44BC11FE54}"/>
          </ac:inkMkLst>
        </pc:inkChg>
        <pc:inkChg chg="add mod">
          <ac:chgData name="Kokchun Giang" userId="67e2125d-ec8c-4323-9653-9824a2ad815f" providerId="ADAL" clId="{22F7C6F8-58BC-F142-947B-ED8464E1E6D6}" dt="2024-01-26T06:37:21.382" v="1126" actId="164"/>
          <ac:inkMkLst>
            <pc:docMk/>
            <pc:sldMk cId="740354111" sldId="333"/>
            <ac:inkMk id="56" creationId="{17592D4A-5DE5-B797-34B9-E0FB9C0D585C}"/>
          </ac:inkMkLst>
        </pc:inkChg>
        <pc:inkChg chg="add mod">
          <ac:chgData name="Kokchun Giang" userId="67e2125d-ec8c-4323-9653-9824a2ad815f" providerId="ADAL" clId="{22F7C6F8-58BC-F142-947B-ED8464E1E6D6}" dt="2024-01-25T20:41:12.661" v="871"/>
          <ac:inkMkLst>
            <pc:docMk/>
            <pc:sldMk cId="740354111" sldId="333"/>
            <ac:inkMk id="57" creationId="{00657807-E468-79F9-C1A2-CEF055F37BC6}"/>
          </ac:inkMkLst>
        </pc:inkChg>
        <pc:inkChg chg="add mod">
          <ac:chgData name="Kokchun Giang" userId="67e2125d-ec8c-4323-9653-9824a2ad815f" providerId="ADAL" clId="{22F7C6F8-58BC-F142-947B-ED8464E1E6D6}" dt="2024-01-25T20:41:12.661" v="871"/>
          <ac:inkMkLst>
            <pc:docMk/>
            <pc:sldMk cId="740354111" sldId="333"/>
            <ac:inkMk id="58" creationId="{B1B90B7A-87C6-31E6-3784-E8062F8DEC29}"/>
          </ac:inkMkLst>
        </pc:inkChg>
        <pc:inkChg chg="add mod">
          <ac:chgData name="Kokchun Giang" userId="67e2125d-ec8c-4323-9653-9824a2ad815f" providerId="ADAL" clId="{22F7C6F8-58BC-F142-947B-ED8464E1E6D6}" dt="2024-01-25T20:41:13.933" v="873"/>
          <ac:inkMkLst>
            <pc:docMk/>
            <pc:sldMk cId="740354111" sldId="333"/>
            <ac:inkMk id="59" creationId="{F7A105D0-0BBF-F2AC-9D7F-940C97DDF8AB}"/>
          </ac:inkMkLst>
        </pc:inkChg>
        <pc:inkChg chg="add mod">
          <ac:chgData name="Kokchun Giang" userId="67e2125d-ec8c-4323-9653-9824a2ad815f" providerId="ADAL" clId="{22F7C6F8-58BC-F142-947B-ED8464E1E6D6}" dt="2024-01-25T20:41:13.933" v="873"/>
          <ac:inkMkLst>
            <pc:docMk/>
            <pc:sldMk cId="740354111" sldId="333"/>
            <ac:inkMk id="60" creationId="{7B6A8628-3FE3-AE26-D1A9-A4CE17B83495}"/>
          </ac:inkMkLst>
        </pc:inkChg>
        <pc:inkChg chg="add mod">
          <ac:chgData name="Kokchun Giang" userId="67e2125d-ec8c-4323-9653-9824a2ad815f" providerId="ADAL" clId="{22F7C6F8-58BC-F142-947B-ED8464E1E6D6}" dt="2024-01-25T20:41:13.933" v="873"/>
          <ac:inkMkLst>
            <pc:docMk/>
            <pc:sldMk cId="740354111" sldId="333"/>
            <ac:inkMk id="61" creationId="{B492C2D1-B841-0270-F9ED-5240D720CC2C}"/>
          </ac:inkMkLst>
        </pc:inkChg>
        <pc:inkChg chg="add mod">
          <ac:chgData name="Kokchun Giang" userId="67e2125d-ec8c-4323-9653-9824a2ad815f" providerId="ADAL" clId="{22F7C6F8-58BC-F142-947B-ED8464E1E6D6}" dt="2024-01-25T20:41:13.933" v="873"/>
          <ac:inkMkLst>
            <pc:docMk/>
            <pc:sldMk cId="740354111" sldId="333"/>
            <ac:inkMk id="62" creationId="{921522CA-C5D9-4CF3-640A-F50237A526BC}"/>
          </ac:inkMkLst>
        </pc:inkChg>
        <pc:inkChg chg="add mod">
          <ac:chgData name="Kokchun Giang" userId="67e2125d-ec8c-4323-9653-9824a2ad815f" providerId="ADAL" clId="{22F7C6F8-58BC-F142-947B-ED8464E1E6D6}" dt="2024-01-25T20:41:13.933" v="873"/>
          <ac:inkMkLst>
            <pc:docMk/>
            <pc:sldMk cId="740354111" sldId="333"/>
            <ac:inkMk id="63" creationId="{A17F1F49-271C-59FD-C8A9-4A62D1CB1945}"/>
          </ac:inkMkLst>
        </pc:inkChg>
        <pc:inkChg chg="add mod">
          <ac:chgData name="Kokchun Giang" userId="67e2125d-ec8c-4323-9653-9824a2ad815f" providerId="ADAL" clId="{22F7C6F8-58BC-F142-947B-ED8464E1E6D6}" dt="2024-01-25T20:45:42.648" v="1102"/>
          <ac:inkMkLst>
            <pc:docMk/>
            <pc:sldMk cId="740354111" sldId="333"/>
            <ac:inkMk id="384" creationId="{5DDF2E02-E4D5-11B0-166D-202CCBD81627}"/>
          </ac:inkMkLst>
        </pc:inkChg>
        <pc:inkChg chg="add mod">
          <ac:chgData name="Kokchun Giang" userId="67e2125d-ec8c-4323-9653-9824a2ad815f" providerId="ADAL" clId="{22F7C6F8-58BC-F142-947B-ED8464E1E6D6}" dt="2024-01-25T20:45:42.648" v="1102"/>
          <ac:inkMkLst>
            <pc:docMk/>
            <pc:sldMk cId="740354111" sldId="333"/>
            <ac:inkMk id="385" creationId="{9B38B975-CE31-5A4F-F064-AF30866E20A5}"/>
          </ac:inkMkLst>
        </pc:inkChg>
        <pc:inkChg chg="add mod">
          <ac:chgData name="Kokchun Giang" userId="67e2125d-ec8c-4323-9653-9824a2ad815f" providerId="ADAL" clId="{22F7C6F8-58BC-F142-947B-ED8464E1E6D6}" dt="2024-01-25T20:45:42.648" v="1102"/>
          <ac:inkMkLst>
            <pc:docMk/>
            <pc:sldMk cId="740354111" sldId="333"/>
            <ac:inkMk id="386" creationId="{54C54931-1E4F-4B09-7833-F408E0541442}"/>
          </ac:inkMkLst>
        </pc:inkChg>
        <pc:inkChg chg="add mod">
          <ac:chgData name="Kokchun Giang" userId="67e2125d-ec8c-4323-9653-9824a2ad815f" providerId="ADAL" clId="{22F7C6F8-58BC-F142-947B-ED8464E1E6D6}" dt="2024-01-25T20:45:42.648" v="1102"/>
          <ac:inkMkLst>
            <pc:docMk/>
            <pc:sldMk cId="740354111" sldId="333"/>
            <ac:inkMk id="387" creationId="{E2690E4D-965A-8175-1674-3EF2A7E8F9C2}"/>
          </ac:inkMkLst>
        </pc:inkChg>
        <pc:inkChg chg="add mod">
          <ac:chgData name="Kokchun Giang" userId="67e2125d-ec8c-4323-9653-9824a2ad815f" providerId="ADAL" clId="{22F7C6F8-58BC-F142-947B-ED8464E1E6D6}" dt="2024-01-25T20:45:42.648" v="1102"/>
          <ac:inkMkLst>
            <pc:docMk/>
            <pc:sldMk cId="740354111" sldId="333"/>
            <ac:inkMk id="388" creationId="{DF18B698-6505-6527-1338-DFAF22EC4383}"/>
          </ac:inkMkLst>
        </pc:inkChg>
        <pc:inkChg chg="add mod">
          <ac:chgData name="Kokchun Giang" userId="67e2125d-ec8c-4323-9653-9824a2ad815f" providerId="ADAL" clId="{22F7C6F8-58BC-F142-947B-ED8464E1E6D6}" dt="2024-01-25T20:45:42.648" v="1102"/>
          <ac:inkMkLst>
            <pc:docMk/>
            <pc:sldMk cId="740354111" sldId="333"/>
            <ac:inkMk id="389" creationId="{67612AF2-055E-B4F6-FAB1-6E9CDB43298A}"/>
          </ac:inkMkLst>
        </pc:inkChg>
        <pc:inkChg chg="add mod">
          <ac:chgData name="Kokchun Giang" userId="67e2125d-ec8c-4323-9653-9824a2ad815f" providerId="ADAL" clId="{22F7C6F8-58BC-F142-947B-ED8464E1E6D6}" dt="2024-01-25T20:45:42.648" v="1102"/>
          <ac:inkMkLst>
            <pc:docMk/>
            <pc:sldMk cId="740354111" sldId="333"/>
            <ac:inkMk id="390" creationId="{0211F0F5-33B2-49EE-9518-0A128536B77B}"/>
          </ac:inkMkLst>
        </pc:inkChg>
        <pc:inkChg chg="add mod">
          <ac:chgData name="Kokchun Giang" userId="67e2125d-ec8c-4323-9653-9824a2ad815f" providerId="ADAL" clId="{22F7C6F8-58BC-F142-947B-ED8464E1E6D6}" dt="2024-01-25T20:45:42.648" v="1102"/>
          <ac:inkMkLst>
            <pc:docMk/>
            <pc:sldMk cId="740354111" sldId="333"/>
            <ac:inkMk id="391" creationId="{77122FA6-C85D-A104-EB05-B8D932912332}"/>
          </ac:inkMkLst>
        </pc:inkChg>
        <pc:inkChg chg="add mod">
          <ac:chgData name="Kokchun Giang" userId="67e2125d-ec8c-4323-9653-9824a2ad815f" providerId="ADAL" clId="{22F7C6F8-58BC-F142-947B-ED8464E1E6D6}" dt="2024-01-25T20:45:42.648" v="1102"/>
          <ac:inkMkLst>
            <pc:docMk/>
            <pc:sldMk cId="740354111" sldId="333"/>
            <ac:inkMk id="393" creationId="{747C7100-664C-C601-61D0-7E8BC017A03A}"/>
          </ac:inkMkLst>
        </pc:inkChg>
        <pc:inkChg chg="add mod">
          <ac:chgData name="Kokchun Giang" userId="67e2125d-ec8c-4323-9653-9824a2ad815f" providerId="ADAL" clId="{22F7C6F8-58BC-F142-947B-ED8464E1E6D6}" dt="2024-01-25T20:45:42.648" v="1102"/>
          <ac:inkMkLst>
            <pc:docMk/>
            <pc:sldMk cId="740354111" sldId="333"/>
            <ac:inkMk id="394" creationId="{6A7630F9-7672-F220-47CA-23F99556D73D}"/>
          </ac:inkMkLst>
        </pc:inkChg>
        <pc:inkChg chg="add mod">
          <ac:chgData name="Kokchun Giang" userId="67e2125d-ec8c-4323-9653-9824a2ad815f" providerId="ADAL" clId="{22F7C6F8-58BC-F142-947B-ED8464E1E6D6}" dt="2024-01-25T20:45:42.648" v="1102"/>
          <ac:inkMkLst>
            <pc:docMk/>
            <pc:sldMk cId="740354111" sldId="333"/>
            <ac:inkMk id="395" creationId="{6227B8B8-E377-2A8F-4E2D-5E186A7173A7}"/>
          </ac:inkMkLst>
        </pc:inkChg>
        <pc:inkChg chg="add mod">
          <ac:chgData name="Kokchun Giang" userId="67e2125d-ec8c-4323-9653-9824a2ad815f" providerId="ADAL" clId="{22F7C6F8-58BC-F142-947B-ED8464E1E6D6}" dt="2024-01-25T20:45:42.648" v="1102"/>
          <ac:inkMkLst>
            <pc:docMk/>
            <pc:sldMk cId="740354111" sldId="333"/>
            <ac:inkMk id="396" creationId="{40264467-BD5F-3703-0C52-BF241110A002}"/>
          </ac:inkMkLst>
        </pc:inkChg>
        <pc:inkChg chg="add mod">
          <ac:chgData name="Kokchun Giang" userId="67e2125d-ec8c-4323-9653-9824a2ad815f" providerId="ADAL" clId="{22F7C6F8-58BC-F142-947B-ED8464E1E6D6}" dt="2024-01-25T20:45:42.648" v="1102"/>
          <ac:inkMkLst>
            <pc:docMk/>
            <pc:sldMk cId="740354111" sldId="333"/>
            <ac:inkMk id="397" creationId="{2D4A513D-1169-FA0A-6F2C-1B98AFAFBCFB}"/>
          </ac:inkMkLst>
        </pc:inkChg>
        <pc:inkChg chg="add mod">
          <ac:chgData name="Kokchun Giang" userId="67e2125d-ec8c-4323-9653-9824a2ad815f" providerId="ADAL" clId="{22F7C6F8-58BC-F142-947B-ED8464E1E6D6}" dt="2024-01-25T20:45:42.648" v="1102"/>
          <ac:inkMkLst>
            <pc:docMk/>
            <pc:sldMk cId="740354111" sldId="333"/>
            <ac:inkMk id="398" creationId="{64AC5D85-3485-B2EE-9380-DAC33B521165}"/>
          </ac:inkMkLst>
        </pc:inkChg>
        <pc:inkChg chg="add del">
          <ac:chgData name="Kokchun Giang" userId="67e2125d-ec8c-4323-9653-9824a2ad815f" providerId="ADAL" clId="{22F7C6F8-58BC-F142-947B-ED8464E1E6D6}" dt="2024-01-25T20:41:23.915" v="884" actId="9405"/>
          <ac:inkMkLst>
            <pc:docMk/>
            <pc:sldMk cId="740354111" sldId="333"/>
            <ac:inkMk id="448" creationId="{88799961-5189-EEB6-EC39-1EBFDCAF4DC5}"/>
          </ac:inkMkLst>
        </pc:inkChg>
        <pc:inkChg chg="add mod">
          <ac:chgData name="Kokchun Giang" userId="67e2125d-ec8c-4323-9653-9824a2ad815f" providerId="ADAL" clId="{22F7C6F8-58BC-F142-947B-ED8464E1E6D6}" dt="2024-01-25T20:41:37.313" v="903"/>
          <ac:inkMkLst>
            <pc:docMk/>
            <pc:sldMk cId="740354111" sldId="333"/>
            <ac:inkMk id="449" creationId="{3F7BB455-8965-815F-6570-5F2FAE789E5F}"/>
          </ac:inkMkLst>
        </pc:inkChg>
        <pc:inkChg chg="add mod">
          <ac:chgData name="Kokchun Giang" userId="67e2125d-ec8c-4323-9653-9824a2ad815f" providerId="ADAL" clId="{22F7C6F8-58BC-F142-947B-ED8464E1E6D6}" dt="2024-01-25T20:41:37.313" v="903"/>
          <ac:inkMkLst>
            <pc:docMk/>
            <pc:sldMk cId="740354111" sldId="333"/>
            <ac:inkMk id="450" creationId="{0F691814-C345-670C-8E65-6C59897B1BD1}"/>
          </ac:inkMkLst>
        </pc:inkChg>
        <pc:inkChg chg="add mod">
          <ac:chgData name="Kokchun Giang" userId="67e2125d-ec8c-4323-9653-9824a2ad815f" providerId="ADAL" clId="{22F7C6F8-58BC-F142-947B-ED8464E1E6D6}" dt="2024-01-25T20:41:37.313" v="903"/>
          <ac:inkMkLst>
            <pc:docMk/>
            <pc:sldMk cId="740354111" sldId="333"/>
            <ac:inkMk id="452" creationId="{93720589-40C3-093D-9472-C1135AC1AED1}"/>
          </ac:inkMkLst>
        </pc:inkChg>
        <pc:inkChg chg="add mod">
          <ac:chgData name="Kokchun Giang" userId="67e2125d-ec8c-4323-9653-9824a2ad815f" providerId="ADAL" clId="{22F7C6F8-58BC-F142-947B-ED8464E1E6D6}" dt="2024-01-25T20:41:37.313" v="903"/>
          <ac:inkMkLst>
            <pc:docMk/>
            <pc:sldMk cId="740354111" sldId="333"/>
            <ac:inkMk id="453" creationId="{1D2D76C1-01D9-5C30-004F-B1F9D8A03EC5}"/>
          </ac:inkMkLst>
        </pc:inkChg>
        <pc:inkChg chg="add mod">
          <ac:chgData name="Kokchun Giang" userId="67e2125d-ec8c-4323-9653-9824a2ad815f" providerId="ADAL" clId="{22F7C6F8-58BC-F142-947B-ED8464E1E6D6}" dt="2024-01-25T20:41:37.313" v="903"/>
          <ac:inkMkLst>
            <pc:docMk/>
            <pc:sldMk cId="740354111" sldId="333"/>
            <ac:inkMk id="455" creationId="{B4D33FD7-C2B9-F101-0A27-181214CFD5F8}"/>
          </ac:inkMkLst>
        </pc:inkChg>
        <pc:inkChg chg="add mod">
          <ac:chgData name="Kokchun Giang" userId="67e2125d-ec8c-4323-9653-9824a2ad815f" providerId="ADAL" clId="{22F7C6F8-58BC-F142-947B-ED8464E1E6D6}" dt="2024-01-25T20:41:37.313" v="903"/>
          <ac:inkMkLst>
            <pc:docMk/>
            <pc:sldMk cId="740354111" sldId="333"/>
            <ac:inkMk id="456" creationId="{BEB42610-C4CD-E5FB-D2A6-723A12949EC7}"/>
          </ac:inkMkLst>
        </pc:inkChg>
        <pc:inkChg chg="add mod">
          <ac:chgData name="Kokchun Giang" userId="67e2125d-ec8c-4323-9653-9824a2ad815f" providerId="ADAL" clId="{22F7C6F8-58BC-F142-947B-ED8464E1E6D6}" dt="2024-01-25T20:41:37.313" v="903"/>
          <ac:inkMkLst>
            <pc:docMk/>
            <pc:sldMk cId="740354111" sldId="333"/>
            <ac:inkMk id="457" creationId="{C01CE705-BA10-87DD-9A84-A2C0A8958FC3}"/>
          </ac:inkMkLst>
        </pc:inkChg>
        <pc:inkChg chg="add mod">
          <ac:chgData name="Kokchun Giang" userId="67e2125d-ec8c-4323-9653-9824a2ad815f" providerId="ADAL" clId="{22F7C6F8-58BC-F142-947B-ED8464E1E6D6}" dt="2024-01-25T20:41:37.313" v="903"/>
          <ac:inkMkLst>
            <pc:docMk/>
            <pc:sldMk cId="740354111" sldId="333"/>
            <ac:inkMk id="458" creationId="{49893AF3-B0E6-7503-40BE-4E67DFFFBB44}"/>
          </ac:inkMkLst>
        </pc:inkChg>
        <pc:inkChg chg="add mod">
          <ac:chgData name="Kokchun Giang" userId="67e2125d-ec8c-4323-9653-9824a2ad815f" providerId="ADAL" clId="{22F7C6F8-58BC-F142-947B-ED8464E1E6D6}" dt="2024-01-25T20:41:37.313" v="903"/>
          <ac:inkMkLst>
            <pc:docMk/>
            <pc:sldMk cId="740354111" sldId="333"/>
            <ac:inkMk id="459" creationId="{CDA8CA6D-2CD9-54F0-5C12-0EA0CAC0531A}"/>
          </ac:inkMkLst>
        </pc:inkChg>
        <pc:inkChg chg="add mod">
          <ac:chgData name="Kokchun Giang" userId="67e2125d-ec8c-4323-9653-9824a2ad815f" providerId="ADAL" clId="{22F7C6F8-58BC-F142-947B-ED8464E1E6D6}" dt="2024-01-25T20:41:37.313" v="903"/>
          <ac:inkMkLst>
            <pc:docMk/>
            <pc:sldMk cId="740354111" sldId="333"/>
            <ac:inkMk id="461" creationId="{FCF3B727-3AB3-A28B-7F65-7B9CA5B091ED}"/>
          </ac:inkMkLst>
        </pc:inkChg>
        <pc:inkChg chg="add mod">
          <ac:chgData name="Kokchun Giang" userId="67e2125d-ec8c-4323-9653-9824a2ad815f" providerId="ADAL" clId="{22F7C6F8-58BC-F142-947B-ED8464E1E6D6}" dt="2024-01-25T20:41:37.313" v="903"/>
          <ac:inkMkLst>
            <pc:docMk/>
            <pc:sldMk cId="740354111" sldId="333"/>
            <ac:inkMk id="462" creationId="{293E9B84-7DE4-3303-7516-98A9FA23AA4A}"/>
          </ac:inkMkLst>
        </pc:inkChg>
        <pc:inkChg chg="add mod">
          <ac:chgData name="Kokchun Giang" userId="67e2125d-ec8c-4323-9653-9824a2ad815f" providerId="ADAL" clId="{22F7C6F8-58BC-F142-947B-ED8464E1E6D6}" dt="2024-01-25T20:41:37.313" v="903"/>
          <ac:inkMkLst>
            <pc:docMk/>
            <pc:sldMk cId="740354111" sldId="333"/>
            <ac:inkMk id="472" creationId="{1A3CD37D-AF30-3681-B8F1-BC34D486F46F}"/>
          </ac:inkMkLst>
        </pc:inkChg>
        <pc:inkChg chg="add mod">
          <ac:chgData name="Kokchun Giang" userId="67e2125d-ec8c-4323-9653-9824a2ad815f" providerId="ADAL" clId="{22F7C6F8-58BC-F142-947B-ED8464E1E6D6}" dt="2024-01-25T20:41:37.313" v="903"/>
          <ac:inkMkLst>
            <pc:docMk/>
            <pc:sldMk cId="740354111" sldId="333"/>
            <ac:inkMk id="473" creationId="{DE602B97-E754-6FF1-EAE6-D0A93A6971DD}"/>
          </ac:inkMkLst>
        </pc:inkChg>
        <pc:inkChg chg="add mod">
          <ac:chgData name="Kokchun Giang" userId="67e2125d-ec8c-4323-9653-9824a2ad815f" providerId="ADAL" clId="{22F7C6F8-58BC-F142-947B-ED8464E1E6D6}" dt="2024-01-25T20:41:37.313" v="903"/>
          <ac:inkMkLst>
            <pc:docMk/>
            <pc:sldMk cId="740354111" sldId="333"/>
            <ac:inkMk id="474" creationId="{16AC01E5-25EA-C42D-8CD4-7699351622A2}"/>
          </ac:inkMkLst>
        </pc:inkChg>
        <pc:inkChg chg="add mod">
          <ac:chgData name="Kokchun Giang" userId="67e2125d-ec8c-4323-9653-9824a2ad815f" providerId="ADAL" clId="{22F7C6F8-58BC-F142-947B-ED8464E1E6D6}" dt="2024-01-25T20:41:37.313" v="903"/>
          <ac:inkMkLst>
            <pc:docMk/>
            <pc:sldMk cId="740354111" sldId="333"/>
            <ac:inkMk id="475" creationId="{DFE1BC74-91C6-772E-A62E-54DB89825798}"/>
          </ac:inkMkLst>
        </pc:inkChg>
        <pc:inkChg chg="add mod">
          <ac:chgData name="Kokchun Giang" userId="67e2125d-ec8c-4323-9653-9824a2ad815f" providerId="ADAL" clId="{22F7C6F8-58BC-F142-947B-ED8464E1E6D6}" dt="2024-01-26T06:37:30.733" v="1129" actId="164"/>
          <ac:inkMkLst>
            <pc:docMk/>
            <pc:sldMk cId="740354111" sldId="333"/>
            <ac:inkMk id="477" creationId="{FC24DC04-BB92-9B3C-4C50-094DAC54B9C6}"/>
          </ac:inkMkLst>
        </pc:inkChg>
        <pc:inkChg chg="add mod">
          <ac:chgData name="Kokchun Giang" userId="67e2125d-ec8c-4323-9653-9824a2ad815f" providerId="ADAL" clId="{22F7C6F8-58BC-F142-947B-ED8464E1E6D6}" dt="2024-01-25T20:41:42.011" v="909"/>
          <ac:inkMkLst>
            <pc:docMk/>
            <pc:sldMk cId="740354111" sldId="333"/>
            <ac:inkMk id="478" creationId="{E56C39FA-585B-A84D-FA03-CCFD1A76D2FD}"/>
          </ac:inkMkLst>
        </pc:inkChg>
        <pc:inkChg chg="add mod">
          <ac:chgData name="Kokchun Giang" userId="67e2125d-ec8c-4323-9653-9824a2ad815f" providerId="ADAL" clId="{22F7C6F8-58BC-F142-947B-ED8464E1E6D6}" dt="2024-01-25T20:41:42.011" v="909"/>
          <ac:inkMkLst>
            <pc:docMk/>
            <pc:sldMk cId="740354111" sldId="333"/>
            <ac:inkMk id="479" creationId="{A9F54D44-CE4A-DB33-015A-C56B60B90379}"/>
          </ac:inkMkLst>
        </pc:inkChg>
        <pc:inkChg chg="add mod">
          <ac:chgData name="Kokchun Giang" userId="67e2125d-ec8c-4323-9653-9824a2ad815f" providerId="ADAL" clId="{22F7C6F8-58BC-F142-947B-ED8464E1E6D6}" dt="2024-01-25T20:41:42.011" v="909"/>
          <ac:inkMkLst>
            <pc:docMk/>
            <pc:sldMk cId="740354111" sldId="333"/>
            <ac:inkMk id="480" creationId="{8082D3FA-A096-9969-B09D-5D83148F886A}"/>
          </ac:inkMkLst>
        </pc:inkChg>
        <pc:inkChg chg="add mod">
          <ac:chgData name="Kokchun Giang" userId="67e2125d-ec8c-4323-9653-9824a2ad815f" providerId="ADAL" clId="{22F7C6F8-58BC-F142-947B-ED8464E1E6D6}" dt="2024-01-25T20:41:42.011" v="909"/>
          <ac:inkMkLst>
            <pc:docMk/>
            <pc:sldMk cId="740354111" sldId="333"/>
            <ac:inkMk id="481" creationId="{722DB8DD-3309-3F61-41DF-F61C20B94DBA}"/>
          </ac:inkMkLst>
        </pc:inkChg>
        <pc:inkChg chg="add mod">
          <ac:chgData name="Kokchun Giang" userId="67e2125d-ec8c-4323-9653-9824a2ad815f" providerId="ADAL" clId="{22F7C6F8-58BC-F142-947B-ED8464E1E6D6}" dt="2024-01-26T06:37:30.733" v="1129" actId="164"/>
          <ac:inkMkLst>
            <pc:docMk/>
            <pc:sldMk cId="740354111" sldId="333"/>
            <ac:inkMk id="483" creationId="{19C4A748-84BE-8A39-3952-E8B1C436028E}"/>
          </ac:inkMkLst>
        </pc:inkChg>
        <pc:inkChg chg="add mod">
          <ac:chgData name="Kokchun Giang" userId="67e2125d-ec8c-4323-9653-9824a2ad815f" providerId="ADAL" clId="{22F7C6F8-58BC-F142-947B-ED8464E1E6D6}" dt="2024-01-26T06:37:30.733" v="1129" actId="164"/>
          <ac:inkMkLst>
            <pc:docMk/>
            <pc:sldMk cId="740354111" sldId="333"/>
            <ac:inkMk id="490" creationId="{399ECAEF-744D-DD1F-8E82-EB3D89C875D3}"/>
          </ac:inkMkLst>
        </pc:inkChg>
        <pc:inkChg chg="add mod">
          <ac:chgData name="Kokchun Giang" userId="67e2125d-ec8c-4323-9653-9824a2ad815f" providerId="ADAL" clId="{22F7C6F8-58BC-F142-947B-ED8464E1E6D6}" dt="2024-01-26T06:37:30.733" v="1129" actId="164"/>
          <ac:inkMkLst>
            <pc:docMk/>
            <pc:sldMk cId="740354111" sldId="333"/>
            <ac:inkMk id="491" creationId="{C74A0839-4F60-964F-5135-EB1781DAFBF1}"/>
          </ac:inkMkLst>
        </pc:inkChg>
        <pc:inkChg chg="add mod">
          <ac:chgData name="Kokchun Giang" userId="67e2125d-ec8c-4323-9653-9824a2ad815f" providerId="ADAL" clId="{22F7C6F8-58BC-F142-947B-ED8464E1E6D6}" dt="2024-01-26T06:37:30.733" v="1129" actId="164"/>
          <ac:inkMkLst>
            <pc:docMk/>
            <pc:sldMk cId="740354111" sldId="333"/>
            <ac:inkMk id="494" creationId="{2EC431ED-AB92-1CF0-2B04-ACF7BED0F17D}"/>
          </ac:inkMkLst>
        </pc:inkChg>
        <pc:inkChg chg="add mod">
          <ac:chgData name="Kokchun Giang" userId="67e2125d-ec8c-4323-9653-9824a2ad815f" providerId="ADAL" clId="{22F7C6F8-58BC-F142-947B-ED8464E1E6D6}" dt="2024-01-26T06:37:30.733" v="1129" actId="164"/>
          <ac:inkMkLst>
            <pc:docMk/>
            <pc:sldMk cId="740354111" sldId="333"/>
            <ac:inkMk id="495" creationId="{A8618AFF-0ADD-5F53-7D20-883E72FF5CA0}"/>
          </ac:inkMkLst>
        </pc:inkChg>
        <pc:inkChg chg="add mod">
          <ac:chgData name="Kokchun Giang" userId="67e2125d-ec8c-4323-9653-9824a2ad815f" providerId="ADAL" clId="{22F7C6F8-58BC-F142-947B-ED8464E1E6D6}" dt="2024-01-25T20:42:09.035" v="919"/>
          <ac:inkMkLst>
            <pc:docMk/>
            <pc:sldMk cId="740354111" sldId="333"/>
            <ac:inkMk id="496" creationId="{B50C85D7-DB6F-B1BD-C67D-91EB8713FBD4}"/>
          </ac:inkMkLst>
        </pc:inkChg>
        <pc:inkChg chg="add mod">
          <ac:chgData name="Kokchun Giang" userId="67e2125d-ec8c-4323-9653-9824a2ad815f" providerId="ADAL" clId="{22F7C6F8-58BC-F142-947B-ED8464E1E6D6}" dt="2024-01-25T20:42:09.035" v="919"/>
          <ac:inkMkLst>
            <pc:docMk/>
            <pc:sldMk cId="740354111" sldId="333"/>
            <ac:inkMk id="497" creationId="{AC759385-3E6E-191F-87BD-6FBB891DDB96}"/>
          </ac:inkMkLst>
        </pc:inkChg>
        <pc:inkChg chg="add mod">
          <ac:chgData name="Kokchun Giang" userId="67e2125d-ec8c-4323-9653-9824a2ad815f" providerId="ADAL" clId="{22F7C6F8-58BC-F142-947B-ED8464E1E6D6}" dt="2024-01-25T20:42:09.035" v="919"/>
          <ac:inkMkLst>
            <pc:docMk/>
            <pc:sldMk cId="740354111" sldId="333"/>
            <ac:inkMk id="498" creationId="{76746A31-4FDB-8767-D66D-67AB5DFDB932}"/>
          </ac:inkMkLst>
        </pc:inkChg>
        <pc:inkChg chg="add mod">
          <ac:chgData name="Kokchun Giang" userId="67e2125d-ec8c-4323-9653-9824a2ad815f" providerId="ADAL" clId="{22F7C6F8-58BC-F142-947B-ED8464E1E6D6}" dt="2024-01-25T20:42:09.035" v="919"/>
          <ac:inkMkLst>
            <pc:docMk/>
            <pc:sldMk cId="740354111" sldId="333"/>
            <ac:inkMk id="499" creationId="{CBDD9156-E236-F0D1-BB03-F4CB906EA61B}"/>
          </ac:inkMkLst>
        </pc:inkChg>
        <pc:inkChg chg="add mod">
          <ac:chgData name="Kokchun Giang" userId="67e2125d-ec8c-4323-9653-9824a2ad815f" providerId="ADAL" clId="{22F7C6F8-58BC-F142-947B-ED8464E1E6D6}" dt="2024-01-26T06:37:30.733" v="1129" actId="164"/>
          <ac:inkMkLst>
            <pc:docMk/>
            <pc:sldMk cId="740354111" sldId="333"/>
            <ac:inkMk id="501" creationId="{6EEA3271-EB20-B0B4-7D7D-85AAFF3C7870}"/>
          </ac:inkMkLst>
        </pc:inkChg>
        <pc:inkChg chg="add mod">
          <ac:chgData name="Kokchun Giang" userId="67e2125d-ec8c-4323-9653-9824a2ad815f" providerId="ADAL" clId="{22F7C6F8-58BC-F142-947B-ED8464E1E6D6}" dt="2024-01-26T06:37:30.733" v="1129" actId="164"/>
          <ac:inkMkLst>
            <pc:docMk/>
            <pc:sldMk cId="740354111" sldId="333"/>
            <ac:inkMk id="502" creationId="{B9D1A175-F76E-CC5B-D4E9-89670B601719}"/>
          </ac:inkMkLst>
        </pc:inkChg>
        <pc:inkChg chg="add mod">
          <ac:chgData name="Kokchun Giang" userId="67e2125d-ec8c-4323-9653-9824a2ad815f" providerId="ADAL" clId="{22F7C6F8-58BC-F142-947B-ED8464E1E6D6}" dt="2024-01-25T20:42:50.005" v="942"/>
          <ac:inkMkLst>
            <pc:docMk/>
            <pc:sldMk cId="740354111" sldId="333"/>
            <ac:inkMk id="503" creationId="{991F1087-C4E6-AD01-D449-9BEFEC4D1419}"/>
          </ac:inkMkLst>
        </pc:inkChg>
        <pc:inkChg chg="add mod">
          <ac:chgData name="Kokchun Giang" userId="67e2125d-ec8c-4323-9653-9824a2ad815f" providerId="ADAL" clId="{22F7C6F8-58BC-F142-947B-ED8464E1E6D6}" dt="2024-01-25T20:42:50.005" v="942"/>
          <ac:inkMkLst>
            <pc:docMk/>
            <pc:sldMk cId="740354111" sldId="333"/>
            <ac:inkMk id="504" creationId="{0CC59991-3181-86D5-1868-1B11F60AE8E4}"/>
          </ac:inkMkLst>
        </pc:inkChg>
        <pc:inkChg chg="add mod">
          <ac:chgData name="Kokchun Giang" userId="67e2125d-ec8c-4323-9653-9824a2ad815f" providerId="ADAL" clId="{22F7C6F8-58BC-F142-947B-ED8464E1E6D6}" dt="2024-01-25T20:42:50.005" v="942"/>
          <ac:inkMkLst>
            <pc:docMk/>
            <pc:sldMk cId="740354111" sldId="333"/>
            <ac:inkMk id="505" creationId="{44BB3C50-5379-CCF9-17DF-2ED84E64DEF8}"/>
          </ac:inkMkLst>
        </pc:inkChg>
        <pc:inkChg chg="add mod">
          <ac:chgData name="Kokchun Giang" userId="67e2125d-ec8c-4323-9653-9824a2ad815f" providerId="ADAL" clId="{22F7C6F8-58BC-F142-947B-ED8464E1E6D6}" dt="2024-01-25T20:42:50.005" v="942"/>
          <ac:inkMkLst>
            <pc:docMk/>
            <pc:sldMk cId="740354111" sldId="333"/>
            <ac:inkMk id="506" creationId="{751F703A-43AA-011E-ED89-287536117F4F}"/>
          </ac:inkMkLst>
        </pc:inkChg>
        <pc:inkChg chg="add mod">
          <ac:chgData name="Kokchun Giang" userId="67e2125d-ec8c-4323-9653-9824a2ad815f" providerId="ADAL" clId="{22F7C6F8-58BC-F142-947B-ED8464E1E6D6}" dt="2024-01-25T20:42:50.005" v="942"/>
          <ac:inkMkLst>
            <pc:docMk/>
            <pc:sldMk cId="740354111" sldId="333"/>
            <ac:inkMk id="507" creationId="{D34908C8-FAAC-0D47-813B-67F4849CDBEE}"/>
          </ac:inkMkLst>
        </pc:inkChg>
        <pc:inkChg chg="add mod">
          <ac:chgData name="Kokchun Giang" userId="67e2125d-ec8c-4323-9653-9824a2ad815f" providerId="ADAL" clId="{22F7C6F8-58BC-F142-947B-ED8464E1E6D6}" dt="2024-01-25T20:42:50.005" v="942"/>
          <ac:inkMkLst>
            <pc:docMk/>
            <pc:sldMk cId="740354111" sldId="333"/>
            <ac:inkMk id="508" creationId="{000671D6-69F1-E919-4C10-6A1E9B428AEF}"/>
          </ac:inkMkLst>
        </pc:inkChg>
        <pc:inkChg chg="add mod">
          <ac:chgData name="Kokchun Giang" userId="67e2125d-ec8c-4323-9653-9824a2ad815f" providerId="ADAL" clId="{22F7C6F8-58BC-F142-947B-ED8464E1E6D6}" dt="2024-01-25T20:42:50.005" v="942"/>
          <ac:inkMkLst>
            <pc:docMk/>
            <pc:sldMk cId="740354111" sldId="333"/>
            <ac:inkMk id="511" creationId="{09BF49B4-0C33-1767-FB9A-E8BA9691B466}"/>
          </ac:inkMkLst>
        </pc:inkChg>
        <pc:inkChg chg="add mod">
          <ac:chgData name="Kokchun Giang" userId="67e2125d-ec8c-4323-9653-9824a2ad815f" providerId="ADAL" clId="{22F7C6F8-58BC-F142-947B-ED8464E1E6D6}" dt="2024-01-25T20:43:11.742" v="974"/>
          <ac:inkMkLst>
            <pc:docMk/>
            <pc:sldMk cId="740354111" sldId="333"/>
            <ac:inkMk id="512" creationId="{946452AB-ADF1-BB8B-DCA9-45AA67FC4A78}"/>
          </ac:inkMkLst>
        </pc:inkChg>
        <pc:inkChg chg="add mod">
          <ac:chgData name="Kokchun Giang" userId="67e2125d-ec8c-4323-9653-9824a2ad815f" providerId="ADAL" clId="{22F7C6F8-58BC-F142-947B-ED8464E1E6D6}" dt="2024-01-25T20:43:11.742" v="974"/>
          <ac:inkMkLst>
            <pc:docMk/>
            <pc:sldMk cId="740354111" sldId="333"/>
            <ac:inkMk id="513" creationId="{1D03C0F9-6C84-93A3-45AA-03729AF664D0}"/>
          </ac:inkMkLst>
        </pc:inkChg>
        <pc:inkChg chg="add mod">
          <ac:chgData name="Kokchun Giang" userId="67e2125d-ec8c-4323-9653-9824a2ad815f" providerId="ADAL" clId="{22F7C6F8-58BC-F142-947B-ED8464E1E6D6}" dt="2024-01-25T20:43:11.742" v="974"/>
          <ac:inkMkLst>
            <pc:docMk/>
            <pc:sldMk cId="740354111" sldId="333"/>
            <ac:inkMk id="514" creationId="{E0F4481D-5891-7AF4-9C98-FB2CF244E125}"/>
          </ac:inkMkLst>
        </pc:inkChg>
        <pc:inkChg chg="add mod">
          <ac:chgData name="Kokchun Giang" userId="67e2125d-ec8c-4323-9653-9824a2ad815f" providerId="ADAL" clId="{22F7C6F8-58BC-F142-947B-ED8464E1E6D6}" dt="2024-01-25T20:43:11.742" v="974"/>
          <ac:inkMkLst>
            <pc:docMk/>
            <pc:sldMk cId="740354111" sldId="333"/>
            <ac:inkMk id="515" creationId="{BF2D1A37-1809-373B-00A0-0BD7D958AB44}"/>
          </ac:inkMkLst>
        </pc:inkChg>
        <pc:inkChg chg="add mod">
          <ac:chgData name="Kokchun Giang" userId="67e2125d-ec8c-4323-9653-9824a2ad815f" providerId="ADAL" clId="{22F7C6F8-58BC-F142-947B-ED8464E1E6D6}" dt="2024-01-26T06:37:38.023" v="1131" actId="164"/>
          <ac:inkMkLst>
            <pc:docMk/>
            <pc:sldMk cId="740354111" sldId="333"/>
            <ac:inkMk id="518" creationId="{76A0C3C7-B052-F0BC-3F85-1DDA85C32375}"/>
          </ac:inkMkLst>
        </pc:inkChg>
        <pc:inkChg chg="add mod">
          <ac:chgData name="Kokchun Giang" userId="67e2125d-ec8c-4323-9653-9824a2ad815f" providerId="ADAL" clId="{22F7C6F8-58BC-F142-947B-ED8464E1E6D6}" dt="2024-01-25T20:43:26.716" v="979"/>
          <ac:inkMkLst>
            <pc:docMk/>
            <pc:sldMk cId="740354111" sldId="333"/>
            <ac:inkMk id="519" creationId="{66333CD8-FA71-FF2F-8B7C-09FC64E36BCB}"/>
          </ac:inkMkLst>
        </pc:inkChg>
        <pc:inkChg chg="add mod">
          <ac:chgData name="Kokchun Giang" userId="67e2125d-ec8c-4323-9653-9824a2ad815f" providerId="ADAL" clId="{22F7C6F8-58BC-F142-947B-ED8464E1E6D6}" dt="2024-01-25T20:43:26.716" v="979"/>
          <ac:inkMkLst>
            <pc:docMk/>
            <pc:sldMk cId="740354111" sldId="333"/>
            <ac:inkMk id="520" creationId="{5F81686A-19FD-644A-2DCA-1988CD140C1A}"/>
          </ac:inkMkLst>
        </pc:inkChg>
        <pc:inkChg chg="add mod">
          <ac:chgData name="Kokchun Giang" userId="67e2125d-ec8c-4323-9653-9824a2ad815f" providerId="ADAL" clId="{22F7C6F8-58BC-F142-947B-ED8464E1E6D6}" dt="2024-01-25T20:43:26.716" v="979"/>
          <ac:inkMkLst>
            <pc:docMk/>
            <pc:sldMk cId="740354111" sldId="333"/>
            <ac:inkMk id="521" creationId="{A7A20CCE-C6CF-C211-9960-8C8E5039DA7C}"/>
          </ac:inkMkLst>
        </pc:inkChg>
        <pc:inkChg chg="add del mod">
          <ac:chgData name="Kokchun Giang" userId="67e2125d-ec8c-4323-9653-9824a2ad815f" providerId="ADAL" clId="{22F7C6F8-58BC-F142-947B-ED8464E1E6D6}" dt="2024-01-25T20:43:31.399" v="993" actId="9405"/>
          <ac:inkMkLst>
            <pc:docMk/>
            <pc:sldMk cId="740354111" sldId="333"/>
            <ac:inkMk id="523" creationId="{01628F55-E58A-A5D1-AE52-864ACF7B49A8}"/>
          </ac:inkMkLst>
        </pc:inkChg>
        <pc:inkChg chg="add del mod">
          <ac:chgData name="Kokchun Giang" userId="67e2125d-ec8c-4323-9653-9824a2ad815f" providerId="ADAL" clId="{22F7C6F8-58BC-F142-947B-ED8464E1E6D6}" dt="2024-01-25T20:43:30.722" v="992" actId="9405"/>
          <ac:inkMkLst>
            <pc:docMk/>
            <pc:sldMk cId="740354111" sldId="333"/>
            <ac:inkMk id="524" creationId="{5A068748-A1DE-8DD4-F110-C09982729EC3}"/>
          </ac:inkMkLst>
        </pc:inkChg>
        <pc:inkChg chg="add del mod">
          <ac:chgData name="Kokchun Giang" userId="67e2125d-ec8c-4323-9653-9824a2ad815f" providerId="ADAL" clId="{22F7C6F8-58BC-F142-947B-ED8464E1E6D6}" dt="2024-01-25T20:43:30.184" v="991" actId="9405"/>
          <ac:inkMkLst>
            <pc:docMk/>
            <pc:sldMk cId="740354111" sldId="333"/>
            <ac:inkMk id="525" creationId="{F85594D6-207B-9867-8AFC-4264C3D0611D}"/>
          </ac:inkMkLst>
        </pc:inkChg>
        <pc:inkChg chg="add del mod">
          <ac:chgData name="Kokchun Giang" userId="67e2125d-ec8c-4323-9653-9824a2ad815f" providerId="ADAL" clId="{22F7C6F8-58BC-F142-947B-ED8464E1E6D6}" dt="2024-01-25T20:43:29.796" v="990" actId="9405"/>
          <ac:inkMkLst>
            <pc:docMk/>
            <pc:sldMk cId="740354111" sldId="333"/>
            <ac:inkMk id="526" creationId="{EC1500C8-BD19-03B1-B52D-61A81C77A570}"/>
          </ac:inkMkLst>
        </pc:inkChg>
        <pc:inkChg chg="add del mod">
          <ac:chgData name="Kokchun Giang" userId="67e2125d-ec8c-4323-9653-9824a2ad815f" providerId="ADAL" clId="{22F7C6F8-58BC-F142-947B-ED8464E1E6D6}" dt="2024-01-25T20:43:29.531" v="989"/>
          <ac:inkMkLst>
            <pc:docMk/>
            <pc:sldMk cId="740354111" sldId="333"/>
            <ac:inkMk id="527" creationId="{647C8B0C-F74F-3A4D-58E6-F828918AE81D}"/>
          </ac:inkMkLst>
        </pc:inkChg>
        <pc:inkChg chg="add del">
          <ac:chgData name="Kokchun Giang" userId="67e2125d-ec8c-4323-9653-9824a2ad815f" providerId="ADAL" clId="{22F7C6F8-58BC-F142-947B-ED8464E1E6D6}" dt="2024-01-25T20:43:29.088" v="986" actId="9405"/>
          <ac:inkMkLst>
            <pc:docMk/>
            <pc:sldMk cId="740354111" sldId="333"/>
            <ac:inkMk id="528" creationId="{F7793D3B-3E76-9254-7EB4-D961D388B93F}"/>
          </ac:inkMkLst>
        </pc:inkChg>
        <pc:inkChg chg="add mod">
          <ac:chgData name="Kokchun Giang" userId="67e2125d-ec8c-4323-9653-9824a2ad815f" providerId="ADAL" clId="{22F7C6F8-58BC-F142-947B-ED8464E1E6D6}" dt="2024-01-25T20:43:36.220" v="1002"/>
          <ac:inkMkLst>
            <pc:docMk/>
            <pc:sldMk cId="740354111" sldId="333"/>
            <ac:inkMk id="530" creationId="{D0CEE8A0-1621-E355-C7B4-16CB04BA4F83}"/>
          </ac:inkMkLst>
        </pc:inkChg>
        <pc:inkChg chg="add mod">
          <ac:chgData name="Kokchun Giang" userId="67e2125d-ec8c-4323-9653-9824a2ad815f" providerId="ADAL" clId="{22F7C6F8-58BC-F142-947B-ED8464E1E6D6}" dt="2024-01-25T20:43:36.220" v="1002"/>
          <ac:inkMkLst>
            <pc:docMk/>
            <pc:sldMk cId="740354111" sldId="333"/>
            <ac:inkMk id="531" creationId="{D01430A3-83AE-0521-51E9-C70C537966BA}"/>
          </ac:inkMkLst>
        </pc:inkChg>
        <pc:inkChg chg="add mod">
          <ac:chgData name="Kokchun Giang" userId="67e2125d-ec8c-4323-9653-9824a2ad815f" providerId="ADAL" clId="{22F7C6F8-58BC-F142-947B-ED8464E1E6D6}" dt="2024-01-25T20:43:36.220" v="1002"/>
          <ac:inkMkLst>
            <pc:docMk/>
            <pc:sldMk cId="740354111" sldId="333"/>
            <ac:inkMk id="532" creationId="{E732E34D-B147-FCE3-1BFD-E7C56AD31408}"/>
          </ac:inkMkLst>
        </pc:inkChg>
        <pc:inkChg chg="add mod">
          <ac:chgData name="Kokchun Giang" userId="67e2125d-ec8c-4323-9653-9824a2ad815f" providerId="ADAL" clId="{22F7C6F8-58BC-F142-947B-ED8464E1E6D6}" dt="2024-01-25T20:43:36.220" v="1002"/>
          <ac:inkMkLst>
            <pc:docMk/>
            <pc:sldMk cId="740354111" sldId="333"/>
            <ac:inkMk id="533" creationId="{CC7352EA-B91B-E2DB-F74F-62975C98BDD2}"/>
          </ac:inkMkLst>
        </pc:inkChg>
        <pc:inkChg chg="add mod">
          <ac:chgData name="Kokchun Giang" userId="67e2125d-ec8c-4323-9653-9824a2ad815f" providerId="ADAL" clId="{22F7C6F8-58BC-F142-947B-ED8464E1E6D6}" dt="2024-01-25T20:43:36.220" v="1002"/>
          <ac:inkMkLst>
            <pc:docMk/>
            <pc:sldMk cId="740354111" sldId="333"/>
            <ac:inkMk id="534" creationId="{278FFE1D-4B7B-2DEB-511B-7C060FBA886C}"/>
          </ac:inkMkLst>
        </pc:inkChg>
        <pc:inkChg chg="add mod">
          <ac:chgData name="Kokchun Giang" userId="67e2125d-ec8c-4323-9653-9824a2ad815f" providerId="ADAL" clId="{22F7C6F8-58BC-F142-947B-ED8464E1E6D6}" dt="2024-01-25T20:43:36.220" v="1002"/>
          <ac:inkMkLst>
            <pc:docMk/>
            <pc:sldMk cId="740354111" sldId="333"/>
            <ac:inkMk id="535" creationId="{BD1A4CD8-8D52-6192-9025-F7749F9EBE0C}"/>
          </ac:inkMkLst>
        </pc:inkChg>
        <pc:inkChg chg="add mod">
          <ac:chgData name="Kokchun Giang" userId="67e2125d-ec8c-4323-9653-9824a2ad815f" providerId="ADAL" clId="{22F7C6F8-58BC-F142-947B-ED8464E1E6D6}" dt="2024-01-25T20:43:36.220" v="1002"/>
          <ac:inkMkLst>
            <pc:docMk/>
            <pc:sldMk cId="740354111" sldId="333"/>
            <ac:inkMk id="536" creationId="{36B4F764-3B8D-45B5-A957-63E67CA5347D}"/>
          </ac:inkMkLst>
        </pc:inkChg>
        <pc:inkChg chg="add mod">
          <ac:chgData name="Kokchun Giang" userId="67e2125d-ec8c-4323-9653-9824a2ad815f" providerId="ADAL" clId="{22F7C6F8-58BC-F142-947B-ED8464E1E6D6}" dt="2024-01-25T20:43:36.220" v="1002"/>
          <ac:inkMkLst>
            <pc:docMk/>
            <pc:sldMk cId="740354111" sldId="333"/>
            <ac:inkMk id="537" creationId="{C75CC419-CC26-1F7B-0A07-726435A0F3D0}"/>
          </ac:inkMkLst>
        </pc:inkChg>
        <pc:inkChg chg="add mod">
          <ac:chgData name="Kokchun Giang" userId="67e2125d-ec8c-4323-9653-9824a2ad815f" providerId="ADAL" clId="{22F7C6F8-58BC-F142-947B-ED8464E1E6D6}" dt="2024-01-25T20:43:42.938" v="1010"/>
          <ac:inkMkLst>
            <pc:docMk/>
            <pc:sldMk cId="740354111" sldId="333"/>
            <ac:inkMk id="539" creationId="{709B7C42-2C37-3590-A3FD-7F698E2482A8}"/>
          </ac:inkMkLst>
        </pc:inkChg>
        <pc:inkChg chg="add mod">
          <ac:chgData name="Kokchun Giang" userId="67e2125d-ec8c-4323-9653-9824a2ad815f" providerId="ADAL" clId="{22F7C6F8-58BC-F142-947B-ED8464E1E6D6}" dt="2024-01-25T20:43:42.938" v="1010"/>
          <ac:inkMkLst>
            <pc:docMk/>
            <pc:sldMk cId="740354111" sldId="333"/>
            <ac:inkMk id="540" creationId="{45FE7B48-2AF1-0AC3-9FD3-C771534B5FA2}"/>
          </ac:inkMkLst>
        </pc:inkChg>
        <pc:inkChg chg="add mod">
          <ac:chgData name="Kokchun Giang" userId="67e2125d-ec8c-4323-9653-9824a2ad815f" providerId="ADAL" clId="{22F7C6F8-58BC-F142-947B-ED8464E1E6D6}" dt="2024-01-25T20:43:42.938" v="1010"/>
          <ac:inkMkLst>
            <pc:docMk/>
            <pc:sldMk cId="740354111" sldId="333"/>
            <ac:inkMk id="541" creationId="{7CD25E3A-B382-C433-0410-29AD1D5585AF}"/>
          </ac:inkMkLst>
        </pc:inkChg>
        <pc:inkChg chg="add mod">
          <ac:chgData name="Kokchun Giang" userId="67e2125d-ec8c-4323-9653-9824a2ad815f" providerId="ADAL" clId="{22F7C6F8-58BC-F142-947B-ED8464E1E6D6}" dt="2024-01-25T20:43:42.938" v="1010"/>
          <ac:inkMkLst>
            <pc:docMk/>
            <pc:sldMk cId="740354111" sldId="333"/>
            <ac:inkMk id="542" creationId="{BD911B74-A22B-34A0-9068-926DE557A79B}"/>
          </ac:inkMkLst>
        </pc:inkChg>
        <pc:inkChg chg="add mod">
          <ac:chgData name="Kokchun Giang" userId="67e2125d-ec8c-4323-9653-9824a2ad815f" providerId="ADAL" clId="{22F7C6F8-58BC-F142-947B-ED8464E1E6D6}" dt="2024-01-25T20:43:42.938" v="1010"/>
          <ac:inkMkLst>
            <pc:docMk/>
            <pc:sldMk cId="740354111" sldId="333"/>
            <ac:inkMk id="543" creationId="{62F1DCBC-72DE-A14C-7C0E-D0D0C70B7AB7}"/>
          </ac:inkMkLst>
        </pc:inkChg>
        <pc:inkChg chg="add mod">
          <ac:chgData name="Kokchun Giang" userId="67e2125d-ec8c-4323-9653-9824a2ad815f" providerId="ADAL" clId="{22F7C6F8-58BC-F142-947B-ED8464E1E6D6}" dt="2024-01-25T20:43:42.938" v="1010"/>
          <ac:inkMkLst>
            <pc:docMk/>
            <pc:sldMk cId="740354111" sldId="333"/>
            <ac:inkMk id="544" creationId="{5495A4FB-1E6B-626B-030D-22FA97C5284A}"/>
          </ac:inkMkLst>
        </pc:inkChg>
        <pc:inkChg chg="add mod">
          <ac:chgData name="Kokchun Giang" userId="67e2125d-ec8c-4323-9653-9824a2ad815f" providerId="ADAL" clId="{22F7C6F8-58BC-F142-947B-ED8464E1E6D6}" dt="2024-01-25T20:43:42.938" v="1010"/>
          <ac:inkMkLst>
            <pc:docMk/>
            <pc:sldMk cId="740354111" sldId="333"/>
            <ac:inkMk id="545" creationId="{C43CAC4E-3C74-D3B5-77C6-12ECDD4699EA}"/>
          </ac:inkMkLst>
        </pc:inkChg>
        <pc:inkChg chg="add mod">
          <ac:chgData name="Kokchun Giang" userId="67e2125d-ec8c-4323-9653-9824a2ad815f" providerId="ADAL" clId="{22F7C6F8-58BC-F142-947B-ED8464E1E6D6}" dt="2024-01-25T20:43:57.998" v="1030"/>
          <ac:inkMkLst>
            <pc:docMk/>
            <pc:sldMk cId="740354111" sldId="333"/>
            <ac:inkMk id="548" creationId="{6C8906AD-3024-6421-A10B-A558CD658A16}"/>
          </ac:inkMkLst>
        </pc:inkChg>
        <pc:inkChg chg="add mod">
          <ac:chgData name="Kokchun Giang" userId="67e2125d-ec8c-4323-9653-9824a2ad815f" providerId="ADAL" clId="{22F7C6F8-58BC-F142-947B-ED8464E1E6D6}" dt="2024-01-25T20:43:57.998" v="1030"/>
          <ac:inkMkLst>
            <pc:docMk/>
            <pc:sldMk cId="740354111" sldId="333"/>
            <ac:inkMk id="549" creationId="{D3CD40BB-23D1-72C4-A045-828B003B6FDD}"/>
          </ac:inkMkLst>
        </pc:inkChg>
        <pc:inkChg chg="add mod">
          <ac:chgData name="Kokchun Giang" userId="67e2125d-ec8c-4323-9653-9824a2ad815f" providerId="ADAL" clId="{22F7C6F8-58BC-F142-947B-ED8464E1E6D6}" dt="2024-01-25T20:43:57.998" v="1030"/>
          <ac:inkMkLst>
            <pc:docMk/>
            <pc:sldMk cId="740354111" sldId="333"/>
            <ac:inkMk id="550" creationId="{4BCF96F3-0CFA-DF95-B967-4E8AC05E276B}"/>
          </ac:inkMkLst>
        </pc:inkChg>
        <pc:inkChg chg="add mod">
          <ac:chgData name="Kokchun Giang" userId="67e2125d-ec8c-4323-9653-9824a2ad815f" providerId="ADAL" clId="{22F7C6F8-58BC-F142-947B-ED8464E1E6D6}" dt="2024-01-25T20:43:57.998" v="1030"/>
          <ac:inkMkLst>
            <pc:docMk/>
            <pc:sldMk cId="740354111" sldId="333"/>
            <ac:inkMk id="551" creationId="{54C79FA4-B5AB-F053-8CBC-7BC431A70F2E}"/>
          </ac:inkMkLst>
        </pc:inkChg>
        <pc:inkChg chg="add mod">
          <ac:chgData name="Kokchun Giang" userId="67e2125d-ec8c-4323-9653-9824a2ad815f" providerId="ADAL" clId="{22F7C6F8-58BC-F142-947B-ED8464E1E6D6}" dt="2024-01-25T20:43:57.998" v="1030"/>
          <ac:inkMkLst>
            <pc:docMk/>
            <pc:sldMk cId="740354111" sldId="333"/>
            <ac:inkMk id="553" creationId="{DDE0232C-E8F4-FE4A-7318-D69035A96B57}"/>
          </ac:inkMkLst>
        </pc:inkChg>
        <pc:inkChg chg="add mod">
          <ac:chgData name="Kokchun Giang" userId="67e2125d-ec8c-4323-9653-9824a2ad815f" providerId="ADAL" clId="{22F7C6F8-58BC-F142-947B-ED8464E1E6D6}" dt="2024-01-25T20:43:57.998" v="1030"/>
          <ac:inkMkLst>
            <pc:docMk/>
            <pc:sldMk cId="740354111" sldId="333"/>
            <ac:inkMk id="554" creationId="{0176D1DE-474E-D8E3-A1FE-CAD3EB60FB83}"/>
          </ac:inkMkLst>
        </pc:inkChg>
        <pc:inkChg chg="add mod">
          <ac:chgData name="Kokchun Giang" userId="67e2125d-ec8c-4323-9653-9824a2ad815f" providerId="ADAL" clId="{22F7C6F8-58BC-F142-947B-ED8464E1E6D6}" dt="2024-01-25T20:43:57.998" v="1030"/>
          <ac:inkMkLst>
            <pc:docMk/>
            <pc:sldMk cId="740354111" sldId="333"/>
            <ac:inkMk id="555" creationId="{816A6EAD-CEB2-D85C-BC89-AD419C15D35E}"/>
          </ac:inkMkLst>
        </pc:inkChg>
        <pc:inkChg chg="add mod">
          <ac:chgData name="Kokchun Giang" userId="67e2125d-ec8c-4323-9653-9824a2ad815f" providerId="ADAL" clId="{22F7C6F8-58BC-F142-947B-ED8464E1E6D6}" dt="2024-01-25T20:43:57.998" v="1030"/>
          <ac:inkMkLst>
            <pc:docMk/>
            <pc:sldMk cId="740354111" sldId="333"/>
            <ac:inkMk id="556" creationId="{CC3D616E-FD46-AFE6-E29E-F7FA56BEE741}"/>
          </ac:inkMkLst>
        </pc:inkChg>
        <pc:inkChg chg="add mod">
          <ac:chgData name="Kokchun Giang" userId="67e2125d-ec8c-4323-9653-9824a2ad815f" providerId="ADAL" clId="{22F7C6F8-58BC-F142-947B-ED8464E1E6D6}" dt="2024-01-25T20:43:57.998" v="1030"/>
          <ac:inkMkLst>
            <pc:docMk/>
            <pc:sldMk cId="740354111" sldId="333"/>
            <ac:inkMk id="557" creationId="{E5DEA324-7542-B51B-09E8-358CD56A68D3}"/>
          </ac:inkMkLst>
        </pc:inkChg>
        <pc:inkChg chg="add mod">
          <ac:chgData name="Kokchun Giang" userId="67e2125d-ec8c-4323-9653-9824a2ad815f" providerId="ADAL" clId="{22F7C6F8-58BC-F142-947B-ED8464E1E6D6}" dt="2024-01-25T20:43:57.998" v="1030"/>
          <ac:inkMkLst>
            <pc:docMk/>
            <pc:sldMk cId="740354111" sldId="333"/>
            <ac:inkMk id="558" creationId="{77B2A472-88CF-E7CA-227E-68BD2312111A}"/>
          </ac:inkMkLst>
        </pc:inkChg>
        <pc:inkChg chg="add mod">
          <ac:chgData name="Kokchun Giang" userId="67e2125d-ec8c-4323-9653-9824a2ad815f" providerId="ADAL" clId="{22F7C6F8-58BC-F142-947B-ED8464E1E6D6}" dt="2024-01-25T20:43:57.998" v="1030"/>
          <ac:inkMkLst>
            <pc:docMk/>
            <pc:sldMk cId="740354111" sldId="333"/>
            <ac:inkMk id="559" creationId="{E68B36E1-DBBB-242C-E1EB-B88B82F35D73}"/>
          </ac:inkMkLst>
        </pc:inkChg>
        <pc:inkChg chg="add mod">
          <ac:chgData name="Kokchun Giang" userId="67e2125d-ec8c-4323-9653-9824a2ad815f" providerId="ADAL" clId="{22F7C6F8-58BC-F142-947B-ED8464E1E6D6}" dt="2024-01-25T20:43:57.998" v="1030"/>
          <ac:inkMkLst>
            <pc:docMk/>
            <pc:sldMk cId="740354111" sldId="333"/>
            <ac:inkMk id="560" creationId="{DB3C7AE3-CE54-CEED-C091-B58B42061FC8}"/>
          </ac:inkMkLst>
        </pc:inkChg>
        <pc:inkChg chg="add mod">
          <ac:chgData name="Kokchun Giang" userId="67e2125d-ec8c-4323-9653-9824a2ad815f" providerId="ADAL" clId="{22F7C6F8-58BC-F142-947B-ED8464E1E6D6}" dt="2024-01-25T20:43:57.998" v="1030"/>
          <ac:inkMkLst>
            <pc:docMk/>
            <pc:sldMk cId="740354111" sldId="333"/>
            <ac:inkMk id="561" creationId="{64C5F9AC-FA79-F2D2-C993-2D3279FD845B}"/>
          </ac:inkMkLst>
        </pc:inkChg>
        <pc:inkChg chg="add mod">
          <ac:chgData name="Kokchun Giang" userId="67e2125d-ec8c-4323-9653-9824a2ad815f" providerId="ADAL" clId="{22F7C6F8-58BC-F142-947B-ED8464E1E6D6}" dt="2024-01-25T20:43:57.998" v="1030"/>
          <ac:inkMkLst>
            <pc:docMk/>
            <pc:sldMk cId="740354111" sldId="333"/>
            <ac:inkMk id="562" creationId="{46CC501A-928B-EA44-BFC7-CE434BBC6346}"/>
          </ac:inkMkLst>
        </pc:inkChg>
        <pc:inkChg chg="add mod">
          <ac:chgData name="Kokchun Giang" userId="67e2125d-ec8c-4323-9653-9824a2ad815f" providerId="ADAL" clId="{22F7C6F8-58BC-F142-947B-ED8464E1E6D6}" dt="2024-01-25T20:43:57.998" v="1030"/>
          <ac:inkMkLst>
            <pc:docMk/>
            <pc:sldMk cId="740354111" sldId="333"/>
            <ac:inkMk id="563" creationId="{89D7521B-34B7-D4DD-E6C4-B4CD87E648DD}"/>
          </ac:inkMkLst>
        </pc:inkChg>
        <pc:inkChg chg="add mod">
          <ac:chgData name="Kokchun Giang" userId="67e2125d-ec8c-4323-9653-9824a2ad815f" providerId="ADAL" clId="{22F7C6F8-58BC-F142-947B-ED8464E1E6D6}" dt="2024-01-25T20:43:57.998" v="1030"/>
          <ac:inkMkLst>
            <pc:docMk/>
            <pc:sldMk cId="740354111" sldId="333"/>
            <ac:inkMk id="564" creationId="{8E0AF24A-5038-FED7-2A7C-02A0BC8598B4}"/>
          </ac:inkMkLst>
        </pc:inkChg>
        <pc:inkChg chg="add mod">
          <ac:chgData name="Kokchun Giang" userId="67e2125d-ec8c-4323-9653-9824a2ad815f" providerId="ADAL" clId="{22F7C6F8-58BC-F142-947B-ED8464E1E6D6}" dt="2024-01-25T20:43:57.998" v="1030"/>
          <ac:inkMkLst>
            <pc:docMk/>
            <pc:sldMk cId="740354111" sldId="333"/>
            <ac:inkMk id="565" creationId="{64EAED04-3DF4-9102-30F1-D8DDEDC85C13}"/>
          </ac:inkMkLst>
        </pc:inkChg>
        <pc:inkChg chg="add mod">
          <ac:chgData name="Kokchun Giang" userId="67e2125d-ec8c-4323-9653-9824a2ad815f" providerId="ADAL" clId="{22F7C6F8-58BC-F142-947B-ED8464E1E6D6}" dt="2024-01-25T20:43:57.998" v="1030"/>
          <ac:inkMkLst>
            <pc:docMk/>
            <pc:sldMk cId="740354111" sldId="333"/>
            <ac:inkMk id="566" creationId="{F4805C20-69CC-AAE5-8837-52AF640A8242}"/>
          </ac:inkMkLst>
        </pc:inkChg>
        <pc:inkChg chg="add mod">
          <ac:chgData name="Kokchun Giang" userId="67e2125d-ec8c-4323-9653-9824a2ad815f" providerId="ADAL" clId="{22F7C6F8-58BC-F142-947B-ED8464E1E6D6}" dt="2024-01-26T06:37:43.744" v="1133" actId="164"/>
          <ac:inkMkLst>
            <pc:docMk/>
            <pc:sldMk cId="740354111" sldId="333"/>
            <ac:inkMk id="568" creationId="{9FF4A165-1EB7-2BBA-63A6-DF92A07B3A1F}"/>
          </ac:inkMkLst>
        </pc:inkChg>
        <pc:inkChg chg="add mod">
          <ac:chgData name="Kokchun Giang" userId="67e2125d-ec8c-4323-9653-9824a2ad815f" providerId="ADAL" clId="{22F7C6F8-58BC-F142-947B-ED8464E1E6D6}" dt="2024-01-26T06:37:43.744" v="1133" actId="164"/>
          <ac:inkMkLst>
            <pc:docMk/>
            <pc:sldMk cId="740354111" sldId="333"/>
            <ac:inkMk id="569" creationId="{252ED360-9089-454B-2FD8-09C080E49BD1}"/>
          </ac:inkMkLst>
        </pc:inkChg>
        <pc:inkChg chg="add mod">
          <ac:chgData name="Kokchun Giang" userId="67e2125d-ec8c-4323-9653-9824a2ad815f" providerId="ADAL" clId="{22F7C6F8-58BC-F142-947B-ED8464E1E6D6}" dt="2024-01-26T06:37:43.744" v="1133" actId="164"/>
          <ac:inkMkLst>
            <pc:docMk/>
            <pc:sldMk cId="740354111" sldId="333"/>
            <ac:inkMk id="570" creationId="{624999D1-2254-DFF1-DEE5-9A0020CBC51B}"/>
          </ac:inkMkLst>
        </pc:inkChg>
        <pc:inkChg chg="add mod">
          <ac:chgData name="Kokchun Giang" userId="67e2125d-ec8c-4323-9653-9824a2ad815f" providerId="ADAL" clId="{22F7C6F8-58BC-F142-947B-ED8464E1E6D6}" dt="2024-01-26T06:37:43.744" v="1133" actId="164"/>
          <ac:inkMkLst>
            <pc:docMk/>
            <pc:sldMk cId="740354111" sldId="333"/>
            <ac:inkMk id="571" creationId="{5E41AC80-66FF-406D-3CB7-5CC59CE8BB21}"/>
          </ac:inkMkLst>
        </pc:inkChg>
        <pc:inkChg chg="add mod">
          <ac:chgData name="Kokchun Giang" userId="67e2125d-ec8c-4323-9653-9824a2ad815f" providerId="ADAL" clId="{22F7C6F8-58BC-F142-947B-ED8464E1E6D6}" dt="2024-01-26T06:37:43.744" v="1133" actId="164"/>
          <ac:inkMkLst>
            <pc:docMk/>
            <pc:sldMk cId="740354111" sldId="333"/>
            <ac:inkMk id="572" creationId="{9552B1A9-6EC3-5F75-A294-1574ADFD09EA}"/>
          </ac:inkMkLst>
        </pc:inkChg>
        <pc:inkChg chg="add mod">
          <ac:chgData name="Kokchun Giang" userId="67e2125d-ec8c-4323-9653-9824a2ad815f" providerId="ADAL" clId="{22F7C6F8-58BC-F142-947B-ED8464E1E6D6}" dt="2024-01-26T06:37:43.744" v="1133" actId="164"/>
          <ac:inkMkLst>
            <pc:docMk/>
            <pc:sldMk cId="740354111" sldId="333"/>
            <ac:inkMk id="573" creationId="{7D5499F0-FB85-D92D-627C-81698710E888}"/>
          </ac:inkMkLst>
        </pc:inkChg>
        <pc:inkChg chg="add mod">
          <ac:chgData name="Kokchun Giang" userId="67e2125d-ec8c-4323-9653-9824a2ad815f" providerId="ADAL" clId="{22F7C6F8-58BC-F142-947B-ED8464E1E6D6}" dt="2024-01-25T20:44:21.952" v="1039"/>
          <ac:inkMkLst>
            <pc:docMk/>
            <pc:sldMk cId="740354111" sldId="333"/>
            <ac:inkMk id="578" creationId="{2293103D-B39A-5BF9-0DF3-71B26B29AF0E}"/>
          </ac:inkMkLst>
        </pc:inkChg>
        <pc:inkChg chg="add mod">
          <ac:chgData name="Kokchun Giang" userId="67e2125d-ec8c-4323-9653-9824a2ad815f" providerId="ADAL" clId="{22F7C6F8-58BC-F142-947B-ED8464E1E6D6}" dt="2024-01-25T20:44:21.952" v="1039"/>
          <ac:inkMkLst>
            <pc:docMk/>
            <pc:sldMk cId="740354111" sldId="333"/>
            <ac:inkMk id="583" creationId="{7C9A3B9A-CD3E-2992-23C0-BB3B09C7D454}"/>
          </ac:inkMkLst>
        </pc:inkChg>
        <pc:inkChg chg="add mod">
          <ac:chgData name="Kokchun Giang" userId="67e2125d-ec8c-4323-9653-9824a2ad815f" providerId="ADAL" clId="{22F7C6F8-58BC-F142-947B-ED8464E1E6D6}" dt="2024-01-25T20:44:30.969" v="1047"/>
          <ac:inkMkLst>
            <pc:docMk/>
            <pc:sldMk cId="740354111" sldId="333"/>
            <ac:inkMk id="585" creationId="{213C47BB-F3B8-451B-5B6B-3C9BD2BA6971}"/>
          </ac:inkMkLst>
        </pc:inkChg>
        <pc:inkChg chg="add mod">
          <ac:chgData name="Kokchun Giang" userId="67e2125d-ec8c-4323-9653-9824a2ad815f" providerId="ADAL" clId="{22F7C6F8-58BC-F142-947B-ED8464E1E6D6}" dt="2024-01-25T20:44:30.969" v="1047"/>
          <ac:inkMkLst>
            <pc:docMk/>
            <pc:sldMk cId="740354111" sldId="333"/>
            <ac:inkMk id="586" creationId="{F52B0882-4DFD-6C73-5E9E-D796957088ED}"/>
          </ac:inkMkLst>
        </pc:inkChg>
        <pc:inkChg chg="add mod">
          <ac:chgData name="Kokchun Giang" userId="67e2125d-ec8c-4323-9653-9824a2ad815f" providerId="ADAL" clId="{22F7C6F8-58BC-F142-947B-ED8464E1E6D6}" dt="2024-01-25T20:44:30.969" v="1047"/>
          <ac:inkMkLst>
            <pc:docMk/>
            <pc:sldMk cId="740354111" sldId="333"/>
            <ac:inkMk id="591" creationId="{5A37321A-CEDC-D9CD-A9BD-129C78A8738F}"/>
          </ac:inkMkLst>
        </pc:inkChg>
        <pc:inkChg chg="add mod">
          <ac:chgData name="Kokchun Giang" userId="67e2125d-ec8c-4323-9653-9824a2ad815f" providerId="ADAL" clId="{22F7C6F8-58BC-F142-947B-ED8464E1E6D6}" dt="2024-01-25T20:44:30.969" v="1047"/>
          <ac:inkMkLst>
            <pc:docMk/>
            <pc:sldMk cId="740354111" sldId="333"/>
            <ac:inkMk id="592" creationId="{AD4BA3C0-75CE-BBBE-53B0-A48E9B4627B5}"/>
          </ac:inkMkLst>
        </pc:inkChg>
        <pc:inkChg chg="add mod">
          <ac:chgData name="Kokchun Giang" userId="67e2125d-ec8c-4323-9653-9824a2ad815f" providerId="ADAL" clId="{22F7C6F8-58BC-F142-947B-ED8464E1E6D6}" dt="2024-01-25T20:44:30.969" v="1047"/>
          <ac:inkMkLst>
            <pc:docMk/>
            <pc:sldMk cId="740354111" sldId="333"/>
            <ac:inkMk id="593" creationId="{3C60072C-0948-3870-D72D-F90163692732}"/>
          </ac:inkMkLst>
        </pc:inkChg>
        <pc:inkChg chg="add mod">
          <ac:chgData name="Kokchun Giang" userId="67e2125d-ec8c-4323-9653-9824a2ad815f" providerId="ADAL" clId="{22F7C6F8-58BC-F142-947B-ED8464E1E6D6}" dt="2024-01-25T20:44:30.969" v="1047"/>
          <ac:inkMkLst>
            <pc:docMk/>
            <pc:sldMk cId="740354111" sldId="333"/>
            <ac:inkMk id="594" creationId="{5B314920-F19A-B2F6-6198-C165FAB59FE4}"/>
          </ac:inkMkLst>
        </pc:inkChg>
        <pc:inkChg chg="add mod">
          <ac:chgData name="Kokchun Giang" userId="67e2125d-ec8c-4323-9653-9824a2ad815f" providerId="ADAL" clId="{22F7C6F8-58BC-F142-947B-ED8464E1E6D6}" dt="2024-01-25T20:44:30.969" v="1047"/>
          <ac:inkMkLst>
            <pc:docMk/>
            <pc:sldMk cId="740354111" sldId="333"/>
            <ac:inkMk id="595" creationId="{BD1A644F-C0D1-732C-77DD-DF865EC009DC}"/>
          </ac:inkMkLst>
        </pc:inkChg>
        <pc:inkChg chg="add mod">
          <ac:chgData name="Kokchun Giang" userId="67e2125d-ec8c-4323-9653-9824a2ad815f" providerId="ADAL" clId="{22F7C6F8-58BC-F142-947B-ED8464E1E6D6}" dt="2024-01-25T20:44:35.989" v="1054"/>
          <ac:inkMkLst>
            <pc:docMk/>
            <pc:sldMk cId="740354111" sldId="333"/>
            <ac:inkMk id="597" creationId="{A94339A2-1255-0B9E-8335-5B2525942725}"/>
          </ac:inkMkLst>
        </pc:inkChg>
        <pc:inkChg chg="add mod">
          <ac:chgData name="Kokchun Giang" userId="67e2125d-ec8c-4323-9653-9824a2ad815f" providerId="ADAL" clId="{22F7C6F8-58BC-F142-947B-ED8464E1E6D6}" dt="2024-01-25T20:44:35.989" v="1054"/>
          <ac:inkMkLst>
            <pc:docMk/>
            <pc:sldMk cId="740354111" sldId="333"/>
            <ac:inkMk id="598" creationId="{87D7927A-58E4-4B21-A446-2457FE6F59EA}"/>
          </ac:inkMkLst>
        </pc:inkChg>
        <pc:inkChg chg="add mod">
          <ac:chgData name="Kokchun Giang" userId="67e2125d-ec8c-4323-9653-9824a2ad815f" providerId="ADAL" clId="{22F7C6F8-58BC-F142-947B-ED8464E1E6D6}" dt="2024-01-25T20:44:35.989" v="1054"/>
          <ac:inkMkLst>
            <pc:docMk/>
            <pc:sldMk cId="740354111" sldId="333"/>
            <ac:inkMk id="599" creationId="{23066E89-B44F-ABC7-6135-DFC7C0866371}"/>
          </ac:inkMkLst>
        </pc:inkChg>
        <pc:inkChg chg="add mod">
          <ac:chgData name="Kokchun Giang" userId="67e2125d-ec8c-4323-9653-9824a2ad815f" providerId="ADAL" clId="{22F7C6F8-58BC-F142-947B-ED8464E1E6D6}" dt="2024-01-25T20:44:35.989" v="1054"/>
          <ac:inkMkLst>
            <pc:docMk/>
            <pc:sldMk cId="740354111" sldId="333"/>
            <ac:inkMk id="600" creationId="{7F0184DA-9586-8077-0870-69B9182EF845}"/>
          </ac:inkMkLst>
        </pc:inkChg>
        <pc:inkChg chg="add mod">
          <ac:chgData name="Kokchun Giang" userId="67e2125d-ec8c-4323-9653-9824a2ad815f" providerId="ADAL" clId="{22F7C6F8-58BC-F142-947B-ED8464E1E6D6}" dt="2024-01-25T20:44:35.989" v="1054"/>
          <ac:inkMkLst>
            <pc:docMk/>
            <pc:sldMk cId="740354111" sldId="333"/>
            <ac:inkMk id="631" creationId="{04757702-4654-C243-A7E1-6614B7B324E9}"/>
          </ac:inkMkLst>
        </pc:inkChg>
        <pc:inkChg chg="add mod">
          <ac:chgData name="Kokchun Giang" userId="67e2125d-ec8c-4323-9653-9824a2ad815f" providerId="ADAL" clId="{22F7C6F8-58BC-F142-947B-ED8464E1E6D6}" dt="2024-01-25T20:44:35.989" v="1054"/>
          <ac:inkMkLst>
            <pc:docMk/>
            <pc:sldMk cId="740354111" sldId="333"/>
            <ac:inkMk id="638" creationId="{FF9412BE-2BE7-4A96-73FD-793DF92F99AC}"/>
          </ac:inkMkLst>
        </pc:inkChg>
        <pc:inkChg chg="add mod">
          <ac:chgData name="Kokchun Giang" userId="67e2125d-ec8c-4323-9653-9824a2ad815f" providerId="ADAL" clId="{22F7C6F8-58BC-F142-947B-ED8464E1E6D6}" dt="2024-01-25T20:44:40.877" v="1065"/>
          <ac:inkMkLst>
            <pc:docMk/>
            <pc:sldMk cId="740354111" sldId="333"/>
            <ac:inkMk id="679" creationId="{8E54E891-7C66-7387-6968-7ED80C3FCD13}"/>
          </ac:inkMkLst>
        </pc:inkChg>
        <pc:inkChg chg="add mod">
          <ac:chgData name="Kokchun Giang" userId="67e2125d-ec8c-4323-9653-9824a2ad815f" providerId="ADAL" clId="{22F7C6F8-58BC-F142-947B-ED8464E1E6D6}" dt="2024-01-25T20:44:40.877" v="1065"/>
          <ac:inkMkLst>
            <pc:docMk/>
            <pc:sldMk cId="740354111" sldId="333"/>
            <ac:inkMk id="680" creationId="{DD223173-84EE-2E23-EB78-FAC5A6873E69}"/>
          </ac:inkMkLst>
        </pc:inkChg>
        <pc:inkChg chg="add mod">
          <ac:chgData name="Kokchun Giang" userId="67e2125d-ec8c-4323-9653-9824a2ad815f" providerId="ADAL" clId="{22F7C6F8-58BC-F142-947B-ED8464E1E6D6}" dt="2024-01-25T20:44:40.877" v="1065"/>
          <ac:inkMkLst>
            <pc:docMk/>
            <pc:sldMk cId="740354111" sldId="333"/>
            <ac:inkMk id="681" creationId="{F719173D-6C15-729C-4198-4840B312D4D7}"/>
          </ac:inkMkLst>
        </pc:inkChg>
        <pc:inkChg chg="add mod">
          <ac:chgData name="Kokchun Giang" userId="67e2125d-ec8c-4323-9653-9824a2ad815f" providerId="ADAL" clId="{22F7C6F8-58BC-F142-947B-ED8464E1E6D6}" dt="2024-01-25T20:44:40.877" v="1065"/>
          <ac:inkMkLst>
            <pc:docMk/>
            <pc:sldMk cId="740354111" sldId="333"/>
            <ac:inkMk id="713" creationId="{FC37D346-860E-88D2-8547-E4DF8C1AAE0C}"/>
          </ac:inkMkLst>
        </pc:inkChg>
        <pc:inkChg chg="add mod">
          <ac:chgData name="Kokchun Giang" userId="67e2125d-ec8c-4323-9653-9824a2ad815f" providerId="ADAL" clId="{22F7C6F8-58BC-F142-947B-ED8464E1E6D6}" dt="2024-01-25T20:44:40.877" v="1065"/>
          <ac:inkMkLst>
            <pc:docMk/>
            <pc:sldMk cId="740354111" sldId="333"/>
            <ac:inkMk id="728" creationId="{D55C5603-2DFE-D4F7-7E85-E056268E40A6}"/>
          </ac:inkMkLst>
        </pc:inkChg>
        <pc:inkChg chg="add mod">
          <ac:chgData name="Kokchun Giang" userId="67e2125d-ec8c-4323-9653-9824a2ad815f" providerId="ADAL" clId="{22F7C6F8-58BC-F142-947B-ED8464E1E6D6}" dt="2024-01-25T20:44:40.877" v="1065"/>
          <ac:inkMkLst>
            <pc:docMk/>
            <pc:sldMk cId="740354111" sldId="333"/>
            <ac:inkMk id="729" creationId="{BB2F0B4C-C463-CE72-B6C1-3173F7CAF91E}"/>
          </ac:inkMkLst>
        </pc:inkChg>
        <pc:inkChg chg="add mod">
          <ac:chgData name="Kokchun Giang" userId="67e2125d-ec8c-4323-9653-9824a2ad815f" providerId="ADAL" clId="{22F7C6F8-58BC-F142-947B-ED8464E1E6D6}" dt="2024-01-25T20:44:40.877" v="1065"/>
          <ac:inkMkLst>
            <pc:docMk/>
            <pc:sldMk cId="740354111" sldId="333"/>
            <ac:inkMk id="741" creationId="{BABAD5A6-FD15-8E12-F863-68D0FEE863FC}"/>
          </ac:inkMkLst>
        </pc:inkChg>
        <pc:inkChg chg="add mod">
          <ac:chgData name="Kokchun Giang" userId="67e2125d-ec8c-4323-9653-9824a2ad815f" providerId="ADAL" clId="{22F7C6F8-58BC-F142-947B-ED8464E1E6D6}" dt="2024-01-25T20:44:40.877" v="1065"/>
          <ac:inkMkLst>
            <pc:docMk/>
            <pc:sldMk cId="740354111" sldId="333"/>
            <ac:inkMk id="743" creationId="{CA2C60BA-9522-CD9D-AB0C-A11A7F3CB9BE}"/>
          </ac:inkMkLst>
        </pc:inkChg>
        <pc:inkChg chg="add mod">
          <ac:chgData name="Kokchun Giang" userId="67e2125d-ec8c-4323-9653-9824a2ad815f" providerId="ADAL" clId="{22F7C6F8-58BC-F142-947B-ED8464E1E6D6}" dt="2024-01-25T20:44:40.877" v="1065"/>
          <ac:inkMkLst>
            <pc:docMk/>
            <pc:sldMk cId="740354111" sldId="333"/>
            <ac:inkMk id="744" creationId="{118820FB-97C1-98A4-E979-038E448855BB}"/>
          </ac:inkMkLst>
        </pc:inkChg>
        <pc:inkChg chg="add mod">
          <ac:chgData name="Kokchun Giang" userId="67e2125d-ec8c-4323-9653-9824a2ad815f" providerId="ADAL" clId="{22F7C6F8-58BC-F142-947B-ED8464E1E6D6}" dt="2024-01-25T20:44:40.877" v="1065"/>
          <ac:inkMkLst>
            <pc:docMk/>
            <pc:sldMk cId="740354111" sldId="333"/>
            <ac:inkMk id="745" creationId="{3B986ADD-6B5D-D367-7CFD-9A0BD002A955}"/>
          </ac:inkMkLst>
        </pc:inkChg>
        <pc:inkChg chg="add mod">
          <ac:chgData name="Kokchun Giang" userId="67e2125d-ec8c-4323-9653-9824a2ad815f" providerId="ADAL" clId="{22F7C6F8-58BC-F142-947B-ED8464E1E6D6}" dt="2024-01-25T20:44:52.481" v="1069"/>
          <ac:inkMkLst>
            <pc:docMk/>
            <pc:sldMk cId="740354111" sldId="333"/>
            <ac:inkMk id="747" creationId="{9705D991-9753-63EF-D258-6E38E0078DE3}"/>
          </ac:inkMkLst>
        </pc:inkChg>
        <pc:inkChg chg="add mod">
          <ac:chgData name="Kokchun Giang" userId="67e2125d-ec8c-4323-9653-9824a2ad815f" providerId="ADAL" clId="{22F7C6F8-58BC-F142-947B-ED8464E1E6D6}" dt="2024-01-25T20:44:52.481" v="1069"/>
          <ac:inkMkLst>
            <pc:docMk/>
            <pc:sldMk cId="740354111" sldId="333"/>
            <ac:inkMk id="748" creationId="{E2FCE00A-A3B0-FA16-6F28-C63507077034}"/>
          </ac:inkMkLst>
        </pc:inkChg>
        <pc:inkChg chg="add mod">
          <ac:chgData name="Kokchun Giang" userId="67e2125d-ec8c-4323-9653-9824a2ad815f" providerId="ADAL" clId="{22F7C6F8-58BC-F142-947B-ED8464E1E6D6}" dt="2024-01-25T20:44:52.481" v="1069"/>
          <ac:inkMkLst>
            <pc:docMk/>
            <pc:sldMk cId="740354111" sldId="333"/>
            <ac:inkMk id="749" creationId="{C00E66AA-D54C-FE38-8B1A-BA2F662098C6}"/>
          </ac:inkMkLst>
        </pc:inkChg>
        <pc:inkChg chg="add mod">
          <ac:chgData name="Kokchun Giang" userId="67e2125d-ec8c-4323-9653-9824a2ad815f" providerId="ADAL" clId="{22F7C6F8-58BC-F142-947B-ED8464E1E6D6}" dt="2024-01-25T20:44:55.200" v="1075"/>
          <ac:inkMkLst>
            <pc:docMk/>
            <pc:sldMk cId="740354111" sldId="333"/>
            <ac:inkMk id="751" creationId="{4B627DB2-5ACF-76CF-BB1A-B5200181A60B}"/>
          </ac:inkMkLst>
        </pc:inkChg>
        <pc:inkChg chg="add mod">
          <ac:chgData name="Kokchun Giang" userId="67e2125d-ec8c-4323-9653-9824a2ad815f" providerId="ADAL" clId="{22F7C6F8-58BC-F142-947B-ED8464E1E6D6}" dt="2024-01-25T20:44:55.200" v="1075"/>
          <ac:inkMkLst>
            <pc:docMk/>
            <pc:sldMk cId="740354111" sldId="333"/>
            <ac:inkMk id="752" creationId="{CC156569-0972-7DE0-0F4C-260560CDF8F0}"/>
          </ac:inkMkLst>
        </pc:inkChg>
        <pc:inkChg chg="add mod">
          <ac:chgData name="Kokchun Giang" userId="67e2125d-ec8c-4323-9653-9824a2ad815f" providerId="ADAL" clId="{22F7C6F8-58BC-F142-947B-ED8464E1E6D6}" dt="2024-01-25T20:44:55.200" v="1075"/>
          <ac:inkMkLst>
            <pc:docMk/>
            <pc:sldMk cId="740354111" sldId="333"/>
            <ac:inkMk id="753" creationId="{6C5A59BA-28C6-57AE-9B94-CCB37260B4C0}"/>
          </ac:inkMkLst>
        </pc:inkChg>
        <pc:inkChg chg="add mod">
          <ac:chgData name="Kokchun Giang" userId="67e2125d-ec8c-4323-9653-9824a2ad815f" providerId="ADAL" clId="{22F7C6F8-58BC-F142-947B-ED8464E1E6D6}" dt="2024-01-25T20:44:55.200" v="1075"/>
          <ac:inkMkLst>
            <pc:docMk/>
            <pc:sldMk cId="740354111" sldId="333"/>
            <ac:inkMk id="754" creationId="{6490A19D-9DE4-8B04-0EB3-A0C8351B444B}"/>
          </ac:inkMkLst>
        </pc:inkChg>
        <pc:inkChg chg="add mod">
          <ac:chgData name="Kokchun Giang" userId="67e2125d-ec8c-4323-9653-9824a2ad815f" providerId="ADAL" clId="{22F7C6F8-58BC-F142-947B-ED8464E1E6D6}" dt="2024-01-25T20:44:55.200" v="1075"/>
          <ac:inkMkLst>
            <pc:docMk/>
            <pc:sldMk cId="740354111" sldId="333"/>
            <ac:inkMk id="755" creationId="{F4FA42A8-7F43-4CBD-F869-AC7757C6DF23}"/>
          </ac:inkMkLst>
        </pc:inkChg>
        <pc:inkChg chg="add mod">
          <ac:chgData name="Kokchun Giang" userId="67e2125d-ec8c-4323-9653-9824a2ad815f" providerId="ADAL" clId="{22F7C6F8-58BC-F142-947B-ED8464E1E6D6}" dt="2024-01-25T20:45:19.936" v="1086"/>
          <ac:inkMkLst>
            <pc:docMk/>
            <pc:sldMk cId="740354111" sldId="333"/>
            <ac:inkMk id="757" creationId="{CC96C8D9-9CA6-DC2D-DA89-985DB2C55CAC}"/>
          </ac:inkMkLst>
        </pc:inkChg>
        <pc:inkChg chg="add mod">
          <ac:chgData name="Kokchun Giang" userId="67e2125d-ec8c-4323-9653-9824a2ad815f" providerId="ADAL" clId="{22F7C6F8-58BC-F142-947B-ED8464E1E6D6}" dt="2024-01-25T20:45:19.936" v="1086"/>
          <ac:inkMkLst>
            <pc:docMk/>
            <pc:sldMk cId="740354111" sldId="333"/>
            <ac:inkMk id="758" creationId="{E834B388-82EE-7BB3-B54E-3755ACFDF933}"/>
          </ac:inkMkLst>
        </pc:inkChg>
        <pc:inkChg chg="add mod">
          <ac:chgData name="Kokchun Giang" userId="67e2125d-ec8c-4323-9653-9824a2ad815f" providerId="ADAL" clId="{22F7C6F8-58BC-F142-947B-ED8464E1E6D6}" dt="2024-01-25T20:45:19.936" v="1086"/>
          <ac:inkMkLst>
            <pc:docMk/>
            <pc:sldMk cId="740354111" sldId="333"/>
            <ac:inkMk id="759" creationId="{8BBDB151-DE4B-4EDE-ABF2-A98E7942CB1C}"/>
          </ac:inkMkLst>
        </pc:inkChg>
        <pc:inkChg chg="add mod">
          <ac:chgData name="Kokchun Giang" userId="67e2125d-ec8c-4323-9653-9824a2ad815f" providerId="ADAL" clId="{22F7C6F8-58BC-F142-947B-ED8464E1E6D6}" dt="2024-01-25T20:45:19.936" v="1086"/>
          <ac:inkMkLst>
            <pc:docMk/>
            <pc:sldMk cId="740354111" sldId="333"/>
            <ac:inkMk id="760" creationId="{4C4F1CE4-337B-6E93-3BD5-761140A5B90C}"/>
          </ac:inkMkLst>
        </pc:inkChg>
        <pc:inkChg chg="add mod">
          <ac:chgData name="Kokchun Giang" userId="67e2125d-ec8c-4323-9653-9824a2ad815f" providerId="ADAL" clId="{22F7C6F8-58BC-F142-947B-ED8464E1E6D6}" dt="2024-01-25T20:45:19.936" v="1086"/>
          <ac:inkMkLst>
            <pc:docMk/>
            <pc:sldMk cId="740354111" sldId="333"/>
            <ac:inkMk id="761" creationId="{70315FE7-1AA2-D2E9-A0C4-07BB180BF942}"/>
          </ac:inkMkLst>
        </pc:inkChg>
        <pc:inkChg chg="add mod">
          <ac:chgData name="Kokchun Giang" userId="67e2125d-ec8c-4323-9653-9824a2ad815f" providerId="ADAL" clId="{22F7C6F8-58BC-F142-947B-ED8464E1E6D6}" dt="2024-01-25T20:45:19.936" v="1086"/>
          <ac:inkMkLst>
            <pc:docMk/>
            <pc:sldMk cId="740354111" sldId="333"/>
            <ac:inkMk id="762" creationId="{A7CF5F37-1135-E813-A965-03D422324AA6}"/>
          </ac:inkMkLst>
        </pc:inkChg>
        <pc:inkChg chg="add mod">
          <ac:chgData name="Kokchun Giang" userId="67e2125d-ec8c-4323-9653-9824a2ad815f" providerId="ADAL" clId="{22F7C6F8-58BC-F142-947B-ED8464E1E6D6}" dt="2024-01-25T20:45:19.936" v="1086"/>
          <ac:inkMkLst>
            <pc:docMk/>
            <pc:sldMk cId="740354111" sldId="333"/>
            <ac:inkMk id="770" creationId="{E94ADB22-7346-D037-858D-7473AFE750C8}"/>
          </ac:inkMkLst>
        </pc:inkChg>
        <pc:inkChg chg="add mod">
          <ac:chgData name="Kokchun Giang" userId="67e2125d-ec8c-4323-9653-9824a2ad815f" providerId="ADAL" clId="{22F7C6F8-58BC-F142-947B-ED8464E1E6D6}" dt="2024-01-25T20:45:19.936" v="1086"/>
          <ac:inkMkLst>
            <pc:docMk/>
            <pc:sldMk cId="740354111" sldId="333"/>
            <ac:inkMk id="811" creationId="{86B0970B-5C53-7138-E479-03A10F5FAC30}"/>
          </ac:inkMkLst>
        </pc:inkChg>
        <pc:inkChg chg="add mod">
          <ac:chgData name="Kokchun Giang" userId="67e2125d-ec8c-4323-9653-9824a2ad815f" providerId="ADAL" clId="{22F7C6F8-58BC-F142-947B-ED8464E1E6D6}" dt="2024-01-25T20:45:19.936" v="1086"/>
          <ac:inkMkLst>
            <pc:docMk/>
            <pc:sldMk cId="740354111" sldId="333"/>
            <ac:inkMk id="812" creationId="{F7242550-1BE3-3443-A07E-4106AFC6ABD3}"/>
          </ac:inkMkLst>
        </pc:inkChg>
        <pc:inkChg chg="add mod">
          <ac:chgData name="Kokchun Giang" userId="67e2125d-ec8c-4323-9653-9824a2ad815f" providerId="ADAL" clId="{22F7C6F8-58BC-F142-947B-ED8464E1E6D6}" dt="2024-01-25T20:45:19.936" v="1086"/>
          <ac:inkMkLst>
            <pc:docMk/>
            <pc:sldMk cId="740354111" sldId="333"/>
            <ac:inkMk id="813" creationId="{78FFFD76-C025-D30C-75E9-CA3992B6868D}"/>
          </ac:inkMkLst>
        </pc:inkChg>
        <pc:inkChg chg="add mod">
          <ac:chgData name="Kokchun Giang" userId="67e2125d-ec8c-4323-9653-9824a2ad815f" providerId="ADAL" clId="{22F7C6F8-58BC-F142-947B-ED8464E1E6D6}" dt="2024-01-26T06:37:47.331" v="1134" actId="164"/>
          <ac:inkMkLst>
            <pc:docMk/>
            <pc:sldMk cId="740354111" sldId="333"/>
            <ac:inkMk id="828" creationId="{31FA66ED-F4A4-A208-5EB0-5469CBB8CEFF}"/>
          </ac:inkMkLst>
        </pc:inkChg>
        <pc:inkChg chg="add mod">
          <ac:chgData name="Kokchun Giang" userId="67e2125d-ec8c-4323-9653-9824a2ad815f" providerId="ADAL" clId="{22F7C6F8-58BC-F142-947B-ED8464E1E6D6}" dt="2024-01-25T20:41:13.933" v="873"/>
          <ac:inkMkLst>
            <pc:docMk/>
            <pc:sldMk cId="740354111" sldId="333"/>
            <ac:inkMk id="912" creationId="{D0BDD73A-2715-30A1-45E8-717EF8C4395E}"/>
          </ac:inkMkLst>
        </pc:inkChg>
        <pc:inkChg chg="add mod">
          <ac:chgData name="Kokchun Giang" userId="67e2125d-ec8c-4323-9653-9824a2ad815f" providerId="ADAL" clId="{22F7C6F8-58BC-F142-947B-ED8464E1E6D6}" dt="2024-01-25T20:41:16.566" v="880"/>
          <ac:inkMkLst>
            <pc:docMk/>
            <pc:sldMk cId="740354111" sldId="333"/>
            <ac:inkMk id="914" creationId="{775063F2-F983-7164-262C-39243466B21A}"/>
          </ac:inkMkLst>
        </pc:inkChg>
        <pc:inkChg chg="add mod">
          <ac:chgData name="Kokchun Giang" userId="67e2125d-ec8c-4323-9653-9824a2ad815f" providerId="ADAL" clId="{22F7C6F8-58BC-F142-947B-ED8464E1E6D6}" dt="2024-01-25T20:41:16.566" v="880"/>
          <ac:inkMkLst>
            <pc:docMk/>
            <pc:sldMk cId="740354111" sldId="333"/>
            <ac:inkMk id="915" creationId="{1E57274C-6DBC-0EEA-043B-19ADFF68A77F}"/>
          </ac:inkMkLst>
        </pc:inkChg>
        <pc:inkChg chg="add mod">
          <ac:chgData name="Kokchun Giang" userId="67e2125d-ec8c-4323-9653-9824a2ad815f" providerId="ADAL" clId="{22F7C6F8-58BC-F142-947B-ED8464E1E6D6}" dt="2024-01-25T20:41:16.566" v="880"/>
          <ac:inkMkLst>
            <pc:docMk/>
            <pc:sldMk cId="740354111" sldId="333"/>
            <ac:inkMk id="926" creationId="{9D9FEF60-87E9-0D2C-4E52-486C40B08593}"/>
          </ac:inkMkLst>
        </pc:inkChg>
        <pc:inkChg chg="add mod">
          <ac:chgData name="Kokchun Giang" userId="67e2125d-ec8c-4323-9653-9824a2ad815f" providerId="ADAL" clId="{22F7C6F8-58BC-F142-947B-ED8464E1E6D6}" dt="2024-01-25T20:41:16.566" v="880"/>
          <ac:inkMkLst>
            <pc:docMk/>
            <pc:sldMk cId="740354111" sldId="333"/>
            <ac:inkMk id="938" creationId="{0E1585FF-A858-78F0-66CB-DD0A6F5BDF28}"/>
          </ac:inkMkLst>
        </pc:inkChg>
        <pc:inkChg chg="add mod">
          <ac:chgData name="Kokchun Giang" userId="67e2125d-ec8c-4323-9653-9824a2ad815f" providerId="ADAL" clId="{22F7C6F8-58BC-F142-947B-ED8464E1E6D6}" dt="2024-01-25T20:41:16.566" v="880"/>
          <ac:inkMkLst>
            <pc:docMk/>
            <pc:sldMk cId="740354111" sldId="333"/>
            <ac:inkMk id="954" creationId="{A15119CE-9FC4-3F67-95B1-DB0EE66E537B}"/>
          </ac:inkMkLst>
        </pc:inkChg>
        <pc:inkChg chg="add mod">
          <ac:chgData name="Kokchun Giang" userId="67e2125d-ec8c-4323-9653-9824a2ad815f" providerId="ADAL" clId="{22F7C6F8-58BC-F142-947B-ED8464E1E6D6}" dt="2024-01-25T20:41:16.566" v="880"/>
          <ac:inkMkLst>
            <pc:docMk/>
            <pc:sldMk cId="740354111" sldId="333"/>
            <ac:inkMk id="956" creationId="{92D8267B-A5D6-94C7-9EC3-85B3019F8CE6}"/>
          </ac:inkMkLst>
        </pc:inkChg>
        <pc:inkChg chg="add del">
          <ac:chgData name="Kokchun Giang" userId="67e2125d-ec8c-4323-9653-9824a2ad815f" providerId="ADAL" clId="{22F7C6F8-58BC-F142-947B-ED8464E1E6D6}" dt="2024-01-25T20:41:19.821" v="882" actId="9405"/>
          <ac:inkMkLst>
            <pc:docMk/>
            <pc:sldMk cId="740354111" sldId="333"/>
            <ac:inkMk id="958" creationId="{97326F4A-320B-C578-9509-B3260A7D2668}"/>
          </ac:inkMkLst>
        </pc:inkChg>
        <pc:inkChg chg="add mod">
          <ac:chgData name="Kokchun Giang" userId="67e2125d-ec8c-4323-9653-9824a2ad815f" providerId="ADAL" clId="{22F7C6F8-58BC-F142-947B-ED8464E1E6D6}" dt="2024-01-25T20:42:50.005" v="942"/>
          <ac:inkMkLst>
            <pc:docMk/>
            <pc:sldMk cId="740354111" sldId="333"/>
            <ac:inkMk id="971" creationId="{37603A4D-E61A-9384-1E8C-7DA4A60C01D5}"/>
          </ac:inkMkLst>
        </pc:inkChg>
        <pc:inkChg chg="add mod">
          <ac:chgData name="Kokchun Giang" userId="67e2125d-ec8c-4323-9653-9824a2ad815f" providerId="ADAL" clId="{22F7C6F8-58BC-F142-947B-ED8464E1E6D6}" dt="2024-01-25T20:42:50.005" v="942"/>
          <ac:inkMkLst>
            <pc:docMk/>
            <pc:sldMk cId="740354111" sldId="333"/>
            <ac:inkMk id="972" creationId="{6B178C8B-35F0-2FD5-18FE-69D4BF378B2A}"/>
          </ac:inkMkLst>
        </pc:inkChg>
        <pc:inkChg chg="add mod">
          <ac:chgData name="Kokchun Giang" userId="67e2125d-ec8c-4323-9653-9824a2ad815f" providerId="ADAL" clId="{22F7C6F8-58BC-F142-947B-ED8464E1E6D6}" dt="2024-01-25T20:42:50.005" v="942"/>
          <ac:inkMkLst>
            <pc:docMk/>
            <pc:sldMk cId="740354111" sldId="333"/>
            <ac:inkMk id="980" creationId="{137D75A0-1E26-7083-AE99-CFD114B9C993}"/>
          </ac:inkMkLst>
        </pc:inkChg>
        <pc:inkChg chg="add mod">
          <ac:chgData name="Kokchun Giang" userId="67e2125d-ec8c-4323-9653-9824a2ad815f" providerId="ADAL" clId="{22F7C6F8-58BC-F142-947B-ED8464E1E6D6}" dt="2024-01-25T20:42:50.005" v="942"/>
          <ac:inkMkLst>
            <pc:docMk/>
            <pc:sldMk cId="740354111" sldId="333"/>
            <ac:inkMk id="987" creationId="{AAEDDE62-A260-6F6B-C223-56D9D93DA769}"/>
          </ac:inkMkLst>
        </pc:inkChg>
        <pc:inkChg chg="add mod">
          <ac:chgData name="Kokchun Giang" userId="67e2125d-ec8c-4323-9653-9824a2ad815f" providerId="ADAL" clId="{22F7C6F8-58BC-F142-947B-ED8464E1E6D6}" dt="2024-01-25T20:42:50.005" v="942"/>
          <ac:inkMkLst>
            <pc:docMk/>
            <pc:sldMk cId="740354111" sldId="333"/>
            <ac:inkMk id="988" creationId="{9983360C-4B68-4A28-C15D-4B14E9F330FE}"/>
          </ac:inkMkLst>
        </pc:inkChg>
        <pc:inkChg chg="add mod">
          <ac:chgData name="Kokchun Giang" userId="67e2125d-ec8c-4323-9653-9824a2ad815f" providerId="ADAL" clId="{22F7C6F8-58BC-F142-947B-ED8464E1E6D6}" dt="2024-01-25T20:42:50.005" v="942"/>
          <ac:inkMkLst>
            <pc:docMk/>
            <pc:sldMk cId="740354111" sldId="333"/>
            <ac:inkMk id="989" creationId="{B7A06CB4-64D4-1F78-19DE-D1102086C83D}"/>
          </ac:inkMkLst>
        </pc:inkChg>
        <pc:inkChg chg="add mod">
          <ac:chgData name="Kokchun Giang" userId="67e2125d-ec8c-4323-9653-9824a2ad815f" providerId="ADAL" clId="{22F7C6F8-58BC-F142-947B-ED8464E1E6D6}" dt="2024-01-25T20:42:50.005" v="942"/>
          <ac:inkMkLst>
            <pc:docMk/>
            <pc:sldMk cId="740354111" sldId="333"/>
            <ac:inkMk id="990" creationId="{5F0EDF62-8DD8-F1F0-0E1C-BE2A000E2235}"/>
          </ac:inkMkLst>
        </pc:inkChg>
        <pc:inkChg chg="add mod">
          <ac:chgData name="Kokchun Giang" userId="67e2125d-ec8c-4323-9653-9824a2ad815f" providerId="ADAL" clId="{22F7C6F8-58BC-F142-947B-ED8464E1E6D6}" dt="2024-01-25T20:42:50.005" v="942"/>
          <ac:inkMkLst>
            <pc:docMk/>
            <pc:sldMk cId="740354111" sldId="333"/>
            <ac:inkMk id="991" creationId="{FF0DFC69-0B8D-F230-5CF5-BE215FE52626}"/>
          </ac:inkMkLst>
        </pc:inkChg>
        <pc:inkChg chg="add mod">
          <ac:chgData name="Kokchun Giang" userId="67e2125d-ec8c-4323-9653-9824a2ad815f" providerId="ADAL" clId="{22F7C6F8-58BC-F142-947B-ED8464E1E6D6}" dt="2024-01-25T20:42:50.005" v="942"/>
          <ac:inkMkLst>
            <pc:docMk/>
            <pc:sldMk cId="740354111" sldId="333"/>
            <ac:inkMk id="992" creationId="{4AD6E0B0-6FBD-E157-67F0-F4D9683D5D3C}"/>
          </ac:inkMkLst>
        </pc:inkChg>
        <pc:inkChg chg="add mod">
          <ac:chgData name="Kokchun Giang" userId="67e2125d-ec8c-4323-9653-9824a2ad815f" providerId="ADAL" clId="{22F7C6F8-58BC-F142-947B-ED8464E1E6D6}" dt="2024-01-25T20:42:50.005" v="942"/>
          <ac:inkMkLst>
            <pc:docMk/>
            <pc:sldMk cId="740354111" sldId="333"/>
            <ac:inkMk id="993" creationId="{8A7FF733-9AB1-F30F-1CED-004A4B2D7184}"/>
          </ac:inkMkLst>
        </pc:inkChg>
        <pc:inkChg chg="add mod">
          <ac:chgData name="Kokchun Giang" userId="67e2125d-ec8c-4323-9653-9824a2ad815f" providerId="ADAL" clId="{22F7C6F8-58BC-F142-947B-ED8464E1E6D6}" dt="2024-01-25T20:42:50.005" v="942"/>
          <ac:inkMkLst>
            <pc:docMk/>
            <pc:sldMk cId="740354111" sldId="333"/>
            <ac:inkMk id="994" creationId="{1AF19A79-926E-4645-AFCC-44DAEE9DE941}"/>
          </ac:inkMkLst>
        </pc:inkChg>
        <pc:inkChg chg="add mod">
          <ac:chgData name="Kokchun Giang" userId="67e2125d-ec8c-4323-9653-9824a2ad815f" providerId="ADAL" clId="{22F7C6F8-58BC-F142-947B-ED8464E1E6D6}" dt="2024-01-25T20:42:50.005" v="942"/>
          <ac:inkMkLst>
            <pc:docMk/>
            <pc:sldMk cId="740354111" sldId="333"/>
            <ac:inkMk id="995" creationId="{814D59AA-C850-DBC1-3D18-B6D81C7A284D}"/>
          </ac:inkMkLst>
        </pc:inkChg>
        <pc:inkChg chg="add mod">
          <ac:chgData name="Kokchun Giang" userId="67e2125d-ec8c-4323-9653-9824a2ad815f" providerId="ADAL" clId="{22F7C6F8-58BC-F142-947B-ED8464E1E6D6}" dt="2024-01-25T20:42:53.230" v="947"/>
          <ac:inkMkLst>
            <pc:docMk/>
            <pc:sldMk cId="740354111" sldId="333"/>
            <ac:inkMk id="997" creationId="{A0DE4F26-117C-F72F-0DAE-4E3C5EA97571}"/>
          </ac:inkMkLst>
        </pc:inkChg>
        <pc:inkChg chg="add mod">
          <ac:chgData name="Kokchun Giang" userId="67e2125d-ec8c-4323-9653-9824a2ad815f" providerId="ADAL" clId="{22F7C6F8-58BC-F142-947B-ED8464E1E6D6}" dt="2024-01-25T20:42:53.230" v="947"/>
          <ac:inkMkLst>
            <pc:docMk/>
            <pc:sldMk cId="740354111" sldId="333"/>
            <ac:inkMk id="998" creationId="{D4304BB6-96BE-B5E3-0EBC-DE16FF1512E2}"/>
          </ac:inkMkLst>
        </pc:inkChg>
        <pc:inkChg chg="add mod">
          <ac:chgData name="Kokchun Giang" userId="67e2125d-ec8c-4323-9653-9824a2ad815f" providerId="ADAL" clId="{22F7C6F8-58BC-F142-947B-ED8464E1E6D6}" dt="2024-01-25T20:42:53.230" v="947"/>
          <ac:inkMkLst>
            <pc:docMk/>
            <pc:sldMk cId="740354111" sldId="333"/>
            <ac:inkMk id="999" creationId="{B7D9E385-E77E-6D2D-3852-49A8B716DDA7}"/>
          </ac:inkMkLst>
        </pc:inkChg>
        <pc:inkChg chg="add mod">
          <ac:chgData name="Kokchun Giang" userId="67e2125d-ec8c-4323-9653-9824a2ad815f" providerId="ADAL" clId="{22F7C6F8-58BC-F142-947B-ED8464E1E6D6}" dt="2024-01-25T20:42:53.230" v="947"/>
          <ac:inkMkLst>
            <pc:docMk/>
            <pc:sldMk cId="740354111" sldId="333"/>
            <ac:inkMk id="1000" creationId="{29691D65-68DD-6925-E70D-25FAABCA275E}"/>
          </ac:inkMkLst>
        </pc:inkChg>
        <pc:inkChg chg="add mod">
          <ac:chgData name="Kokchun Giang" userId="67e2125d-ec8c-4323-9653-9824a2ad815f" providerId="ADAL" clId="{22F7C6F8-58BC-F142-947B-ED8464E1E6D6}" dt="2024-01-25T20:43:05.388" v="958"/>
          <ac:inkMkLst>
            <pc:docMk/>
            <pc:sldMk cId="740354111" sldId="333"/>
            <ac:inkMk id="1002" creationId="{C95EFA9D-22A3-B24D-1808-AC5C366E825B}"/>
          </ac:inkMkLst>
        </pc:inkChg>
        <pc:inkChg chg="add mod">
          <ac:chgData name="Kokchun Giang" userId="67e2125d-ec8c-4323-9653-9824a2ad815f" providerId="ADAL" clId="{22F7C6F8-58BC-F142-947B-ED8464E1E6D6}" dt="2024-01-25T20:43:05.388" v="958"/>
          <ac:inkMkLst>
            <pc:docMk/>
            <pc:sldMk cId="740354111" sldId="333"/>
            <ac:inkMk id="1003" creationId="{2788BD88-9E4D-51ED-77DC-8C3986D3B0E3}"/>
          </ac:inkMkLst>
        </pc:inkChg>
        <pc:inkChg chg="add mod">
          <ac:chgData name="Kokchun Giang" userId="67e2125d-ec8c-4323-9653-9824a2ad815f" providerId="ADAL" clId="{22F7C6F8-58BC-F142-947B-ED8464E1E6D6}" dt="2024-01-25T20:43:05.388" v="958"/>
          <ac:inkMkLst>
            <pc:docMk/>
            <pc:sldMk cId="740354111" sldId="333"/>
            <ac:inkMk id="1004" creationId="{A824E6FC-533F-812B-CB41-DF30EA66C1EC}"/>
          </ac:inkMkLst>
        </pc:inkChg>
        <pc:inkChg chg="add mod">
          <ac:chgData name="Kokchun Giang" userId="67e2125d-ec8c-4323-9653-9824a2ad815f" providerId="ADAL" clId="{22F7C6F8-58BC-F142-947B-ED8464E1E6D6}" dt="2024-01-25T20:43:05.388" v="958"/>
          <ac:inkMkLst>
            <pc:docMk/>
            <pc:sldMk cId="740354111" sldId="333"/>
            <ac:inkMk id="1005" creationId="{90818E9B-7059-C1E6-8016-565489561D14}"/>
          </ac:inkMkLst>
        </pc:inkChg>
        <pc:inkChg chg="add mod">
          <ac:chgData name="Kokchun Giang" userId="67e2125d-ec8c-4323-9653-9824a2ad815f" providerId="ADAL" clId="{22F7C6F8-58BC-F142-947B-ED8464E1E6D6}" dt="2024-01-25T20:43:05.388" v="958"/>
          <ac:inkMkLst>
            <pc:docMk/>
            <pc:sldMk cId="740354111" sldId="333"/>
            <ac:inkMk id="1006" creationId="{88A55279-4FB0-5E55-DE55-D8E051637A06}"/>
          </ac:inkMkLst>
        </pc:inkChg>
        <pc:inkChg chg="add mod">
          <ac:chgData name="Kokchun Giang" userId="67e2125d-ec8c-4323-9653-9824a2ad815f" providerId="ADAL" clId="{22F7C6F8-58BC-F142-947B-ED8464E1E6D6}" dt="2024-01-25T20:43:05.388" v="958"/>
          <ac:inkMkLst>
            <pc:docMk/>
            <pc:sldMk cId="740354111" sldId="333"/>
            <ac:inkMk id="1007" creationId="{C6FBAA8D-6B1C-EA62-B39D-098283D81AE3}"/>
          </ac:inkMkLst>
        </pc:inkChg>
        <pc:inkChg chg="add mod">
          <ac:chgData name="Kokchun Giang" userId="67e2125d-ec8c-4323-9653-9824a2ad815f" providerId="ADAL" clId="{22F7C6F8-58BC-F142-947B-ED8464E1E6D6}" dt="2024-01-25T20:43:05.388" v="958"/>
          <ac:inkMkLst>
            <pc:docMk/>
            <pc:sldMk cId="740354111" sldId="333"/>
            <ac:inkMk id="1008" creationId="{D12B13A7-5E95-11C4-42E3-2F1F16CC3DA6}"/>
          </ac:inkMkLst>
        </pc:inkChg>
        <pc:inkChg chg="add mod">
          <ac:chgData name="Kokchun Giang" userId="67e2125d-ec8c-4323-9653-9824a2ad815f" providerId="ADAL" clId="{22F7C6F8-58BC-F142-947B-ED8464E1E6D6}" dt="2024-01-25T20:43:05.388" v="958"/>
          <ac:inkMkLst>
            <pc:docMk/>
            <pc:sldMk cId="740354111" sldId="333"/>
            <ac:inkMk id="1010" creationId="{BE8B752B-CAFA-194B-1451-B12BB88EEAD0}"/>
          </ac:inkMkLst>
        </pc:inkChg>
        <pc:inkChg chg="add mod">
          <ac:chgData name="Kokchun Giang" userId="67e2125d-ec8c-4323-9653-9824a2ad815f" providerId="ADAL" clId="{22F7C6F8-58BC-F142-947B-ED8464E1E6D6}" dt="2024-01-25T20:43:05.388" v="958"/>
          <ac:inkMkLst>
            <pc:docMk/>
            <pc:sldMk cId="740354111" sldId="333"/>
            <ac:inkMk id="1011" creationId="{6A2926B2-CB7A-2704-94C2-660BB8E87879}"/>
          </ac:inkMkLst>
        </pc:inkChg>
        <pc:inkChg chg="add mod">
          <ac:chgData name="Kokchun Giang" userId="67e2125d-ec8c-4323-9653-9824a2ad815f" providerId="ADAL" clId="{22F7C6F8-58BC-F142-947B-ED8464E1E6D6}" dt="2024-01-25T20:43:11.742" v="974"/>
          <ac:inkMkLst>
            <pc:docMk/>
            <pc:sldMk cId="740354111" sldId="333"/>
            <ac:inkMk id="1013" creationId="{A1819BC2-F8B8-B057-7C47-A1F1307EEB9D}"/>
          </ac:inkMkLst>
        </pc:inkChg>
        <pc:inkChg chg="add mod">
          <ac:chgData name="Kokchun Giang" userId="67e2125d-ec8c-4323-9653-9824a2ad815f" providerId="ADAL" clId="{22F7C6F8-58BC-F142-947B-ED8464E1E6D6}" dt="2024-01-25T20:43:11.742" v="974"/>
          <ac:inkMkLst>
            <pc:docMk/>
            <pc:sldMk cId="740354111" sldId="333"/>
            <ac:inkMk id="1014" creationId="{400CA8CC-680A-AC66-C852-7A7B9CD593D0}"/>
          </ac:inkMkLst>
        </pc:inkChg>
        <pc:inkChg chg="add mod">
          <ac:chgData name="Kokchun Giang" userId="67e2125d-ec8c-4323-9653-9824a2ad815f" providerId="ADAL" clId="{22F7C6F8-58BC-F142-947B-ED8464E1E6D6}" dt="2024-01-25T20:43:11.742" v="974"/>
          <ac:inkMkLst>
            <pc:docMk/>
            <pc:sldMk cId="740354111" sldId="333"/>
            <ac:inkMk id="1015" creationId="{B7FB15A7-80B6-749D-D1A5-59B28E1F2263}"/>
          </ac:inkMkLst>
        </pc:inkChg>
        <pc:inkChg chg="add mod">
          <ac:chgData name="Kokchun Giang" userId="67e2125d-ec8c-4323-9653-9824a2ad815f" providerId="ADAL" clId="{22F7C6F8-58BC-F142-947B-ED8464E1E6D6}" dt="2024-01-25T20:43:11.742" v="974"/>
          <ac:inkMkLst>
            <pc:docMk/>
            <pc:sldMk cId="740354111" sldId="333"/>
            <ac:inkMk id="1016" creationId="{D9360F47-B599-4D7A-AB6B-4079E9335A7C}"/>
          </ac:inkMkLst>
        </pc:inkChg>
        <pc:inkChg chg="add mod">
          <ac:chgData name="Kokchun Giang" userId="67e2125d-ec8c-4323-9653-9824a2ad815f" providerId="ADAL" clId="{22F7C6F8-58BC-F142-947B-ED8464E1E6D6}" dt="2024-01-25T20:43:11.742" v="974"/>
          <ac:inkMkLst>
            <pc:docMk/>
            <pc:sldMk cId="740354111" sldId="333"/>
            <ac:inkMk id="1017" creationId="{1B48EBCB-9A17-628C-9D3F-A7AF994A578B}"/>
          </ac:inkMkLst>
        </pc:inkChg>
        <pc:inkChg chg="add mod">
          <ac:chgData name="Kokchun Giang" userId="67e2125d-ec8c-4323-9653-9824a2ad815f" providerId="ADAL" clId="{22F7C6F8-58BC-F142-947B-ED8464E1E6D6}" dt="2024-01-25T20:43:11.742" v="974"/>
          <ac:inkMkLst>
            <pc:docMk/>
            <pc:sldMk cId="740354111" sldId="333"/>
            <ac:inkMk id="1018" creationId="{411CB001-D303-C6FE-2B04-B53BA9A118AB}"/>
          </ac:inkMkLst>
        </pc:inkChg>
        <pc:inkChg chg="add mod">
          <ac:chgData name="Kokchun Giang" userId="67e2125d-ec8c-4323-9653-9824a2ad815f" providerId="ADAL" clId="{22F7C6F8-58BC-F142-947B-ED8464E1E6D6}" dt="2024-01-25T20:43:11.742" v="974"/>
          <ac:inkMkLst>
            <pc:docMk/>
            <pc:sldMk cId="740354111" sldId="333"/>
            <ac:inkMk id="1019" creationId="{041B0239-5159-50F7-5B63-1C8DB9B8595C}"/>
          </ac:inkMkLst>
        </pc:inkChg>
        <pc:inkChg chg="add mod">
          <ac:chgData name="Kokchun Giang" userId="67e2125d-ec8c-4323-9653-9824a2ad815f" providerId="ADAL" clId="{22F7C6F8-58BC-F142-947B-ED8464E1E6D6}" dt="2024-01-25T20:43:11.742" v="974"/>
          <ac:inkMkLst>
            <pc:docMk/>
            <pc:sldMk cId="740354111" sldId="333"/>
            <ac:inkMk id="1020" creationId="{275EA2C5-E67C-84A3-2453-5A369ED470B0}"/>
          </ac:inkMkLst>
        </pc:inkChg>
        <pc:inkChg chg="add mod">
          <ac:chgData name="Kokchun Giang" userId="67e2125d-ec8c-4323-9653-9824a2ad815f" providerId="ADAL" clId="{22F7C6F8-58BC-F142-947B-ED8464E1E6D6}" dt="2024-01-25T20:43:11.742" v="974"/>
          <ac:inkMkLst>
            <pc:docMk/>
            <pc:sldMk cId="740354111" sldId="333"/>
            <ac:inkMk id="1021" creationId="{D2F426AA-EE13-DD5D-C971-68D3D90492D8}"/>
          </ac:inkMkLst>
        </pc:inkChg>
        <pc:inkChg chg="add mod">
          <ac:chgData name="Kokchun Giang" userId="67e2125d-ec8c-4323-9653-9824a2ad815f" providerId="ADAL" clId="{22F7C6F8-58BC-F142-947B-ED8464E1E6D6}" dt="2024-01-25T20:43:11.742" v="974"/>
          <ac:inkMkLst>
            <pc:docMk/>
            <pc:sldMk cId="740354111" sldId="333"/>
            <ac:inkMk id="1022" creationId="{6B579B1C-E5B5-D290-8721-8D459DA395CA}"/>
          </ac:inkMkLst>
        </pc:inkChg>
        <pc:inkChg chg="add mod">
          <ac:chgData name="Kokchun Giang" userId="67e2125d-ec8c-4323-9653-9824a2ad815f" providerId="ADAL" clId="{22F7C6F8-58BC-F142-947B-ED8464E1E6D6}" dt="2024-01-25T20:43:11.742" v="974"/>
          <ac:inkMkLst>
            <pc:docMk/>
            <pc:sldMk cId="740354111" sldId="333"/>
            <ac:inkMk id="1023" creationId="{FAD74EAD-1C17-A785-9386-C2AC21ECB3BF}"/>
          </ac:inkMkLst>
        </pc:inkChg>
        <pc:cxnChg chg="mod">
          <ac:chgData name="Kokchun Giang" userId="67e2125d-ec8c-4323-9653-9824a2ad815f" providerId="ADAL" clId="{22F7C6F8-58BC-F142-947B-ED8464E1E6D6}" dt="2024-01-25T20:45:54.579" v="1103" actId="1076"/>
          <ac:cxnSpMkLst>
            <pc:docMk/>
            <pc:sldMk cId="740354111" sldId="333"/>
            <ac:cxnSpMk id="392" creationId="{1ACB2AC6-FC27-9A24-207D-6E252DEBCCCB}"/>
          </ac:cxnSpMkLst>
        </pc:cxnChg>
        <pc:cxnChg chg="mod">
          <ac:chgData name="Kokchun Giang" userId="67e2125d-ec8c-4323-9653-9824a2ad815f" providerId="ADAL" clId="{22F7C6F8-58BC-F142-947B-ED8464E1E6D6}" dt="2024-01-25T20:45:54.579" v="1103" actId="1076"/>
          <ac:cxnSpMkLst>
            <pc:docMk/>
            <pc:sldMk cId="740354111" sldId="333"/>
            <ac:cxnSpMk id="839" creationId="{7D00FF58-8229-5483-51BF-EB3ECB34A7AA}"/>
          </ac:cxnSpMkLst>
        </pc:cxnChg>
      </pc:sldChg>
      <pc:sldChg chg="del">
        <pc:chgData name="Kokchun Giang" userId="67e2125d-ec8c-4323-9653-9824a2ad815f" providerId="ADAL" clId="{22F7C6F8-58BC-F142-947B-ED8464E1E6D6}" dt="2024-01-25T20:45:59.978" v="1104" actId="2696"/>
        <pc:sldMkLst>
          <pc:docMk/>
          <pc:sldMk cId="3308498511" sldId="334"/>
        </pc:sldMkLst>
      </pc:sldChg>
    </pc:docChg>
  </pc:docChgLst>
  <pc:docChgLst>
    <pc:chgData name="Kokchun Giang" userId="67e2125d-ec8c-4323-9653-9824a2ad815f" providerId="ADAL" clId="{C25B542B-E4E8-D141-AA14-043D930A865A}"/>
    <pc:docChg chg="undo redo custSel addSld delSld modSld">
      <pc:chgData name="Kokchun Giang" userId="67e2125d-ec8c-4323-9653-9824a2ad815f" providerId="ADAL" clId="{C25B542B-E4E8-D141-AA14-043D930A865A}" dt="2024-01-24T20:00:38.908" v="1950" actId="2696"/>
      <pc:docMkLst>
        <pc:docMk/>
      </pc:docMkLst>
      <pc:sldChg chg="addSp delSp modSp mod">
        <pc:chgData name="Kokchun Giang" userId="67e2125d-ec8c-4323-9653-9824a2ad815f" providerId="ADAL" clId="{C25B542B-E4E8-D141-AA14-043D930A865A}" dt="2024-01-24T19:01:14.172" v="109" actId="1076"/>
        <pc:sldMkLst>
          <pc:docMk/>
          <pc:sldMk cId="2807130090" sldId="256"/>
        </pc:sldMkLst>
        <pc:spChg chg="mod">
          <ac:chgData name="Kokchun Giang" userId="67e2125d-ec8c-4323-9653-9824a2ad815f" providerId="ADAL" clId="{C25B542B-E4E8-D141-AA14-043D930A865A}" dt="2024-01-24T19:00:54.319" v="105" actId="20577"/>
          <ac:spMkLst>
            <pc:docMk/>
            <pc:sldMk cId="2807130090" sldId="256"/>
            <ac:spMk id="4" creationId="{A491F632-0683-CE4A-A015-93F47CEEB6DE}"/>
          </ac:spMkLst>
        </pc:spChg>
        <pc:picChg chg="del">
          <ac:chgData name="Kokchun Giang" userId="67e2125d-ec8c-4323-9653-9824a2ad815f" providerId="ADAL" clId="{C25B542B-E4E8-D141-AA14-043D930A865A}" dt="2024-01-24T18:55:47.107" v="0" actId="478"/>
          <ac:picMkLst>
            <pc:docMk/>
            <pc:sldMk cId="2807130090" sldId="256"/>
            <ac:picMk id="2" creationId="{653C555F-AE57-6A7D-2AB3-E54AB21BCF4B}"/>
          </ac:picMkLst>
        </pc:picChg>
        <pc:picChg chg="add del mod">
          <ac:chgData name="Kokchun Giang" userId="67e2125d-ec8c-4323-9653-9824a2ad815f" providerId="ADAL" clId="{C25B542B-E4E8-D141-AA14-043D930A865A}" dt="2024-01-24T19:01:07.575" v="106" actId="478"/>
          <ac:picMkLst>
            <pc:docMk/>
            <pc:sldMk cId="2807130090" sldId="256"/>
            <ac:picMk id="1026" creationId="{801A19A2-C0AE-7170-FA4F-D4232E4080D5}"/>
          </ac:picMkLst>
        </pc:picChg>
        <pc:picChg chg="add mod">
          <ac:chgData name="Kokchun Giang" userId="67e2125d-ec8c-4323-9653-9824a2ad815f" providerId="ADAL" clId="{C25B542B-E4E8-D141-AA14-043D930A865A}" dt="2024-01-24T19:01:14.172" v="109" actId="1076"/>
          <ac:picMkLst>
            <pc:docMk/>
            <pc:sldMk cId="2807130090" sldId="256"/>
            <ac:picMk id="1028" creationId="{741B562B-24FB-D56B-AAFE-B786A7662802}"/>
          </ac:picMkLst>
        </pc:picChg>
      </pc:sldChg>
      <pc:sldChg chg="addSp delSp modSp mod delAnim modAnim">
        <pc:chgData name="Kokchun Giang" userId="67e2125d-ec8c-4323-9653-9824a2ad815f" providerId="ADAL" clId="{C25B542B-E4E8-D141-AA14-043D930A865A}" dt="2024-01-24T19:55:26.975" v="1894"/>
        <pc:sldMkLst>
          <pc:docMk/>
          <pc:sldMk cId="2303502608" sldId="331"/>
        </pc:sldMkLst>
        <pc:spChg chg="mod">
          <ac:chgData name="Kokchun Giang" userId="67e2125d-ec8c-4323-9653-9824a2ad815f" providerId="ADAL" clId="{C25B542B-E4E8-D141-AA14-043D930A865A}" dt="2024-01-24T19:27:38.308" v="953" actId="20577"/>
          <ac:spMkLst>
            <pc:docMk/>
            <pc:sldMk cId="2303502608" sldId="331"/>
            <ac:spMk id="28" creationId="{7E8C0D03-019A-279A-6AD5-A5E7BD2580DB}"/>
          </ac:spMkLst>
        </pc:spChg>
        <pc:spChg chg="add mod">
          <ac:chgData name="Kokchun Giang" userId="67e2125d-ec8c-4323-9653-9824a2ad815f" providerId="ADAL" clId="{C25B542B-E4E8-D141-AA14-043D930A865A}" dt="2024-01-24T19:18:24.677" v="637" actId="1076"/>
          <ac:spMkLst>
            <pc:docMk/>
            <pc:sldMk cId="2303502608" sldId="331"/>
            <ac:spMk id="516" creationId="{E581D562-278C-CB69-F080-C04DC2B602C7}"/>
          </ac:spMkLst>
        </pc:spChg>
        <pc:grpChg chg="add mod">
          <ac:chgData name="Kokchun Giang" userId="67e2125d-ec8c-4323-9653-9824a2ad815f" providerId="ADAL" clId="{C25B542B-E4E8-D141-AA14-043D930A865A}" dt="2024-01-24T19:11:00.366" v="391" actId="164"/>
          <ac:grpSpMkLst>
            <pc:docMk/>
            <pc:sldMk cId="2303502608" sldId="331"/>
            <ac:grpSpMk id="3" creationId="{582B4985-6177-A6D2-FBD1-91CF75EA7F8C}"/>
          </ac:grpSpMkLst>
        </pc:grpChg>
        <pc:grpChg chg="del mod">
          <ac:chgData name="Kokchun Giang" userId="67e2125d-ec8c-4323-9653-9824a2ad815f" providerId="ADAL" clId="{C25B542B-E4E8-D141-AA14-043D930A865A}" dt="2024-01-24T19:07:42.670" v="232"/>
          <ac:grpSpMkLst>
            <pc:docMk/>
            <pc:sldMk cId="2303502608" sldId="331"/>
            <ac:grpSpMk id="26" creationId="{9F0F4CE7-6603-1F9A-67BE-03B739708805}"/>
          </ac:grpSpMkLst>
        </pc:grpChg>
        <pc:grpChg chg="mod">
          <ac:chgData name="Kokchun Giang" userId="67e2125d-ec8c-4323-9653-9824a2ad815f" providerId="ADAL" clId="{C25B542B-E4E8-D141-AA14-043D930A865A}" dt="2024-01-24T19:14:49.023" v="495"/>
          <ac:grpSpMkLst>
            <pc:docMk/>
            <pc:sldMk cId="2303502608" sldId="331"/>
            <ac:grpSpMk id="30" creationId="{091DF8E7-AFD9-1931-B82F-607ED7B604E5}"/>
          </ac:grpSpMkLst>
        </pc:grpChg>
        <pc:grpChg chg="mod">
          <ac:chgData name="Kokchun Giang" userId="67e2125d-ec8c-4323-9653-9824a2ad815f" providerId="ADAL" clId="{C25B542B-E4E8-D141-AA14-043D930A865A}" dt="2024-01-24T19:14:49.023" v="495"/>
          <ac:grpSpMkLst>
            <pc:docMk/>
            <pc:sldMk cId="2303502608" sldId="331"/>
            <ac:grpSpMk id="40" creationId="{F1418D19-3C71-4F94-04B6-C0C544559D3A}"/>
          </ac:grpSpMkLst>
        </pc:grpChg>
        <pc:grpChg chg="mod">
          <ac:chgData name="Kokchun Giang" userId="67e2125d-ec8c-4323-9653-9824a2ad815f" providerId="ADAL" clId="{C25B542B-E4E8-D141-AA14-043D930A865A}" dt="2024-01-24T19:14:49.023" v="495"/>
          <ac:grpSpMkLst>
            <pc:docMk/>
            <pc:sldMk cId="2303502608" sldId="331"/>
            <ac:grpSpMk id="44" creationId="{BBE2C8FE-E1EA-87AD-6154-DE6A7388B7EE}"/>
          </ac:grpSpMkLst>
        </pc:grpChg>
        <pc:grpChg chg="mod">
          <ac:chgData name="Kokchun Giang" userId="67e2125d-ec8c-4323-9653-9824a2ad815f" providerId="ADAL" clId="{C25B542B-E4E8-D141-AA14-043D930A865A}" dt="2024-01-24T19:09:04.597" v="286"/>
          <ac:grpSpMkLst>
            <pc:docMk/>
            <pc:sldMk cId="2303502608" sldId="331"/>
            <ac:grpSpMk id="46" creationId="{C54C7E3C-DC9F-8272-AB9A-B07647E9FC3C}"/>
          </ac:grpSpMkLst>
        </pc:grpChg>
        <pc:grpChg chg="mod">
          <ac:chgData name="Kokchun Giang" userId="67e2125d-ec8c-4323-9653-9824a2ad815f" providerId="ADAL" clId="{C25B542B-E4E8-D141-AA14-043D930A865A}" dt="2024-01-24T19:14:49.023" v="495"/>
          <ac:grpSpMkLst>
            <pc:docMk/>
            <pc:sldMk cId="2303502608" sldId="331"/>
            <ac:grpSpMk id="49" creationId="{F388E460-1644-EB48-4047-4655CE538A79}"/>
          </ac:grpSpMkLst>
        </pc:grpChg>
        <pc:grpChg chg="mod">
          <ac:chgData name="Kokchun Giang" userId="67e2125d-ec8c-4323-9653-9824a2ad815f" providerId="ADAL" clId="{C25B542B-E4E8-D141-AA14-043D930A865A}" dt="2024-01-24T19:14:49.023" v="495"/>
          <ac:grpSpMkLst>
            <pc:docMk/>
            <pc:sldMk cId="2303502608" sldId="331"/>
            <ac:grpSpMk id="52" creationId="{1014815B-6EC5-1155-C33C-C219497DA2F5}"/>
          </ac:grpSpMkLst>
        </pc:grpChg>
        <pc:grpChg chg="mod">
          <ac:chgData name="Kokchun Giang" userId="67e2125d-ec8c-4323-9653-9824a2ad815f" providerId="ADAL" clId="{C25B542B-E4E8-D141-AA14-043D930A865A}" dt="2024-01-24T19:14:51.408" v="510"/>
          <ac:grpSpMkLst>
            <pc:docMk/>
            <pc:sldMk cId="2303502608" sldId="331"/>
            <ac:grpSpMk id="55" creationId="{280569DE-77E8-DB9B-D432-75C6F3DF6F40}"/>
          </ac:grpSpMkLst>
        </pc:grpChg>
        <pc:grpChg chg="mod">
          <ac:chgData name="Kokchun Giang" userId="67e2125d-ec8c-4323-9653-9824a2ad815f" providerId="ADAL" clId="{C25B542B-E4E8-D141-AA14-043D930A865A}" dt="2024-01-24T19:09:04.597" v="286"/>
          <ac:grpSpMkLst>
            <pc:docMk/>
            <pc:sldMk cId="2303502608" sldId="331"/>
            <ac:grpSpMk id="55" creationId="{82803E1F-73DD-CA7A-31EA-56CEE4421280}"/>
          </ac:grpSpMkLst>
        </pc:grpChg>
        <pc:grpChg chg="del mod">
          <ac:chgData name="Kokchun Giang" userId="67e2125d-ec8c-4323-9653-9824a2ad815f" providerId="ADAL" clId="{C25B542B-E4E8-D141-AA14-043D930A865A}" dt="2024-01-24T19:08:06.322" v="260"/>
          <ac:grpSpMkLst>
            <pc:docMk/>
            <pc:sldMk cId="2303502608" sldId="331"/>
            <ac:grpSpMk id="62" creationId="{D4769ED1-799C-84C2-776A-010D748EABE3}"/>
          </ac:grpSpMkLst>
        </pc:grpChg>
        <pc:grpChg chg="mod">
          <ac:chgData name="Kokchun Giang" userId="67e2125d-ec8c-4323-9653-9824a2ad815f" providerId="ADAL" clId="{C25B542B-E4E8-D141-AA14-043D930A865A}" dt="2024-01-24T19:14:49.023" v="495"/>
          <ac:grpSpMkLst>
            <pc:docMk/>
            <pc:sldMk cId="2303502608" sldId="331"/>
            <ac:grpSpMk id="63" creationId="{8C4623A3-D763-81A8-3CB7-9A466FF6E3AA}"/>
          </ac:grpSpMkLst>
        </pc:grpChg>
        <pc:grpChg chg="del mod">
          <ac:chgData name="Kokchun Giang" userId="67e2125d-ec8c-4323-9653-9824a2ad815f" providerId="ADAL" clId="{C25B542B-E4E8-D141-AA14-043D930A865A}" dt="2024-01-24T19:08:12.924" v="268"/>
          <ac:grpSpMkLst>
            <pc:docMk/>
            <pc:sldMk cId="2303502608" sldId="331"/>
            <ac:grpSpMk id="390" creationId="{2EFA7F86-D9C6-0CBD-7598-7EEBCC36A8AC}"/>
          </ac:grpSpMkLst>
        </pc:grpChg>
        <pc:grpChg chg="mod">
          <ac:chgData name="Kokchun Giang" userId="67e2125d-ec8c-4323-9653-9824a2ad815f" providerId="ADAL" clId="{C25B542B-E4E8-D141-AA14-043D930A865A}" dt="2024-01-24T19:14:49.023" v="495"/>
          <ac:grpSpMkLst>
            <pc:docMk/>
            <pc:sldMk cId="2303502608" sldId="331"/>
            <ac:grpSpMk id="401" creationId="{CF74A21E-19F0-2846-22F4-F2810EB3D6A6}"/>
          </ac:grpSpMkLst>
        </pc:grpChg>
        <pc:grpChg chg="mod">
          <ac:chgData name="Kokchun Giang" userId="67e2125d-ec8c-4323-9653-9824a2ad815f" providerId="ADAL" clId="{C25B542B-E4E8-D141-AA14-043D930A865A}" dt="2024-01-24T19:14:49.023" v="495"/>
          <ac:grpSpMkLst>
            <pc:docMk/>
            <pc:sldMk cId="2303502608" sldId="331"/>
            <ac:grpSpMk id="402" creationId="{467DC622-9087-28BA-5787-A01E30597424}"/>
          </ac:grpSpMkLst>
        </pc:grpChg>
        <pc:grpChg chg="del mod">
          <ac:chgData name="Kokchun Giang" userId="67e2125d-ec8c-4323-9653-9824a2ad815f" providerId="ADAL" clId="{C25B542B-E4E8-D141-AA14-043D930A865A}" dt="2024-01-24T19:08:18.357" v="273"/>
          <ac:grpSpMkLst>
            <pc:docMk/>
            <pc:sldMk cId="2303502608" sldId="331"/>
            <ac:grpSpMk id="406" creationId="{B863D2D9-6D69-BE97-2EA5-CDF94970E331}"/>
          </ac:grpSpMkLst>
        </pc:grpChg>
        <pc:grpChg chg="mod">
          <ac:chgData name="Kokchun Giang" userId="67e2125d-ec8c-4323-9653-9824a2ad815f" providerId="ADAL" clId="{C25B542B-E4E8-D141-AA14-043D930A865A}" dt="2024-01-24T19:14:49.023" v="495"/>
          <ac:grpSpMkLst>
            <pc:docMk/>
            <pc:sldMk cId="2303502608" sldId="331"/>
            <ac:grpSpMk id="408" creationId="{5F3E32B7-5BA3-EB88-E0FC-5B9E90C09635}"/>
          </ac:grpSpMkLst>
        </pc:grpChg>
        <pc:grpChg chg="mod">
          <ac:chgData name="Kokchun Giang" userId="67e2125d-ec8c-4323-9653-9824a2ad815f" providerId="ADAL" clId="{C25B542B-E4E8-D141-AA14-043D930A865A}" dt="2024-01-24T19:13:44.753" v="453" actId="164"/>
          <ac:grpSpMkLst>
            <pc:docMk/>
            <pc:sldMk cId="2303502608" sldId="331"/>
            <ac:grpSpMk id="409" creationId="{A20C6FED-98A2-9CCE-B8BC-EF2BF41607E7}"/>
          </ac:grpSpMkLst>
        </pc:grpChg>
        <pc:grpChg chg="mod">
          <ac:chgData name="Kokchun Giang" userId="67e2125d-ec8c-4323-9653-9824a2ad815f" providerId="ADAL" clId="{C25B542B-E4E8-D141-AA14-043D930A865A}" dt="2024-01-24T19:13:44.753" v="453" actId="164"/>
          <ac:grpSpMkLst>
            <pc:docMk/>
            <pc:sldMk cId="2303502608" sldId="331"/>
            <ac:grpSpMk id="410" creationId="{F2F309A3-94BE-DC25-9553-6DA89BEB1623}"/>
          </ac:grpSpMkLst>
        </pc:grpChg>
        <pc:grpChg chg="mod">
          <ac:chgData name="Kokchun Giang" userId="67e2125d-ec8c-4323-9653-9824a2ad815f" providerId="ADAL" clId="{C25B542B-E4E8-D141-AA14-043D930A865A}" dt="2024-01-24T19:13:44.753" v="453" actId="164"/>
          <ac:grpSpMkLst>
            <pc:docMk/>
            <pc:sldMk cId="2303502608" sldId="331"/>
            <ac:grpSpMk id="411" creationId="{3BDC7BC2-56CD-2D7E-D75B-BD8D50144758}"/>
          </ac:grpSpMkLst>
        </pc:grpChg>
        <pc:grpChg chg="mod">
          <ac:chgData name="Kokchun Giang" userId="67e2125d-ec8c-4323-9653-9824a2ad815f" providerId="ADAL" clId="{C25B542B-E4E8-D141-AA14-043D930A865A}" dt="2024-01-24T19:13:44.753" v="453" actId="164"/>
          <ac:grpSpMkLst>
            <pc:docMk/>
            <pc:sldMk cId="2303502608" sldId="331"/>
            <ac:grpSpMk id="420" creationId="{DD8E244A-837D-06F5-1855-590BD6EB78A5}"/>
          </ac:grpSpMkLst>
        </pc:grpChg>
        <pc:grpChg chg="mod">
          <ac:chgData name="Kokchun Giang" userId="67e2125d-ec8c-4323-9653-9824a2ad815f" providerId="ADAL" clId="{C25B542B-E4E8-D141-AA14-043D930A865A}" dt="2024-01-24T19:13:44.753" v="453" actId="164"/>
          <ac:grpSpMkLst>
            <pc:docMk/>
            <pc:sldMk cId="2303502608" sldId="331"/>
            <ac:grpSpMk id="421" creationId="{42DC127E-0AD3-97F0-E00B-62E643C53465}"/>
          </ac:grpSpMkLst>
        </pc:grpChg>
        <pc:grpChg chg="del mod">
          <ac:chgData name="Kokchun Giang" userId="67e2125d-ec8c-4323-9653-9824a2ad815f" providerId="ADAL" clId="{C25B542B-E4E8-D141-AA14-043D930A865A}" dt="2024-01-24T19:09:56.366" v="332"/>
          <ac:grpSpMkLst>
            <pc:docMk/>
            <pc:sldMk cId="2303502608" sldId="331"/>
            <ac:grpSpMk id="425" creationId="{8274C428-FA7A-7827-CAD9-81A91F9C7E71}"/>
          </ac:grpSpMkLst>
        </pc:grpChg>
        <pc:grpChg chg="mod">
          <ac:chgData name="Kokchun Giang" userId="67e2125d-ec8c-4323-9653-9824a2ad815f" providerId="ADAL" clId="{C25B542B-E4E8-D141-AA14-043D930A865A}" dt="2024-01-24T19:11:00.366" v="391" actId="164"/>
          <ac:grpSpMkLst>
            <pc:docMk/>
            <pc:sldMk cId="2303502608" sldId="331"/>
            <ac:grpSpMk id="436" creationId="{41194E69-A5ED-4E33-C2B3-8268645212A8}"/>
          </ac:grpSpMkLst>
        </pc:grpChg>
        <pc:grpChg chg="mod">
          <ac:chgData name="Kokchun Giang" userId="67e2125d-ec8c-4323-9653-9824a2ad815f" providerId="ADAL" clId="{C25B542B-E4E8-D141-AA14-043D930A865A}" dt="2024-01-24T19:16:44.225" v="550" actId="1076"/>
          <ac:grpSpMkLst>
            <pc:docMk/>
            <pc:sldMk cId="2303502608" sldId="331"/>
            <ac:grpSpMk id="437" creationId="{D8CD7F62-9E00-C114-4DF9-C26977BFB98B}"/>
          </ac:grpSpMkLst>
        </pc:grpChg>
        <pc:grpChg chg="mod">
          <ac:chgData name="Kokchun Giang" userId="67e2125d-ec8c-4323-9653-9824a2ad815f" providerId="ADAL" clId="{C25B542B-E4E8-D141-AA14-043D930A865A}" dt="2024-01-24T19:10:00.001" v="339"/>
          <ac:grpSpMkLst>
            <pc:docMk/>
            <pc:sldMk cId="2303502608" sldId="331"/>
            <ac:grpSpMk id="441" creationId="{56BACF3E-99F5-06AD-236B-D5B8B54EDB70}"/>
          </ac:grpSpMkLst>
        </pc:grpChg>
        <pc:grpChg chg="mod">
          <ac:chgData name="Kokchun Giang" userId="67e2125d-ec8c-4323-9653-9824a2ad815f" providerId="ADAL" clId="{C25B542B-E4E8-D141-AA14-043D930A865A}" dt="2024-01-24T19:11:00.366" v="391" actId="164"/>
          <ac:grpSpMkLst>
            <pc:docMk/>
            <pc:sldMk cId="2303502608" sldId="331"/>
            <ac:grpSpMk id="451" creationId="{D3D71FFE-66C5-B9A1-16FC-AE1BC22510C6}"/>
          </ac:grpSpMkLst>
        </pc:grpChg>
        <pc:grpChg chg="mod">
          <ac:chgData name="Kokchun Giang" userId="67e2125d-ec8c-4323-9653-9824a2ad815f" providerId="ADAL" clId="{C25B542B-E4E8-D141-AA14-043D930A865A}" dt="2024-01-24T19:11:32.219" v="394" actId="164"/>
          <ac:grpSpMkLst>
            <pc:docMk/>
            <pc:sldMk cId="2303502608" sldId="331"/>
            <ac:grpSpMk id="460" creationId="{6F767243-CCFC-3393-6E96-544133A70095}"/>
          </ac:grpSpMkLst>
        </pc:grpChg>
        <pc:grpChg chg="mod">
          <ac:chgData name="Kokchun Giang" userId="67e2125d-ec8c-4323-9653-9824a2ad815f" providerId="ADAL" clId="{C25B542B-E4E8-D141-AA14-043D930A865A}" dt="2024-01-24T19:14:51.408" v="510"/>
          <ac:grpSpMkLst>
            <pc:docMk/>
            <pc:sldMk cId="2303502608" sldId="331"/>
            <ac:grpSpMk id="463" creationId="{9E7448C4-EB16-582D-3A45-6CB6453D80C1}"/>
          </ac:grpSpMkLst>
        </pc:grpChg>
        <pc:grpChg chg="mod">
          <ac:chgData name="Kokchun Giang" userId="67e2125d-ec8c-4323-9653-9824a2ad815f" providerId="ADAL" clId="{C25B542B-E4E8-D141-AA14-043D930A865A}" dt="2024-01-24T19:10:20.212" v="371"/>
          <ac:grpSpMkLst>
            <pc:docMk/>
            <pc:sldMk cId="2303502608" sldId="331"/>
            <ac:grpSpMk id="468" creationId="{A6296CDB-8863-0A15-64CB-B597186C4592}"/>
          </ac:grpSpMkLst>
        </pc:grpChg>
        <pc:grpChg chg="add del mod">
          <ac:chgData name="Kokchun Giang" userId="67e2125d-ec8c-4323-9653-9824a2ad815f" providerId="ADAL" clId="{C25B542B-E4E8-D141-AA14-043D930A865A}" dt="2024-01-24T19:16:44.225" v="550" actId="1076"/>
          <ac:grpSpMkLst>
            <pc:docMk/>
            <pc:sldMk cId="2303502608" sldId="331"/>
            <ac:grpSpMk id="477" creationId="{7E979BAF-22CC-063A-1A24-993C3B6C1044}"/>
          </ac:grpSpMkLst>
        </pc:grpChg>
        <pc:grpChg chg="add mod">
          <ac:chgData name="Kokchun Giang" userId="67e2125d-ec8c-4323-9653-9824a2ad815f" providerId="ADAL" clId="{C25B542B-E4E8-D141-AA14-043D930A865A}" dt="2024-01-24T19:16:44.225" v="550" actId="1076"/>
          <ac:grpSpMkLst>
            <pc:docMk/>
            <pc:sldMk cId="2303502608" sldId="331"/>
            <ac:grpSpMk id="478" creationId="{081E90D3-64A8-1A38-B469-D674C7358A40}"/>
          </ac:grpSpMkLst>
        </pc:grpChg>
        <pc:grpChg chg="add mod">
          <ac:chgData name="Kokchun Giang" userId="67e2125d-ec8c-4323-9653-9824a2ad815f" providerId="ADAL" clId="{C25B542B-E4E8-D141-AA14-043D930A865A}" dt="2024-01-24T19:16:44.225" v="550" actId="1076"/>
          <ac:grpSpMkLst>
            <pc:docMk/>
            <pc:sldMk cId="2303502608" sldId="331"/>
            <ac:grpSpMk id="479" creationId="{0F0C6CBD-095A-9BB2-6D18-54068F44199A}"/>
          </ac:grpSpMkLst>
        </pc:grpChg>
        <pc:grpChg chg="add mod">
          <ac:chgData name="Kokchun Giang" userId="67e2125d-ec8c-4323-9653-9824a2ad815f" providerId="ADAL" clId="{C25B542B-E4E8-D141-AA14-043D930A865A}" dt="2024-01-24T19:16:44.225" v="550" actId="1076"/>
          <ac:grpSpMkLst>
            <pc:docMk/>
            <pc:sldMk cId="2303502608" sldId="331"/>
            <ac:grpSpMk id="480" creationId="{585AD799-F391-7403-EEB9-240D07749BD6}"/>
          </ac:grpSpMkLst>
        </pc:grpChg>
        <pc:grpChg chg="add mod">
          <ac:chgData name="Kokchun Giang" userId="67e2125d-ec8c-4323-9653-9824a2ad815f" providerId="ADAL" clId="{C25B542B-E4E8-D141-AA14-043D930A865A}" dt="2024-01-24T19:13:46.482" v="454" actId="164"/>
          <ac:grpSpMkLst>
            <pc:docMk/>
            <pc:sldMk cId="2303502608" sldId="331"/>
            <ac:grpSpMk id="481" creationId="{1D1239E1-B9F4-3C73-0FF3-0D2238FB2656}"/>
          </ac:grpSpMkLst>
        </pc:grpChg>
        <pc:grpChg chg="add mod">
          <ac:chgData name="Kokchun Giang" userId="67e2125d-ec8c-4323-9653-9824a2ad815f" providerId="ADAL" clId="{C25B542B-E4E8-D141-AA14-043D930A865A}" dt="2024-01-24T19:13:46.482" v="454" actId="164"/>
          <ac:grpSpMkLst>
            <pc:docMk/>
            <pc:sldMk cId="2303502608" sldId="331"/>
            <ac:grpSpMk id="482" creationId="{5F8E575C-C4E3-D786-259B-6F95665339A8}"/>
          </ac:grpSpMkLst>
        </pc:grpChg>
        <pc:grpChg chg="add mod">
          <ac:chgData name="Kokchun Giang" userId="67e2125d-ec8c-4323-9653-9824a2ad815f" providerId="ADAL" clId="{C25B542B-E4E8-D141-AA14-043D930A865A}" dt="2024-01-24T19:16:44.225" v="550" actId="1076"/>
          <ac:grpSpMkLst>
            <pc:docMk/>
            <pc:sldMk cId="2303502608" sldId="331"/>
            <ac:grpSpMk id="483" creationId="{050F617E-2057-27B9-0BA0-36417753A9DA}"/>
          </ac:grpSpMkLst>
        </pc:grpChg>
        <pc:grpChg chg="mod">
          <ac:chgData name="Kokchun Giang" userId="67e2125d-ec8c-4323-9653-9824a2ad815f" providerId="ADAL" clId="{C25B542B-E4E8-D141-AA14-043D930A865A}" dt="2024-01-24T19:14:49.142" v="497"/>
          <ac:grpSpMkLst>
            <pc:docMk/>
            <pc:sldMk cId="2303502608" sldId="331"/>
            <ac:grpSpMk id="488" creationId="{F32F39AE-97C1-F857-EE3D-AF47C2A74751}"/>
          </ac:grpSpMkLst>
        </pc:grpChg>
        <pc:grpChg chg="mod">
          <ac:chgData name="Kokchun Giang" userId="67e2125d-ec8c-4323-9653-9824a2ad815f" providerId="ADAL" clId="{C25B542B-E4E8-D141-AA14-043D930A865A}" dt="2024-01-24T19:14:49.142" v="497"/>
          <ac:grpSpMkLst>
            <pc:docMk/>
            <pc:sldMk cId="2303502608" sldId="331"/>
            <ac:grpSpMk id="489" creationId="{496907F3-F342-3DCC-DA2C-AD3087DD20E5}"/>
          </ac:grpSpMkLst>
        </pc:grpChg>
        <pc:grpChg chg="mod">
          <ac:chgData name="Kokchun Giang" userId="67e2125d-ec8c-4323-9653-9824a2ad815f" providerId="ADAL" clId="{C25B542B-E4E8-D141-AA14-043D930A865A}" dt="2024-01-24T19:13:32.213" v="416"/>
          <ac:grpSpMkLst>
            <pc:docMk/>
            <pc:sldMk cId="2303502608" sldId="331"/>
            <ac:grpSpMk id="489" creationId="{CE02097A-B2F6-CBFF-45FB-6BDE1A78ADB7}"/>
          </ac:grpSpMkLst>
        </pc:grpChg>
        <pc:grpChg chg="mod">
          <ac:chgData name="Kokchun Giang" userId="67e2125d-ec8c-4323-9653-9824a2ad815f" providerId="ADAL" clId="{C25B542B-E4E8-D141-AA14-043D930A865A}" dt="2024-01-24T19:14:49.142" v="497"/>
          <ac:grpSpMkLst>
            <pc:docMk/>
            <pc:sldMk cId="2303502608" sldId="331"/>
            <ac:grpSpMk id="492" creationId="{D551D1BC-7EF7-28C7-8E8E-4A8746D9D783}"/>
          </ac:grpSpMkLst>
        </pc:grpChg>
        <pc:grpChg chg="add del mod">
          <ac:chgData name="Kokchun Giang" userId="67e2125d-ec8c-4323-9653-9824a2ad815f" providerId="ADAL" clId="{C25B542B-E4E8-D141-AA14-043D930A865A}" dt="2024-01-24T19:14:49.142" v="497"/>
          <ac:grpSpMkLst>
            <pc:docMk/>
            <pc:sldMk cId="2303502608" sldId="331"/>
            <ac:grpSpMk id="493" creationId="{D06D235E-B4C0-976D-F2D5-4BBA23EC2B39}"/>
          </ac:grpSpMkLst>
        </pc:grpChg>
        <pc:grpChg chg="mod">
          <ac:chgData name="Kokchun Giang" userId="67e2125d-ec8c-4323-9653-9824a2ad815f" providerId="ADAL" clId="{C25B542B-E4E8-D141-AA14-043D930A865A}" dt="2024-01-24T19:13:39.399" v="435"/>
          <ac:grpSpMkLst>
            <pc:docMk/>
            <pc:sldMk cId="2303502608" sldId="331"/>
            <ac:grpSpMk id="501" creationId="{E9A632E3-546E-AD12-7563-4B633FBADDB1}"/>
          </ac:grpSpMkLst>
        </pc:grpChg>
        <pc:grpChg chg="mod">
          <ac:chgData name="Kokchun Giang" userId="67e2125d-ec8c-4323-9653-9824a2ad815f" providerId="ADAL" clId="{C25B542B-E4E8-D141-AA14-043D930A865A}" dt="2024-01-24T19:13:39.399" v="435"/>
          <ac:grpSpMkLst>
            <pc:docMk/>
            <pc:sldMk cId="2303502608" sldId="331"/>
            <ac:grpSpMk id="502" creationId="{DBBB42FD-17E1-9DEB-0ECA-32957D1C69C3}"/>
          </ac:grpSpMkLst>
        </pc:grpChg>
        <pc:grpChg chg="mod">
          <ac:chgData name="Kokchun Giang" userId="67e2125d-ec8c-4323-9653-9824a2ad815f" providerId="ADAL" clId="{C25B542B-E4E8-D141-AA14-043D930A865A}" dt="2024-01-24T19:15:30.252" v="540" actId="164"/>
          <ac:grpSpMkLst>
            <pc:docMk/>
            <pc:sldMk cId="2303502608" sldId="331"/>
            <ac:grpSpMk id="506" creationId="{A2E7A5DA-8EEF-1FDF-1B88-6804AE1A848D}"/>
          </ac:grpSpMkLst>
        </pc:grpChg>
        <pc:grpChg chg="mod">
          <ac:chgData name="Kokchun Giang" userId="67e2125d-ec8c-4323-9653-9824a2ad815f" providerId="ADAL" clId="{C25B542B-E4E8-D141-AA14-043D930A865A}" dt="2024-01-24T19:15:30.252" v="540" actId="164"/>
          <ac:grpSpMkLst>
            <pc:docMk/>
            <pc:sldMk cId="2303502608" sldId="331"/>
            <ac:grpSpMk id="507" creationId="{9382F30B-CC5F-142A-DD25-5A145DA7C00A}"/>
          </ac:grpSpMkLst>
        </pc:grpChg>
        <pc:grpChg chg="mod">
          <ac:chgData name="Kokchun Giang" userId="67e2125d-ec8c-4323-9653-9824a2ad815f" providerId="ADAL" clId="{C25B542B-E4E8-D141-AA14-043D930A865A}" dt="2024-01-24T19:16:44.225" v="550" actId="1076"/>
          <ac:grpSpMkLst>
            <pc:docMk/>
            <pc:sldMk cId="2303502608" sldId="331"/>
            <ac:grpSpMk id="510" creationId="{DA930E97-DC89-5C42-59BA-2657B7F1E04E}"/>
          </ac:grpSpMkLst>
        </pc:grpChg>
        <pc:grpChg chg="mod">
          <ac:chgData name="Kokchun Giang" userId="67e2125d-ec8c-4323-9653-9824a2ad815f" providerId="ADAL" clId="{C25B542B-E4E8-D141-AA14-043D930A865A}" dt="2024-01-24T19:16:44.225" v="550" actId="1076"/>
          <ac:grpSpMkLst>
            <pc:docMk/>
            <pc:sldMk cId="2303502608" sldId="331"/>
            <ac:grpSpMk id="513" creationId="{E8DDF0CB-37BC-5D76-C171-20198B2819A9}"/>
          </ac:grpSpMkLst>
        </pc:grpChg>
        <pc:grpChg chg="add mod">
          <ac:chgData name="Kokchun Giang" userId="67e2125d-ec8c-4323-9653-9824a2ad815f" providerId="ADAL" clId="{C25B542B-E4E8-D141-AA14-043D930A865A}" dt="2024-01-24T19:16:44.225" v="550" actId="1076"/>
          <ac:grpSpMkLst>
            <pc:docMk/>
            <pc:sldMk cId="2303502608" sldId="331"/>
            <ac:grpSpMk id="514" creationId="{85606CD8-5103-EF70-C7F9-B7BF3C809245}"/>
          </ac:grpSpMkLst>
        </pc:grpChg>
        <pc:grpChg chg="add mod">
          <ac:chgData name="Kokchun Giang" userId="67e2125d-ec8c-4323-9653-9824a2ad815f" providerId="ADAL" clId="{C25B542B-E4E8-D141-AA14-043D930A865A}" dt="2024-01-24T19:16:44.225" v="550" actId="1076"/>
          <ac:grpSpMkLst>
            <pc:docMk/>
            <pc:sldMk cId="2303502608" sldId="331"/>
            <ac:grpSpMk id="515" creationId="{73CBE0EC-BB2E-3284-57EB-F3CD1FAE6668}"/>
          </ac:grpSpMkLst>
        </pc:grpChg>
        <pc:grpChg chg="mod">
          <ac:chgData name="Kokchun Giang" userId="67e2125d-ec8c-4323-9653-9824a2ad815f" providerId="ADAL" clId="{C25B542B-E4E8-D141-AA14-043D930A865A}" dt="2024-01-24T19:52:29.598" v="1863" actId="164"/>
          <ac:grpSpMkLst>
            <pc:docMk/>
            <pc:sldMk cId="2303502608" sldId="331"/>
            <ac:grpSpMk id="520" creationId="{1776F2E4-47E6-98AB-AF84-66B1127A4F52}"/>
          </ac:grpSpMkLst>
        </pc:grpChg>
        <pc:grpChg chg="mod">
          <ac:chgData name="Kokchun Giang" userId="67e2125d-ec8c-4323-9653-9824a2ad815f" providerId="ADAL" clId="{C25B542B-E4E8-D141-AA14-043D930A865A}" dt="2024-01-24T19:52:29.598" v="1863" actId="164"/>
          <ac:grpSpMkLst>
            <pc:docMk/>
            <pc:sldMk cId="2303502608" sldId="331"/>
            <ac:grpSpMk id="526" creationId="{DF9DDF65-D805-5E4B-67F5-91AC910D3046}"/>
          </ac:grpSpMkLst>
        </pc:grpChg>
        <pc:grpChg chg="del mod">
          <ac:chgData name="Kokchun Giang" userId="67e2125d-ec8c-4323-9653-9824a2ad815f" providerId="ADAL" clId="{C25B542B-E4E8-D141-AA14-043D930A865A}" dt="2024-01-24T19:20:49.727" v="653"/>
          <ac:grpSpMkLst>
            <pc:docMk/>
            <pc:sldMk cId="2303502608" sldId="331"/>
            <ac:grpSpMk id="529" creationId="{8831CFC9-9EEC-BC7B-70CD-F0525CAD9093}"/>
          </ac:grpSpMkLst>
        </pc:grpChg>
        <pc:grpChg chg="mod">
          <ac:chgData name="Kokchun Giang" userId="67e2125d-ec8c-4323-9653-9824a2ad815f" providerId="ADAL" clId="{C25B542B-E4E8-D141-AA14-043D930A865A}" dt="2024-01-24T19:52:45.951" v="1864" actId="164"/>
          <ac:grpSpMkLst>
            <pc:docMk/>
            <pc:sldMk cId="2303502608" sldId="331"/>
            <ac:grpSpMk id="531" creationId="{0F7B8609-C4FE-625F-9AE2-449453681B53}"/>
          </ac:grpSpMkLst>
        </pc:grpChg>
        <pc:grpChg chg="mod">
          <ac:chgData name="Kokchun Giang" userId="67e2125d-ec8c-4323-9653-9824a2ad815f" providerId="ADAL" clId="{C25B542B-E4E8-D141-AA14-043D930A865A}" dt="2024-01-24T19:52:45.951" v="1864" actId="164"/>
          <ac:grpSpMkLst>
            <pc:docMk/>
            <pc:sldMk cId="2303502608" sldId="331"/>
            <ac:grpSpMk id="537" creationId="{06D7FA0F-5D09-CED8-0B31-A46D43414CA4}"/>
          </ac:grpSpMkLst>
        </pc:grpChg>
        <pc:grpChg chg="del mod">
          <ac:chgData name="Kokchun Giang" userId="67e2125d-ec8c-4323-9653-9824a2ad815f" providerId="ADAL" clId="{C25B542B-E4E8-D141-AA14-043D930A865A}" dt="2024-01-24T19:21:10.574" v="678"/>
          <ac:grpSpMkLst>
            <pc:docMk/>
            <pc:sldMk cId="2303502608" sldId="331"/>
            <ac:grpSpMk id="547" creationId="{B79DB016-AB13-3190-B224-B5F4BBE12603}"/>
          </ac:grpSpMkLst>
        </pc:grpChg>
        <pc:grpChg chg="mod">
          <ac:chgData name="Kokchun Giang" userId="67e2125d-ec8c-4323-9653-9824a2ad815f" providerId="ADAL" clId="{C25B542B-E4E8-D141-AA14-043D930A865A}" dt="2024-01-24T19:52:45.951" v="1864" actId="164"/>
          <ac:grpSpMkLst>
            <pc:docMk/>
            <pc:sldMk cId="2303502608" sldId="331"/>
            <ac:grpSpMk id="556" creationId="{BA9631BD-62EA-793F-F988-29CC2AF10C91}"/>
          </ac:grpSpMkLst>
        </pc:grpChg>
        <pc:grpChg chg="mod">
          <ac:chgData name="Kokchun Giang" userId="67e2125d-ec8c-4323-9653-9824a2ad815f" providerId="ADAL" clId="{C25B542B-E4E8-D141-AA14-043D930A865A}" dt="2024-01-24T19:52:57.697" v="1865" actId="164"/>
          <ac:grpSpMkLst>
            <pc:docMk/>
            <pc:sldMk cId="2303502608" sldId="331"/>
            <ac:grpSpMk id="559" creationId="{612B270D-1A87-8FBF-DD29-01DDF359B7B6}"/>
          </ac:grpSpMkLst>
        </pc:grpChg>
        <pc:grpChg chg="mod">
          <ac:chgData name="Kokchun Giang" userId="67e2125d-ec8c-4323-9653-9824a2ad815f" providerId="ADAL" clId="{C25B542B-E4E8-D141-AA14-043D930A865A}" dt="2024-01-24T19:52:57.697" v="1865" actId="164"/>
          <ac:grpSpMkLst>
            <pc:docMk/>
            <pc:sldMk cId="2303502608" sldId="331"/>
            <ac:grpSpMk id="565" creationId="{B4C5A92A-D261-2900-8769-F896CEC0FD99}"/>
          </ac:grpSpMkLst>
        </pc:grpChg>
        <pc:grpChg chg="mod">
          <ac:chgData name="Kokchun Giang" userId="67e2125d-ec8c-4323-9653-9824a2ad815f" providerId="ADAL" clId="{C25B542B-E4E8-D141-AA14-043D930A865A}" dt="2024-01-24T19:52:57.697" v="1865" actId="164"/>
          <ac:grpSpMkLst>
            <pc:docMk/>
            <pc:sldMk cId="2303502608" sldId="331"/>
            <ac:grpSpMk id="571" creationId="{4653928A-93B9-2527-44DD-7E9273A634C3}"/>
          </ac:grpSpMkLst>
        </pc:grpChg>
        <pc:grpChg chg="mod">
          <ac:chgData name="Kokchun Giang" userId="67e2125d-ec8c-4323-9653-9824a2ad815f" providerId="ADAL" clId="{C25B542B-E4E8-D141-AA14-043D930A865A}" dt="2024-01-24T19:21:52.999" v="702"/>
          <ac:grpSpMkLst>
            <pc:docMk/>
            <pc:sldMk cId="2303502608" sldId="331"/>
            <ac:grpSpMk id="577" creationId="{C6A90E2E-6757-EC06-7576-C231DF07AF98}"/>
          </ac:grpSpMkLst>
        </pc:grpChg>
        <pc:grpChg chg="add del mod">
          <ac:chgData name="Kokchun Giang" userId="67e2125d-ec8c-4323-9653-9824a2ad815f" providerId="ADAL" clId="{C25B542B-E4E8-D141-AA14-043D930A865A}" dt="2024-01-24T19:22:05.021" v="734"/>
          <ac:grpSpMkLst>
            <pc:docMk/>
            <pc:sldMk cId="2303502608" sldId="331"/>
            <ac:grpSpMk id="580" creationId="{02CBDDFB-6953-8E44-EA64-DEA2FAF41D65}"/>
          </ac:grpSpMkLst>
        </pc:grpChg>
        <pc:grpChg chg="mod">
          <ac:chgData name="Kokchun Giang" userId="67e2125d-ec8c-4323-9653-9824a2ad815f" providerId="ADAL" clId="{C25B542B-E4E8-D141-AA14-043D930A865A}" dt="2024-01-24T19:22:02.702" v="721"/>
          <ac:grpSpMkLst>
            <pc:docMk/>
            <pc:sldMk cId="2303502608" sldId="331"/>
            <ac:grpSpMk id="593" creationId="{2022950A-BFAA-CF66-D575-73234CC1EB6E}"/>
          </ac:grpSpMkLst>
        </pc:grpChg>
        <pc:grpChg chg="mod">
          <ac:chgData name="Kokchun Giang" userId="67e2125d-ec8c-4323-9653-9824a2ad815f" providerId="ADAL" clId="{C25B542B-E4E8-D141-AA14-043D930A865A}" dt="2024-01-24T19:53:03.984" v="1866" actId="164"/>
          <ac:grpSpMkLst>
            <pc:docMk/>
            <pc:sldMk cId="2303502608" sldId="331"/>
            <ac:grpSpMk id="599" creationId="{44C06A86-8D95-C7CB-1921-8DE7475C891C}"/>
          </ac:grpSpMkLst>
        </pc:grpChg>
        <pc:grpChg chg="del mod">
          <ac:chgData name="Kokchun Giang" userId="67e2125d-ec8c-4323-9653-9824a2ad815f" providerId="ADAL" clId="{C25B542B-E4E8-D141-AA14-043D930A865A}" dt="2024-01-24T19:22:27.557" v="759"/>
          <ac:grpSpMkLst>
            <pc:docMk/>
            <pc:sldMk cId="2303502608" sldId="331"/>
            <ac:grpSpMk id="610" creationId="{2123840E-CAF0-6EDD-7462-B3E16BBA4A24}"/>
          </ac:grpSpMkLst>
        </pc:grpChg>
        <pc:grpChg chg="mod">
          <ac:chgData name="Kokchun Giang" userId="67e2125d-ec8c-4323-9653-9824a2ad815f" providerId="ADAL" clId="{C25B542B-E4E8-D141-AA14-043D930A865A}" dt="2024-01-24T19:53:03.984" v="1866" actId="164"/>
          <ac:grpSpMkLst>
            <pc:docMk/>
            <pc:sldMk cId="2303502608" sldId="331"/>
            <ac:grpSpMk id="612" creationId="{E64D5AB1-F9D0-DDFD-2B7E-9CAE8C8CC6F9}"/>
          </ac:grpSpMkLst>
        </pc:grpChg>
        <pc:grpChg chg="del mod">
          <ac:chgData name="Kokchun Giang" userId="67e2125d-ec8c-4323-9653-9824a2ad815f" providerId="ADAL" clId="{C25B542B-E4E8-D141-AA14-043D930A865A}" dt="2024-01-24T19:22:33.772" v="766"/>
          <ac:grpSpMkLst>
            <pc:docMk/>
            <pc:sldMk cId="2303502608" sldId="331"/>
            <ac:grpSpMk id="617" creationId="{EEFE0226-4EAC-F650-FF8C-E7826283CA7E}"/>
          </ac:grpSpMkLst>
        </pc:grpChg>
        <pc:grpChg chg="del mod">
          <ac:chgData name="Kokchun Giang" userId="67e2125d-ec8c-4323-9653-9824a2ad815f" providerId="ADAL" clId="{C25B542B-E4E8-D141-AA14-043D930A865A}" dt="2024-01-24T19:22:34.853" v="768"/>
          <ac:grpSpMkLst>
            <pc:docMk/>
            <pc:sldMk cId="2303502608" sldId="331"/>
            <ac:grpSpMk id="619" creationId="{CAAC7610-EB0A-BBBA-EDD2-69C69B97E40A}"/>
          </ac:grpSpMkLst>
        </pc:grpChg>
        <pc:grpChg chg="del mod">
          <ac:chgData name="Kokchun Giang" userId="67e2125d-ec8c-4323-9653-9824a2ad815f" providerId="ADAL" clId="{C25B542B-E4E8-D141-AA14-043D930A865A}" dt="2024-01-24T19:22:36.794" v="770"/>
          <ac:grpSpMkLst>
            <pc:docMk/>
            <pc:sldMk cId="2303502608" sldId="331"/>
            <ac:grpSpMk id="621" creationId="{BDF6614A-14C6-8A4E-2802-7F4B252E0BB8}"/>
          </ac:grpSpMkLst>
        </pc:grpChg>
        <pc:grpChg chg="del mod">
          <ac:chgData name="Kokchun Giang" userId="67e2125d-ec8c-4323-9653-9824a2ad815f" providerId="ADAL" clId="{C25B542B-E4E8-D141-AA14-043D930A865A}" dt="2024-01-24T19:22:44.496" v="780"/>
          <ac:grpSpMkLst>
            <pc:docMk/>
            <pc:sldMk cId="2303502608" sldId="331"/>
            <ac:grpSpMk id="623" creationId="{CF3C262B-6900-8D58-E6C7-04D96783C150}"/>
          </ac:grpSpMkLst>
        </pc:grpChg>
        <pc:grpChg chg="del mod">
          <ac:chgData name="Kokchun Giang" userId="67e2125d-ec8c-4323-9653-9824a2ad815f" providerId="ADAL" clId="{C25B542B-E4E8-D141-AA14-043D930A865A}" dt="2024-01-24T19:22:44.496" v="780"/>
          <ac:grpSpMkLst>
            <pc:docMk/>
            <pc:sldMk cId="2303502608" sldId="331"/>
            <ac:grpSpMk id="627" creationId="{95BDA699-287D-C6AC-4DE1-1F607F1052B8}"/>
          </ac:grpSpMkLst>
        </pc:grpChg>
        <pc:grpChg chg="del mod">
          <ac:chgData name="Kokchun Giang" userId="67e2125d-ec8c-4323-9653-9824a2ad815f" providerId="ADAL" clId="{C25B542B-E4E8-D141-AA14-043D930A865A}" dt="2024-01-24T19:23:56.873" v="801"/>
          <ac:grpSpMkLst>
            <pc:docMk/>
            <pc:sldMk cId="2303502608" sldId="331"/>
            <ac:grpSpMk id="633" creationId="{4D58E58E-25EC-A29C-7EE2-5F0821F14EF2}"/>
          </ac:grpSpMkLst>
        </pc:grpChg>
        <pc:grpChg chg="del mod">
          <ac:chgData name="Kokchun Giang" userId="67e2125d-ec8c-4323-9653-9824a2ad815f" providerId="ADAL" clId="{C25B542B-E4E8-D141-AA14-043D930A865A}" dt="2024-01-24T19:23:56.873" v="801"/>
          <ac:grpSpMkLst>
            <pc:docMk/>
            <pc:sldMk cId="2303502608" sldId="331"/>
            <ac:grpSpMk id="637" creationId="{A293EA28-C563-8615-EF13-4B35B5581FE1}"/>
          </ac:grpSpMkLst>
        </pc:grpChg>
        <pc:grpChg chg="mod">
          <ac:chgData name="Kokchun Giang" userId="67e2125d-ec8c-4323-9653-9824a2ad815f" providerId="ADAL" clId="{C25B542B-E4E8-D141-AA14-043D930A865A}" dt="2024-01-24T19:53:33.941" v="1872" actId="1076"/>
          <ac:grpSpMkLst>
            <pc:docMk/>
            <pc:sldMk cId="2303502608" sldId="331"/>
            <ac:grpSpMk id="649" creationId="{191C0D97-B5D4-BA9F-AD57-85C71D0AB955}"/>
          </ac:grpSpMkLst>
        </pc:grpChg>
        <pc:grpChg chg="mod">
          <ac:chgData name="Kokchun Giang" userId="67e2125d-ec8c-4323-9653-9824a2ad815f" providerId="ADAL" clId="{C25B542B-E4E8-D141-AA14-043D930A865A}" dt="2024-01-24T19:53:49.517" v="1874" actId="164"/>
          <ac:grpSpMkLst>
            <pc:docMk/>
            <pc:sldMk cId="2303502608" sldId="331"/>
            <ac:grpSpMk id="659" creationId="{19E9BEEF-C69E-E896-08C3-A7DEC57F9D1A}"/>
          </ac:grpSpMkLst>
        </pc:grpChg>
        <pc:grpChg chg="mod">
          <ac:chgData name="Kokchun Giang" userId="67e2125d-ec8c-4323-9653-9824a2ad815f" providerId="ADAL" clId="{C25B542B-E4E8-D141-AA14-043D930A865A}" dt="2024-01-24T19:53:49.517" v="1874" actId="164"/>
          <ac:grpSpMkLst>
            <pc:docMk/>
            <pc:sldMk cId="2303502608" sldId="331"/>
            <ac:grpSpMk id="660" creationId="{956A2E80-0EC2-1DF4-96DA-D2AF0E64EF44}"/>
          </ac:grpSpMkLst>
        </pc:grpChg>
        <pc:grpChg chg="mod">
          <ac:chgData name="Kokchun Giang" userId="67e2125d-ec8c-4323-9653-9824a2ad815f" providerId="ADAL" clId="{C25B542B-E4E8-D141-AA14-043D930A865A}" dt="2024-01-24T19:53:49.517" v="1874" actId="164"/>
          <ac:grpSpMkLst>
            <pc:docMk/>
            <pc:sldMk cId="2303502608" sldId="331"/>
            <ac:grpSpMk id="663" creationId="{705FEF20-53B2-5856-446F-108F13ED7F33}"/>
          </ac:grpSpMkLst>
        </pc:grpChg>
        <pc:grpChg chg="mod">
          <ac:chgData name="Kokchun Giang" userId="67e2125d-ec8c-4323-9653-9824a2ad815f" providerId="ADAL" clId="{C25B542B-E4E8-D141-AA14-043D930A865A}" dt="2024-01-24T19:53:49.517" v="1874" actId="164"/>
          <ac:grpSpMkLst>
            <pc:docMk/>
            <pc:sldMk cId="2303502608" sldId="331"/>
            <ac:grpSpMk id="674" creationId="{AB19BAA0-B0CB-8432-0876-519EAB36C885}"/>
          </ac:grpSpMkLst>
        </pc:grpChg>
        <pc:grpChg chg="mod">
          <ac:chgData name="Kokchun Giang" userId="67e2125d-ec8c-4323-9653-9824a2ad815f" providerId="ADAL" clId="{C25B542B-E4E8-D141-AA14-043D930A865A}" dt="2024-01-24T19:53:49.517" v="1874" actId="164"/>
          <ac:grpSpMkLst>
            <pc:docMk/>
            <pc:sldMk cId="2303502608" sldId="331"/>
            <ac:grpSpMk id="675" creationId="{CE57C6AC-6460-7F23-F6B9-B35A8AE7519B}"/>
          </ac:grpSpMkLst>
        </pc:grpChg>
        <pc:grpChg chg="mod">
          <ac:chgData name="Kokchun Giang" userId="67e2125d-ec8c-4323-9653-9824a2ad815f" providerId="ADAL" clId="{C25B542B-E4E8-D141-AA14-043D930A865A}" dt="2024-01-24T19:53:49.517" v="1874" actId="164"/>
          <ac:grpSpMkLst>
            <pc:docMk/>
            <pc:sldMk cId="2303502608" sldId="331"/>
            <ac:grpSpMk id="676" creationId="{99DCE2AD-B4C8-66A7-4123-1BD80B8008E9}"/>
          </ac:grpSpMkLst>
        </pc:grpChg>
        <pc:grpChg chg="mod">
          <ac:chgData name="Kokchun Giang" userId="67e2125d-ec8c-4323-9653-9824a2ad815f" providerId="ADAL" clId="{C25B542B-E4E8-D141-AA14-043D930A865A}" dt="2024-01-24T19:24:33.076" v="836"/>
          <ac:grpSpMkLst>
            <pc:docMk/>
            <pc:sldMk cId="2303502608" sldId="331"/>
            <ac:grpSpMk id="685" creationId="{CB4A3C81-204A-FD11-A636-40CC2419B0F9}"/>
          </ac:grpSpMkLst>
        </pc:grpChg>
        <pc:grpChg chg="mod">
          <ac:chgData name="Kokchun Giang" userId="67e2125d-ec8c-4323-9653-9824a2ad815f" providerId="ADAL" clId="{C25B542B-E4E8-D141-AA14-043D930A865A}" dt="2024-01-24T19:24:33.076" v="836"/>
          <ac:grpSpMkLst>
            <pc:docMk/>
            <pc:sldMk cId="2303502608" sldId="331"/>
            <ac:grpSpMk id="686" creationId="{E873C26A-7462-1C2B-B55C-C098A9250B52}"/>
          </ac:grpSpMkLst>
        </pc:grpChg>
        <pc:grpChg chg="mod">
          <ac:chgData name="Kokchun Giang" userId="67e2125d-ec8c-4323-9653-9824a2ad815f" providerId="ADAL" clId="{C25B542B-E4E8-D141-AA14-043D930A865A}" dt="2024-01-24T19:53:49.517" v="1874" actId="164"/>
          <ac:grpSpMkLst>
            <pc:docMk/>
            <pc:sldMk cId="2303502608" sldId="331"/>
            <ac:grpSpMk id="690" creationId="{2839F6F6-5219-38D3-D7AB-A37F8FA1EFF4}"/>
          </ac:grpSpMkLst>
        </pc:grpChg>
        <pc:grpChg chg="mod">
          <ac:chgData name="Kokchun Giang" userId="67e2125d-ec8c-4323-9653-9824a2ad815f" providerId="ADAL" clId="{C25B542B-E4E8-D141-AA14-043D930A865A}" dt="2024-01-24T19:53:49.517" v="1874" actId="164"/>
          <ac:grpSpMkLst>
            <pc:docMk/>
            <pc:sldMk cId="2303502608" sldId="331"/>
            <ac:grpSpMk id="701" creationId="{53F92277-5575-2FDF-1597-5875084416E1}"/>
          </ac:grpSpMkLst>
        </pc:grpChg>
        <pc:grpChg chg="mod">
          <ac:chgData name="Kokchun Giang" userId="67e2125d-ec8c-4323-9653-9824a2ad815f" providerId="ADAL" clId="{C25B542B-E4E8-D141-AA14-043D930A865A}" dt="2024-01-24T19:53:49.517" v="1874" actId="164"/>
          <ac:grpSpMkLst>
            <pc:docMk/>
            <pc:sldMk cId="2303502608" sldId="331"/>
            <ac:grpSpMk id="702" creationId="{3F44E4CE-7AEB-FB07-BFD0-0A645E010230}"/>
          </ac:grpSpMkLst>
        </pc:grpChg>
        <pc:grpChg chg="mod">
          <ac:chgData name="Kokchun Giang" userId="67e2125d-ec8c-4323-9653-9824a2ad815f" providerId="ADAL" clId="{C25B542B-E4E8-D141-AA14-043D930A865A}" dt="2024-01-24T19:53:49.517" v="1874" actId="164"/>
          <ac:grpSpMkLst>
            <pc:docMk/>
            <pc:sldMk cId="2303502608" sldId="331"/>
            <ac:grpSpMk id="708" creationId="{FAF4C6C8-4581-73FB-958D-C269C1A02C74}"/>
          </ac:grpSpMkLst>
        </pc:grpChg>
        <pc:grpChg chg="mod">
          <ac:chgData name="Kokchun Giang" userId="67e2125d-ec8c-4323-9653-9824a2ad815f" providerId="ADAL" clId="{C25B542B-E4E8-D141-AA14-043D930A865A}" dt="2024-01-24T19:53:49.517" v="1874" actId="164"/>
          <ac:grpSpMkLst>
            <pc:docMk/>
            <pc:sldMk cId="2303502608" sldId="331"/>
            <ac:grpSpMk id="712" creationId="{40B79DC1-2D58-A9BE-F962-7F3B031187D7}"/>
          </ac:grpSpMkLst>
        </pc:grpChg>
        <pc:grpChg chg="mod">
          <ac:chgData name="Kokchun Giang" userId="67e2125d-ec8c-4323-9653-9824a2ad815f" providerId="ADAL" clId="{C25B542B-E4E8-D141-AA14-043D930A865A}" dt="2024-01-24T19:53:57.126" v="1876" actId="164"/>
          <ac:grpSpMkLst>
            <pc:docMk/>
            <pc:sldMk cId="2303502608" sldId="331"/>
            <ac:grpSpMk id="723" creationId="{9D28EB31-AB7D-FF80-4556-A857C091A382}"/>
          </ac:grpSpMkLst>
        </pc:grpChg>
        <pc:grpChg chg="mod">
          <ac:chgData name="Kokchun Giang" userId="67e2125d-ec8c-4323-9653-9824a2ad815f" providerId="ADAL" clId="{C25B542B-E4E8-D141-AA14-043D930A865A}" dt="2024-01-24T19:53:57.126" v="1876" actId="164"/>
          <ac:grpSpMkLst>
            <pc:docMk/>
            <pc:sldMk cId="2303502608" sldId="331"/>
            <ac:grpSpMk id="728" creationId="{CD76B42F-8669-9098-EFE8-6015C12D7A96}"/>
          </ac:grpSpMkLst>
        </pc:grpChg>
        <pc:grpChg chg="del mod">
          <ac:chgData name="Kokchun Giang" userId="67e2125d-ec8c-4323-9653-9824a2ad815f" providerId="ADAL" clId="{C25B542B-E4E8-D141-AA14-043D930A865A}" dt="2024-01-24T19:25:43.269" v="893"/>
          <ac:grpSpMkLst>
            <pc:docMk/>
            <pc:sldMk cId="2303502608" sldId="331"/>
            <ac:grpSpMk id="737" creationId="{3AC6CA9F-BD1B-FB4D-E94D-A5F8FC3E652F}"/>
          </ac:grpSpMkLst>
        </pc:grpChg>
        <pc:grpChg chg="mod">
          <ac:chgData name="Kokchun Giang" userId="67e2125d-ec8c-4323-9653-9824a2ad815f" providerId="ADAL" clId="{C25B542B-E4E8-D141-AA14-043D930A865A}" dt="2024-01-24T19:53:57.126" v="1876" actId="164"/>
          <ac:grpSpMkLst>
            <pc:docMk/>
            <pc:sldMk cId="2303502608" sldId="331"/>
            <ac:grpSpMk id="742" creationId="{DDF1E37A-DE53-30C9-A81B-9B6E4B22CC41}"/>
          </ac:grpSpMkLst>
        </pc:grpChg>
        <pc:grpChg chg="del mod">
          <ac:chgData name="Kokchun Giang" userId="67e2125d-ec8c-4323-9653-9824a2ad815f" providerId="ADAL" clId="{C25B542B-E4E8-D141-AA14-043D930A865A}" dt="2024-01-24T19:26:00.755" v="916"/>
          <ac:grpSpMkLst>
            <pc:docMk/>
            <pc:sldMk cId="2303502608" sldId="331"/>
            <ac:grpSpMk id="756" creationId="{FAFEA813-9A58-2CBD-BC17-78A37DDF389F}"/>
          </ac:grpSpMkLst>
        </pc:grpChg>
        <pc:grpChg chg="mod">
          <ac:chgData name="Kokchun Giang" userId="67e2125d-ec8c-4323-9653-9824a2ad815f" providerId="ADAL" clId="{C25B542B-E4E8-D141-AA14-043D930A865A}" dt="2024-01-24T19:53:57.126" v="1876" actId="164"/>
          <ac:grpSpMkLst>
            <pc:docMk/>
            <pc:sldMk cId="2303502608" sldId="331"/>
            <ac:grpSpMk id="757" creationId="{0E36F8CA-CF88-8767-7803-2A7D40BEAB07}"/>
          </ac:grpSpMkLst>
        </pc:grpChg>
        <pc:grpChg chg="mod">
          <ac:chgData name="Kokchun Giang" userId="67e2125d-ec8c-4323-9653-9824a2ad815f" providerId="ADAL" clId="{C25B542B-E4E8-D141-AA14-043D930A865A}" dt="2024-01-24T19:53:57.126" v="1876" actId="164"/>
          <ac:grpSpMkLst>
            <pc:docMk/>
            <pc:sldMk cId="2303502608" sldId="331"/>
            <ac:grpSpMk id="766" creationId="{50A2A420-C46D-0D4D-E9E3-333EA599F9F4}"/>
          </ac:grpSpMkLst>
        </pc:grpChg>
        <pc:grpChg chg="mod">
          <ac:chgData name="Kokchun Giang" userId="67e2125d-ec8c-4323-9653-9824a2ad815f" providerId="ADAL" clId="{C25B542B-E4E8-D141-AA14-043D930A865A}" dt="2024-01-24T19:53:57.126" v="1876" actId="164"/>
          <ac:grpSpMkLst>
            <pc:docMk/>
            <pc:sldMk cId="2303502608" sldId="331"/>
            <ac:grpSpMk id="782" creationId="{A0FE48D1-D8B1-3D24-E847-F4926F9D0C47}"/>
          </ac:grpSpMkLst>
        </pc:grpChg>
        <pc:grpChg chg="mod">
          <ac:chgData name="Kokchun Giang" userId="67e2125d-ec8c-4323-9653-9824a2ad815f" providerId="ADAL" clId="{C25B542B-E4E8-D141-AA14-043D930A865A}" dt="2024-01-24T19:26:16.383" v="937"/>
          <ac:grpSpMkLst>
            <pc:docMk/>
            <pc:sldMk cId="2303502608" sldId="331"/>
            <ac:grpSpMk id="785" creationId="{84B529F7-C82E-CF48-3EBB-F9178BA4CD02}"/>
          </ac:grpSpMkLst>
        </pc:grpChg>
        <pc:grpChg chg="mod">
          <ac:chgData name="Kokchun Giang" userId="67e2125d-ec8c-4323-9653-9824a2ad815f" providerId="ADAL" clId="{C25B542B-E4E8-D141-AA14-043D930A865A}" dt="2024-01-24T19:53:57.126" v="1876" actId="164"/>
          <ac:grpSpMkLst>
            <pc:docMk/>
            <pc:sldMk cId="2303502608" sldId="331"/>
            <ac:grpSpMk id="789" creationId="{44EB9C7E-817D-5473-7473-1F0E33A2FFC6}"/>
          </ac:grpSpMkLst>
        </pc:grpChg>
        <pc:grpChg chg="add mod">
          <ac:chgData name="Kokchun Giang" userId="67e2125d-ec8c-4323-9653-9824a2ad815f" providerId="ADAL" clId="{C25B542B-E4E8-D141-AA14-043D930A865A}" dt="2024-01-24T19:52:29.598" v="1863" actId="164"/>
          <ac:grpSpMkLst>
            <pc:docMk/>
            <pc:sldMk cId="2303502608" sldId="331"/>
            <ac:grpSpMk id="790" creationId="{9491FD81-0914-7BFF-0AE1-63CB5E480BB7}"/>
          </ac:grpSpMkLst>
        </pc:grpChg>
        <pc:grpChg chg="add mod">
          <ac:chgData name="Kokchun Giang" userId="67e2125d-ec8c-4323-9653-9824a2ad815f" providerId="ADAL" clId="{C25B542B-E4E8-D141-AA14-043D930A865A}" dt="2024-01-24T19:52:45.951" v="1864" actId="164"/>
          <ac:grpSpMkLst>
            <pc:docMk/>
            <pc:sldMk cId="2303502608" sldId="331"/>
            <ac:grpSpMk id="791" creationId="{2928BD2B-973A-0161-8976-53AB869B3F4F}"/>
          </ac:grpSpMkLst>
        </pc:grpChg>
        <pc:grpChg chg="add mod">
          <ac:chgData name="Kokchun Giang" userId="67e2125d-ec8c-4323-9653-9824a2ad815f" providerId="ADAL" clId="{C25B542B-E4E8-D141-AA14-043D930A865A}" dt="2024-01-24T19:52:57.697" v="1865" actId="164"/>
          <ac:grpSpMkLst>
            <pc:docMk/>
            <pc:sldMk cId="2303502608" sldId="331"/>
            <ac:grpSpMk id="792" creationId="{460532E1-3911-B8BB-370D-21BD7F414EBD}"/>
          </ac:grpSpMkLst>
        </pc:grpChg>
        <pc:grpChg chg="add mod">
          <ac:chgData name="Kokchun Giang" userId="67e2125d-ec8c-4323-9653-9824a2ad815f" providerId="ADAL" clId="{C25B542B-E4E8-D141-AA14-043D930A865A}" dt="2024-01-24T19:53:03.984" v="1866" actId="164"/>
          <ac:grpSpMkLst>
            <pc:docMk/>
            <pc:sldMk cId="2303502608" sldId="331"/>
            <ac:grpSpMk id="793" creationId="{E8C21EE4-D88C-18A2-B1E1-C7E514040225}"/>
          </ac:grpSpMkLst>
        </pc:grpChg>
        <pc:grpChg chg="add mod">
          <ac:chgData name="Kokchun Giang" userId="67e2125d-ec8c-4323-9653-9824a2ad815f" providerId="ADAL" clId="{C25B542B-E4E8-D141-AA14-043D930A865A}" dt="2024-01-24T19:53:49.517" v="1874" actId="164"/>
          <ac:grpSpMkLst>
            <pc:docMk/>
            <pc:sldMk cId="2303502608" sldId="331"/>
            <ac:grpSpMk id="794" creationId="{B01AC7AE-5C49-DE29-F729-B34E81CA0B3D}"/>
          </ac:grpSpMkLst>
        </pc:grpChg>
        <pc:grpChg chg="add mod">
          <ac:chgData name="Kokchun Giang" userId="67e2125d-ec8c-4323-9653-9824a2ad815f" providerId="ADAL" clId="{C25B542B-E4E8-D141-AA14-043D930A865A}" dt="2024-01-24T19:53:57.126" v="1876" actId="164"/>
          <ac:grpSpMkLst>
            <pc:docMk/>
            <pc:sldMk cId="2303502608" sldId="331"/>
            <ac:grpSpMk id="795" creationId="{614691FE-B391-F224-0FD4-67183BAED134}"/>
          </ac:grpSpMkLst>
        </pc:grpChg>
        <pc:grpChg chg="del">
          <ac:chgData name="Kokchun Giang" userId="67e2125d-ec8c-4323-9653-9824a2ad815f" providerId="ADAL" clId="{C25B542B-E4E8-D141-AA14-043D930A865A}" dt="2024-01-24T19:01:26.975" v="110" actId="478"/>
          <ac:grpSpMkLst>
            <pc:docMk/>
            <pc:sldMk cId="2303502608" sldId="331"/>
            <ac:grpSpMk id="802" creationId="{1D3CCE38-07C2-BF20-AD6C-18809CCB40D9}"/>
          </ac:grpSpMkLst>
        </pc:grpChg>
        <pc:grpChg chg="del">
          <ac:chgData name="Kokchun Giang" userId="67e2125d-ec8c-4323-9653-9824a2ad815f" providerId="ADAL" clId="{C25B542B-E4E8-D141-AA14-043D930A865A}" dt="2024-01-24T19:01:26.975" v="110" actId="478"/>
          <ac:grpSpMkLst>
            <pc:docMk/>
            <pc:sldMk cId="2303502608" sldId="331"/>
            <ac:grpSpMk id="911" creationId="{889E9641-AF50-FF18-80EE-2939BC019AA4}"/>
          </ac:grpSpMkLst>
        </pc:grpChg>
        <pc:grpChg chg="del">
          <ac:chgData name="Kokchun Giang" userId="67e2125d-ec8c-4323-9653-9824a2ad815f" providerId="ADAL" clId="{C25B542B-E4E8-D141-AA14-043D930A865A}" dt="2024-01-24T19:01:26.975" v="110" actId="478"/>
          <ac:grpSpMkLst>
            <pc:docMk/>
            <pc:sldMk cId="2303502608" sldId="331"/>
            <ac:grpSpMk id="952" creationId="{C33101FC-87CF-303B-794B-C19872FE629D}"/>
          </ac:grpSpMkLst>
        </pc:grpChg>
        <pc:grpChg chg="del">
          <ac:chgData name="Kokchun Giang" userId="67e2125d-ec8c-4323-9653-9824a2ad815f" providerId="ADAL" clId="{C25B542B-E4E8-D141-AA14-043D930A865A}" dt="2024-01-24T19:01:26.975" v="110" actId="478"/>
          <ac:grpSpMkLst>
            <pc:docMk/>
            <pc:sldMk cId="2303502608" sldId="331"/>
            <ac:grpSpMk id="1025" creationId="{C1E00A59-B481-429E-EEE4-8FFDC32271C2}"/>
          </ac:grpSpMkLst>
        </pc:grpChg>
        <pc:grpChg chg="del">
          <ac:chgData name="Kokchun Giang" userId="67e2125d-ec8c-4323-9653-9824a2ad815f" providerId="ADAL" clId="{C25B542B-E4E8-D141-AA14-043D930A865A}" dt="2024-01-24T19:01:26.975" v="110" actId="478"/>
          <ac:grpSpMkLst>
            <pc:docMk/>
            <pc:sldMk cId="2303502608" sldId="331"/>
            <ac:grpSpMk id="1032" creationId="{11997E55-BA3C-2A73-EBEA-AE1D2769B846}"/>
          </ac:grpSpMkLst>
        </pc:grpChg>
        <pc:grpChg chg="del">
          <ac:chgData name="Kokchun Giang" userId="67e2125d-ec8c-4323-9653-9824a2ad815f" providerId="ADAL" clId="{C25B542B-E4E8-D141-AA14-043D930A865A}" dt="2024-01-24T19:01:26.975" v="110" actId="478"/>
          <ac:grpSpMkLst>
            <pc:docMk/>
            <pc:sldMk cId="2303502608" sldId="331"/>
            <ac:grpSpMk id="1180" creationId="{86BE86ED-D4A5-1146-4DB3-61F3FBD1AD73}"/>
          </ac:grpSpMkLst>
        </pc:grpChg>
        <pc:grpChg chg="del">
          <ac:chgData name="Kokchun Giang" userId="67e2125d-ec8c-4323-9653-9824a2ad815f" providerId="ADAL" clId="{C25B542B-E4E8-D141-AA14-043D930A865A}" dt="2024-01-24T19:01:26.975" v="110" actId="478"/>
          <ac:grpSpMkLst>
            <pc:docMk/>
            <pc:sldMk cId="2303502608" sldId="331"/>
            <ac:grpSpMk id="1181" creationId="{75A5E2C8-BC75-4E93-9709-9E455E5CDF6C}"/>
          </ac:grpSpMkLst>
        </pc:grpChg>
        <pc:grpChg chg="del">
          <ac:chgData name="Kokchun Giang" userId="67e2125d-ec8c-4323-9653-9824a2ad815f" providerId="ADAL" clId="{C25B542B-E4E8-D141-AA14-043D930A865A}" dt="2024-01-24T19:01:26.975" v="110" actId="478"/>
          <ac:grpSpMkLst>
            <pc:docMk/>
            <pc:sldMk cId="2303502608" sldId="331"/>
            <ac:grpSpMk id="1182" creationId="{BA2F354C-1461-F9E6-005B-35BD079CD083}"/>
          </ac:grpSpMkLst>
        </pc:grpChg>
        <pc:grpChg chg="del">
          <ac:chgData name="Kokchun Giang" userId="67e2125d-ec8c-4323-9653-9824a2ad815f" providerId="ADAL" clId="{C25B542B-E4E8-D141-AA14-043D930A865A}" dt="2024-01-24T19:01:26.975" v="110" actId="478"/>
          <ac:grpSpMkLst>
            <pc:docMk/>
            <pc:sldMk cId="2303502608" sldId="331"/>
            <ac:grpSpMk id="1183" creationId="{07E2F2AC-98B7-C24D-8AFC-97284533DE15}"/>
          </ac:grpSpMkLst>
        </pc:grpChg>
        <pc:grpChg chg="del">
          <ac:chgData name="Kokchun Giang" userId="67e2125d-ec8c-4323-9653-9824a2ad815f" providerId="ADAL" clId="{C25B542B-E4E8-D141-AA14-043D930A865A}" dt="2024-01-24T19:01:26.975" v="110" actId="478"/>
          <ac:grpSpMkLst>
            <pc:docMk/>
            <pc:sldMk cId="2303502608" sldId="331"/>
            <ac:grpSpMk id="1184" creationId="{891FE3F7-B07D-1627-4747-2D17FF92419B}"/>
          </ac:grpSpMkLst>
        </pc:grpChg>
        <pc:grpChg chg="del">
          <ac:chgData name="Kokchun Giang" userId="67e2125d-ec8c-4323-9653-9824a2ad815f" providerId="ADAL" clId="{C25B542B-E4E8-D141-AA14-043D930A865A}" dt="2024-01-24T19:01:26.975" v="110" actId="478"/>
          <ac:grpSpMkLst>
            <pc:docMk/>
            <pc:sldMk cId="2303502608" sldId="331"/>
            <ac:grpSpMk id="1185" creationId="{C77D534F-9EE1-B73C-D7AD-BA6D84B8252D}"/>
          </ac:grpSpMkLst>
        </pc:grpChg>
        <pc:grpChg chg="del">
          <ac:chgData name="Kokchun Giang" userId="67e2125d-ec8c-4323-9653-9824a2ad815f" providerId="ADAL" clId="{C25B542B-E4E8-D141-AA14-043D930A865A}" dt="2024-01-24T19:01:28.963" v="111" actId="478"/>
          <ac:grpSpMkLst>
            <pc:docMk/>
            <pc:sldMk cId="2303502608" sldId="331"/>
            <ac:grpSpMk id="1186" creationId="{36FD1336-54DC-5836-5532-B80196FA34FA}"/>
          </ac:grpSpMkLst>
        </pc:grpChg>
        <pc:grpChg chg="del">
          <ac:chgData name="Kokchun Giang" userId="67e2125d-ec8c-4323-9653-9824a2ad815f" providerId="ADAL" clId="{C25B542B-E4E8-D141-AA14-043D930A865A}" dt="2024-01-24T19:01:26.975" v="110" actId="478"/>
          <ac:grpSpMkLst>
            <pc:docMk/>
            <pc:sldMk cId="2303502608" sldId="331"/>
            <ac:grpSpMk id="1187" creationId="{1501F5A4-CD77-E70E-33CD-CE26C9F566C2}"/>
          </ac:grpSpMkLst>
        </pc:grpChg>
        <pc:inkChg chg="add del">
          <ac:chgData name="Kokchun Giang" userId="67e2125d-ec8c-4323-9653-9824a2ad815f" providerId="ADAL" clId="{C25B542B-E4E8-D141-AA14-043D930A865A}" dt="2024-01-24T19:09:07.372" v="295" actId="9405"/>
          <ac:inkMkLst>
            <pc:docMk/>
            <pc:sldMk cId="2303502608" sldId="331"/>
            <ac:inkMk id="5" creationId="{28A1B774-FD60-ACA9-3D6C-78199CCC55DF}"/>
          </ac:inkMkLst>
        </pc:inkChg>
        <pc:inkChg chg="add mod">
          <ac:chgData name="Kokchun Giang" userId="67e2125d-ec8c-4323-9653-9824a2ad815f" providerId="ADAL" clId="{C25B542B-E4E8-D141-AA14-043D930A865A}" dt="2024-01-24T19:15:25.580" v="539" actId="164"/>
          <ac:inkMkLst>
            <pc:docMk/>
            <pc:sldMk cId="2303502608" sldId="331"/>
            <ac:inkMk id="5" creationId="{3107C20B-19E9-10A8-21B5-FB841715B4D9}"/>
          </ac:inkMkLst>
        </pc:inkChg>
        <pc:inkChg chg="add mod">
          <ac:chgData name="Kokchun Giang" userId="67e2125d-ec8c-4323-9653-9824a2ad815f" providerId="ADAL" clId="{C25B542B-E4E8-D141-AA14-043D930A865A}" dt="2024-01-24T19:15:25.580" v="539" actId="164"/>
          <ac:inkMkLst>
            <pc:docMk/>
            <pc:sldMk cId="2303502608" sldId="331"/>
            <ac:inkMk id="7" creationId="{2B5B239C-E6C0-C197-5CC0-9D972DABEEAF}"/>
          </ac:inkMkLst>
        </pc:inkChg>
        <pc:inkChg chg="add del">
          <ac:chgData name="Kokchun Giang" userId="67e2125d-ec8c-4323-9653-9824a2ad815f" providerId="ADAL" clId="{C25B542B-E4E8-D141-AA14-043D930A865A}" dt="2024-01-24T19:09:07.246" v="294" actId="9405"/>
          <ac:inkMkLst>
            <pc:docMk/>
            <pc:sldMk cId="2303502608" sldId="331"/>
            <ac:inkMk id="7" creationId="{F9BE2A2D-6391-884E-49B8-F39DE6B69435}"/>
          </ac:inkMkLst>
        </pc:inkChg>
        <pc:inkChg chg="add mod">
          <ac:chgData name="Kokchun Giang" userId="67e2125d-ec8c-4323-9653-9824a2ad815f" providerId="ADAL" clId="{C25B542B-E4E8-D141-AA14-043D930A865A}" dt="2024-01-24T19:14:49.023" v="495"/>
          <ac:inkMkLst>
            <pc:docMk/>
            <pc:sldMk cId="2303502608" sldId="331"/>
            <ac:inkMk id="8" creationId="{96850D9E-3B63-400F-5EB7-F271B97A5F46}"/>
          </ac:inkMkLst>
        </pc:inkChg>
        <pc:inkChg chg="add mod">
          <ac:chgData name="Kokchun Giang" userId="67e2125d-ec8c-4323-9653-9824a2ad815f" providerId="ADAL" clId="{C25B542B-E4E8-D141-AA14-043D930A865A}" dt="2024-01-24T19:14:49.023" v="495"/>
          <ac:inkMkLst>
            <pc:docMk/>
            <pc:sldMk cId="2303502608" sldId="331"/>
            <ac:inkMk id="9" creationId="{732472C6-9E01-454E-6180-4BA59106E04A}"/>
          </ac:inkMkLst>
        </pc:inkChg>
        <pc:inkChg chg="add mod">
          <ac:chgData name="Kokchun Giang" userId="67e2125d-ec8c-4323-9653-9824a2ad815f" providerId="ADAL" clId="{C25B542B-E4E8-D141-AA14-043D930A865A}" dt="2024-01-24T19:15:25.580" v="539" actId="164"/>
          <ac:inkMkLst>
            <pc:docMk/>
            <pc:sldMk cId="2303502608" sldId="331"/>
            <ac:inkMk id="10" creationId="{2E6612E7-E7F4-B589-3040-F70616144FFB}"/>
          </ac:inkMkLst>
        </pc:inkChg>
        <pc:inkChg chg="add del mod">
          <ac:chgData name="Kokchun Giang" userId="67e2125d-ec8c-4323-9653-9824a2ad815f" providerId="ADAL" clId="{C25B542B-E4E8-D141-AA14-043D930A865A}" dt="2024-01-24T19:09:06.831" v="293" actId="9405"/>
          <ac:inkMkLst>
            <pc:docMk/>
            <pc:sldMk cId="2303502608" sldId="331"/>
            <ac:inkMk id="10" creationId="{45604BAC-272E-F7DF-EC2B-8CB6FC2A43A1}"/>
          </ac:inkMkLst>
        </pc:inkChg>
        <pc:inkChg chg="add mod">
          <ac:chgData name="Kokchun Giang" userId="67e2125d-ec8c-4323-9653-9824a2ad815f" providerId="ADAL" clId="{C25B542B-E4E8-D141-AA14-043D930A865A}" dt="2024-01-24T19:14:49.023" v="495"/>
          <ac:inkMkLst>
            <pc:docMk/>
            <pc:sldMk cId="2303502608" sldId="331"/>
            <ac:inkMk id="11" creationId="{1BBD4AD9-0AFF-BA66-9EE6-A15A8EE9EFAC}"/>
          </ac:inkMkLst>
        </pc:inkChg>
        <pc:inkChg chg="add mod">
          <ac:chgData name="Kokchun Giang" userId="67e2125d-ec8c-4323-9653-9824a2ad815f" providerId="ADAL" clId="{C25B542B-E4E8-D141-AA14-043D930A865A}" dt="2024-01-24T19:14:49.023" v="495"/>
          <ac:inkMkLst>
            <pc:docMk/>
            <pc:sldMk cId="2303502608" sldId="331"/>
            <ac:inkMk id="12" creationId="{08D5CDAF-97C2-5E9B-1605-306F149BCD9C}"/>
          </ac:inkMkLst>
        </pc:inkChg>
        <pc:inkChg chg="add del mod">
          <ac:chgData name="Kokchun Giang" userId="67e2125d-ec8c-4323-9653-9824a2ad815f" providerId="ADAL" clId="{C25B542B-E4E8-D141-AA14-043D930A865A}" dt="2024-01-24T19:14:49.023" v="495"/>
          <ac:inkMkLst>
            <pc:docMk/>
            <pc:sldMk cId="2303502608" sldId="331"/>
            <ac:inkMk id="13" creationId="{81DC858B-BE37-2209-F4EA-C0A01149C7B8}"/>
          </ac:inkMkLst>
        </pc:inkChg>
        <pc:inkChg chg="add mod">
          <ac:chgData name="Kokchun Giang" userId="67e2125d-ec8c-4323-9653-9824a2ad815f" providerId="ADAL" clId="{C25B542B-E4E8-D141-AA14-043D930A865A}" dt="2024-01-24T19:14:49.023" v="495"/>
          <ac:inkMkLst>
            <pc:docMk/>
            <pc:sldMk cId="2303502608" sldId="331"/>
            <ac:inkMk id="14" creationId="{7A86AFC8-1924-E836-0B6E-5C1F929E1A44}"/>
          </ac:inkMkLst>
        </pc:inkChg>
        <pc:inkChg chg="add del mod">
          <ac:chgData name="Kokchun Giang" userId="67e2125d-ec8c-4323-9653-9824a2ad815f" providerId="ADAL" clId="{C25B542B-E4E8-D141-AA14-043D930A865A}" dt="2024-01-24T19:09:06.644" v="292" actId="9405"/>
          <ac:inkMkLst>
            <pc:docMk/>
            <pc:sldMk cId="2303502608" sldId="331"/>
            <ac:inkMk id="15" creationId="{3659F9A7-ED9B-91FA-0ED7-B5C912A7F101}"/>
          </ac:inkMkLst>
        </pc:inkChg>
        <pc:inkChg chg="add mod">
          <ac:chgData name="Kokchun Giang" userId="67e2125d-ec8c-4323-9653-9824a2ad815f" providerId="ADAL" clId="{C25B542B-E4E8-D141-AA14-043D930A865A}" dt="2024-01-24T19:15:25.580" v="539" actId="164"/>
          <ac:inkMkLst>
            <pc:docMk/>
            <pc:sldMk cId="2303502608" sldId="331"/>
            <ac:inkMk id="15" creationId="{CC99DCFF-ACF7-1527-E049-106423479789}"/>
          </ac:inkMkLst>
        </pc:inkChg>
        <pc:inkChg chg="add mod">
          <ac:chgData name="Kokchun Giang" userId="67e2125d-ec8c-4323-9653-9824a2ad815f" providerId="ADAL" clId="{C25B542B-E4E8-D141-AA14-043D930A865A}" dt="2024-01-24T19:14:49.023" v="495"/>
          <ac:inkMkLst>
            <pc:docMk/>
            <pc:sldMk cId="2303502608" sldId="331"/>
            <ac:inkMk id="16" creationId="{1EE0DC6D-D35D-DE74-3B3C-66C9AC0084D9}"/>
          </ac:inkMkLst>
        </pc:inkChg>
        <pc:inkChg chg="add mod">
          <ac:chgData name="Kokchun Giang" userId="67e2125d-ec8c-4323-9653-9824a2ad815f" providerId="ADAL" clId="{C25B542B-E4E8-D141-AA14-043D930A865A}" dt="2024-01-24T19:14:49.023" v="495"/>
          <ac:inkMkLst>
            <pc:docMk/>
            <pc:sldMk cId="2303502608" sldId="331"/>
            <ac:inkMk id="17" creationId="{0C2BDAC6-E8FF-07C4-A6CB-2CD287883A7F}"/>
          </ac:inkMkLst>
        </pc:inkChg>
        <pc:inkChg chg="add del mod">
          <ac:chgData name="Kokchun Giang" userId="67e2125d-ec8c-4323-9653-9824a2ad815f" providerId="ADAL" clId="{C25B542B-E4E8-D141-AA14-043D930A865A}" dt="2024-01-24T19:14:49.023" v="495"/>
          <ac:inkMkLst>
            <pc:docMk/>
            <pc:sldMk cId="2303502608" sldId="331"/>
            <ac:inkMk id="18" creationId="{3AF24256-D60E-8074-71D0-F35E75960A7F}"/>
          </ac:inkMkLst>
        </pc:inkChg>
        <pc:inkChg chg="add mod">
          <ac:chgData name="Kokchun Giang" userId="67e2125d-ec8c-4323-9653-9824a2ad815f" providerId="ADAL" clId="{C25B542B-E4E8-D141-AA14-043D930A865A}" dt="2024-01-24T19:14:49.023" v="495"/>
          <ac:inkMkLst>
            <pc:docMk/>
            <pc:sldMk cId="2303502608" sldId="331"/>
            <ac:inkMk id="19" creationId="{AAA0ABB7-D727-C838-00A3-84AD411086D1}"/>
          </ac:inkMkLst>
        </pc:inkChg>
        <pc:inkChg chg="add mod">
          <ac:chgData name="Kokchun Giang" userId="67e2125d-ec8c-4323-9653-9824a2ad815f" providerId="ADAL" clId="{C25B542B-E4E8-D141-AA14-043D930A865A}" dt="2024-01-24T19:14:49.023" v="495"/>
          <ac:inkMkLst>
            <pc:docMk/>
            <pc:sldMk cId="2303502608" sldId="331"/>
            <ac:inkMk id="20" creationId="{C6C2C944-EC6F-D76F-E696-F97CC95F5364}"/>
          </ac:inkMkLst>
        </pc:inkChg>
        <pc:inkChg chg="add del">
          <ac:chgData name="Kokchun Giang" userId="67e2125d-ec8c-4323-9653-9824a2ad815f" providerId="ADAL" clId="{C25B542B-E4E8-D141-AA14-043D930A865A}" dt="2024-01-24T19:09:06.528" v="291" actId="9405"/>
          <ac:inkMkLst>
            <pc:docMk/>
            <pc:sldMk cId="2303502608" sldId="331"/>
            <ac:inkMk id="21" creationId="{405450D8-DEF1-F301-1934-9270D2B71296}"/>
          </ac:inkMkLst>
        </pc:inkChg>
        <pc:inkChg chg="add mod">
          <ac:chgData name="Kokchun Giang" userId="67e2125d-ec8c-4323-9653-9824a2ad815f" providerId="ADAL" clId="{C25B542B-E4E8-D141-AA14-043D930A865A}" dt="2024-01-24T19:15:25.580" v="539" actId="164"/>
          <ac:inkMkLst>
            <pc:docMk/>
            <pc:sldMk cId="2303502608" sldId="331"/>
            <ac:inkMk id="21" creationId="{D496C2EA-BDF7-409F-9EFB-050C344A26A7}"/>
          </ac:inkMkLst>
        </pc:inkChg>
        <pc:inkChg chg="add mod">
          <ac:chgData name="Kokchun Giang" userId="67e2125d-ec8c-4323-9653-9824a2ad815f" providerId="ADAL" clId="{C25B542B-E4E8-D141-AA14-043D930A865A}" dt="2024-01-24T19:14:49.023" v="495"/>
          <ac:inkMkLst>
            <pc:docMk/>
            <pc:sldMk cId="2303502608" sldId="331"/>
            <ac:inkMk id="22" creationId="{0FC18638-63D7-47EF-44F5-FCA83392CB19}"/>
          </ac:inkMkLst>
        </pc:inkChg>
        <pc:inkChg chg="add mod">
          <ac:chgData name="Kokchun Giang" userId="67e2125d-ec8c-4323-9653-9824a2ad815f" providerId="ADAL" clId="{C25B542B-E4E8-D141-AA14-043D930A865A}" dt="2024-01-24T19:14:49.023" v="495"/>
          <ac:inkMkLst>
            <pc:docMk/>
            <pc:sldMk cId="2303502608" sldId="331"/>
            <ac:inkMk id="23" creationId="{FC58886F-0902-FF38-B3A8-1A29FECA08C1}"/>
          </ac:inkMkLst>
        </pc:inkChg>
        <pc:inkChg chg="add mod">
          <ac:chgData name="Kokchun Giang" userId="67e2125d-ec8c-4323-9653-9824a2ad815f" providerId="ADAL" clId="{C25B542B-E4E8-D141-AA14-043D930A865A}" dt="2024-01-24T19:14:49.023" v="495"/>
          <ac:inkMkLst>
            <pc:docMk/>
            <pc:sldMk cId="2303502608" sldId="331"/>
            <ac:inkMk id="24" creationId="{04FF61D8-7062-5D58-90A1-A9C3ED04BCD5}"/>
          </ac:inkMkLst>
        </pc:inkChg>
        <pc:inkChg chg="add mod">
          <ac:chgData name="Kokchun Giang" userId="67e2125d-ec8c-4323-9653-9824a2ad815f" providerId="ADAL" clId="{C25B542B-E4E8-D141-AA14-043D930A865A}" dt="2024-01-24T19:14:49.023" v="495"/>
          <ac:inkMkLst>
            <pc:docMk/>
            <pc:sldMk cId="2303502608" sldId="331"/>
            <ac:inkMk id="25" creationId="{5C575A08-2784-52B5-59A5-5D8505E87C05}"/>
          </ac:inkMkLst>
        </pc:inkChg>
        <pc:inkChg chg="add del">
          <ac:chgData name="Kokchun Giang" userId="67e2125d-ec8c-4323-9653-9824a2ad815f" providerId="ADAL" clId="{C25B542B-E4E8-D141-AA14-043D930A865A}" dt="2024-01-24T19:09:06.047" v="290" actId="9405"/>
          <ac:inkMkLst>
            <pc:docMk/>
            <pc:sldMk cId="2303502608" sldId="331"/>
            <ac:inkMk id="26" creationId="{B7BE111C-B9C0-8938-CD47-43F09E39D2F9}"/>
          </ac:inkMkLst>
        </pc:inkChg>
        <pc:inkChg chg="add mod">
          <ac:chgData name="Kokchun Giang" userId="67e2125d-ec8c-4323-9653-9824a2ad815f" providerId="ADAL" clId="{C25B542B-E4E8-D141-AA14-043D930A865A}" dt="2024-01-24T19:15:25.580" v="539" actId="164"/>
          <ac:inkMkLst>
            <pc:docMk/>
            <pc:sldMk cId="2303502608" sldId="331"/>
            <ac:inkMk id="26" creationId="{E2F94B91-4E7F-C01F-B74D-B80CAEC1BFB2}"/>
          </ac:inkMkLst>
        </pc:inkChg>
        <pc:inkChg chg="add mod">
          <ac:chgData name="Kokchun Giang" userId="67e2125d-ec8c-4323-9653-9824a2ad815f" providerId="ADAL" clId="{C25B542B-E4E8-D141-AA14-043D930A865A}" dt="2024-01-24T19:14:49.023" v="495"/>
          <ac:inkMkLst>
            <pc:docMk/>
            <pc:sldMk cId="2303502608" sldId="331"/>
            <ac:inkMk id="27" creationId="{740FF4D8-0CBC-6F30-7C80-DFB66BB84F2E}"/>
          </ac:inkMkLst>
        </pc:inkChg>
        <pc:inkChg chg="add del">
          <ac:chgData name="Kokchun Giang" userId="67e2125d-ec8c-4323-9653-9824a2ad815f" providerId="ADAL" clId="{C25B542B-E4E8-D141-AA14-043D930A865A}" dt="2024-01-24T19:09:05.861" v="289" actId="9405"/>
          <ac:inkMkLst>
            <pc:docMk/>
            <pc:sldMk cId="2303502608" sldId="331"/>
            <ac:inkMk id="29" creationId="{47078CFB-C0B9-C2A3-D832-63A9EAFCBA69}"/>
          </ac:inkMkLst>
        </pc:inkChg>
        <pc:inkChg chg="add mod">
          <ac:chgData name="Kokchun Giang" userId="67e2125d-ec8c-4323-9653-9824a2ad815f" providerId="ADAL" clId="{C25B542B-E4E8-D141-AA14-043D930A865A}" dt="2024-01-24T19:15:25.580" v="539" actId="164"/>
          <ac:inkMkLst>
            <pc:docMk/>
            <pc:sldMk cId="2303502608" sldId="331"/>
            <ac:inkMk id="29" creationId="{CD3DBA88-36C1-E66F-B798-B50D9B630BB0}"/>
          </ac:inkMkLst>
        </pc:inkChg>
        <pc:inkChg chg="add mod">
          <ac:chgData name="Kokchun Giang" userId="67e2125d-ec8c-4323-9653-9824a2ad815f" providerId="ADAL" clId="{C25B542B-E4E8-D141-AA14-043D930A865A}" dt="2024-01-24T19:15:25.580" v="539" actId="164"/>
          <ac:inkMkLst>
            <pc:docMk/>
            <pc:sldMk cId="2303502608" sldId="331"/>
            <ac:inkMk id="31" creationId="{04F4CE6D-D004-0902-AC83-6FF59620514A}"/>
          </ac:inkMkLst>
        </pc:inkChg>
        <pc:inkChg chg="add del">
          <ac:chgData name="Kokchun Giang" userId="67e2125d-ec8c-4323-9653-9824a2ad815f" providerId="ADAL" clId="{C25B542B-E4E8-D141-AA14-043D930A865A}" dt="2024-01-24T19:09:05.737" v="288" actId="9405"/>
          <ac:inkMkLst>
            <pc:docMk/>
            <pc:sldMk cId="2303502608" sldId="331"/>
            <ac:inkMk id="31" creationId="{A1881AD9-2712-7A32-B2EF-87C54E277469}"/>
          </ac:inkMkLst>
        </pc:inkChg>
        <pc:inkChg chg="add mod">
          <ac:chgData name="Kokchun Giang" userId="67e2125d-ec8c-4323-9653-9824a2ad815f" providerId="ADAL" clId="{C25B542B-E4E8-D141-AA14-043D930A865A}" dt="2024-01-24T19:14:49.023" v="495"/>
          <ac:inkMkLst>
            <pc:docMk/>
            <pc:sldMk cId="2303502608" sldId="331"/>
            <ac:inkMk id="32" creationId="{EE73D841-3773-ABE5-1343-34BD36670AF3}"/>
          </ac:inkMkLst>
        </pc:inkChg>
        <pc:inkChg chg="add mod">
          <ac:chgData name="Kokchun Giang" userId="67e2125d-ec8c-4323-9653-9824a2ad815f" providerId="ADAL" clId="{C25B542B-E4E8-D141-AA14-043D930A865A}" dt="2024-01-24T19:14:49.023" v="495"/>
          <ac:inkMkLst>
            <pc:docMk/>
            <pc:sldMk cId="2303502608" sldId="331"/>
            <ac:inkMk id="33" creationId="{4A2F71E5-CC1A-8291-F81B-28EE8355E8C4}"/>
          </ac:inkMkLst>
        </pc:inkChg>
        <pc:inkChg chg="add mod">
          <ac:chgData name="Kokchun Giang" userId="67e2125d-ec8c-4323-9653-9824a2ad815f" providerId="ADAL" clId="{C25B542B-E4E8-D141-AA14-043D930A865A}" dt="2024-01-24T19:14:49.023" v="495"/>
          <ac:inkMkLst>
            <pc:docMk/>
            <pc:sldMk cId="2303502608" sldId="331"/>
            <ac:inkMk id="34" creationId="{27657B22-C3CA-254A-245B-4D1E3CC7C774}"/>
          </ac:inkMkLst>
        </pc:inkChg>
        <pc:inkChg chg="add mod">
          <ac:chgData name="Kokchun Giang" userId="67e2125d-ec8c-4323-9653-9824a2ad815f" providerId="ADAL" clId="{C25B542B-E4E8-D141-AA14-043D930A865A}" dt="2024-01-24T19:14:49.023" v="495"/>
          <ac:inkMkLst>
            <pc:docMk/>
            <pc:sldMk cId="2303502608" sldId="331"/>
            <ac:inkMk id="35" creationId="{1E4D17DB-EFCE-62EC-6092-6DA77F383B5B}"/>
          </ac:inkMkLst>
        </pc:inkChg>
        <pc:inkChg chg="add mod">
          <ac:chgData name="Kokchun Giang" userId="67e2125d-ec8c-4323-9653-9824a2ad815f" providerId="ADAL" clId="{C25B542B-E4E8-D141-AA14-043D930A865A}" dt="2024-01-24T19:14:49.023" v="495"/>
          <ac:inkMkLst>
            <pc:docMk/>
            <pc:sldMk cId="2303502608" sldId="331"/>
            <ac:inkMk id="36" creationId="{85BCE560-094C-554F-1AE6-10CFDC984723}"/>
          </ac:inkMkLst>
        </pc:inkChg>
        <pc:inkChg chg="add mod">
          <ac:chgData name="Kokchun Giang" userId="67e2125d-ec8c-4323-9653-9824a2ad815f" providerId="ADAL" clId="{C25B542B-E4E8-D141-AA14-043D930A865A}" dt="2024-01-24T19:15:25.580" v="539" actId="164"/>
          <ac:inkMkLst>
            <pc:docMk/>
            <pc:sldMk cId="2303502608" sldId="331"/>
            <ac:inkMk id="37" creationId="{CD211D27-EF2C-DFA4-1D75-C2FB7635B0CE}"/>
          </ac:inkMkLst>
        </pc:inkChg>
        <pc:inkChg chg="add del mod">
          <ac:chgData name="Kokchun Giang" userId="67e2125d-ec8c-4323-9653-9824a2ad815f" providerId="ADAL" clId="{C25B542B-E4E8-D141-AA14-043D930A865A}" dt="2024-01-24T19:09:05.610" v="287" actId="9405"/>
          <ac:inkMkLst>
            <pc:docMk/>
            <pc:sldMk cId="2303502608" sldId="331"/>
            <ac:inkMk id="37" creationId="{D0BFF934-9598-E7C8-DFB0-E1D5CAD5B3F9}"/>
          </ac:inkMkLst>
        </pc:inkChg>
        <pc:inkChg chg="add mod">
          <ac:chgData name="Kokchun Giang" userId="67e2125d-ec8c-4323-9653-9824a2ad815f" providerId="ADAL" clId="{C25B542B-E4E8-D141-AA14-043D930A865A}" dt="2024-01-24T19:14:49.023" v="495"/>
          <ac:inkMkLst>
            <pc:docMk/>
            <pc:sldMk cId="2303502608" sldId="331"/>
            <ac:inkMk id="38" creationId="{98E94799-8536-C776-1049-812DA9E02DB3}"/>
          </ac:inkMkLst>
        </pc:inkChg>
        <pc:inkChg chg="add mod">
          <ac:chgData name="Kokchun Giang" userId="67e2125d-ec8c-4323-9653-9824a2ad815f" providerId="ADAL" clId="{C25B542B-E4E8-D141-AA14-043D930A865A}" dt="2024-01-24T19:14:49.023" v="495"/>
          <ac:inkMkLst>
            <pc:docMk/>
            <pc:sldMk cId="2303502608" sldId="331"/>
            <ac:inkMk id="39" creationId="{AF3908F1-8EC7-6CA7-28BD-F42D172B8335}"/>
          </ac:inkMkLst>
        </pc:inkChg>
        <pc:inkChg chg="add mod">
          <ac:chgData name="Kokchun Giang" userId="67e2125d-ec8c-4323-9653-9824a2ad815f" providerId="ADAL" clId="{C25B542B-E4E8-D141-AA14-043D930A865A}" dt="2024-01-24T19:14:49.023" v="495"/>
          <ac:inkMkLst>
            <pc:docMk/>
            <pc:sldMk cId="2303502608" sldId="331"/>
            <ac:inkMk id="41" creationId="{FD690181-0910-C793-E992-89D9C70A50F9}"/>
          </ac:inkMkLst>
        </pc:inkChg>
        <pc:inkChg chg="add mod">
          <ac:chgData name="Kokchun Giang" userId="67e2125d-ec8c-4323-9653-9824a2ad815f" providerId="ADAL" clId="{C25B542B-E4E8-D141-AA14-043D930A865A}" dt="2024-01-24T19:14:49.023" v="495"/>
          <ac:inkMkLst>
            <pc:docMk/>
            <pc:sldMk cId="2303502608" sldId="331"/>
            <ac:inkMk id="42" creationId="{D180ADF4-F0F3-2F6F-12B6-BDA107F797A9}"/>
          </ac:inkMkLst>
        </pc:inkChg>
        <pc:inkChg chg="add mod">
          <ac:chgData name="Kokchun Giang" userId="67e2125d-ec8c-4323-9653-9824a2ad815f" providerId="ADAL" clId="{C25B542B-E4E8-D141-AA14-043D930A865A}" dt="2024-01-24T19:14:49.023" v="495"/>
          <ac:inkMkLst>
            <pc:docMk/>
            <pc:sldMk cId="2303502608" sldId="331"/>
            <ac:inkMk id="43" creationId="{E1DBA02A-2577-9607-00AB-683FC03EDD80}"/>
          </ac:inkMkLst>
        </pc:inkChg>
        <pc:inkChg chg="add del mod">
          <ac:chgData name="Kokchun Giang" userId="67e2125d-ec8c-4323-9653-9824a2ad815f" providerId="ADAL" clId="{C25B542B-E4E8-D141-AA14-043D930A865A}" dt="2024-01-24T19:14:51.409" v="511" actId="9405"/>
          <ac:inkMkLst>
            <pc:docMk/>
            <pc:sldMk cId="2303502608" sldId="331"/>
            <ac:inkMk id="45" creationId="{CF524CA5-336B-2C47-DEF5-208467E4A350}"/>
          </ac:inkMkLst>
        </pc:inkChg>
        <pc:inkChg chg="add del mod">
          <ac:chgData name="Kokchun Giang" userId="67e2125d-ec8c-4323-9653-9824a2ad815f" providerId="ADAL" clId="{C25B542B-E4E8-D141-AA14-043D930A865A}" dt="2024-01-24T19:09:04.597" v="286"/>
          <ac:inkMkLst>
            <pc:docMk/>
            <pc:sldMk cId="2303502608" sldId="331"/>
            <ac:inkMk id="45" creationId="{F8A5E670-44AB-8B1D-6D3F-2ED6BE706807}"/>
          </ac:inkMkLst>
        </pc:inkChg>
        <pc:inkChg chg="add del mod">
          <ac:chgData name="Kokchun Giang" userId="67e2125d-ec8c-4323-9653-9824a2ad815f" providerId="ADAL" clId="{C25B542B-E4E8-D141-AA14-043D930A865A}" dt="2024-01-24T19:14:51.408" v="510"/>
          <ac:inkMkLst>
            <pc:docMk/>
            <pc:sldMk cId="2303502608" sldId="331"/>
            <ac:inkMk id="46" creationId="{D6A9C989-DF18-753F-083D-5387A4E799E8}"/>
          </ac:inkMkLst>
        </pc:inkChg>
        <pc:inkChg chg="add mod">
          <ac:chgData name="Kokchun Giang" userId="67e2125d-ec8c-4323-9653-9824a2ad815f" providerId="ADAL" clId="{C25B542B-E4E8-D141-AA14-043D930A865A}" dt="2024-01-24T19:14:49.023" v="495"/>
          <ac:inkMkLst>
            <pc:docMk/>
            <pc:sldMk cId="2303502608" sldId="331"/>
            <ac:inkMk id="47" creationId="{382EC558-7FDA-E032-E8BB-6FACBA74A914}"/>
          </ac:inkMkLst>
        </pc:inkChg>
        <pc:inkChg chg="add mod">
          <ac:chgData name="Kokchun Giang" userId="67e2125d-ec8c-4323-9653-9824a2ad815f" providerId="ADAL" clId="{C25B542B-E4E8-D141-AA14-043D930A865A}" dt="2024-01-24T19:14:49.023" v="495"/>
          <ac:inkMkLst>
            <pc:docMk/>
            <pc:sldMk cId="2303502608" sldId="331"/>
            <ac:inkMk id="48" creationId="{D7525D3A-4A0A-18F0-80A1-C64EBE631D64}"/>
          </ac:inkMkLst>
        </pc:inkChg>
        <pc:inkChg chg="add mod">
          <ac:chgData name="Kokchun Giang" userId="67e2125d-ec8c-4323-9653-9824a2ad815f" providerId="ADAL" clId="{C25B542B-E4E8-D141-AA14-043D930A865A}" dt="2024-01-24T19:14:49.023" v="495"/>
          <ac:inkMkLst>
            <pc:docMk/>
            <pc:sldMk cId="2303502608" sldId="331"/>
            <ac:inkMk id="50" creationId="{CCB2F79B-708C-D738-6F1B-6AE7B147105F}"/>
          </ac:inkMkLst>
        </pc:inkChg>
        <pc:inkChg chg="add mod">
          <ac:chgData name="Kokchun Giang" userId="67e2125d-ec8c-4323-9653-9824a2ad815f" providerId="ADAL" clId="{C25B542B-E4E8-D141-AA14-043D930A865A}" dt="2024-01-24T19:14:49.023" v="495"/>
          <ac:inkMkLst>
            <pc:docMk/>
            <pc:sldMk cId="2303502608" sldId="331"/>
            <ac:inkMk id="51" creationId="{0BD267AD-6494-AB2A-D111-B2B7659EE57B}"/>
          </ac:inkMkLst>
        </pc:inkChg>
        <pc:inkChg chg="add mod">
          <ac:chgData name="Kokchun Giang" userId="67e2125d-ec8c-4323-9653-9824a2ad815f" providerId="ADAL" clId="{C25B542B-E4E8-D141-AA14-043D930A865A}" dt="2024-01-24T19:14:49.023" v="495"/>
          <ac:inkMkLst>
            <pc:docMk/>
            <pc:sldMk cId="2303502608" sldId="331"/>
            <ac:inkMk id="53" creationId="{7881B55E-4A7E-11B0-91C8-15AC87A0C3A0}"/>
          </ac:inkMkLst>
        </pc:inkChg>
        <pc:inkChg chg="add mod">
          <ac:chgData name="Kokchun Giang" userId="67e2125d-ec8c-4323-9653-9824a2ad815f" providerId="ADAL" clId="{C25B542B-E4E8-D141-AA14-043D930A865A}" dt="2024-01-24T19:14:49.023" v="495"/>
          <ac:inkMkLst>
            <pc:docMk/>
            <pc:sldMk cId="2303502608" sldId="331"/>
            <ac:inkMk id="54" creationId="{C5F8409F-80D4-724D-402E-54188482BD2D}"/>
          </ac:inkMkLst>
        </pc:inkChg>
        <pc:inkChg chg="add mod">
          <ac:chgData name="Kokchun Giang" userId="67e2125d-ec8c-4323-9653-9824a2ad815f" providerId="ADAL" clId="{C25B542B-E4E8-D141-AA14-043D930A865A}" dt="2024-01-24T19:13:44.753" v="453" actId="164"/>
          <ac:inkMkLst>
            <pc:docMk/>
            <pc:sldMk cId="2303502608" sldId="331"/>
            <ac:inkMk id="56" creationId="{805B2A7E-EFEB-FF94-8FD4-3AF395567C90}"/>
          </ac:inkMkLst>
        </pc:inkChg>
        <pc:inkChg chg="add mod">
          <ac:chgData name="Kokchun Giang" userId="67e2125d-ec8c-4323-9653-9824a2ad815f" providerId="ADAL" clId="{C25B542B-E4E8-D141-AA14-043D930A865A}" dt="2024-01-24T19:13:44.753" v="453" actId="164"/>
          <ac:inkMkLst>
            <pc:docMk/>
            <pc:sldMk cId="2303502608" sldId="331"/>
            <ac:inkMk id="57" creationId="{5F14A2C0-D87D-0ED8-51D6-AA968F729EE1}"/>
          </ac:inkMkLst>
        </pc:inkChg>
        <pc:inkChg chg="add mod">
          <ac:chgData name="Kokchun Giang" userId="67e2125d-ec8c-4323-9653-9824a2ad815f" providerId="ADAL" clId="{C25B542B-E4E8-D141-AA14-043D930A865A}" dt="2024-01-24T19:13:44.753" v="453" actId="164"/>
          <ac:inkMkLst>
            <pc:docMk/>
            <pc:sldMk cId="2303502608" sldId="331"/>
            <ac:inkMk id="58" creationId="{EB76E960-420E-8B89-4F1F-5B5CBB86807F}"/>
          </ac:inkMkLst>
        </pc:inkChg>
        <pc:inkChg chg="add mod">
          <ac:chgData name="Kokchun Giang" userId="67e2125d-ec8c-4323-9653-9824a2ad815f" providerId="ADAL" clId="{C25B542B-E4E8-D141-AA14-043D930A865A}" dt="2024-01-24T19:13:44.753" v="453" actId="164"/>
          <ac:inkMkLst>
            <pc:docMk/>
            <pc:sldMk cId="2303502608" sldId="331"/>
            <ac:inkMk id="59" creationId="{00606604-E496-1906-6FBB-EEE212086D8B}"/>
          </ac:inkMkLst>
        </pc:inkChg>
        <pc:inkChg chg="add mod">
          <ac:chgData name="Kokchun Giang" userId="67e2125d-ec8c-4323-9653-9824a2ad815f" providerId="ADAL" clId="{C25B542B-E4E8-D141-AA14-043D930A865A}" dt="2024-01-24T19:14:49.023" v="495"/>
          <ac:inkMkLst>
            <pc:docMk/>
            <pc:sldMk cId="2303502608" sldId="331"/>
            <ac:inkMk id="60" creationId="{537AA9B4-578A-45B2-403E-A764465116DD}"/>
          </ac:inkMkLst>
        </pc:inkChg>
        <pc:inkChg chg="add mod">
          <ac:chgData name="Kokchun Giang" userId="67e2125d-ec8c-4323-9653-9824a2ad815f" providerId="ADAL" clId="{C25B542B-E4E8-D141-AA14-043D930A865A}" dt="2024-01-24T19:14:49.023" v="495"/>
          <ac:inkMkLst>
            <pc:docMk/>
            <pc:sldMk cId="2303502608" sldId="331"/>
            <ac:inkMk id="61" creationId="{9A9B2FC4-B3DC-10D6-4089-D9E5FCB7B851}"/>
          </ac:inkMkLst>
        </pc:inkChg>
        <pc:inkChg chg="add mod">
          <ac:chgData name="Kokchun Giang" userId="67e2125d-ec8c-4323-9653-9824a2ad815f" providerId="ADAL" clId="{C25B542B-E4E8-D141-AA14-043D930A865A}" dt="2024-01-24T19:13:44.753" v="453" actId="164"/>
          <ac:inkMkLst>
            <pc:docMk/>
            <pc:sldMk cId="2303502608" sldId="331"/>
            <ac:inkMk id="62" creationId="{AB4328DC-AE00-37EA-D4EA-D11D725BEFCB}"/>
          </ac:inkMkLst>
        </pc:inkChg>
        <pc:inkChg chg="add mod">
          <ac:chgData name="Kokchun Giang" userId="67e2125d-ec8c-4323-9653-9824a2ad815f" providerId="ADAL" clId="{C25B542B-E4E8-D141-AA14-043D930A865A}" dt="2024-01-24T19:14:49.023" v="495"/>
          <ac:inkMkLst>
            <pc:docMk/>
            <pc:sldMk cId="2303502608" sldId="331"/>
            <ac:inkMk id="384" creationId="{DD760EEB-DE1E-11FB-0649-78CC4E36DA23}"/>
          </ac:inkMkLst>
        </pc:inkChg>
        <pc:inkChg chg="add mod">
          <ac:chgData name="Kokchun Giang" userId="67e2125d-ec8c-4323-9653-9824a2ad815f" providerId="ADAL" clId="{C25B542B-E4E8-D141-AA14-043D930A865A}" dt="2024-01-24T19:14:49.023" v="495"/>
          <ac:inkMkLst>
            <pc:docMk/>
            <pc:sldMk cId="2303502608" sldId="331"/>
            <ac:inkMk id="385" creationId="{11DEE96A-75AF-C87D-5DAF-BD1660184DEE}"/>
          </ac:inkMkLst>
        </pc:inkChg>
        <pc:inkChg chg="add mod">
          <ac:chgData name="Kokchun Giang" userId="67e2125d-ec8c-4323-9653-9824a2ad815f" providerId="ADAL" clId="{C25B542B-E4E8-D141-AA14-043D930A865A}" dt="2024-01-24T19:14:49.023" v="495"/>
          <ac:inkMkLst>
            <pc:docMk/>
            <pc:sldMk cId="2303502608" sldId="331"/>
            <ac:inkMk id="386" creationId="{42B6C258-3CDC-441A-E941-BC457B46BDBA}"/>
          </ac:inkMkLst>
        </pc:inkChg>
        <pc:inkChg chg="add mod">
          <ac:chgData name="Kokchun Giang" userId="67e2125d-ec8c-4323-9653-9824a2ad815f" providerId="ADAL" clId="{C25B542B-E4E8-D141-AA14-043D930A865A}" dt="2024-01-24T19:13:44.753" v="453" actId="164"/>
          <ac:inkMkLst>
            <pc:docMk/>
            <pc:sldMk cId="2303502608" sldId="331"/>
            <ac:inkMk id="387" creationId="{00378640-AA40-AC8D-EC7C-727FB8316E10}"/>
          </ac:inkMkLst>
        </pc:inkChg>
        <pc:inkChg chg="add mod">
          <ac:chgData name="Kokchun Giang" userId="67e2125d-ec8c-4323-9653-9824a2ad815f" providerId="ADAL" clId="{C25B542B-E4E8-D141-AA14-043D930A865A}" dt="2024-01-24T19:14:49.023" v="495"/>
          <ac:inkMkLst>
            <pc:docMk/>
            <pc:sldMk cId="2303502608" sldId="331"/>
            <ac:inkMk id="388" creationId="{247C869F-282D-35B7-DE75-DC228945CB03}"/>
          </ac:inkMkLst>
        </pc:inkChg>
        <pc:inkChg chg="add mod">
          <ac:chgData name="Kokchun Giang" userId="67e2125d-ec8c-4323-9653-9824a2ad815f" providerId="ADAL" clId="{C25B542B-E4E8-D141-AA14-043D930A865A}" dt="2024-01-24T19:13:44.753" v="453" actId="164"/>
          <ac:inkMkLst>
            <pc:docMk/>
            <pc:sldMk cId="2303502608" sldId="331"/>
            <ac:inkMk id="389" creationId="{EC4FE0B3-40F2-EC78-CC7E-940C44EDE495}"/>
          </ac:inkMkLst>
        </pc:inkChg>
        <pc:inkChg chg="add mod">
          <ac:chgData name="Kokchun Giang" userId="67e2125d-ec8c-4323-9653-9824a2ad815f" providerId="ADAL" clId="{C25B542B-E4E8-D141-AA14-043D930A865A}" dt="2024-01-24T19:13:44.753" v="453" actId="164"/>
          <ac:inkMkLst>
            <pc:docMk/>
            <pc:sldMk cId="2303502608" sldId="331"/>
            <ac:inkMk id="390" creationId="{48EA3C4C-6D64-2115-DC86-7BC18619E05D}"/>
          </ac:inkMkLst>
        </pc:inkChg>
        <pc:inkChg chg="add mod">
          <ac:chgData name="Kokchun Giang" userId="67e2125d-ec8c-4323-9653-9824a2ad815f" providerId="ADAL" clId="{C25B542B-E4E8-D141-AA14-043D930A865A}" dt="2024-01-24T19:13:44.753" v="453" actId="164"/>
          <ac:inkMkLst>
            <pc:docMk/>
            <pc:sldMk cId="2303502608" sldId="331"/>
            <ac:inkMk id="391" creationId="{746403B6-3B90-0D02-82BC-75176BBAB093}"/>
          </ac:inkMkLst>
        </pc:inkChg>
        <pc:inkChg chg="add mod">
          <ac:chgData name="Kokchun Giang" userId="67e2125d-ec8c-4323-9653-9824a2ad815f" providerId="ADAL" clId="{C25B542B-E4E8-D141-AA14-043D930A865A}" dt="2024-01-24T19:14:49.023" v="495"/>
          <ac:inkMkLst>
            <pc:docMk/>
            <pc:sldMk cId="2303502608" sldId="331"/>
            <ac:inkMk id="393" creationId="{13C24E4C-526E-5ED0-84D4-440C01E2AC0D}"/>
          </ac:inkMkLst>
        </pc:inkChg>
        <pc:inkChg chg="add mod">
          <ac:chgData name="Kokchun Giang" userId="67e2125d-ec8c-4323-9653-9824a2ad815f" providerId="ADAL" clId="{C25B542B-E4E8-D141-AA14-043D930A865A}" dt="2024-01-24T19:13:44.753" v="453" actId="164"/>
          <ac:inkMkLst>
            <pc:docMk/>
            <pc:sldMk cId="2303502608" sldId="331"/>
            <ac:inkMk id="394" creationId="{8207BC9C-752B-8D22-84EE-746F60CC3E4F}"/>
          </ac:inkMkLst>
        </pc:inkChg>
        <pc:inkChg chg="add mod">
          <ac:chgData name="Kokchun Giang" userId="67e2125d-ec8c-4323-9653-9824a2ad815f" providerId="ADAL" clId="{C25B542B-E4E8-D141-AA14-043D930A865A}" dt="2024-01-24T19:14:49.023" v="495"/>
          <ac:inkMkLst>
            <pc:docMk/>
            <pc:sldMk cId="2303502608" sldId="331"/>
            <ac:inkMk id="395" creationId="{56BDAB0A-5B12-0C65-EE6B-F70D9F2322F3}"/>
          </ac:inkMkLst>
        </pc:inkChg>
        <pc:inkChg chg="add mod">
          <ac:chgData name="Kokchun Giang" userId="67e2125d-ec8c-4323-9653-9824a2ad815f" providerId="ADAL" clId="{C25B542B-E4E8-D141-AA14-043D930A865A}" dt="2024-01-24T19:14:49.023" v="495"/>
          <ac:inkMkLst>
            <pc:docMk/>
            <pc:sldMk cId="2303502608" sldId="331"/>
            <ac:inkMk id="396" creationId="{2A5290F2-C728-FDBE-BDAC-7AEC2E22F202}"/>
          </ac:inkMkLst>
        </pc:inkChg>
        <pc:inkChg chg="add mod">
          <ac:chgData name="Kokchun Giang" userId="67e2125d-ec8c-4323-9653-9824a2ad815f" providerId="ADAL" clId="{C25B542B-E4E8-D141-AA14-043D930A865A}" dt="2024-01-24T19:14:49.023" v="495"/>
          <ac:inkMkLst>
            <pc:docMk/>
            <pc:sldMk cId="2303502608" sldId="331"/>
            <ac:inkMk id="397" creationId="{91D4B390-11EE-22AC-23CA-0FF30A0047D2}"/>
          </ac:inkMkLst>
        </pc:inkChg>
        <pc:inkChg chg="add mod">
          <ac:chgData name="Kokchun Giang" userId="67e2125d-ec8c-4323-9653-9824a2ad815f" providerId="ADAL" clId="{C25B542B-E4E8-D141-AA14-043D930A865A}" dt="2024-01-24T19:14:49.023" v="495"/>
          <ac:inkMkLst>
            <pc:docMk/>
            <pc:sldMk cId="2303502608" sldId="331"/>
            <ac:inkMk id="398" creationId="{F9E00D61-759A-A6C4-AE5D-6209F8BA8135}"/>
          </ac:inkMkLst>
        </pc:inkChg>
        <pc:inkChg chg="add mod">
          <ac:chgData name="Kokchun Giang" userId="67e2125d-ec8c-4323-9653-9824a2ad815f" providerId="ADAL" clId="{C25B542B-E4E8-D141-AA14-043D930A865A}" dt="2024-01-24T19:14:49.023" v="495"/>
          <ac:inkMkLst>
            <pc:docMk/>
            <pc:sldMk cId="2303502608" sldId="331"/>
            <ac:inkMk id="399" creationId="{172735D6-681B-A4FF-5559-44DEDA06F515}"/>
          </ac:inkMkLst>
        </pc:inkChg>
        <pc:inkChg chg="add mod">
          <ac:chgData name="Kokchun Giang" userId="67e2125d-ec8c-4323-9653-9824a2ad815f" providerId="ADAL" clId="{C25B542B-E4E8-D141-AA14-043D930A865A}" dt="2024-01-24T19:14:49.023" v="495"/>
          <ac:inkMkLst>
            <pc:docMk/>
            <pc:sldMk cId="2303502608" sldId="331"/>
            <ac:inkMk id="400" creationId="{65C6F6F4-DBB2-9156-0A76-0338DC1597FF}"/>
          </ac:inkMkLst>
        </pc:inkChg>
        <pc:inkChg chg="add mod">
          <ac:chgData name="Kokchun Giang" userId="67e2125d-ec8c-4323-9653-9824a2ad815f" providerId="ADAL" clId="{C25B542B-E4E8-D141-AA14-043D930A865A}" dt="2024-01-24T19:13:44.753" v="453" actId="164"/>
          <ac:inkMkLst>
            <pc:docMk/>
            <pc:sldMk cId="2303502608" sldId="331"/>
            <ac:inkMk id="403" creationId="{77E79ECF-63A1-0DEB-AA86-295C3A394ED5}"/>
          </ac:inkMkLst>
        </pc:inkChg>
        <pc:inkChg chg="add mod">
          <ac:chgData name="Kokchun Giang" userId="67e2125d-ec8c-4323-9653-9824a2ad815f" providerId="ADAL" clId="{C25B542B-E4E8-D141-AA14-043D930A865A}" dt="2024-01-24T19:14:49.023" v="495"/>
          <ac:inkMkLst>
            <pc:docMk/>
            <pc:sldMk cId="2303502608" sldId="331"/>
            <ac:inkMk id="404" creationId="{D422B949-8496-B4E1-3159-4E074C90FC71}"/>
          </ac:inkMkLst>
        </pc:inkChg>
        <pc:inkChg chg="add mod">
          <ac:chgData name="Kokchun Giang" userId="67e2125d-ec8c-4323-9653-9824a2ad815f" providerId="ADAL" clId="{C25B542B-E4E8-D141-AA14-043D930A865A}" dt="2024-01-24T19:14:49.023" v="495"/>
          <ac:inkMkLst>
            <pc:docMk/>
            <pc:sldMk cId="2303502608" sldId="331"/>
            <ac:inkMk id="405" creationId="{B8E8A06C-C240-8204-03DF-242EE1171ED5}"/>
          </ac:inkMkLst>
        </pc:inkChg>
        <pc:inkChg chg="add mod">
          <ac:chgData name="Kokchun Giang" userId="67e2125d-ec8c-4323-9653-9824a2ad815f" providerId="ADAL" clId="{C25B542B-E4E8-D141-AA14-043D930A865A}" dt="2024-01-24T19:13:44.753" v="453" actId="164"/>
          <ac:inkMkLst>
            <pc:docMk/>
            <pc:sldMk cId="2303502608" sldId="331"/>
            <ac:inkMk id="406" creationId="{7CCE9BF1-DDDC-A0F5-21F0-060D7A719029}"/>
          </ac:inkMkLst>
        </pc:inkChg>
        <pc:inkChg chg="add mod">
          <ac:chgData name="Kokchun Giang" userId="67e2125d-ec8c-4323-9653-9824a2ad815f" providerId="ADAL" clId="{C25B542B-E4E8-D141-AA14-043D930A865A}" dt="2024-01-24T19:14:49.023" v="495"/>
          <ac:inkMkLst>
            <pc:docMk/>
            <pc:sldMk cId="2303502608" sldId="331"/>
            <ac:inkMk id="407" creationId="{C6471B7F-11A3-4F21-70AC-04E5D8DE6D1C}"/>
          </ac:inkMkLst>
        </pc:inkChg>
        <pc:inkChg chg="add mod">
          <ac:chgData name="Kokchun Giang" userId="67e2125d-ec8c-4323-9653-9824a2ad815f" providerId="ADAL" clId="{C25B542B-E4E8-D141-AA14-043D930A865A}" dt="2024-01-24T19:13:44.753" v="453" actId="164"/>
          <ac:inkMkLst>
            <pc:docMk/>
            <pc:sldMk cId="2303502608" sldId="331"/>
            <ac:inkMk id="412" creationId="{AE0347F3-DB52-9B86-41D6-3DDAFD2EFB54}"/>
          </ac:inkMkLst>
        </pc:inkChg>
        <pc:inkChg chg="add mod">
          <ac:chgData name="Kokchun Giang" userId="67e2125d-ec8c-4323-9653-9824a2ad815f" providerId="ADAL" clId="{C25B542B-E4E8-D141-AA14-043D930A865A}" dt="2024-01-24T19:13:44.753" v="453" actId="164"/>
          <ac:inkMkLst>
            <pc:docMk/>
            <pc:sldMk cId="2303502608" sldId="331"/>
            <ac:inkMk id="413" creationId="{622925DB-6E45-D6E3-50D9-D4911F8169CB}"/>
          </ac:inkMkLst>
        </pc:inkChg>
        <pc:inkChg chg="add mod">
          <ac:chgData name="Kokchun Giang" userId="67e2125d-ec8c-4323-9653-9824a2ad815f" providerId="ADAL" clId="{C25B542B-E4E8-D141-AA14-043D930A865A}" dt="2024-01-24T19:13:44.753" v="453" actId="164"/>
          <ac:inkMkLst>
            <pc:docMk/>
            <pc:sldMk cId="2303502608" sldId="331"/>
            <ac:inkMk id="414" creationId="{1CFE929B-84F4-5C9F-9711-A334AC245687}"/>
          </ac:inkMkLst>
        </pc:inkChg>
        <pc:inkChg chg="add mod">
          <ac:chgData name="Kokchun Giang" userId="67e2125d-ec8c-4323-9653-9824a2ad815f" providerId="ADAL" clId="{C25B542B-E4E8-D141-AA14-043D930A865A}" dt="2024-01-24T19:13:44.753" v="453" actId="164"/>
          <ac:inkMkLst>
            <pc:docMk/>
            <pc:sldMk cId="2303502608" sldId="331"/>
            <ac:inkMk id="415" creationId="{D6EE13E6-F737-BEA5-0384-178DF5029EA1}"/>
          </ac:inkMkLst>
        </pc:inkChg>
        <pc:inkChg chg="add mod">
          <ac:chgData name="Kokchun Giang" userId="67e2125d-ec8c-4323-9653-9824a2ad815f" providerId="ADAL" clId="{C25B542B-E4E8-D141-AA14-043D930A865A}" dt="2024-01-24T19:13:44.753" v="453" actId="164"/>
          <ac:inkMkLst>
            <pc:docMk/>
            <pc:sldMk cId="2303502608" sldId="331"/>
            <ac:inkMk id="416" creationId="{B8E9DA43-792B-4D98-DA16-45032D69C666}"/>
          </ac:inkMkLst>
        </pc:inkChg>
        <pc:inkChg chg="add mod">
          <ac:chgData name="Kokchun Giang" userId="67e2125d-ec8c-4323-9653-9824a2ad815f" providerId="ADAL" clId="{C25B542B-E4E8-D141-AA14-043D930A865A}" dt="2024-01-24T19:13:44.753" v="453" actId="164"/>
          <ac:inkMkLst>
            <pc:docMk/>
            <pc:sldMk cId="2303502608" sldId="331"/>
            <ac:inkMk id="417" creationId="{156C4E04-98BC-DC9B-D75B-A3C174C31A5E}"/>
          </ac:inkMkLst>
        </pc:inkChg>
        <pc:inkChg chg="add mod">
          <ac:chgData name="Kokchun Giang" userId="67e2125d-ec8c-4323-9653-9824a2ad815f" providerId="ADAL" clId="{C25B542B-E4E8-D141-AA14-043D930A865A}" dt="2024-01-24T19:13:44.753" v="453" actId="164"/>
          <ac:inkMkLst>
            <pc:docMk/>
            <pc:sldMk cId="2303502608" sldId="331"/>
            <ac:inkMk id="418" creationId="{D08E6D53-CD3A-9DC6-2D08-47C8E7D02A25}"/>
          </ac:inkMkLst>
        </pc:inkChg>
        <pc:inkChg chg="add mod">
          <ac:chgData name="Kokchun Giang" userId="67e2125d-ec8c-4323-9653-9824a2ad815f" providerId="ADAL" clId="{C25B542B-E4E8-D141-AA14-043D930A865A}" dt="2024-01-24T19:13:44.753" v="453" actId="164"/>
          <ac:inkMkLst>
            <pc:docMk/>
            <pc:sldMk cId="2303502608" sldId="331"/>
            <ac:inkMk id="419" creationId="{46F58173-849B-B19D-40C7-128C4AE59887}"/>
          </ac:inkMkLst>
        </pc:inkChg>
        <pc:inkChg chg="add mod">
          <ac:chgData name="Kokchun Giang" userId="67e2125d-ec8c-4323-9653-9824a2ad815f" providerId="ADAL" clId="{C25B542B-E4E8-D141-AA14-043D930A865A}" dt="2024-01-24T19:09:56.366" v="332"/>
          <ac:inkMkLst>
            <pc:docMk/>
            <pc:sldMk cId="2303502608" sldId="331"/>
            <ac:inkMk id="422" creationId="{66045EEA-2D6C-0908-7424-3FEB27A0F58B}"/>
          </ac:inkMkLst>
        </pc:inkChg>
        <pc:inkChg chg="add mod">
          <ac:chgData name="Kokchun Giang" userId="67e2125d-ec8c-4323-9653-9824a2ad815f" providerId="ADAL" clId="{C25B542B-E4E8-D141-AA14-043D930A865A}" dt="2024-01-24T19:09:56.366" v="332"/>
          <ac:inkMkLst>
            <pc:docMk/>
            <pc:sldMk cId="2303502608" sldId="331"/>
            <ac:inkMk id="423" creationId="{6ADDD48E-62F4-0E9F-CDD1-04C0FF70351B}"/>
          </ac:inkMkLst>
        </pc:inkChg>
        <pc:inkChg chg="add mod">
          <ac:chgData name="Kokchun Giang" userId="67e2125d-ec8c-4323-9653-9824a2ad815f" providerId="ADAL" clId="{C25B542B-E4E8-D141-AA14-043D930A865A}" dt="2024-01-24T19:09:56.366" v="332"/>
          <ac:inkMkLst>
            <pc:docMk/>
            <pc:sldMk cId="2303502608" sldId="331"/>
            <ac:inkMk id="424" creationId="{26302472-4E39-7E79-7C25-7A701203960E}"/>
          </ac:inkMkLst>
        </pc:inkChg>
        <pc:inkChg chg="add mod">
          <ac:chgData name="Kokchun Giang" userId="67e2125d-ec8c-4323-9653-9824a2ad815f" providerId="ADAL" clId="{C25B542B-E4E8-D141-AA14-043D930A865A}" dt="2024-01-24T19:15:07.858" v="530"/>
          <ac:inkMkLst>
            <pc:docMk/>
            <pc:sldMk cId="2303502608" sldId="331"/>
            <ac:inkMk id="425" creationId="{7AA0E6E3-5D05-9ABC-586F-C8372B94586A}"/>
          </ac:inkMkLst>
        </pc:inkChg>
        <pc:inkChg chg="add mod">
          <ac:chgData name="Kokchun Giang" userId="67e2125d-ec8c-4323-9653-9824a2ad815f" providerId="ADAL" clId="{C25B542B-E4E8-D141-AA14-043D930A865A}" dt="2024-01-24T19:09:56.366" v="332"/>
          <ac:inkMkLst>
            <pc:docMk/>
            <pc:sldMk cId="2303502608" sldId="331"/>
            <ac:inkMk id="426" creationId="{8AC99F8A-EB78-5017-3709-88A83FE2CAAA}"/>
          </ac:inkMkLst>
        </pc:inkChg>
        <pc:inkChg chg="add mod">
          <ac:chgData name="Kokchun Giang" userId="67e2125d-ec8c-4323-9653-9824a2ad815f" providerId="ADAL" clId="{C25B542B-E4E8-D141-AA14-043D930A865A}" dt="2024-01-24T19:09:56.366" v="332"/>
          <ac:inkMkLst>
            <pc:docMk/>
            <pc:sldMk cId="2303502608" sldId="331"/>
            <ac:inkMk id="427" creationId="{852C8C63-99B3-9467-4102-3402C7CE82DC}"/>
          </ac:inkMkLst>
        </pc:inkChg>
        <pc:inkChg chg="add mod">
          <ac:chgData name="Kokchun Giang" userId="67e2125d-ec8c-4323-9653-9824a2ad815f" providerId="ADAL" clId="{C25B542B-E4E8-D141-AA14-043D930A865A}" dt="2024-01-24T19:09:56.366" v="332"/>
          <ac:inkMkLst>
            <pc:docMk/>
            <pc:sldMk cId="2303502608" sldId="331"/>
            <ac:inkMk id="428" creationId="{ADA91B33-DF28-C6C3-D91F-CAD6311412F8}"/>
          </ac:inkMkLst>
        </pc:inkChg>
        <pc:inkChg chg="add mod">
          <ac:chgData name="Kokchun Giang" userId="67e2125d-ec8c-4323-9653-9824a2ad815f" providerId="ADAL" clId="{C25B542B-E4E8-D141-AA14-043D930A865A}" dt="2024-01-24T19:09:56.366" v="332"/>
          <ac:inkMkLst>
            <pc:docMk/>
            <pc:sldMk cId="2303502608" sldId="331"/>
            <ac:inkMk id="429" creationId="{D432E215-4922-6F6D-3D6D-DE2515A00966}"/>
          </ac:inkMkLst>
        </pc:inkChg>
        <pc:inkChg chg="add mod">
          <ac:chgData name="Kokchun Giang" userId="67e2125d-ec8c-4323-9653-9824a2ad815f" providerId="ADAL" clId="{C25B542B-E4E8-D141-AA14-043D930A865A}" dt="2024-01-24T19:09:56.366" v="332"/>
          <ac:inkMkLst>
            <pc:docMk/>
            <pc:sldMk cId="2303502608" sldId="331"/>
            <ac:inkMk id="430" creationId="{4E4FF1D3-1CB8-EA01-A3AC-AD6EB4003516}"/>
          </ac:inkMkLst>
        </pc:inkChg>
        <pc:inkChg chg="add mod">
          <ac:chgData name="Kokchun Giang" userId="67e2125d-ec8c-4323-9653-9824a2ad815f" providerId="ADAL" clId="{C25B542B-E4E8-D141-AA14-043D930A865A}" dt="2024-01-24T19:09:56.366" v="332"/>
          <ac:inkMkLst>
            <pc:docMk/>
            <pc:sldMk cId="2303502608" sldId="331"/>
            <ac:inkMk id="431" creationId="{49A6483F-F32B-4CCF-09AA-751084258A85}"/>
          </ac:inkMkLst>
        </pc:inkChg>
        <pc:inkChg chg="add mod">
          <ac:chgData name="Kokchun Giang" userId="67e2125d-ec8c-4323-9653-9824a2ad815f" providerId="ADAL" clId="{C25B542B-E4E8-D141-AA14-043D930A865A}" dt="2024-01-24T19:09:56.366" v="332"/>
          <ac:inkMkLst>
            <pc:docMk/>
            <pc:sldMk cId="2303502608" sldId="331"/>
            <ac:inkMk id="432" creationId="{694C0163-C74B-3047-285D-D2AA4A7864CA}"/>
          </ac:inkMkLst>
        </pc:inkChg>
        <pc:inkChg chg="add mod">
          <ac:chgData name="Kokchun Giang" userId="67e2125d-ec8c-4323-9653-9824a2ad815f" providerId="ADAL" clId="{C25B542B-E4E8-D141-AA14-043D930A865A}" dt="2024-01-24T19:09:56.366" v="332"/>
          <ac:inkMkLst>
            <pc:docMk/>
            <pc:sldMk cId="2303502608" sldId="331"/>
            <ac:inkMk id="433" creationId="{C21CA4CB-E963-B713-13E3-BC2BD0692746}"/>
          </ac:inkMkLst>
        </pc:inkChg>
        <pc:inkChg chg="add mod">
          <ac:chgData name="Kokchun Giang" userId="67e2125d-ec8c-4323-9653-9824a2ad815f" providerId="ADAL" clId="{C25B542B-E4E8-D141-AA14-043D930A865A}" dt="2024-01-24T19:09:56.366" v="332"/>
          <ac:inkMkLst>
            <pc:docMk/>
            <pc:sldMk cId="2303502608" sldId="331"/>
            <ac:inkMk id="434" creationId="{B053A59F-AD3C-FC91-880C-F4F2BFC76A34}"/>
          </ac:inkMkLst>
        </pc:inkChg>
        <pc:inkChg chg="add mod">
          <ac:chgData name="Kokchun Giang" userId="67e2125d-ec8c-4323-9653-9824a2ad815f" providerId="ADAL" clId="{C25B542B-E4E8-D141-AA14-043D930A865A}" dt="2024-01-24T19:09:56.366" v="332"/>
          <ac:inkMkLst>
            <pc:docMk/>
            <pc:sldMk cId="2303502608" sldId="331"/>
            <ac:inkMk id="435" creationId="{6646C4A0-5800-D94B-5721-FFA0F91F7854}"/>
          </ac:inkMkLst>
        </pc:inkChg>
        <pc:inkChg chg="add del mod">
          <ac:chgData name="Kokchun Giang" userId="67e2125d-ec8c-4323-9653-9824a2ad815f" providerId="ADAL" clId="{C25B542B-E4E8-D141-AA14-043D930A865A}" dt="2024-01-24T19:10:01.119" v="342" actId="9405"/>
          <ac:inkMkLst>
            <pc:docMk/>
            <pc:sldMk cId="2303502608" sldId="331"/>
            <ac:inkMk id="437" creationId="{DF2566FE-65D6-6409-2C7B-FE172CEF4647}"/>
          </ac:inkMkLst>
        </pc:inkChg>
        <pc:inkChg chg="add del mod">
          <ac:chgData name="Kokchun Giang" userId="67e2125d-ec8c-4323-9653-9824a2ad815f" providerId="ADAL" clId="{C25B542B-E4E8-D141-AA14-043D930A865A}" dt="2024-01-24T19:10:00.564" v="341" actId="9405"/>
          <ac:inkMkLst>
            <pc:docMk/>
            <pc:sldMk cId="2303502608" sldId="331"/>
            <ac:inkMk id="438" creationId="{734BB3F7-041E-FF3E-3EDE-7553C73F7E00}"/>
          </ac:inkMkLst>
        </pc:inkChg>
        <pc:inkChg chg="add del">
          <ac:chgData name="Kokchun Giang" userId="67e2125d-ec8c-4323-9653-9824a2ad815f" providerId="ADAL" clId="{C25B542B-E4E8-D141-AA14-043D930A865A}" dt="2024-01-24T19:15:10.176" v="534" actId="9405"/>
          <ac:inkMkLst>
            <pc:docMk/>
            <pc:sldMk cId="2303502608" sldId="331"/>
            <ac:inkMk id="438" creationId="{BD548779-FD2C-2BCD-2917-241416C8D6B3}"/>
          </ac:inkMkLst>
        </pc:inkChg>
        <pc:inkChg chg="add del">
          <ac:chgData name="Kokchun Giang" userId="67e2125d-ec8c-4323-9653-9824a2ad815f" providerId="ADAL" clId="{C25B542B-E4E8-D141-AA14-043D930A865A}" dt="2024-01-24T19:15:09.543" v="533" actId="9405"/>
          <ac:inkMkLst>
            <pc:docMk/>
            <pc:sldMk cId="2303502608" sldId="331"/>
            <ac:inkMk id="439" creationId="{337167D8-935F-222E-1043-3B6E4B92BE53}"/>
          </ac:inkMkLst>
        </pc:inkChg>
        <pc:inkChg chg="add del mod">
          <ac:chgData name="Kokchun Giang" userId="67e2125d-ec8c-4323-9653-9824a2ad815f" providerId="ADAL" clId="{C25B542B-E4E8-D141-AA14-043D930A865A}" dt="2024-01-24T19:10:00.215" v="340" actId="9405"/>
          <ac:inkMkLst>
            <pc:docMk/>
            <pc:sldMk cId="2303502608" sldId="331"/>
            <ac:inkMk id="439" creationId="{71873E2B-8A7F-3482-E906-2F0B8CD9B8B8}"/>
          </ac:inkMkLst>
        </pc:inkChg>
        <pc:inkChg chg="add mod">
          <ac:chgData name="Kokchun Giang" userId="67e2125d-ec8c-4323-9653-9824a2ad815f" providerId="ADAL" clId="{C25B542B-E4E8-D141-AA14-043D930A865A}" dt="2024-01-24T19:15:13.184" v="538"/>
          <ac:inkMkLst>
            <pc:docMk/>
            <pc:sldMk cId="2303502608" sldId="331"/>
            <ac:inkMk id="440" creationId="{099A67E4-B22B-2F2D-E3F0-AAD29A4F40EF}"/>
          </ac:inkMkLst>
        </pc:inkChg>
        <pc:inkChg chg="add del mod">
          <ac:chgData name="Kokchun Giang" userId="67e2125d-ec8c-4323-9653-9824a2ad815f" providerId="ADAL" clId="{C25B542B-E4E8-D141-AA14-043D930A865A}" dt="2024-01-24T19:10:00.001" v="339"/>
          <ac:inkMkLst>
            <pc:docMk/>
            <pc:sldMk cId="2303502608" sldId="331"/>
            <ac:inkMk id="440" creationId="{0C723264-981D-57E1-0C15-8904DB11F357}"/>
          </ac:inkMkLst>
        </pc:inkChg>
        <pc:inkChg chg="add mod">
          <ac:chgData name="Kokchun Giang" userId="67e2125d-ec8c-4323-9653-9824a2ad815f" providerId="ADAL" clId="{C25B542B-E4E8-D141-AA14-043D930A865A}" dt="2024-01-24T19:15:13.184" v="538"/>
          <ac:inkMkLst>
            <pc:docMk/>
            <pc:sldMk cId="2303502608" sldId="331"/>
            <ac:inkMk id="441" creationId="{CE2E5275-3017-2E22-B76D-219B265A12AA}"/>
          </ac:inkMkLst>
        </pc:inkChg>
        <pc:inkChg chg="add mod">
          <ac:chgData name="Kokchun Giang" userId="67e2125d-ec8c-4323-9653-9824a2ad815f" providerId="ADAL" clId="{C25B542B-E4E8-D141-AA14-043D930A865A}" dt="2024-01-24T19:10:04.752" v="352"/>
          <ac:inkMkLst>
            <pc:docMk/>
            <pc:sldMk cId="2303502608" sldId="331"/>
            <ac:inkMk id="442" creationId="{B6BD915D-4480-761B-7BC5-7E39AB47CA50}"/>
          </ac:inkMkLst>
        </pc:inkChg>
        <pc:inkChg chg="add mod">
          <ac:chgData name="Kokchun Giang" userId="67e2125d-ec8c-4323-9653-9824a2ad815f" providerId="ADAL" clId="{C25B542B-E4E8-D141-AA14-043D930A865A}" dt="2024-01-24T19:10:04.752" v="352"/>
          <ac:inkMkLst>
            <pc:docMk/>
            <pc:sldMk cId="2303502608" sldId="331"/>
            <ac:inkMk id="443" creationId="{ACEB7EE1-D1DF-1ADF-C1E4-05645D75DFAC}"/>
          </ac:inkMkLst>
        </pc:inkChg>
        <pc:inkChg chg="add mod">
          <ac:chgData name="Kokchun Giang" userId="67e2125d-ec8c-4323-9653-9824a2ad815f" providerId="ADAL" clId="{C25B542B-E4E8-D141-AA14-043D930A865A}" dt="2024-01-24T19:10:04.752" v="352"/>
          <ac:inkMkLst>
            <pc:docMk/>
            <pc:sldMk cId="2303502608" sldId="331"/>
            <ac:inkMk id="444" creationId="{F72D1259-8EED-AB21-0AB0-290995881C7A}"/>
          </ac:inkMkLst>
        </pc:inkChg>
        <pc:inkChg chg="add mod">
          <ac:chgData name="Kokchun Giang" userId="67e2125d-ec8c-4323-9653-9824a2ad815f" providerId="ADAL" clId="{C25B542B-E4E8-D141-AA14-043D930A865A}" dt="2024-01-24T19:10:04.752" v="352"/>
          <ac:inkMkLst>
            <pc:docMk/>
            <pc:sldMk cId="2303502608" sldId="331"/>
            <ac:inkMk id="445" creationId="{BDF0C5BF-E502-343A-F23F-C97D897AF143}"/>
          </ac:inkMkLst>
        </pc:inkChg>
        <pc:inkChg chg="add mod">
          <ac:chgData name="Kokchun Giang" userId="67e2125d-ec8c-4323-9653-9824a2ad815f" providerId="ADAL" clId="{C25B542B-E4E8-D141-AA14-043D930A865A}" dt="2024-01-24T19:10:04.752" v="352"/>
          <ac:inkMkLst>
            <pc:docMk/>
            <pc:sldMk cId="2303502608" sldId="331"/>
            <ac:inkMk id="446" creationId="{9A4590F6-F78B-EFF4-F291-4CA39D909CFB}"/>
          </ac:inkMkLst>
        </pc:inkChg>
        <pc:inkChg chg="add mod">
          <ac:chgData name="Kokchun Giang" userId="67e2125d-ec8c-4323-9653-9824a2ad815f" providerId="ADAL" clId="{C25B542B-E4E8-D141-AA14-043D930A865A}" dt="2024-01-24T19:10:04.752" v="352"/>
          <ac:inkMkLst>
            <pc:docMk/>
            <pc:sldMk cId="2303502608" sldId="331"/>
            <ac:inkMk id="447" creationId="{10C38711-F518-3230-6945-0DEBEF008CFA}"/>
          </ac:inkMkLst>
        </pc:inkChg>
        <pc:inkChg chg="add mod">
          <ac:chgData name="Kokchun Giang" userId="67e2125d-ec8c-4323-9653-9824a2ad815f" providerId="ADAL" clId="{C25B542B-E4E8-D141-AA14-043D930A865A}" dt="2024-01-24T19:10:04.752" v="352"/>
          <ac:inkMkLst>
            <pc:docMk/>
            <pc:sldMk cId="2303502608" sldId="331"/>
            <ac:inkMk id="448" creationId="{43E5E304-A3AB-4A86-7120-B68823437317}"/>
          </ac:inkMkLst>
        </pc:inkChg>
        <pc:inkChg chg="add mod">
          <ac:chgData name="Kokchun Giang" userId="67e2125d-ec8c-4323-9653-9824a2ad815f" providerId="ADAL" clId="{C25B542B-E4E8-D141-AA14-043D930A865A}" dt="2024-01-24T19:10:04.752" v="352"/>
          <ac:inkMkLst>
            <pc:docMk/>
            <pc:sldMk cId="2303502608" sldId="331"/>
            <ac:inkMk id="449" creationId="{2CF31384-A071-18B5-EB06-0FAC2E9AE85A}"/>
          </ac:inkMkLst>
        </pc:inkChg>
        <pc:inkChg chg="add mod">
          <ac:chgData name="Kokchun Giang" userId="67e2125d-ec8c-4323-9653-9824a2ad815f" providerId="ADAL" clId="{C25B542B-E4E8-D141-AA14-043D930A865A}" dt="2024-01-24T19:10:04.752" v="352"/>
          <ac:inkMkLst>
            <pc:docMk/>
            <pc:sldMk cId="2303502608" sldId="331"/>
            <ac:inkMk id="450" creationId="{5CE4E939-3845-F4D5-22D8-1FCC265754B4}"/>
          </ac:inkMkLst>
        </pc:inkChg>
        <pc:inkChg chg="add mod">
          <ac:chgData name="Kokchun Giang" userId="67e2125d-ec8c-4323-9653-9824a2ad815f" providerId="ADAL" clId="{C25B542B-E4E8-D141-AA14-043D930A865A}" dt="2024-01-24T19:11:32.219" v="394" actId="164"/>
          <ac:inkMkLst>
            <pc:docMk/>
            <pc:sldMk cId="2303502608" sldId="331"/>
            <ac:inkMk id="452" creationId="{B6919C36-9C99-9FF9-4662-8B93091B3D87}"/>
          </ac:inkMkLst>
        </pc:inkChg>
        <pc:inkChg chg="add mod">
          <ac:chgData name="Kokchun Giang" userId="67e2125d-ec8c-4323-9653-9824a2ad815f" providerId="ADAL" clId="{C25B542B-E4E8-D141-AA14-043D930A865A}" dt="2024-01-24T19:10:13.951" v="361"/>
          <ac:inkMkLst>
            <pc:docMk/>
            <pc:sldMk cId="2303502608" sldId="331"/>
            <ac:inkMk id="453" creationId="{F8224E80-00A6-750A-D718-9FD8A96CA2A9}"/>
          </ac:inkMkLst>
        </pc:inkChg>
        <pc:inkChg chg="add mod">
          <ac:chgData name="Kokchun Giang" userId="67e2125d-ec8c-4323-9653-9824a2ad815f" providerId="ADAL" clId="{C25B542B-E4E8-D141-AA14-043D930A865A}" dt="2024-01-24T19:10:13.951" v="361"/>
          <ac:inkMkLst>
            <pc:docMk/>
            <pc:sldMk cId="2303502608" sldId="331"/>
            <ac:inkMk id="454" creationId="{B866C616-8BCC-A7A1-C19F-6F894E8C44F2}"/>
          </ac:inkMkLst>
        </pc:inkChg>
        <pc:inkChg chg="add mod">
          <ac:chgData name="Kokchun Giang" userId="67e2125d-ec8c-4323-9653-9824a2ad815f" providerId="ADAL" clId="{C25B542B-E4E8-D141-AA14-043D930A865A}" dt="2024-01-24T19:10:13.951" v="361"/>
          <ac:inkMkLst>
            <pc:docMk/>
            <pc:sldMk cId="2303502608" sldId="331"/>
            <ac:inkMk id="455" creationId="{BD3EAC2F-A683-58BE-1CF7-3DC3C14D14CE}"/>
          </ac:inkMkLst>
        </pc:inkChg>
        <pc:inkChg chg="add mod">
          <ac:chgData name="Kokchun Giang" userId="67e2125d-ec8c-4323-9653-9824a2ad815f" providerId="ADAL" clId="{C25B542B-E4E8-D141-AA14-043D930A865A}" dt="2024-01-24T19:10:13.951" v="361"/>
          <ac:inkMkLst>
            <pc:docMk/>
            <pc:sldMk cId="2303502608" sldId="331"/>
            <ac:inkMk id="456" creationId="{866D8600-2490-821D-C07B-C8E3CAD3C517}"/>
          </ac:inkMkLst>
        </pc:inkChg>
        <pc:inkChg chg="add mod">
          <ac:chgData name="Kokchun Giang" userId="67e2125d-ec8c-4323-9653-9824a2ad815f" providerId="ADAL" clId="{C25B542B-E4E8-D141-AA14-043D930A865A}" dt="2024-01-24T19:10:13.951" v="361"/>
          <ac:inkMkLst>
            <pc:docMk/>
            <pc:sldMk cId="2303502608" sldId="331"/>
            <ac:inkMk id="457" creationId="{0975CDFB-6462-4630-07E8-E1EC6A1028F9}"/>
          </ac:inkMkLst>
        </pc:inkChg>
        <pc:inkChg chg="add mod">
          <ac:chgData name="Kokchun Giang" userId="67e2125d-ec8c-4323-9653-9824a2ad815f" providerId="ADAL" clId="{C25B542B-E4E8-D141-AA14-043D930A865A}" dt="2024-01-24T19:10:13.951" v="361"/>
          <ac:inkMkLst>
            <pc:docMk/>
            <pc:sldMk cId="2303502608" sldId="331"/>
            <ac:inkMk id="458" creationId="{87830E34-90B3-53DA-5BB4-0290C739ABBD}"/>
          </ac:inkMkLst>
        </pc:inkChg>
        <pc:inkChg chg="add mod">
          <ac:chgData name="Kokchun Giang" userId="67e2125d-ec8c-4323-9653-9824a2ad815f" providerId="ADAL" clId="{C25B542B-E4E8-D141-AA14-043D930A865A}" dt="2024-01-24T19:10:13.951" v="361"/>
          <ac:inkMkLst>
            <pc:docMk/>
            <pc:sldMk cId="2303502608" sldId="331"/>
            <ac:inkMk id="459" creationId="{6C698834-CD67-BF8B-B21B-207527200DA7}"/>
          </ac:inkMkLst>
        </pc:inkChg>
        <pc:inkChg chg="add mod">
          <ac:chgData name="Kokchun Giang" userId="67e2125d-ec8c-4323-9653-9824a2ad815f" providerId="ADAL" clId="{C25B542B-E4E8-D141-AA14-043D930A865A}" dt="2024-01-24T19:13:39.399" v="435"/>
          <ac:inkMkLst>
            <pc:docMk/>
            <pc:sldMk cId="2303502608" sldId="331"/>
            <ac:inkMk id="461" creationId="{EF7A2AE5-759B-2A3F-4660-CE19F33AF901}"/>
          </ac:inkMkLst>
        </pc:inkChg>
        <pc:inkChg chg="add mod">
          <ac:chgData name="Kokchun Giang" userId="67e2125d-ec8c-4323-9653-9824a2ad815f" providerId="ADAL" clId="{C25B542B-E4E8-D141-AA14-043D930A865A}" dt="2024-01-24T19:13:39.399" v="435"/>
          <ac:inkMkLst>
            <pc:docMk/>
            <pc:sldMk cId="2303502608" sldId="331"/>
            <ac:inkMk id="462" creationId="{4C1A7CB4-96D4-078E-A766-4D168AF763E3}"/>
          </ac:inkMkLst>
        </pc:inkChg>
        <pc:inkChg chg="add del mod">
          <ac:chgData name="Kokchun Giang" userId="67e2125d-ec8c-4323-9653-9824a2ad815f" providerId="ADAL" clId="{C25B542B-E4E8-D141-AA14-043D930A865A}" dt="2024-01-24T19:10:21.538" v="375" actId="9405"/>
          <ac:inkMkLst>
            <pc:docMk/>
            <pc:sldMk cId="2303502608" sldId="331"/>
            <ac:inkMk id="463" creationId="{05CF3D6E-45E0-880C-A0A5-8F37853939E0}"/>
          </ac:inkMkLst>
        </pc:inkChg>
        <pc:inkChg chg="add del mod">
          <ac:chgData name="Kokchun Giang" userId="67e2125d-ec8c-4323-9653-9824a2ad815f" providerId="ADAL" clId="{C25B542B-E4E8-D141-AA14-043D930A865A}" dt="2024-01-24T19:14:51.192" v="508" actId="9405"/>
          <ac:inkMkLst>
            <pc:docMk/>
            <pc:sldMk cId="2303502608" sldId="331"/>
            <ac:inkMk id="464" creationId="{3B7FDE90-289E-B09D-2DE8-CCCB9EE6BE25}"/>
          </ac:inkMkLst>
        </pc:inkChg>
        <pc:inkChg chg="add del mod">
          <ac:chgData name="Kokchun Giang" userId="67e2125d-ec8c-4323-9653-9824a2ad815f" providerId="ADAL" clId="{C25B542B-E4E8-D141-AA14-043D930A865A}" dt="2024-01-24T19:10:21.103" v="374" actId="9405"/>
          <ac:inkMkLst>
            <pc:docMk/>
            <pc:sldMk cId="2303502608" sldId="331"/>
            <ac:inkMk id="464" creationId="{79B651DE-3258-4BA0-94D7-E40DF740474A}"/>
          </ac:inkMkLst>
        </pc:inkChg>
        <pc:inkChg chg="add del mod">
          <ac:chgData name="Kokchun Giang" userId="67e2125d-ec8c-4323-9653-9824a2ad815f" providerId="ADAL" clId="{C25B542B-E4E8-D141-AA14-043D930A865A}" dt="2024-01-24T19:10:20.764" v="373" actId="9405"/>
          <ac:inkMkLst>
            <pc:docMk/>
            <pc:sldMk cId="2303502608" sldId="331"/>
            <ac:inkMk id="465" creationId="{1DBD5352-A4F8-C8C1-ED93-7DAE94E2D5C5}"/>
          </ac:inkMkLst>
        </pc:inkChg>
        <pc:inkChg chg="add del mod">
          <ac:chgData name="Kokchun Giang" userId="67e2125d-ec8c-4323-9653-9824a2ad815f" providerId="ADAL" clId="{C25B542B-E4E8-D141-AA14-043D930A865A}" dt="2024-01-24T19:14:51.190" v="507" actId="9405"/>
          <ac:inkMkLst>
            <pc:docMk/>
            <pc:sldMk cId="2303502608" sldId="331"/>
            <ac:inkMk id="465" creationId="{A26C3083-0FA0-1169-00CA-04C4A6737149}"/>
          </ac:inkMkLst>
        </pc:inkChg>
        <pc:inkChg chg="add del mod">
          <ac:chgData name="Kokchun Giang" userId="67e2125d-ec8c-4323-9653-9824a2ad815f" providerId="ADAL" clId="{C25B542B-E4E8-D141-AA14-043D930A865A}" dt="2024-01-24T19:14:50.975" v="506" actId="9405"/>
          <ac:inkMkLst>
            <pc:docMk/>
            <pc:sldMk cId="2303502608" sldId="331"/>
            <ac:inkMk id="466" creationId="{34E802C4-A3C3-9089-0BB1-6B1A110F6D63}"/>
          </ac:inkMkLst>
        </pc:inkChg>
        <pc:inkChg chg="add del mod">
          <ac:chgData name="Kokchun Giang" userId="67e2125d-ec8c-4323-9653-9824a2ad815f" providerId="ADAL" clId="{C25B542B-E4E8-D141-AA14-043D930A865A}" dt="2024-01-24T19:10:20.471" v="372" actId="9405"/>
          <ac:inkMkLst>
            <pc:docMk/>
            <pc:sldMk cId="2303502608" sldId="331"/>
            <ac:inkMk id="466" creationId="{D48E965B-3B31-BBCB-447E-3840A791ACD8}"/>
          </ac:inkMkLst>
        </pc:inkChg>
        <pc:inkChg chg="add del mod">
          <ac:chgData name="Kokchun Giang" userId="67e2125d-ec8c-4323-9653-9824a2ad815f" providerId="ADAL" clId="{C25B542B-E4E8-D141-AA14-043D930A865A}" dt="2024-01-24T19:14:50.966" v="505" actId="9405"/>
          <ac:inkMkLst>
            <pc:docMk/>
            <pc:sldMk cId="2303502608" sldId="331"/>
            <ac:inkMk id="467" creationId="{6968DFF4-7417-AD13-37D9-0BE7F4707ECD}"/>
          </ac:inkMkLst>
        </pc:inkChg>
        <pc:inkChg chg="add del mod">
          <ac:chgData name="Kokchun Giang" userId="67e2125d-ec8c-4323-9653-9824a2ad815f" providerId="ADAL" clId="{C25B542B-E4E8-D141-AA14-043D930A865A}" dt="2024-01-24T19:10:20.212" v="371"/>
          <ac:inkMkLst>
            <pc:docMk/>
            <pc:sldMk cId="2303502608" sldId="331"/>
            <ac:inkMk id="467" creationId="{99DA1A3F-3ED7-099C-BA02-E78B9BC1A059}"/>
          </ac:inkMkLst>
        </pc:inkChg>
        <pc:inkChg chg="add del mod">
          <ac:chgData name="Kokchun Giang" userId="67e2125d-ec8c-4323-9653-9824a2ad815f" providerId="ADAL" clId="{C25B542B-E4E8-D141-AA14-043D930A865A}" dt="2024-01-24T19:14:50.748" v="504" actId="9405"/>
          <ac:inkMkLst>
            <pc:docMk/>
            <pc:sldMk cId="2303502608" sldId="331"/>
            <ac:inkMk id="468" creationId="{FD4314C3-D4C9-85FA-3E49-168949B3F34C}"/>
          </ac:inkMkLst>
        </pc:inkChg>
        <pc:inkChg chg="add del mod">
          <ac:chgData name="Kokchun Giang" userId="67e2125d-ec8c-4323-9653-9824a2ad815f" providerId="ADAL" clId="{C25B542B-E4E8-D141-AA14-043D930A865A}" dt="2024-01-24T19:14:50.640" v="503" actId="9405"/>
          <ac:inkMkLst>
            <pc:docMk/>
            <pc:sldMk cId="2303502608" sldId="331"/>
            <ac:inkMk id="469" creationId="{4F806E98-93F2-DF76-193D-3CE10C9C01F2}"/>
          </ac:inkMkLst>
        </pc:inkChg>
        <pc:inkChg chg="add del">
          <ac:chgData name="Kokchun Giang" userId="67e2125d-ec8c-4323-9653-9824a2ad815f" providerId="ADAL" clId="{C25B542B-E4E8-D141-AA14-043D930A865A}" dt="2024-01-24T19:10:24.699" v="381" actId="9405"/>
          <ac:inkMkLst>
            <pc:docMk/>
            <pc:sldMk cId="2303502608" sldId="331"/>
            <ac:inkMk id="469" creationId="{F00C5300-42D6-B31E-3AEB-28F5C839FCD7}"/>
          </ac:inkMkLst>
        </pc:inkChg>
        <pc:inkChg chg="add del mod">
          <ac:chgData name="Kokchun Giang" userId="67e2125d-ec8c-4323-9653-9824a2ad815f" providerId="ADAL" clId="{C25B542B-E4E8-D141-AA14-043D930A865A}" dt="2024-01-24T19:14:50.106" v="502" actId="9405"/>
          <ac:inkMkLst>
            <pc:docMk/>
            <pc:sldMk cId="2303502608" sldId="331"/>
            <ac:inkMk id="470" creationId="{106251C8-0284-B700-9F1E-D8391E105345}"/>
          </ac:inkMkLst>
        </pc:inkChg>
        <pc:inkChg chg="add del">
          <ac:chgData name="Kokchun Giang" userId="67e2125d-ec8c-4323-9653-9824a2ad815f" providerId="ADAL" clId="{C25B542B-E4E8-D141-AA14-043D930A865A}" dt="2024-01-24T19:10:24.072" v="380" actId="9405"/>
          <ac:inkMkLst>
            <pc:docMk/>
            <pc:sldMk cId="2303502608" sldId="331"/>
            <ac:inkMk id="470" creationId="{E8FEA532-9CB0-85F3-D8FD-F4FAAB31F8D3}"/>
          </ac:inkMkLst>
        </pc:inkChg>
        <pc:inkChg chg="add del">
          <ac:chgData name="Kokchun Giang" userId="67e2125d-ec8c-4323-9653-9824a2ad815f" providerId="ADAL" clId="{C25B542B-E4E8-D141-AA14-043D930A865A}" dt="2024-01-24T19:14:49.988" v="501" actId="9405"/>
          <ac:inkMkLst>
            <pc:docMk/>
            <pc:sldMk cId="2303502608" sldId="331"/>
            <ac:inkMk id="471" creationId="{3B2AD95E-B73D-BAA6-E748-E876EC09B1E5}"/>
          </ac:inkMkLst>
        </pc:inkChg>
        <pc:inkChg chg="add del">
          <ac:chgData name="Kokchun Giang" userId="67e2125d-ec8c-4323-9653-9824a2ad815f" providerId="ADAL" clId="{C25B542B-E4E8-D141-AA14-043D930A865A}" dt="2024-01-24T19:10:23.604" v="379" actId="9405"/>
          <ac:inkMkLst>
            <pc:docMk/>
            <pc:sldMk cId="2303502608" sldId="331"/>
            <ac:inkMk id="471" creationId="{ED123EC1-33FD-35F9-644D-99941728601C}"/>
          </ac:inkMkLst>
        </pc:inkChg>
        <pc:inkChg chg="add mod">
          <ac:chgData name="Kokchun Giang" userId="67e2125d-ec8c-4323-9653-9824a2ad815f" providerId="ADAL" clId="{C25B542B-E4E8-D141-AA14-043D930A865A}" dt="2024-01-24T19:13:39.399" v="435"/>
          <ac:inkMkLst>
            <pc:docMk/>
            <pc:sldMk cId="2303502608" sldId="331"/>
            <ac:inkMk id="472" creationId="{A527864F-14FD-F467-B56A-C1D48A3B614F}"/>
          </ac:inkMkLst>
        </pc:inkChg>
        <pc:inkChg chg="add mod">
          <ac:chgData name="Kokchun Giang" userId="67e2125d-ec8c-4323-9653-9824a2ad815f" providerId="ADAL" clId="{C25B542B-E4E8-D141-AA14-043D930A865A}" dt="2024-01-24T19:13:39.399" v="435"/>
          <ac:inkMkLst>
            <pc:docMk/>
            <pc:sldMk cId="2303502608" sldId="331"/>
            <ac:inkMk id="473" creationId="{747FB6F2-2FC4-10B4-3ABC-092813116860}"/>
          </ac:inkMkLst>
        </pc:inkChg>
        <pc:inkChg chg="add mod">
          <ac:chgData name="Kokchun Giang" userId="67e2125d-ec8c-4323-9653-9824a2ad815f" providerId="ADAL" clId="{C25B542B-E4E8-D141-AA14-043D930A865A}" dt="2024-01-24T19:13:39.399" v="435"/>
          <ac:inkMkLst>
            <pc:docMk/>
            <pc:sldMk cId="2303502608" sldId="331"/>
            <ac:inkMk id="474" creationId="{D29E2892-F293-2F3C-F1E8-E86899FE28CD}"/>
          </ac:inkMkLst>
        </pc:inkChg>
        <pc:inkChg chg="add mod">
          <ac:chgData name="Kokchun Giang" userId="67e2125d-ec8c-4323-9653-9824a2ad815f" providerId="ADAL" clId="{C25B542B-E4E8-D141-AA14-043D930A865A}" dt="2024-01-24T19:13:39.399" v="435"/>
          <ac:inkMkLst>
            <pc:docMk/>
            <pc:sldMk cId="2303502608" sldId="331"/>
            <ac:inkMk id="475" creationId="{D2D4883C-723F-A181-0B7F-6B4AF8989749}"/>
          </ac:inkMkLst>
        </pc:inkChg>
        <pc:inkChg chg="add mod">
          <ac:chgData name="Kokchun Giang" userId="67e2125d-ec8c-4323-9653-9824a2ad815f" providerId="ADAL" clId="{C25B542B-E4E8-D141-AA14-043D930A865A}" dt="2024-01-24T19:13:39.399" v="435"/>
          <ac:inkMkLst>
            <pc:docMk/>
            <pc:sldMk cId="2303502608" sldId="331"/>
            <ac:inkMk id="476" creationId="{3413E2C2-F682-4065-CC9A-DFD929F44C61}"/>
          </ac:inkMkLst>
        </pc:inkChg>
        <pc:inkChg chg="add del mod">
          <ac:chgData name="Kokchun Giang" userId="67e2125d-ec8c-4323-9653-9824a2ad815f" providerId="ADAL" clId="{C25B542B-E4E8-D141-AA14-043D930A865A}" dt="2024-01-24T19:13:33.568" v="420" actId="9405"/>
          <ac:inkMkLst>
            <pc:docMk/>
            <pc:sldMk cId="2303502608" sldId="331"/>
            <ac:inkMk id="484" creationId="{583A34CA-EB45-E37B-D790-0BDBB9A15528}"/>
          </ac:inkMkLst>
        </pc:inkChg>
        <pc:inkChg chg="add del">
          <ac:chgData name="Kokchun Giang" userId="67e2125d-ec8c-4323-9653-9824a2ad815f" providerId="ADAL" clId="{C25B542B-E4E8-D141-AA14-043D930A865A}" dt="2024-01-24T19:14:49.591" v="500" actId="9405"/>
          <ac:inkMkLst>
            <pc:docMk/>
            <pc:sldMk cId="2303502608" sldId="331"/>
            <ac:inkMk id="484" creationId="{D62396CE-0C0E-DE46-51EC-937EC5B94CAA}"/>
          </ac:inkMkLst>
        </pc:inkChg>
        <pc:inkChg chg="add del mod">
          <ac:chgData name="Kokchun Giang" userId="67e2125d-ec8c-4323-9653-9824a2ad815f" providerId="ADAL" clId="{C25B542B-E4E8-D141-AA14-043D930A865A}" dt="2024-01-24T19:14:49.406" v="499" actId="9405"/>
          <ac:inkMkLst>
            <pc:docMk/>
            <pc:sldMk cId="2303502608" sldId="331"/>
            <ac:inkMk id="485" creationId="{ABE36FD2-9B40-6BE3-46FE-DE32B24C4E33}"/>
          </ac:inkMkLst>
        </pc:inkChg>
        <pc:inkChg chg="add del mod">
          <ac:chgData name="Kokchun Giang" userId="67e2125d-ec8c-4323-9653-9824a2ad815f" providerId="ADAL" clId="{C25B542B-E4E8-D141-AA14-043D930A865A}" dt="2024-01-24T19:13:33.226" v="419" actId="9405"/>
          <ac:inkMkLst>
            <pc:docMk/>
            <pc:sldMk cId="2303502608" sldId="331"/>
            <ac:inkMk id="485" creationId="{B7282520-6A9E-B59A-83D4-2D1CC135C0BF}"/>
          </ac:inkMkLst>
        </pc:inkChg>
        <pc:inkChg chg="add del mod">
          <ac:chgData name="Kokchun Giang" userId="67e2125d-ec8c-4323-9653-9824a2ad815f" providerId="ADAL" clId="{C25B542B-E4E8-D141-AA14-043D930A865A}" dt="2024-01-24T19:14:49.272" v="498" actId="9405"/>
          <ac:inkMkLst>
            <pc:docMk/>
            <pc:sldMk cId="2303502608" sldId="331"/>
            <ac:inkMk id="486" creationId="{E9BDDBA9-DC5F-E5FF-4F97-D817FD6E6EDA}"/>
          </ac:inkMkLst>
        </pc:inkChg>
        <pc:inkChg chg="add del mod">
          <ac:chgData name="Kokchun Giang" userId="67e2125d-ec8c-4323-9653-9824a2ad815f" providerId="ADAL" clId="{C25B542B-E4E8-D141-AA14-043D930A865A}" dt="2024-01-24T19:13:32.901" v="418" actId="9405"/>
          <ac:inkMkLst>
            <pc:docMk/>
            <pc:sldMk cId="2303502608" sldId="331"/>
            <ac:inkMk id="486" creationId="{F956B54C-BDFE-EAFF-90E4-AB79F4C30B1C}"/>
          </ac:inkMkLst>
        </pc:inkChg>
        <pc:inkChg chg="add del">
          <ac:chgData name="Kokchun Giang" userId="67e2125d-ec8c-4323-9653-9824a2ad815f" providerId="ADAL" clId="{C25B542B-E4E8-D141-AA14-043D930A865A}" dt="2024-01-24T19:13:32.566" v="417" actId="9405"/>
          <ac:inkMkLst>
            <pc:docMk/>
            <pc:sldMk cId="2303502608" sldId="331"/>
            <ac:inkMk id="487" creationId="{6A66A23B-4A6A-DF5B-45BF-6501BC47AB4A}"/>
          </ac:inkMkLst>
        </pc:inkChg>
        <pc:inkChg chg="add del">
          <ac:chgData name="Kokchun Giang" userId="67e2125d-ec8c-4323-9653-9824a2ad815f" providerId="ADAL" clId="{C25B542B-E4E8-D141-AA14-043D930A865A}" dt="2024-01-24T19:14:49.142" v="497"/>
          <ac:inkMkLst>
            <pc:docMk/>
            <pc:sldMk cId="2303502608" sldId="331"/>
            <ac:inkMk id="487" creationId="{EE1A9218-B30C-E1CB-2643-7D416769A688}"/>
          </ac:inkMkLst>
        </pc:inkChg>
        <pc:inkChg chg="add del">
          <ac:chgData name="Kokchun Giang" userId="67e2125d-ec8c-4323-9653-9824a2ad815f" providerId="ADAL" clId="{C25B542B-E4E8-D141-AA14-043D930A865A}" dt="2024-01-24T19:13:32.213" v="416"/>
          <ac:inkMkLst>
            <pc:docMk/>
            <pc:sldMk cId="2303502608" sldId="331"/>
            <ac:inkMk id="488" creationId="{A1E9384B-BAB7-E3FA-F4C2-5ED884074FED}"/>
          </ac:inkMkLst>
        </pc:inkChg>
        <pc:inkChg chg="add del mod">
          <ac:chgData name="Kokchun Giang" userId="67e2125d-ec8c-4323-9653-9824a2ad815f" providerId="ADAL" clId="{C25B542B-E4E8-D141-AA14-043D930A865A}" dt="2024-01-24T19:15:25.580" v="539" actId="164"/>
          <ac:inkMkLst>
            <pc:docMk/>
            <pc:sldMk cId="2303502608" sldId="331"/>
            <ac:inkMk id="490" creationId="{21297581-E100-2F90-AE39-2F3D8F511165}"/>
          </ac:inkMkLst>
        </pc:inkChg>
        <pc:inkChg chg="add del mod">
          <ac:chgData name="Kokchun Giang" userId="67e2125d-ec8c-4323-9653-9824a2ad815f" providerId="ADAL" clId="{C25B542B-E4E8-D141-AA14-043D930A865A}" dt="2024-01-24T19:15:25.580" v="539" actId="164"/>
          <ac:inkMkLst>
            <pc:docMk/>
            <pc:sldMk cId="2303502608" sldId="331"/>
            <ac:inkMk id="491" creationId="{3DA5ED0C-6362-E8CD-F240-FD225D637183}"/>
          </ac:inkMkLst>
        </pc:inkChg>
        <pc:inkChg chg="add del mod">
          <ac:chgData name="Kokchun Giang" userId="67e2125d-ec8c-4323-9653-9824a2ad815f" providerId="ADAL" clId="{C25B542B-E4E8-D141-AA14-043D930A865A}" dt="2024-01-24T19:13:41.909" v="443" actId="9405"/>
          <ac:inkMkLst>
            <pc:docMk/>
            <pc:sldMk cId="2303502608" sldId="331"/>
            <ac:inkMk id="492" creationId="{DC852148-7F9F-C37B-902A-70A90E2FC1B2}"/>
          </ac:inkMkLst>
        </pc:inkChg>
        <pc:inkChg chg="add del mod">
          <ac:chgData name="Kokchun Giang" userId="67e2125d-ec8c-4323-9653-9824a2ad815f" providerId="ADAL" clId="{C25B542B-E4E8-D141-AA14-043D930A865A}" dt="2024-01-24T19:13:41.606" v="442" actId="9405"/>
          <ac:inkMkLst>
            <pc:docMk/>
            <pc:sldMk cId="2303502608" sldId="331"/>
            <ac:inkMk id="493" creationId="{6A47B0BE-5F36-3754-8EE1-7EFB56043742}"/>
          </ac:inkMkLst>
        </pc:inkChg>
        <pc:inkChg chg="add mod">
          <ac:chgData name="Kokchun Giang" userId="67e2125d-ec8c-4323-9653-9824a2ad815f" providerId="ADAL" clId="{C25B542B-E4E8-D141-AA14-043D930A865A}" dt="2024-01-24T19:15:25.580" v="539" actId="164"/>
          <ac:inkMkLst>
            <pc:docMk/>
            <pc:sldMk cId="2303502608" sldId="331"/>
            <ac:inkMk id="494" creationId="{529A774D-CC0B-A02C-6A78-28579495A68A}"/>
          </ac:inkMkLst>
        </pc:inkChg>
        <pc:inkChg chg="add del mod">
          <ac:chgData name="Kokchun Giang" userId="67e2125d-ec8c-4323-9653-9824a2ad815f" providerId="ADAL" clId="{C25B542B-E4E8-D141-AA14-043D930A865A}" dt="2024-01-24T19:13:41.291" v="441" actId="9405"/>
          <ac:inkMkLst>
            <pc:docMk/>
            <pc:sldMk cId="2303502608" sldId="331"/>
            <ac:inkMk id="494" creationId="{89A1ECAA-40CD-A9CA-EE70-CC28CE3A0E03}"/>
          </ac:inkMkLst>
        </pc:inkChg>
        <pc:inkChg chg="add mod">
          <ac:chgData name="Kokchun Giang" userId="67e2125d-ec8c-4323-9653-9824a2ad815f" providerId="ADAL" clId="{C25B542B-E4E8-D141-AA14-043D930A865A}" dt="2024-01-24T19:14:58.809" v="524"/>
          <ac:inkMkLst>
            <pc:docMk/>
            <pc:sldMk cId="2303502608" sldId="331"/>
            <ac:inkMk id="495" creationId="{02C48A01-9A08-412F-633A-3A9ECBB95F4D}"/>
          </ac:inkMkLst>
        </pc:inkChg>
        <pc:inkChg chg="add del mod">
          <ac:chgData name="Kokchun Giang" userId="67e2125d-ec8c-4323-9653-9824a2ad815f" providerId="ADAL" clId="{C25B542B-E4E8-D141-AA14-043D930A865A}" dt="2024-01-24T19:13:40.974" v="440" actId="9405"/>
          <ac:inkMkLst>
            <pc:docMk/>
            <pc:sldMk cId="2303502608" sldId="331"/>
            <ac:inkMk id="495" creationId="{D0380A31-16C3-ACEB-8C3D-E2433A372BFE}"/>
          </ac:inkMkLst>
        </pc:inkChg>
        <pc:inkChg chg="add del">
          <ac:chgData name="Kokchun Giang" userId="67e2125d-ec8c-4323-9653-9824a2ad815f" providerId="ADAL" clId="{C25B542B-E4E8-D141-AA14-043D930A865A}" dt="2024-01-24T19:13:40.673" v="439" actId="9405"/>
          <ac:inkMkLst>
            <pc:docMk/>
            <pc:sldMk cId="2303502608" sldId="331"/>
            <ac:inkMk id="496" creationId="{A1B6B7A5-C793-321B-A47B-1AF3AB45AD3D}"/>
          </ac:inkMkLst>
        </pc:inkChg>
        <pc:inkChg chg="add mod">
          <ac:chgData name="Kokchun Giang" userId="67e2125d-ec8c-4323-9653-9824a2ad815f" providerId="ADAL" clId="{C25B542B-E4E8-D141-AA14-043D930A865A}" dt="2024-01-24T19:14:58.809" v="524"/>
          <ac:inkMkLst>
            <pc:docMk/>
            <pc:sldMk cId="2303502608" sldId="331"/>
            <ac:inkMk id="496" creationId="{AF2FAF86-9A20-3218-376A-EACDC441B653}"/>
          </ac:inkMkLst>
        </pc:inkChg>
        <pc:inkChg chg="add mod">
          <ac:chgData name="Kokchun Giang" userId="67e2125d-ec8c-4323-9653-9824a2ad815f" providerId="ADAL" clId="{C25B542B-E4E8-D141-AA14-043D930A865A}" dt="2024-01-24T19:14:58.809" v="524"/>
          <ac:inkMkLst>
            <pc:docMk/>
            <pc:sldMk cId="2303502608" sldId="331"/>
            <ac:inkMk id="497" creationId="{2086503A-863B-9B86-A7E1-C82CF272173E}"/>
          </ac:inkMkLst>
        </pc:inkChg>
        <pc:inkChg chg="add del">
          <ac:chgData name="Kokchun Giang" userId="67e2125d-ec8c-4323-9653-9824a2ad815f" providerId="ADAL" clId="{C25B542B-E4E8-D141-AA14-043D930A865A}" dt="2024-01-24T19:13:40.357" v="438" actId="9405"/>
          <ac:inkMkLst>
            <pc:docMk/>
            <pc:sldMk cId="2303502608" sldId="331"/>
            <ac:inkMk id="497" creationId="{A34DA087-FAA8-EC20-6954-5B952EA89566}"/>
          </ac:inkMkLst>
        </pc:inkChg>
        <pc:inkChg chg="add mod">
          <ac:chgData name="Kokchun Giang" userId="67e2125d-ec8c-4323-9653-9824a2ad815f" providerId="ADAL" clId="{C25B542B-E4E8-D141-AA14-043D930A865A}" dt="2024-01-24T19:14:58.809" v="524"/>
          <ac:inkMkLst>
            <pc:docMk/>
            <pc:sldMk cId="2303502608" sldId="331"/>
            <ac:inkMk id="498" creationId="{27DD2E05-A3DF-A485-DB82-69E2B20333EF}"/>
          </ac:inkMkLst>
        </pc:inkChg>
        <pc:inkChg chg="add del">
          <ac:chgData name="Kokchun Giang" userId="67e2125d-ec8c-4323-9653-9824a2ad815f" providerId="ADAL" clId="{C25B542B-E4E8-D141-AA14-043D930A865A}" dt="2024-01-24T19:13:40.040" v="437" actId="9405"/>
          <ac:inkMkLst>
            <pc:docMk/>
            <pc:sldMk cId="2303502608" sldId="331"/>
            <ac:inkMk id="498" creationId="{6A248156-80FD-2980-FD85-0710ECF254CC}"/>
          </ac:inkMkLst>
        </pc:inkChg>
        <pc:inkChg chg="add del mod">
          <ac:chgData name="Kokchun Giang" userId="67e2125d-ec8c-4323-9653-9824a2ad815f" providerId="ADAL" clId="{C25B542B-E4E8-D141-AA14-043D930A865A}" dt="2024-01-24T19:13:39.724" v="436" actId="9405"/>
          <ac:inkMkLst>
            <pc:docMk/>
            <pc:sldMk cId="2303502608" sldId="331"/>
            <ac:inkMk id="499" creationId="{366FD862-FEA2-9196-F73E-05EBA77916A4}"/>
          </ac:inkMkLst>
        </pc:inkChg>
        <pc:inkChg chg="add mod">
          <ac:chgData name="Kokchun Giang" userId="67e2125d-ec8c-4323-9653-9824a2ad815f" providerId="ADAL" clId="{C25B542B-E4E8-D141-AA14-043D930A865A}" dt="2024-01-24T19:14:58.809" v="524"/>
          <ac:inkMkLst>
            <pc:docMk/>
            <pc:sldMk cId="2303502608" sldId="331"/>
            <ac:inkMk id="499" creationId="{C7E22254-5DD2-415A-933D-D81B400CBF18}"/>
          </ac:inkMkLst>
        </pc:inkChg>
        <pc:inkChg chg="add mod">
          <ac:chgData name="Kokchun Giang" userId="67e2125d-ec8c-4323-9653-9824a2ad815f" providerId="ADAL" clId="{C25B542B-E4E8-D141-AA14-043D930A865A}" dt="2024-01-24T19:14:58.809" v="524"/>
          <ac:inkMkLst>
            <pc:docMk/>
            <pc:sldMk cId="2303502608" sldId="331"/>
            <ac:inkMk id="500" creationId="{02C73339-872A-E787-4142-3DD78942A848}"/>
          </ac:inkMkLst>
        </pc:inkChg>
        <pc:inkChg chg="add del mod">
          <ac:chgData name="Kokchun Giang" userId="67e2125d-ec8c-4323-9653-9824a2ad815f" providerId="ADAL" clId="{C25B542B-E4E8-D141-AA14-043D930A865A}" dt="2024-01-24T19:13:39.399" v="435"/>
          <ac:inkMkLst>
            <pc:docMk/>
            <pc:sldMk cId="2303502608" sldId="331"/>
            <ac:inkMk id="500" creationId="{3017C03B-48EA-414B-BB96-DFF9E8E906F2}"/>
          </ac:inkMkLst>
        </pc:inkChg>
        <pc:inkChg chg="add mod">
          <ac:chgData name="Kokchun Giang" userId="67e2125d-ec8c-4323-9653-9824a2ad815f" providerId="ADAL" clId="{C25B542B-E4E8-D141-AA14-043D930A865A}" dt="2024-01-24T19:14:58.809" v="524"/>
          <ac:inkMkLst>
            <pc:docMk/>
            <pc:sldMk cId="2303502608" sldId="331"/>
            <ac:inkMk id="501" creationId="{5308BA11-FFE3-E1E4-190B-2FC4EC74DE22}"/>
          </ac:inkMkLst>
        </pc:inkChg>
        <pc:inkChg chg="add mod">
          <ac:chgData name="Kokchun Giang" userId="67e2125d-ec8c-4323-9653-9824a2ad815f" providerId="ADAL" clId="{C25B542B-E4E8-D141-AA14-043D930A865A}" dt="2024-01-24T19:14:58.809" v="524"/>
          <ac:inkMkLst>
            <pc:docMk/>
            <pc:sldMk cId="2303502608" sldId="331"/>
            <ac:inkMk id="502" creationId="{A2FD3ECF-6C26-8847-AB6C-DAA6DE43FBD3}"/>
          </ac:inkMkLst>
        </pc:inkChg>
        <pc:inkChg chg="add mod">
          <ac:chgData name="Kokchun Giang" userId="67e2125d-ec8c-4323-9653-9824a2ad815f" providerId="ADAL" clId="{C25B542B-E4E8-D141-AA14-043D930A865A}" dt="2024-01-24T19:14:58.809" v="524"/>
          <ac:inkMkLst>
            <pc:docMk/>
            <pc:sldMk cId="2303502608" sldId="331"/>
            <ac:inkMk id="503" creationId="{61DC0929-5B78-FE16-0614-1B1F346BF041}"/>
          </ac:inkMkLst>
        </pc:inkChg>
        <pc:inkChg chg="add mod">
          <ac:chgData name="Kokchun Giang" userId="67e2125d-ec8c-4323-9653-9824a2ad815f" providerId="ADAL" clId="{C25B542B-E4E8-D141-AA14-043D930A865A}" dt="2024-01-24T19:15:30.252" v="540" actId="164"/>
          <ac:inkMkLst>
            <pc:docMk/>
            <pc:sldMk cId="2303502608" sldId="331"/>
            <ac:inkMk id="504" creationId="{BDD4D3DE-AE95-EF74-E6D8-F508C2F2CA0D}"/>
          </ac:inkMkLst>
        </pc:inkChg>
        <pc:inkChg chg="add mod">
          <ac:chgData name="Kokchun Giang" userId="67e2125d-ec8c-4323-9653-9824a2ad815f" providerId="ADAL" clId="{C25B542B-E4E8-D141-AA14-043D930A865A}" dt="2024-01-24T19:15:30.252" v="540" actId="164"/>
          <ac:inkMkLst>
            <pc:docMk/>
            <pc:sldMk cId="2303502608" sldId="331"/>
            <ac:inkMk id="505" creationId="{2626F761-0B31-1B05-D125-C4B14A100605}"/>
          </ac:inkMkLst>
        </pc:inkChg>
        <pc:inkChg chg="add mod">
          <ac:chgData name="Kokchun Giang" userId="67e2125d-ec8c-4323-9653-9824a2ad815f" providerId="ADAL" clId="{C25B542B-E4E8-D141-AA14-043D930A865A}" dt="2024-01-24T19:15:04.678" v="527"/>
          <ac:inkMkLst>
            <pc:docMk/>
            <pc:sldMk cId="2303502608" sldId="331"/>
            <ac:inkMk id="508" creationId="{463FE002-8F7F-E0FF-D8FE-5F111A31D1AC}"/>
          </ac:inkMkLst>
        </pc:inkChg>
        <pc:inkChg chg="add mod">
          <ac:chgData name="Kokchun Giang" userId="67e2125d-ec8c-4323-9653-9824a2ad815f" providerId="ADAL" clId="{C25B542B-E4E8-D141-AA14-043D930A865A}" dt="2024-01-24T19:15:04.678" v="527"/>
          <ac:inkMkLst>
            <pc:docMk/>
            <pc:sldMk cId="2303502608" sldId="331"/>
            <ac:inkMk id="509" creationId="{8BCBC626-580A-7010-7DB5-2942D7163F74}"/>
          </ac:inkMkLst>
        </pc:inkChg>
        <pc:inkChg chg="add mod">
          <ac:chgData name="Kokchun Giang" userId="67e2125d-ec8c-4323-9653-9824a2ad815f" providerId="ADAL" clId="{C25B542B-E4E8-D141-AA14-043D930A865A}" dt="2024-01-24T19:15:07.858" v="530"/>
          <ac:inkMkLst>
            <pc:docMk/>
            <pc:sldMk cId="2303502608" sldId="331"/>
            <ac:inkMk id="511" creationId="{478F2349-5791-7C13-557A-65A91C920954}"/>
          </ac:inkMkLst>
        </pc:inkChg>
        <pc:inkChg chg="add mod">
          <ac:chgData name="Kokchun Giang" userId="67e2125d-ec8c-4323-9653-9824a2ad815f" providerId="ADAL" clId="{C25B542B-E4E8-D141-AA14-043D930A865A}" dt="2024-01-24T19:15:13.184" v="538"/>
          <ac:inkMkLst>
            <pc:docMk/>
            <pc:sldMk cId="2303502608" sldId="331"/>
            <ac:inkMk id="512" creationId="{F45EC965-2B5D-FC5B-3C81-24312677B711}"/>
          </ac:inkMkLst>
        </pc:inkChg>
        <pc:inkChg chg="add mod">
          <ac:chgData name="Kokchun Giang" userId="67e2125d-ec8c-4323-9653-9824a2ad815f" providerId="ADAL" clId="{C25B542B-E4E8-D141-AA14-043D930A865A}" dt="2024-01-24T19:52:29.598" v="1863" actId="164"/>
          <ac:inkMkLst>
            <pc:docMk/>
            <pc:sldMk cId="2303502608" sldId="331"/>
            <ac:inkMk id="517" creationId="{D2F0923E-7FD7-9E91-61B3-07A3C8127477}"/>
          </ac:inkMkLst>
        </pc:inkChg>
        <pc:inkChg chg="add mod">
          <ac:chgData name="Kokchun Giang" userId="67e2125d-ec8c-4323-9653-9824a2ad815f" providerId="ADAL" clId="{C25B542B-E4E8-D141-AA14-043D930A865A}" dt="2024-01-24T19:20:20.199" v="642"/>
          <ac:inkMkLst>
            <pc:docMk/>
            <pc:sldMk cId="2303502608" sldId="331"/>
            <ac:inkMk id="518" creationId="{4FE9DB46-6033-E69F-C6F7-C5C31F839B17}"/>
          </ac:inkMkLst>
        </pc:inkChg>
        <pc:inkChg chg="add mod">
          <ac:chgData name="Kokchun Giang" userId="67e2125d-ec8c-4323-9653-9824a2ad815f" providerId="ADAL" clId="{C25B542B-E4E8-D141-AA14-043D930A865A}" dt="2024-01-24T19:20:20.199" v="642"/>
          <ac:inkMkLst>
            <pc:docMk/>
            <pc:sldMk cId="2303502608" sldId="331"/>
            <ac:inkMk id="519" creationId="{6B76355B-CFA5-5E10-3134-99C4FFF46840}"/>
          </ac:inkMkLst>
        </pc:inkChg>
        <pc:inkChg chg="add mod">
          <ac:chgData name="Kokchun Giang" userId="67e2125d-ec8c-4323-9653-9824a2ad815f" providerId="ADAL" clId="{C25B542B-E4E8-D141-AA14-043D930A865A}" dt="2024-01-24T19:52:29.598" v="1863" actId="164"/>
          <ac:inkMkLst>
            <pc:docMk/>
            <pc:sldMk cId="2303502608" sldId="331"/>
            <ac:inkMk id="521" creationId="{CE725051-2AFD-DB92-35B7-176DC70C99E9}"/>
          </ac:inkMkLst>
        </pc:inkChg>
        <pc:inkChg chg="add mod">
          <ac:chgData name="Kokchun Giang" userId="67e2125d-ec8c-4323-9653-9824a2ad815f" providerId="ADAL" clId="{C25B542B-E4E8-D141-AA14-043D930A865A}" dt="2024-01-24T19:20:25.080" v="648"/>
          <ac:inkMkLst>
            <pc:docMk/>
            <pc:sldMk cId="2303502608" sldId="331"/>
            <ac:inkMk id="522" creationId="{9A27D13D-AA41-7F41-58F4-924F1CB26922}"/>
          </ac:inkMkLst>
        </pc:inkChg>
        <pc:inkChg chg="add mod">
          <ac:chgData name="Kokchun Giang" userId="67e2125d-ec8c-4323-9653-9824a2ad815f" providerId="ADAL" clId="{C25B542B-E4E8-D141-AA14-043D930A865A}" dt="2024-01-24T19:20:25.080" v="648"/>
          <ac:inkMkLst>
            <pc:docMk/>
            <pc:sldMk cId="2303502608" sldId="331"/>
            <ac:inkMk id="523" creationId="{136D3EB6-D187-300D-4BCC-A28797FA168D}"/>
          </ac:inkMkLst>
        </pc:inkChg>
        <pc:inkChg chg="add mod">
          <ac:chgData name="Kokchun Giang" userId="67e2125d-ec8c-4323-9653-9824a2ad815f" providerId="ADAL" clId="{C25B542B-E4E8-D141-AA14-043D930A865A}" dt="2024-01-24T19:20:25.080" v="648"/>
          <ac:inkMkLst>
            <pc:docMk/>
            <pc:sldMk cId="2303502608" sldId="331"/>
            <ac:inkMk id="524" creationId="{626789A4-9C0E-36D9-F029-C7316350C3D8}"/>
          </ac:inkMkLst>
        </pc:inkChg>
        <pc:inkChg chg="add mod">
          <ac:chgData name="Kokchun Giang" userId="67e2125d-ec8c-4323-9653-9824a2ad815f" providerId="ADAL" clId="{C25B542B-E4E8-D141-AA14-043D930A865A}" dt="2024-01-24T19:20:25.080" v="648"/>
          <ac:inkMkLst>
            <pc:docMk/>
            <pc:sldMk cId="2303502608" sldId="331"/>
            <ac:inkMk id="525" creationId="{A9FA79CC-E120-02AA-54BF-DB9E16BD9D0E}"/>
          </ac:inkMkLst>
        </pc:inkChg>
        <pc:inkChg chg="add mod">
          <ac:chgData name="Kokchun Giang" userId="67e2125d-ec8c-4323-9653-9824a2ad815f" providerId="ADAL" clId="{C25B542B-E4E8-D141-AA14-043D930A865A}" dt="2024-01-24T19:20:49.727" v="653"/>
          <ac:inkMkLst>
            <pc:docMk/>
            <pc:sldMk cId="2303502608" sldId="331"/>
            <ac:inkMk id="527" creationId="{13B2164C-9EC7-FB77-EC83-C2F9A0FF800C}"/>
          </ac:inkMkLst>
        </pc:inkChg>
        <pc:inkChg chg="add mod">
          <ac:chgData name="Kokchun Giang" userId="67e2125d-ec8c-4323-9653-9824a2ad815f" providerId="ADAL" clId="{C25B542B-E4E8-D141-AA14-043D930A865A}" dt="2024-01-24T19:20:49.727" v="653"/>
          <ac:inkMkLst>
            <pc:docMk/>
            <pc:sldMk cId="2303502608" sldId="331"/>
            <ac:inkMk id="528" creationId="{3A5C14DB-F608-18E0-3A0B-9B728E017F4E}"/>
          </ac:inkMkLst>
        </pc:inkChg>
        <pc:inkChg chg="add mod">
          <ac:chgData name="Kokchun Giang" userId="67e2125d-ec8c-4323-9653-9824a2ad815f" providerId="ADAL" clId="{C25B542B-E4E8-D141-AA14-043D930A865A}" dt="2024-01-24T19:20:49.727" v="653"/>
          <ac:inkMkLst>
            <pc:docMk/>
            <pc:sldMk cId="2303502608" sldId="331"/>
            <ac:inkMk id="530" creationId="{7A2615DF-2650-2908-2ECF-681F41418F8F}"/>
          </ac:inkMkLst>
        </pc:inkChg>
        <pc:inkChg chg="add mod">
          <ac:chgData name="Kokchun Giang" userId="67e2125d-ec8c-4323-9653-9824a2ad815f" providerId="ADAL" clId="{C25B542B-E4E8-D141-AA14-043D930A865A}" dt="2024-01-24T19:20:58.389" v="659"/>
          <ac:inkMkLst>
            <pc:docMk/>
            <pc:sldMk cId="2303502608" sldId="331"/>
            <ac:inkMk id="532" creationId="{CBE9E599-4D5B-2BB9-AF17-FD7C2DF170CF}"/>
          </ac:inkMkLst>
        </pc:inkChg>
        <pc:inkChg chg="add mod">
          <ac:chgData name="Kokchun Giang" userId="67e2125d-ec8c-4323-9653-9824a2ad815f" providerId="ADAL" clId="{C25B542B-E4E8-D141-AA14-043D930A865A}" dt="2024-01-24T19:20:58.389" v="659"/>
          <ac:inkMkLst>
            <pc:docMk/>
            <pc:sldMk cId="2303502608" sldId="331"/>
            <ac:inkMk id="533" creationId="{2EC87FB9-60F5-1B4F-7A0C-DE06061370EF}"/>
          </ac:inkMkLst>
        </pc:inkChg>
        <pc:inkChg chg="add mod">
          <ac:chgData name="Kokchun Giang" userId="67e2125d-ec8c-4323-9653-9824a2ad815f" providerId="ADAL" clId="{C25B542B-E4E8-D141-AA14-043D930A865A}" dt="2024-01-24T19:20:58.389" v="659"/>
          <ac:inkMkLst>
            <pc:docMk/>
            <pc:sldMk cId="2303502608" sldId="331"/>
            <ac:inkMk id="534" creationId="{C30B4054-298D-0BE9-2623-B0037EABDF40}"/>
          </ac:inkMkLst>
        </pc:inkChg>
        <pc:inkChg chg="add mod">
          <ac:chgData name="Kokchun Giang" userId="67e2125d-ec8c-4323-9653-9824a2ad815f" providerId="ADAL" clId="{C25B542B-E4E8-D141-AA14-043D930A865A}" dt="2024-01-24T19:20:58.389" v="659"/>
          <ac:inkMkLst>
            <pc:docMk/>
            <pc:sldMk cId="2303502608" sldId="331"/>
            <ac:inkMk id="535" creationId="{7352EDC3-DFB6-EC84-3306-C1ACDE221FAC}"/>
          </ac:inkMkLst>
        </pc:inkChg>
        <pc:inkChg chg="add mod">
          <ac:chgData name="Kokchun Giang" userId="67e2125d-ec8c-4323-9653-9824a2ad815f" providerId="ADAL" clId="{C25B542B-E4E8-D141-AA14-043D930A865A}" dt="2024-01-24T19:20:58.389" v="659"/>
          <ac:inkMkLst>
            <pc:docMk/>
            <pc:sldMk cId="2303502608" sldId="331"/>
            <ac:inkMk id="536" creationId="{435A5595-354B-7EFF-D492-1DB937F038AF}"/>
          </ac:inkMkLst>
        </pc:inkChg>
        <pc:inkChg chg="add mod">
          <ac:chgData name="Kokchun Giang" userId="67e2125d-ec8c-4323-9653-9824a2ad815f" providerId="ADAL" clId="{C25B542B-E4E8-D141-AA14-043D930A865A}" dt="2024-01-24T19:21:10.574" v="678"/>
          <ac:inkMkLst>
            <pc:docMk/>
            <pc:sldMk cId="2303502608" sldId="331"/>
            <ac:inkMk id="538" creationId="{B287A21C-3C1E-EB65-E1E3-23B8FADD38E2}"/>
          </ac:inkMkLst>
        </pc:inkChg>
        <pc:inkChg chg="add mod">
          <ac:chgData name="Kokchun Giang" userId="67e2125d-ec8c-4323-9653-9824a2ad815f" providerId="ADAL" clId="{C25B542B-E4E8-D141-AA14-043D930A865A}" dt="2024-01-24T19:21:10.574" v="678"/>
          <ac:inkMkLst>
            <pc:docMk/>
            <pc:sldMk cId="2303502608" sldId="331"/>
            <ac:inkMk id="539" creationId="{DEB6448B-78FD-8B4B-C245-73ED128A9EC3}"/>
          </ac:inkMkLst>
        </pc:inkChg>
        <pc:inkChg chg="add mod">
          <ac:chgData name="Kokchun Giang" userId="67e2125d-ec8c-4323-9653-9824a2ad815f" providerId="ADAL" clId="{C25B542B-E4E8-D141-AA14-043D930A865A}" dt="2024-01-24T19:21:10.574" v="678"/>
          <ac:inkMkLst>
            <pc:docMk/>
            <pc:sldMk cId="2303502608" sldId="331"/>
            <ac:inkMk id="540" creationId="{FB320649-A9BE-C66B-C2A7-0D93845BE7C8}"/>
          </ac:inkMkLst>
        </pc:inkChg>
        <pc:inkChg chg="add mod">
          <ac:chgData name="Kokchun Giang" userId="67e2125d-ec8c-4323-9653-9824a2ad815f" providerId="ADAL" clId="{C25B542B-E4E8-D141-AA14-043D930A865A}" dt="2024-01-24T19:21:10.574" v="678"/>
          <ac:inkMkLst>
            <pc:docMk/>
            <pc:sldMk cId="2303502608" sldId="331"/>
            <ac:inkMk id="541" creationId="{1A76E3CA-D9FE-E5CE-9FBC-6ED441327C78}"/>
          </ac:inkMkLst>
        </pc:inkChg>
        <pc:inkChg chg="add mod">
          <ac:chgData name="Kokchun Giang" userId="67e2125d-ec8c-4323-9653-9824a2ad815f" providerId="ADAL" clId="{C25B542B-E4E8-D141-AA14-043D930A865A}" dt="2024-01-24T19:21:10.574" v="678"/>
          <ac:inkMkLst>
            <pc:docMk/>
            <pc:sldMk cId="2303502608" sldId="331"/>
            <ac:inkMk id="542" creationId="{15E26293-445C-168B-89EC-5943DBF81371}"/>
          </ac:inkMkLst>
        </pc:inkChg>
        <pc:inkChg chg="add mod">
          <ac:chgData name="Kokchun Giang" userId="67e2125d-ec8c-4323-9653-9824a2ad815f" providerId="ADAL" clId="{C25B542B-E4E8-D141-AA14-043D930A865A}" dt="2024-01-24T19:21:10.574" v="678"/>
          <ac:inkMkLst>
            <pc:docMk/>
            <pc:sldMk cId="2303502608" sldId="331"/>
            <ac:inkMk id="543" creationId="{52192D1D-6B44-80D3-06F4-DE97A2629A65}"/>
          </ac:inkMkLst>
        </pc:inkChg>
        <pc:inkChg chg="add mod">
          <ac:chgData name="Kokchun Giang" userId="67e2125d-ec8c-4323-9653-9824a2ad815f" providerId="ADAL" clId="{C25B542B-E4E8-D141-AA14-043D930A865A}" dt="2024-01-24T19:21:10.574" v="678"/>
          <ac:inkMkLst>
            <pc:docMk/>
            <pc:sldMk cId="2303502608" sldId="331"/>
            <ac:inkMk id="544" creationId="{E3353CE6-A770-0F37-4B9F-4E2CB3C956E7}"/>
          </ac:inkMkLst>
        </pc:inkChg>
        <pc:inkChg chg="add mod">
          <ac:chgData name="Kokchun Giang" userId="67e2125d-ec8c-4323-9653-9824a2ad815f" providerId="ADAL" clId="{C25B542B-E4E8-D141-AA14-043D930A865A}" dt="2024-01-24T19:21:10.574" v="678"/>
          <ac:inkMkLst>
            <pc:docMk/>
            <pc:sldMk cId="2303502608" sldId="331"/>
            <ac:inkMk id="545" creationId="{21AF4066-FF0E-F33C-5D5C-066AEA6CABE0}"/>
          </ac:inkMkLst>
        </pc:inkChg>
        <pc:inkChg chg="add mod">
          <ac:chgData name="Kokchun Giang" userId="67e2125d-ec8c-4323-9653-9824a2ad815f" providerId="ADAL" clId="{C25B542B-E4E8-D141-AA14-043D930A865A}" dt="2024-01-24T19:21:10.574" v="678"/>
          <ac:inkMkLst>
            <pc:docMk/>
            <pc:sldMk cId="2303502608" sldId="331"/>
            <ac:inkMk id="546" creationId="{59196588-C1D4-4766-9AB2-08A85B20B83A}"/>
          </ac:inkMkLst>
        </pc:inkChg>
        <pc:inkChg chg="add mod">
          <ac:chgData name="Kokchun Giang" userId="67e2125d-ec8c-4323-9653-9824a2ad815f" providerId="ADAL" clId="{C25B542B-E4E8-D141-AA14-043D930A865A}" dt="2024-01-24T19:21:10.574" v="678"/>
          <ac:inkMkLst>
            <pc:docMk/>
            <pc:sldMk cId="2303502608" sldId="331"/>
            <ac:inkMk id="548" creationId="{FD5495C1-DFB5-76B4-93F8-3F790745D954}"/>
          </ac:inkMkLst>
        </pc:inkChg>
        <pc:inkChg chg="add mod">
          <ac:chgData name="Kokchun Giang" userId="67e2125d-ec8c-4323-9653-9824a2ad815f" providerId="ADAL" clId="{C25B542B-E4E8-D141-AA14-043D930A865A}" dt="2024-01-24T19:21:10.574" v="678"/>
          <ac:inkMkLst>
            <pc:docMk/>
            <pc:sldMk cId="2303502608" sldId="331"/>
            <ac:inkMk id="549" creationId="{DEAF8E81-79CF-AFED-D62E-FAFD2DE8E461}"/>
          </ac:inkMkLst>
        </pc:inkChg>
        <pc:inkChg chg="add mod">
          <ac:chgData name="Kokchun Giang" userId="67e2125d-ec8c-4323-9653-9824a2ad815f" providerId="ADAL" clId="{C25B542B-E4E8-D141-AA14-043D930A865A}" dt="2024-01-24T19:21:10.574" v="678"/>
          <ac:inkMkLst>
            <pc:docMk/>
            <pc:sldMk cId="2303502608" sldId="331"/>
            <ac:inkMk id="550" creationId="{716F6C99-DA72-57E4-C885-BC9759E50DBD}"/>
          </ac:inkMkLst>
        </pc:inkChg>
        <pc:inkChg chg="add mod">
          <ac:chgData name="Kokchun Giang" userId="67e2125d-ec8c-4323-9653-9824a2ad815f" providerId="ADAL" clId="{C25B542B-E4E8-D141-AA14-043D930A865A}" dt="2024-01-24T19:21:10.574" v="678"/>
          <ac:inkMkLst>
            <pc:docMk/>
            <pc:sldMk cId="2303502608" sldId="331"/>
            <ac:inkMk id="551" creationId="{3D2D4A06-585E-C68F-7468-6B24E39B09E6}"/>
          </ac:inkMkLst>
        </pc:inkChg>
        <pc:inkChg chg="add mod">
          <ac:chgData name="Kokchun Giang" userId="67e2125d-ec8c-4323-9653-9824a2ad815f" providerId="ADAL" clId="{C25B542B-E4E8-D141-AA14-043D930A865A}" dt="2024-01-24T19:21:10.574" v="678"/>
          <ac:inkMkLst>
            <pc:docMk/>
            <pc:sldMk cId="2303502608" sldId="331"/>
            <ac:inkMk id="552" creationId="{69B2EB2B-7507-5696-74EA-9DB20A889128}"/>
          </ac:inkMkLst>
        </pc:inkChg>
        <pc:inkChg chg="add mod">
          <ac:chgData name="Kokchun Giang" userId="67e2125d-ec8c-4323-9653-9824a2ad815f" providerId="ADAL" clId="{C25B542B-E4E8-D141-AA14-043D930A865A}" dt="2024-01-24T19:21:10.574" v="678"/>
          <ac:inkMkLst>
            <pc:docMk/>
            <pc:sldMk cId="2303502608" sldId="331"/>
            <ac:inkMk id="553" creationId="{812D074A-B5FB-54DA-F6C2-D11D2C62B077}"/>
          </ac:inkMkLst>
        </pc:inkChg>
        <pc:inkChg chg="add mod">
          <ac:chgData name="Kokchun Giang" userId="67e2125d-ec8c-4323-9653-9824a2ad815f" providerId="ADAL" clId="{C25B542B-E4E8-D141-AA14-043D930A865A}" dt="2024-01-24T19:21:10.574" v="678"/>
          <ac:inkMkLst>
            <pc:docMk/>
            <pc:sldMk cId="2303502608" sldId="331"/>
            <ac:inkMk id="554" creationId="{74F19740-56E7-E386-0EE0-3EB1CD1D12DB}"/>
          </ac:inkMkLst>
        </pc:inkChg>
        <pc:inkChg chg="add mod">
          <ac:chgData name="Kokchun Giang" userId="67e2125d-ec8c-4323-9653-9824a2ad815f" providerId="ADAL" clId="{C25B542B-E4E8-D141-AA14-043D930A865A}" dt="2024-01-24T19:21:10.574" v="678"/>
          <ac:inkMkLst>
            <pc:docMk/>
            <pc:sldMk cId="2303502608" sldId="331"/>
            <ac:inkMk id="555" creationId="{0163EC17-7012-4DA9-55A3-E43AEB4A4885}"/>
          </ac:inkMkLst>
        </pc:inkChg>
        <pc:inkChg chg="add mod">
          <ac:chgData name="Kokchun Giang" userId="67e2125d-ec8c-4323-9653-9824a2ad815f" providerId="ADAL" clId="{C25B542B-E4E8-D141-AA14-043D930A865A}" dt="2024-01-24T19:21:17.785" v="681"/>
          <ac:inkMkLst>
            <pc:docMk/>
            <pc:sldMk cId="2303502608" sldId="331"/>
            <ac:inkMk id="557" creationId="{1F27E7B2-C8F8-D952-F638-CBB18D70F5E2}"/>
          </ac:inkMkLst>
        </pc:inkChg>
        <pc:inkChg chg="add mod">
          <ac:chgData name="Kokchun Giang" userId="67e2125d-ec8c-4323-9653-9824a2ad815f" providerId="ADAL" clId="{C25B542B-E4E8-D141-AA14-043D930A865A}" dt="2024-01-24T19:21:17.785" v="681"/>
          <ac:inkMkLst>
            <pc:docMk/>
            <pc:sldMk cId="2303502608" sldId="331"/>
            <ac:inkMk id="558" creationId="{AAC9309B-54A4-3EC7-5882-0508965FE392}"/>
          </ac:inkMkLst>
        </pc:inkChg>
        <pc:inkChg chg="add mod">
          <ac:chgData name="Kokchun Giang" userId="67e2125d-ec8c-4323-9653-9824a2ad815f" providerId="ADAL" clId="{C25B542B-E4E8-D141-AA14-043D930A865A}" dt="2024-01-24T19:52:57.697" v="1865" actId="164"/>
          <ac:inkMkLst>
            <pc:docMk/>
            <pc:sldMk cId="2303502608" sldId="331"/>
            <ac:inkMk id="560" creationId="{AB231084-86DE-FF1C-C958-6CEA2B4CE38C}"/>
          </ac:inkMkLst>
        </pc:inkChg>
        <pc:inkChg chg="add mod">
          <ac:chgData name="Kokchun Giang" userId="67e2125d-ec8c-4323-9653-9824a2ad815f" providerId="ADAL" clId="{C25B542B-E4E8-D141-AA14-043D930A865A}" dt="2024-01-24T19:21:21.838" v="687"/>
          <ac:inkMkLst>
            <pc:docMk/>
            <pc:sldMk cId="2303502608" sldId="331"/>
            <ac:inkMk id="561" creationId="{4EE29E04-8716-0635-C9B7-12E9304BCAD5}"/>
          </ac:inkMkLst>
        </pc:inkChg>
        <pc:inkChg chg="add mod">
          <ac:chgData name="Kokchun Giang" userId="67e2125d-ec8c-4323-9653-9824a2ad815f" providerId="ADAL" clId="{C25B542B-E4E8-D141-AA14-043D930A865A}" dt="2024-01-24T19:21:21.838" v="687"/>
          <ac:inkMkLst>
            <pc:docMk/>
            <pc:sldMk cId="2303502608" sldId="331"/>
            <ac:inkMk id="562" creationId="{50409821-CB4A-57B4-ABB9-5A2022BA0B9C}"/>
          </ac:inkMkLst>
        </pc:inkChg>
        <pc:inkChg chg="add mod">
          <ac:chgData name="Kokchun Giang" userId="67e2125d-ec8c-4323-9653-9824a2ad815f" providerId="ADAL" clId="{C25B542B-E4E8-D141-AA14-043D930A865A}" dt="2024-01-24T19:21:21.838" v="687"/>
          <ac:inkMkLst>
            <pc:docMk/>
            <pc:sldMk cId="2303502608" sldId="331"/>
            <ac:inkMk id="563" creationId="{C295D8C7-377C-B552-F6F6-D22C04F63575}"/>
          </ac:inkMkLst>
        </pc:inkChg>
        <pc:inkChg chg="add mod">
          <ac:chgData name="Kokchun Giang" userId="67e2125d-ec8c-4323-9653-9824a2ad815f" providerId="ADAL" clId="{C25B542B-E4E8-D141-AA14-043D930A865A}" dt="2024-01-24T19:21:21.838" v="687"/>
          <ac:inkMkLst>
            <pc:docMk/>
            <pc:sldMk cId="2303502608" sldId="331"/>
            <ac:inkMk id="564" creationId="{300C1D9F-97F2-1691-7D68-BC0BA70955D8}"/>
          </ac:inkMkLst>
        </pc:inkChg>
        <pc:inkChg chg="add mod">
          <ac:chgData name="Kokchun Giang" userId="67e2125d-ec8c-4323-9653-9824a2ad815f" providerId="ADAL" clId="{C25B542B-E4E8-D141-AA14-043D930A865A}" dt="2024-01-24T19:21:25.204" v="693"/>
          <ac:inkMkLst>
            <pc:docMk/>
            <pc:sldMk cId="2303502608" sldId="331"/>
            <ac:inkMk id="566" creationId="{7E0C0E1D-3E32-39C8-76E6-616FF3BCE3C2}"/>
          </ac:inkMkLst>
        </pc:inkChg>
        <pc:inkChg chg="add mod">
          <ac:chgData name="Kokchun Giang" userId="67e2125d-ec8c-4323-9653-9824a2ad815f" providerId="ADAL" clId="{C25B542B-E4E8-D141-AA14-043D930A865A}" dt="2024-01-24T19:21:25.204" v="693"/>
          <ac:inkMkLst>
            <pc:docMk/>
            <pc:sldMk cId="2303502608" sldId="331"/>
            <ac:inkMk id="567" creationId="{D70E73DC-B50A-DD85-A2B4-17869A4B91A9}"/>
          </ac:inkMkLst>
        </pc:inkChg>
        <pc:inkChg chg="add mod">
          <ac:chgData name="Kokchun Giang" userId="67e2125d-ec8c-4323-9653-9824a2ad815f" providerId="ADAL" clId="{C25B542B-E4E8-D141-AA14-043D930A865A}" dt="2024-01-24T19:21:25.204" v="693"/>
          <ac:inkMkLst>
            <pc:docMk/>
            <pc:sldMk cId="2303502608" sldId="331"/>
            <ac:inkMk id="568" creationId="{E16A5575-76D4-72E4-FBA0-C0BCB4AA44B3}"/>
          </ac:inkMkLst>
        </pc:inkChg>
        <pc:inkChg chg="add mod">
          <ac:chgData name="Kokchun Giang" userId="67e2125d-ec8c-4323-9653-9824a2ad815f" providerId="ADAL" clId="{C25B542B-E4E8-D141-AA14-043D930A865A}" dt="2024-01-24T19:21:25.204" v="693"/>
          <ac:inkMkLst>
            <pc:docMk/>
            <pc:sldMk cId="2303502608" sldId="331"/>
            <ac:inkMk id="569" creationId="{A4B6E698-ADFA-E0E3-B82F-54BE08EC6050}"/>
          </ac:inkMkLst>
        </pc:inkChg>
        <pc:inkChg chg="add mod">
          <ac:chgData name="Kokchun Giang" userId="67e2125d-ec8c-4323-9653-9824a2ad815f" providerId="ADAL" clId="{C25B542B-E4E8-D141-AA14-043D930A865A}" dt="2024-01-24T19:21:25.204" v="693"/>
          <ac:inkMkLst>
            <pc:docMk/>
            <pc:sldMk cId="2303502608" sldId="331"/>
            <ac:inkMk id="570" creationId="{AE2AFB4A-829F-D323-3EF2-1BA62ADC3D03}"/>
          </ac:inkMkLst>
        </pc:inkChg>
        <pc:inkChg chg="add del">
          <ac:chgData name="Kokchun Giang" userId="67e2125d-ec8c-4323-9653-9824a2ad815f" providerId="ADAL" clId="{C25B542B-E4E8-D141-AA14-043D930A865A}" dt="2024-01-24T19:21:35.880" v="695" actId="9405"/>
          <ac:inkMkLst>
            <pc:docMk/>
            <pc:sldMk cId="2303502608" sldId="331"/>
            <ac:inkMk id="572" creationId="{DC3B5AE4-BB57-B08B-056E-03955F880507}"/>
          </ac:inkMkLst>
        </pc:inkChg>
        <pc:inkChg chg="add del">
          <ac:chgData name="Kokchun Giang" userId="67e2125d-ec8c-4323-9653-9824a2ad815f" providerId="ADAL" clId="{C25B542B-E4E8-D141-AA14-043D930A865A}" dt="2024-01-24T19:22:05.887" v="737" actId="9405"/>
          <ac:inkMkLst>
            <pc:docMk/>
            <pc:sldMk cId="2303502608" sldId="331"/>
            <ac:inkMk id="573" creationId="{0668A8A5-56B7-9F0F-9D53-309E2AF95B73}"/>
          </ac:inkMkLst>
        </pc:inkChg>
        <pc:inkChg chg="add del">
          <ac:chgData name="Kokchun Giang" userId="67e2125d-ec8c-4323-9653-9824a2ad815f" providerId="ADAL" clId="{C25B542B-E4E8-D141-AA14-043D930A865A}" dt="2024-01-24T19:22:05.569" v="736" actId="9405"/>
          <ac:inkMkLst>
            <pc:docMk/>
            <pc:sldMk cId="2303502608" sldId="331"/>
            <ac:inkMk id="574" creationId="{D11D06D3-2186-5775-35F0-E5034CE17E80}"/>
          </ac:inkMkLst>
        </pc:inkChg>
        <pc:inkChg chg="add del mod">
          <ac:chgData name="Kokchun Giang" userId="67e2125d-ec8c-4323-9653-9824a2ad815f" providerId="ADAL" clId="{C25B542B-E4E8-D141-AA14-043D930A865A}" dt="2024-01-24T19:21:53.672" v="703" actId="9405"/>
          <ac:inkMkLst>
            <pc:docMk/>
            <pc:sldMk cId="2303502608" sldId="331"/>
            <ac:inkMk id="575" creationId="{3FD32758-D1C2-04CF-0443-CD215E7ADFBD}"/>
          </ac:inkMkLst>
        </pc:inkChg>
        <pc:inkChg chg="add del mod">
          <ac:chgData name="Kokchun Giang" userId="67e2125d-ec8c-4323-9653-9824a2ad815f" providerId="ADAL" clId="{C25B542B-E4E8-D141-AA14-043D930A865A}" dt="2024-01-24T19:21:52.999" v="702"/>
          <ac:inkMkLst>
            <pc:docMk/>
            <pc:sldMk cId="2303502608" sldId="331"/>
            <ac:inkMk id="576" creationId="{527F6D4F-21A1-FAC8-4068-7DA9586B924A}"/>
          </ac:inkMkLst>
        </pc:inkChg>
        <pc:inkChg chg="add del mod">
          <ac:chgData name="Kokchun Giang" userId="67e2125d-ec8c-4323-9653-9824a2ad815f" providerId="ADAL" clId="{C25B542B-E4E8-D141-AA14-043D930A865A}" dt="2024-01-24T19:22:05.220" v="735" actId="9405"/>
          <ac:inkMkLst>
            <pc:docMk/>
            <pc:sldMk cId="2303502608" sldId="331"/>
            <ac:inkMk id="578" creationId="{69AED327-5A89-5374-DB58-8AEAD49231F8}"/>
          </ac:inkMkLst>
        </pc:inkChg>
        <pc:inkChg chg="add del mod">
          <ac:chgData name="Kokchun Giang" userId="67e2125d-ec8c-4323-9653-9824a2ad815f" providerId="ADAL" clId="{C25B542B-E4E8-D141-AA14-043D930A865A}" dt="2024-01-24T19:22:05.021" v="734"/>
          <ac:inkMkLst>
            <pc:docMk/>
            <pc:sldMk cId="2303502608" sldId="331"/>
            <ac:inkMk id="579" creationId="{F46F4ADB-4CFD-BD06-5BA2-DB7AFB757ACD}"/>
          </ac:inkMkLst>
        </pc:inkChg>
        <pc:inkChg chg="add del mod">
          <ac:chgData name="Kokchun Giang" userId="67e2125d-ec8c-4323-9653-9824a2ad815f" providerId="ADAL" clId="{C25B542B-E4E8-D141-AA14-043D930A865A}" dt="2024-01-24T19:22:04.838" v="732" actId="9405"/>
          <ac:inkMkLst>
            <pc:docMk/>
            <pc:sldMk cId="2303502608" sldId="331"/>
            <ac:inkMk id="581" creationId="{F9F07329-4B75-959C-0019-FE39CADB1BCD}"/>
          </ac:inkMkLst>
        </pc:inkChg>
        <pc:inkChg chg="add del mod">
          <ac:chgData name="Kokchun Giang" userId="67e2125d-ec8c-4323-9653-9824a2ad815f" providerId="ADAL" clId="{C25B542B-E4E8-D141-AA14-043D930A865A}" dt="2024-01-24T19:22:04.652" v="731" actId="9405"/>
          <ac:inkMkLst>
            <pc:docMk/>
            <pc:sldMk cId="2303502608" sldId="331"/>
            <ac:inkMk id="582" creationId="{2F1D4213-5E48-5198-4295-CFEDBC3103A8}"/>
          </ac:inkMkLst>
        </pc:inkChg>
        <pc:inkChg chg="add del mod">
          <ac:chgData name="Kokchun Giang" userId="67e2125d-ec8c-4323-9653-9824a2ad815f" providerId="ADAL" clId="{C25B542B-E4E8-D141-AA14-043D930A865A}" dt="2024-01-24T19:22:04.470" v="730" actId="9405"/>
          <ac:inkMkLst>
            <pc:docMk/>
            <pc:sldMk cId="2303502608" sldId="331"/>
            <ac:inkMk id="583" creationId="{7B7529FF-A95E-C2A2-84AC-E7C172421A07}"/>
          </ac:inkMkLst>
        </pc:inkChg>
        <pc:inkChg chg="add del mod">
          <ac:chgData name="Kokchun Giang" userId="67e2125d-ec8c-4323-9653-9824a2ad815f" providerId="ADAL" clId="{C25B542B-E4E8-D141-AA14-043D930A865A}" dt="2024-01-24T19:22:04.287" v="729" actId="9405"/>
          <ac:inkMkLst>
            <pc:docMk/>
            <pc:sldMk cId="2303502608" sldId="331"/>
            <ac:inkMk id="584" creationId="{2F783E8A-1147-5258-B334-2D5FFB99BF45}"/>
          </ac:inkMkLst>
        </pc:inkChg>
        <pc:inkChg chg="add del mod">
          <ac:chgData name="Kokchun Giang" userId="67e2125d-ec8c-4323-9653-9824a2ad815f" providerId="ADAL" clId="{C25B542B-E4E8-D141-AA14-043D930A865A}" dt="2024-01-24T19:22:04.095" v="728" actId="9405"/>
          <ac:inkMkLst>
            <pc:docMk/>
            <pc:sldMk cId="2303502608" sldId="331"/>
            <ac:inkMk id="585" creationId="{E32A2D1A-A196-6C5A-D9D3-498A1CF0FC76}"/>
          </ac:inkMkLst>
        </pc:inkChg>
        <pc:inkChg chg="add del mod">
          <ac:chgData name="Kokchun Giang" userId="67e2125d-ec8c-4323-9653-9824a2ad815f" providerId="ADAL" clId="{C25B542B-E4E8-D141-AA14-043D930A865A}" dt="2024-01-24T19:22:03.903" v="727" actId="9405"/>
          <ac:inkMkLst>
            <pc:docMk/>
            <pc:sldMk cId="2303502608" sldId="331"/>
            <ac:inkMk id="586" creationId="{0B7EA028-B575-3553-C626-427E3F087E92}"/>
          </ac:inkMkLst>
        </pc:inkChg>
        <pc:inkChg chg="add del mod">
          <ac:chgData name="Kokchun Giang" userId="67e2125d-ec8c-4323-9653-9824a2ad815f" providerId="ADAL" clId="{C25B542B-E4E8-D141-AA14-043D930A865A}" dt="2024-01-24T19:22:03.719" v="726" actId="9405"/>
          <ac:inkMkLst>
            <pc:docMk/>
            <pc:sldMk cId="2303502608" sldId="331"/>
            <ac:inkMk id="587" creationId="{DD1D3CAF-CA2E-65DC-BD8A-5582A588010F}"/>
          </ac:inkMkLst>
        </pc:inkChg>
        <pc:inkChg chg="add del mod">
          <ac:chgData name="Kokchun Giang" userId="67e2125d-ec8c-4323-9653-9824a2ad815f" providerId="ADAL" clId="{C25B542B-E4E8-D141-AA14-043D930A865A}" dt="2024-01-24T19:22:03.528" v="725" actId="9405"/>
          <ac:inkMkLst>
            <pc:docMk/>
            <pc:sldMk cId="2303502608" sldId="331"/>
            <ac:inkMk id="588" creationId="{8375012F-0FA4-C1B0-452C-B7626741A20C}"/>
          </ac:inkMkLst>
        </pc:inkChg>
        <pc:inkChg chg="add del mod">
          <ac:chgData name="Kokchun Giang" userId="67e2125d-ec8c-4323-9653-9824a2ad815f" providerId="ADAL" clId="{C25B542B-E4E8-D141-AA14-043D930A865A}" dt="2024-01-24T19:22:03.344" v="724" actId="9405"/>
          <ac:inkMkLst>
            <pc:docMk/>
            <pc:sldMk cId="2303502608" sldId="331"/>
            <ac:inkMk id="589" creationId="{B7425902-886B-467D-2C6B-65CBF2576635}"/>
          </ac:inkMkLst>
        </pc:inkChg>
        <pc:inkChg chg="add del mod">
          <ac:chgData name="Kokchun Giang" userId="67e2125d-ec8c-4323-9653-9824a2ad815f" providerId="ADAL" clId="{C25B542B-E4E8-D141-AA14-043D930A865A}" dt="2024-01-24T19:22:03.144" v="723" actId="9405"/>
          <ac:inkMkLst>
            <pc:docMk/>
            <pc:sldMk cId="2303502608" sldId="331"/>
            <ac:inkMk id="590" creationId="{6A26BDA1-BB2A-DF80-C4AC-2E58D8E4DAF9}"/>
          </ac:inkMkLst>
        </pc:inkChg>
        <pc:inkChg chg="add del mod">
          <ac:chgData name="Kokchun Giang" userId="67e2125d-ec8c-4323-9653-9824a2ad815f" providerId="ADAL" clId="{C25B542B-E4E8-D141-AA14-043D930A865A}" dt="2024-01-24T19:22:02.936" v="722" actId="9405"/>
          <ac:inkMkLst>
            <pc:docMk/>
            <pc:sldMk cId="2303502608" sldId="331"/>
            <ac:inkMk id="591" creationId="{1AF8B9FD-916B-1481-01F7-D6D93C463517}"/>
          </ac:inkMkLst>
        </pc:inkChg>
        <pc:inkChg chg="add del mod">
          <ac:chgData name="Kokchun Giang" userId="67e2125d-ec8c-4323-9653-9824a2ad815f" providerId="ADAL" clId="{C25B542B-E4E8-D141-AA14-043D930A865A}" dt="2024-01-24T19:22:02.702" v="721"/>
          <ac:inkMkLst>
            <pc:docMk/>
            <pc:sldMk cId="2303502608" sldId="331"/>
            <ac:inkMk id="592" creationId="{10402C96-9B71-4026-4801-5CE2C092AD81}"/>
          </ac:inkMkLst>
        </pc:inkChg>
        <pc:inkChg chg="add mod">
          <ac:chgData name="Kokchun Giang" userId="67e2125d-ec8c-4323-9653-9824a2ad815f" providerId="ADAL" clId="{C25B542B-E4E8-D141-AA14-043D930A865A}" dt="2024-01-24T19:52:45.951" v="1864" actId="164"/>
          <ac:inkMkLst>
            <pc:docMk/>
            <pc:sldMk cId="2303502608" sldId="331"/>
            <ac:inkMk id="594" creationId="{348C38A6-EEFD-0B62-3F45-478ECA9A6299}"/>
          </ac:inkMkLst>
        </pc:inkChg>
        <pc:inkChg chg="add del mod">
          <ac:chgData name="Kokchun Giang" userId="67e2125d-ec8c-4323-9653-9824a2ad815f" providerId="ADAL" clId="{C25B542B-E4E8-D141-AA14-043D930A865A}" dt="2024-01-24T19:52:57.697" v="1865" actId="164"/>
          <ac:inkMkLst>
            <pc:docMk/>
            <pc:sldMk cId="2303502608" sldId="331"/>
            <ac:inkMk id="595" creationId="{5C747A01-C471-234C-1F4B-17C2853127FB}"/>
          </ac:inkMkLst>
        </pc:inkChg>
        <pc:inkChg chg="add del">
          <ac:chgData name="Kokchun Giang" userId="67e2125d-ec8c-4323-9653-9824a2ad815f" providerId="ADAL" clId="{C25B542B-E4E8-D141-AA14-043D930A865A}" dt="2024-01-24T19:22:14.641" v="741" actId="9405"/>
          <ac:inkMkLst>
            <pc:docMk/>
            <pc:sldMk cId="2303502608" sldId="331"/>
            <ac:inkMk id="596" creationId="{3FCF81B4-10FE-FDA4-2E3E-C89D84D9E931}"/>
          </ac:inkMkLst>
        </pc:inkChg>
        <pc:inkChg chg="add mod">
          <ac:chgData name="Kokchun Giang" userId="67e2125d-ec8c-4323-9653-9824a2ad815f" providerId="ADAL" clId="{C25B542B-E4E8-D141-AA14-043D930A865A}" dt="2024-01-24T19:22:19.585" v="746"/>
          <ac:inkMkLst>
            <pc:docMk/>
            <pc:sldMk cId="2303502608" sldId="331"/>
            <ac:inkMk id="597" creationId="{5B60741C-4419-E37B-25E8-E862DA81DBC7}"/>
          </ac:inkMkLst>
        </pc:inkChg>
        <pc:inkChg chg="add mod">
          <ac:chgData name="Kokchun Giang" userId="67e2125d-ec8c-4323-9653-9824a2ad815f" providerId="ADAL" clId="{C25B542B-E4E8-D141-AA14-043D930A865A}" dt="2024-01-24T19:22:19.585" v="746"/>
          <ac:inkMkLst>
            <pc:docMk/>
            <pc:sldMk cId="2303502608" sldId="331"/>
            <ac:inkMk id="598" creationId="{E9D5C35B-607E-6C68-13B0-3D033292D568}"/>
          </ac:inkMkLst>
        </pc:inkChg>
        <pc:inkChg chg="add mod">
          <ac:chgData name="Kokchun Giang" userId="67e2125d-ec8c-4323-9653-9824a2ad815f" providerId="ADAL" clId="{C25B542B-E4E8-D141-AA14-043D930A865A}" dt="2024-01-24T19:22:27.557" v="759"/>
          <ac:inkMkLst>
            <pc:docMk/>
            <pc:sldMk cId="2303502608" sldId="331"/>
            <ac:inkMk id="600" creationId="{A7DA6AA2-3C2C-B06B-E0E0-8221A8D50FFE}"/>
          </ac:inkMkLst>
        </pc:inkChg>
        <pc:inkChg chg="add mod">
          <ac:chgData name="Kokchun Giang" userId="67e2125d-ec8c-4323-9653-9824a2ad815f" providerId="ADAL" clId="{C25B542B-E4E8-D141-AA14-043D930A865A}" dt="2024-01-24T19:22:27.557" v="759"/>
          <ac:inkMkLst>
            <pc:docMk/>
            <pc:sldMk cId="2303502608" sldId="331"/>
            <ac:inkMk id="601" creationId="{D7AF3DF4-686A-336D-0F92-88AC0F965AC4}"/>
          </ac:inkMkLst>
        </pc:inkChg>
        <pc:inkChg chg="add mod">
          <ac:chgData name="Kokchun Giang" userId="67e2125d-ec8c-4323-9653-9824a2ad815f" providerId="ADAL" clId="{C25B542B-E4E8-D141-AA14-043D930A865A}" dt="2024-01-24T19:22:27.557" v="759"/>
          <ac:inkMkLst>
            <pc:docMk/>
            <pc:sldMk cId="2303502608" sldId="331"/>
            <ac:inkMk id="602" creationId="{96C1E96A-78C5-F45C-6175-94BC805D309D}"/>
          </ac:inkMkLst>
        </pc:inkChg>
        <pc:inkChg chg="add mod">
          <ac:chgData name="Kokchun Giang" userId="67e2125d-ec8c-4323-9653-9824a2ad815f" providerId="ADAL" clId="{C25B542B-E4E8-D141-AA14-043D930A865A}" dt="2024-01-24T19:22:27.557" v="759"/>
          <ac:inkMkLst>
            <pc:docMk/>
            <pc:sldMk cId="2303502608" sldId="331"/>
            <ac:inkMk id="603" creationId="{CC2F1850-90DE-8957-3251-6088EE401E04}"/>
          </ac:inkMkLst>
        </pc:inkChg>
        <pc:inkChg chg="add mod">
          <ac:chgData name="Kokchun Giang" userId="67e2125d-ec8c-4323-9653-9824a2ad815f" providerId="ADAL" clId="{C25B542B-E4E8-D141-AA14-043D930A865A}" dt="2024-01-24T19:22:27.557" v="759"/>
          <ac:inkMkLst>
            <pc:docMk/>
            <pc:sldMk cId="2303502608" sldId="331"/>
            <ac:inkMk id="604" creationId="{7D6E53BB-F015-D7D8-52F3-BFB6258DF3F2}"/>
          </ac:inkMkLst>
        </pc:inkChg>
        <pc:inkChg chg="add mod">
          <ac:chgData name="Kokchun Giang" userId="67e2125d-ec8c-4323-9653-9824a2ad815f" providerId="ADAL" clId="{C25B542B-E4E8-D141-AA14-043D930A865A}" dt="2024-01-24T19:22:27.557" v="759"/>
          <ac:inkMkLst>
            <pc:docMk/>
            <pc:sldMk cId="2303502608" sldId="331"/>
            <ac:inkMk id="605" creationId="{F8DF481A-7F28-FB28-7CA1-75B76437C74F}"/>
          </ac:inkMkLst>
        </pc:inkChg>
        <pc:inkChg chg="add mod">
          <ac:chgData name="Kokchun Giang" userId="67e2125d-ec8c-4323-9653-9824a2ad815f" providerId="ADAL" clId="{C25B542B-E4E8-D141-AA14-043D930A865A}" dt="2024-01-24T19:22:27.557" v="759"/>
          <ac:inkMkLst>
            <pc:docMk/>
            <pc:sldMk cId="2303502608" sldId="331"/>
            <ac:inkMk id="606" creationId="{BA4F2F6C-FE1B-0E06-5676-5217FC30556A}"/>
          </ac:inkMkLst>
        </pc:inkChg>
        <pc:inkChg chg="add mod">
          <ac:chgData name="Kokchun Giang" userId="67e2125d-ec8c-4323-9653-9824a2ad815f" providerId="ADAL" clId="{C25B542B-E4E8-D141-AA14-043D930A865A}" dt="2024-01-24T19:22:27.557" v="759"/>
          <ac:inkMkLst>
            <pc:docMk/>
            <pc:sldMk cId="2303502608" sldId="331"/>
            <ac:inkMk id="607" creationId="{1552BA9C-FAC2-5EFC-0CD4-BD0D1D68A976}"/>
          </ac:inkMkLst>
        </pc:inkChg>
        <pc:inkChg chg="add mod">
          <ac:chgData name="Kokchun Giang" userId="67e2125d-ec8c-4323-9653-9824a2ad815f" providerId="ADAL" clId="{C25B542B-E4E8-D141-AA14-043D930A865A}" dt="2024-01-24T19:22:27.557" v="759"/>
          <ac:inkMkLst>
            <pc:docMk/>
            <pc:sldMk cId="2303502608" sldId="331"/>
            <ac:inkMk id="608" creationId="{3A4B9517-48E1-EB42-5223-7EA8B46CC21B}"/>
          </ac:inkMkLst>
        </pc:inkChg>
        <pc:inkChg chg="add mod">
          <ac:chgData name="Kokchun Giang" userId="67e2125d-ec8c-4323-9653-9824a2ad815f" providerId="ADAL" clId="{C25B542B-E4E8-D141-AA14-043D930A865A}" dt="2024-01-24T19:22:27.557" v="759"/>
          <ac:inkMkLst>
            <pc:docMk/>
            <pc:sldMk cId="2303502608" sldId="331"/>
            <ac:inkMk id="609" creationId="{2D0103FE-EE3F-5E29-484E-E2573E1FAA2D}"/>
          </ac:inkMkLst>
        </pc:inkChg>
        <pc:inkChg chg="add mod">
          <ac:chgData name="Kokchun Giang" userId="67e2125d-ec8c-4323-9653-9824a2ad815f" providerId="ADAL" clId="{C25B542B-E4E8-D141-AA14-043D930A865A}" dt="2024-01-24T19:22:27.557" v="759"/>
          <ac:inkMkLst>
            <pc:docMk/>
            <pc:sldMk cId="2303502608" sldId="331"/>
            <ac:inkMk id="611" creationId="{E536FB52-632F-1F23-1036-AE61C2855CE9}"/>
          </ac:inkMkLst>
        </pc:inkChg>
        <pc:inkChg chg="add mod">
          <ac:chgData name="Kokchun Giang" userId="67e2125d-ec8c-4323-9653-9824a2ad815f" providerId="ADAL" clId="{C25B542B-E4E8-D141-AA14-043D930A865A}" dt="2024-01-24T19:23:56.873" v="801"/>
          <ac:inkMkLst>
            <pc:docMk/>
            <pc:sldMk cId="2303502608" sldId="331"/>
            <ac:inkMk id="613" creationId="{43B10586-10D8-7E67-8EAA-80F03DCCC7C3}"/>
          </ac:inkMkLst>
        </pc:inkChg>
        <pc:inkChg chg="add mod">
          <ac:chgData name="Kokchun Giang" userId="67e2125d-ec8c-4323-9653-9824a2ad815f" providerId="ADAL" clId="{C25B542B-E4E8-D141-AA14-043D930A865A}" dt="2024-01-24T19:23:56.873" v="801"/>
          <ac:inkMkLst>
            <pc:docMk/>
            <pc:sldMk cId="2303502608" sldId="331"/>
            <ac:inkMk id="614" creationId="{D6928DF3-D524-1192-3A5E-34DB5B7DBBAB}"/>
          </ac:inkMkLst>
        </pc:inkChg>
        <pc:inkChg chg="add mod">
          <ac:chgData name="Kokchun Giang" userId="67e2125d-ec8c-4323-9653-9824a2ad815f" providerId="ADAL" clId="{C25B542B-E4E8-D141-AA14-043D930A865A}" dt="2024-01-24T19:23:56.873" v="801"/>
          <ac:inkMkLst>
            <pc:docMk/>
            <pc:sldMk cId="2303502608" sldId="331"/>
            <ac:inkMk id="615" creationId="{FACDD497-535A-35A8-F48F-D775B95478D5}"/>
          </ac:inkMkLst>
        </pc:inkChg>
        <pc:inkChg chg="add mod">
          <ac:chgData name="Kokchun Giang" userId="67e2125d-ec8c-4323-9653-9824a2ad815f" providerId="ADAL" clId="{C25B542B-E4E8-D141-AA14-043D930A865A}" dt="2024-01-24T19:23:56.873" v="801"/>
          <ac:inkMkLst>
            <pc:docMk/>
            <pc:sldMk cId="2303502608" sldId="331"/>
            <ac:inkMk id="616" creationId="{C8F1C4C2-8888-FF4C-56B0-5A3BFD619457}"/>
          </ac:inkMkLst>
        </pc:inkChg>
        <pc:inkChg chg="add mod">
          <ac:chgData name="Kokchun Giang" userId="67e2125d-ec8c-4323-9653-9824a2ad815f" providerId="ADAL" clId="{C25B542B-E4E8-D141-AA14-043D930A865A}" dt="2024-01-24T19:23:56.873" v="801"/>
          <ac:inkMkLst>
            <pc:docMk/>
            <pc:sldMk cId="2303502608" sldId="331"/>
            <ac:inkMk id="618" creationId="{4E56C63E-DBA1-BD40-403A-89A641735F8C}"/>
          </ac:inkMkLst>
        </pc:inkChg>
        <pc:inkChg chg="add mod">
          <ac:chgData name="Kokchun Giang" userId="67e2125d-ec8c-4323-9653-9824a2ad815f" providerId="ADAL" clId="{C25B542B-E4E8-D141-AA14-043D930A865A}" dt="2024-01-24T19:23:56.873" v="801"/>
          <ac:inkMkLst>
            <pc:docMk/>
            <pc:sldMk cId="2303502608" sldId="331"/>
            <ac:inkMk id="620" creationId="{78FCC121-030A-0AEF-1273-2E7EF073802B}"/>
          </ac:inkMkLst>
        </pc:inkChg>
        <pc:inkChg chg="add mod">
          <ac:chgData name="Kokchun Giang" userId="67e2125d-ec8c-4323-9653-9824a2ad815f" providerId="ADAL" clId="{C25B542B-E4E8-D141-AA14-043D930A865A}" dt="2024-01-24T19:23:56.873" v="801"/>
          <ac:inkMkLst>
            <pc:docMk/>
            <pc:sldMk cId="2303502608" sldId="331"/>
            <ac:inkMk id="622" creationId="{2B38AB27-0E9B-F249-7404-CE6AB14E9EF3}"/>
          </ac:inkMkLst>
        </pc:inkChg>
        <pc:inkChg chg="add mod">
          <ac:chgData name="Kokchun Giang" userId="67e2125d-ec8c-4323-9653-9824a2ad815f" providerId="ADAL" clId="{C25B542B-E4E8-D141-AA14-043D930A865A}" dt="2024-01-24T19:23:56.873" v="801"/>
          <ac:inkMkLst>
            <pc:docMk/>
            <pc:sldMk cId="2303502608" sldId="331"/>
            <ac:inkMk id="624" creationId="{62225CEC-4862-D4F5-D47E-A2928E79E7B9}"/>
          </ac:inkMkLst>
        </pc:inkChg>
        <pc:inkChg chg="add mod">
          <ac:chgData name="Kokchun Giang" userId="67e2125d-ec8c-4323-9653-9824a2ad815f" providerId="ADAL" clId="{C25B542B-E4E8-D141-AA14-043D930A865A}" dt="2024-01-24T19:23:56.873" v="801"/>
          <ac:inkMkLst>
            <pc:docMk/>
            <pc:sldMk cId="2303502608" sldId="331"/>
            <ac:inkMk id="625" creationId="{94DD1504-F14D-5E13-EC64-AA41181DCEA2}"/>
          </ac:inkMkLst>
        </pc:inkChg>
        <pc:inkChg chg="add mod">
          <ac:chgData name="Kokchun Giang" userId="67e2125d-ec8c-4323-9653-9824a2ad815f" providerId="ADAL" clId="{C25B542B-E4E8-D141-AA14-043D930A865A}" dt="2024-01-24T19:23:56.873" v="801"/>
          <ac:inkMkLst>
            <pc:docMk/>
            <pc:sldMk cId="2303502608" sldId="331"/>
            <ac:inkMk id="626" creationId="{9203C807-2475-C558-8DA4-B86D15AAE497}"/>
          </ac:inkMkLst>
        </pc:inkChg>
        <pc:inkChg chg="add del mod">
          <ac:chgData name="Kokchun Giang" userId="67e2125d-ec8c-4323-9653-9824a2ad815f" providerId="ADAL" clId="{C25B542B-E4E8-D141-AA14-043D930A865A}" dt="2024-01-24T19:23:45.750" v="781"/>
          <ac:inkMkLst>
            <pc:docMk/>
            <pc:sldMk cId="2303502608" sldId="331"/>
            <ac:inkMk id="628" creationId="{D302F006-16C7-52D3-F667-6615E88BC439}"/>
          </ac:inkMkLst>
        </pc:inkChg>
        <pc:inkChg chg="add del mod">
          <ac:chgData name="Kokchun Giang" userId="67e2125d-ec8c-4323-9653-9824a2ad815f" providerId="ADAL" clId="{C25B542B-E4E8-D141-AA14-043D930A865A}" dt="2024-01-24T19:23:45.755" v="785"/>
          <ac:inkMkLst>
            <pc:docMk/>
            <pc:sldMk cId="2303502608" sldId="331"/>
            <ac:inkMk id="629" creationId="{8B81D19F-2CCA-8528-04BB-9533C97149DF}"/>
          </ac:inkMkLst>
        </pc:inkChg>
        <pc:inkChg chg="add del mod">
          <ac:chgData name="Kokchun Giang" userId="67e2125d-ec8c-4323-9653-9824a2ad815f" providerId="ADAL" clId="{C25B542B-E4E8-D141-AA14-043D930A865A}" dt="2024-01-24T19:23:45.753" v="782"/>
          <ac:inkMkLst>
            <pc:docMk/>
            <pc:sldMk cId="2303502608" sldId="331"/>
            <ac:inkMk id="630" creationId="{0437BCFD-C75A-99D4-FADE-93D9EFD1177E}"/>
          </ac:inkMkLst>
        </pc:inkChg>
        <pc:inkChg chg="add del mod">
          <ac:chgData name="Kokchun Giang" userId="67e2125d-ec8c-4323-9653-9824a2ad815f" providerId="ADAL" clId="{C25B542B-E4E8-D141-AA14-043D930A865A}" dt="2024-01-24T19:23:45.754" v="784"/>
          <ac:inkMkLst>
            <pc:docMk/>
            <pc:sldMk cId="2303502608" sldId="331"/>
            <ac:inkMk id="631" creationId="{7299C2C2-6D09-B175-07E4-38C105498D27}"/>
          </ac:inkMkLst>
        </pc:inkChg>
        <pc:inkChg chg="add del mod">
          <ac:chgData name="Kokchun Giang" userId="67e2125d-ec8c-4323-9653-9824a2ad815f" providerId="ADAL" clId="{C25B542B-E4E8-D141-AA14-043D930A865A}" dt="2024-01-24T19:23:45.754" v="783"/>
          <ac:inkMkLst>
            <pc:docMk/>
            <pc:sldMk cId="2303502608" sldId="331"/>
            <ac:inkMk id="632" creationId="{145F95FC-DBC0-2286-597C-B7BC63FCAD4A}"/>
          </ac:inkMkLst>
        </pc:inkChg>
        <pc:inkChg chg="add mod">
          <ac:chgData name="Kokchun Giang" userId="67e2125d-ec8c-4323-9653-9824a2ad815f" providerId="ADAL" clId="{C25B542B-E4E8-D141-AA14-043D930A865A}" dt="2024-01-24T19:23:56.873" v="801"/>
          <ac:inkMkLst>
            <pc:docMk/>
            <pc:sldMk cId="2303502608" sldId="331"/>
            <ac:inkMk id="634" creationId="{1736AF09-9C85-6515-A955-D6A0C176FBED}"/>
          </ac:inkMkLst>
        </pc:inkChg>
        <pc:inkChg chg="add mod">
          <ac:chgData name="Kokchun Giang" userId="67e2125d-ec8c-4323-9653-9824a2ad815f" providerId="ADAL" clId="{C25B542B-E4E8-D141-AA14-043D930A865A}" dt="2024-01-24T19:23:56.873" v="801"/>
          <ac:inkMkLst>
            <pc:docMk/>
            <pc:sldMk cId="2303502608" sldId="331"/>
            <ac:inkMk id="635" creationId="{D858A824-BE6E-AE4B-C71D-A3487E433AB2}"/>
          </ac:inkMkLst>
        </pc:inkChg>
        <pc:inkChg chg="add mod">
          <ac:chgData name="Kokchun Giang" userId="67e2125d-ec8c-4323-9653-9824a2ad815f" providerId="ADAL" clId="{C25B542B-E4E8-D141-AA14-043D930A865A}" dt="2024-01-24T19:23:56.873" v="801"/>
          <ac:inkMkLst>
            <pc:docMk/>
            <pc:sldMk cId="2303502608" sldId="331"/>
            <ac:inkMk id="636" creationId="{F0328F17-657A-771F-A8E8-4CE8FFE0627F}"/>
          </ac:inkMkLst>
        </pc:inkChg>
        <pc:inkChg chg="add mod">
          <ac:chgData name="Kokchun Giang" userId="67e2125d-ec8c-4323-9653-9824a2ad815f" providerId="ADAL" clId="{C25B542B-E4E8-D141-AA14-043D930A865A}" dt="2024-01-24T19:23:56.873" v="801"/>
          <ac:inkMkLst>
            <pc:docMk/>
            <pc:sldMk cId="2303502608" sldId="331"/>
            <ac:inkMk id="638" creationId="{B65A1AFC-227D-F80C-8B4D-DC3D9FC73878}"/>
          </ac:inkMkLst>
        </pc:inkChg>
        <pc:inkChg chg="add mod">
          <ac:chgData name="Kokchun Giang" userId="67e2125d-ec8c-4323-9653-9824a2ad815f" providerId="ADAL" clId="{C25B542B-E4E8-D141-AA14-043D930A865A}" dt="2024-01-24T19:23:56.873" v="801"/>
          <ac:inkMkLst>
            <pc:docMk/>
            <pc:sldMk cId="2303502608" sldId="331"/>
            <ac:inkMk id="639" creationId="{81BD03B0-3F5D-C035-7F55-730055AB918F}"/>
          </ac:inkMkLst>
        </pc:inkChg>
        <pc:inkChg chg="add mod">
          <ac:chgData name="Kokchun Giang" userId="67e2125d-ec8c-4323-9653-9824a2ad815f" providerId="ADAL" clId="{C25B542B-E4E8-D141-AA14-043D930A865A}" dt="2024-01-24T19:23:56.873" v="801"/>
          <ac:inkMkLst>
            <pc:docMk/>
            <pc:sldMk cId="2303502608" sldId="331"/>
            <ac:inkMk id="640" creationId="{93E64899-B245-4B90-BF3E-7349B3BB40EC}"/>
          </ac:inkMkLst>
        </pc:inkChg>
        <pc:inkChg chg="add mod">
          <ac:chgData name="Kokchun Giang" userId="67e2125d-ec8c-4323-9653-9824a2ad815f" providerId="ADAL" clId="{C25B542B-E4E8-D141-AA14-043D930A865A}" dt="2024-01-24T19:23:56.873" v="801"/>
          <ac:inkMkLst>
            <pc:docMk/>
            <pc:sldMk cId="2303502608" sldId="331"/>
            <ac:inkMk id="641" creationId="{3C88511B-3114-0869-BDFC-890E884BEC8A}"/>
          </ac:inkMkLst>
        </pc:inkChg>
        <pc:inkChg chg="add mod">
          <ac:chgData name="Kokchun Giang" userId="67e2125d-ec8c-4323-9653-9824a2ad815f" providerId="ADAL" clId="{C25B542B-E4E8-D141-AA14-043D930A865A}" dt="2024-01-24T19:23:56.873" v="801"/>
          <ac:inkMkLst>
            <pc:docMk/>
            <pc:sldMk cId="2303502608" sldId="331"/>
            <ac:inkMk id="642" creationId="{3BA91182-199F-9A12-41E3-BB1CD8756BDB}"/>
          </ac:inkMkLst>
        </pc:inkChg>
        <pc:inkChg chg="add mod">
          <ac:chgData name="Kokchun Giang" userId="67e2125d-ec8c-4323-9653-9824a2ad815f" providerId="ADAL" clId="{C25B542B-E4E8-D141-AA14-043D930A865A}" dt="2024-01-24T19:23:56.873" v="801"/>
          <ac:inkMkLst>
            <pc:docMk/>
            <pc:sldMk cId="2303502608" sldId="331"/>
            <ac:inkMk id="643" creationId="{CDF365E8-2C0A-3FB5-0433-C4F9371C2AD2}"/>
          </ac:inkMkLst>
        </pc:inkChg>
        <pc:inkChg chg="add mod">
          <ac:chgData name="Kokchun Giang" userId="67e2125d-ec8c-4323-9653-9824a2ad815f" providerId="ADAL" clId="{C25B542B-E4E8-D141-AA14-043D930A865A}" dt="2024-01-24T19:23:56.873" v="801"/>
          <ac:inkMkLst>
            <pc:docMk/>
            <pc:sldMk cId="2303502608" sldId="331"/>
            <ac:inkMk id="644" creationId="{FF1F4A9E-5C79-8102-2600-4BA14022D208}"/>
          </ac:inkMkLst>
        </pc:inkChg>
        <pc:inkChg chg="add mod">
          <ac:chgData name="Kokchun Giang" userId="67e2125d-ec8c-4323-9653-9824a2ad815f" providerId="ADAL" clId="{C25B542B-E4E8-D141-AA14-043D930A865A}" dt="2024-01-24T19:23:56.873" v="801"/>
          <ac:inkMkLst>
            <pc:docMk/>
            <pc:sldMk cId="2303502608" sldId="331"/>
            <ac:inkMk id="645" creationId="{581028A9-449B-4616-4E8D-9DC83319766A}"/>
          </ac:inkMkLst>
        </pc:inkChg>
        <pc:inkChg chg="add mod">
          <ac:chgData name="Kokchun Giang" userId="67e2125d-ec8c-4323-9653-9824a2ad815f" providerId="ADAL" clId="{C25B542B-E4E8-D141-AA14-043D930A865A}" dt="2024-01-24T19:23:56.873" v="801"/>
          <ac:inkMkLst>
            <pc:docMk/>
            <pc:sldMk cId="2303502608" sldId="331"/>
            <ac:inkMk id="646" creationId="{9B30A262-7C7D-3BDA-CA81-1C9C436ABEBE}"/>
          </ac:inkMkLst>
        </pc:inkChg>
        <pc:inkChg chg="add mod">
          <ac:chgData name="Kokchun Giang" userId="67e2125d-ec8c-4323-9653-9824a2ad815f" providerId="ADAL" clId="{C25B542B-E4E8-D141-AA14-043D930A865A}" dt="2024-01-24T19:23:56.873" v="801"/>
          <ac:inkMkLst>
            <pc:docMk/>
            <pc:sldMk cId="2303502608" sldId="331"/>
            <ac:inkMk id="647" creationId="{7477D5E0-893E-5E25-C4F7-85EA92A0705F}"/>
          </ac:inkMkLst>
        </pc:inkChg>
        <pc:inkChg chg="add mod">
          <ac:chgData name="Kokchun Giang" userId="67e2125d-ec8c-4323-9653-9824a2ad815f" providerId="ADAL" clId="{C25B542B-E4E8-D141-AA14-043D930A865A}" dt="2024-01-24T19:23:56.873" v="801"/>
          <ac:inkMkLst>
            <pc:docMk/>
            <pc:sldMk cId="2303502608" sldId="331"/>
            <ac:inkMk id="648" creationId="{DEC8C9B9-1FBD-D601-116F-DA24ED12649D}"/>
          </ac:inkMkLst>
        </pc:inkChg>
        <pc:inkChg chg="add mod">
          <ac:chgData name="Kokchun Giang" userId="67e2125d-ec8c-4323-9653-9824a2ad815f" providerId="ADAL" clId="{C25B542B-E4E8-D141-AA14-043D930A865A}" dt="2024-01-24T19:24:13.546" v="811"/>
          <ac:inkMkLst>
            <pc:docMk/>
            <pc:sldMk cId="2303502608" sldId="331"/>
            <ac:inkMk id="650" creationId="{1BC084D5-6569-E899-EF73-9D39EF99066D}"/>
          </ac:inkMkLst>
        </pc:inkChg>
        <pc:inkChg chg="add mod">
          <ac:chgData name="Kokchun Giang" userId="67e2125d-ec8c-4323-9653-9824a2ad815f" providerId="ADAL" clId="{C25B542B-E4E8-D141-AA14-043D930A865A}" dt="2024-01-24T19:24:13.546" v="811"/>
          <ac:inkMkLst>
            <pc:docMk/>
            <pc:sldMk cId="2303502608" sldId="331"/>
            <ac:inkMk id="651" creationId="{B07591A7-25B9-B12A-0254-19B1CFBE936F}"/>
          </ac:inkMkLst>
        </pc:inkChg>
        <pc:inkChg chg="add mod">
          <ac:chgData name="Kokchun Giang" userId="67e2125d-ec8c-4323-9653-9824a2ad815f" providerId="ADAL" clId="{C25B542B-E4E8-D141-AA14-043D930A865A}" dt="2024-01-24T19:24:13.546" v="811"/>
          <ac:inkMkLst>
            <pc:docMk/>
            <pc:sldMk cId="2303502608" sldId="331"/>
            <ac:inkMk id="652" creationId="{7BF33DD8-7344-0727-F194-4C5A2ECF993C}"/>
          </ac:inkMkLst>
        </pc:inkChg>
        <pc:inkChg chg="add mod">
          <ac:chgData name="Kokchun Giang" userId="67e2125d-ec8c-4323-9653-9824a2ad815f" providerId="ADAL" clId="{C25B542B-E4E8-D141-AA14-043D930A865A}" dt="2024-01-24T19:24:13.546" v="811"/>
          <ac:inkMkLst>
            <pc:docMk/>
            <pc:sldMk cId="2303502608" sldId="331"/>
            <ac:inkMk id="653" creationId="{94A81BB8-7895-C6FE-9DF0-1A74103DA536}"/>
          </ac:inkMkLst>
        </pc:inkChg>
        <pc:inkChg chg="add mod">
          <ac:chgData name="Kokchun Giang" userId="67e2125d-ec8c-4323-9653-9824a2ad815f" providerId="ADAL" clId="{C25B542B-E4E8-D141-AA14-043D930A865A}" dt="2024-01-24T19:24:13.546" v="811"/>
          <ac:inkMkLst>
            <pc:docMk/>
            <pc:sldMk cId="2303502608" sldId="331"/>
            <ac:inkMk id="654" creationId="{8BE8F082-D904-8A86-2B80-395FF5C6B882}"/>
          </ac:inkMkLst>
        </pc:inkChg>
        <pc:inkChg chg="add mod">
          <ac:chgData name="Kokchun Giang" userId="67e2125d-ec8c-4323-9653-9824a2ad815f" providerId="ADAL" clId="{C25B542B-E4E8-D141-AA14-043D930A865A}" dt="2024-01-24T19:24:13.546" v="811"/>
          <ac:inkMkLst>
            <pc:docMk/>
            <pc:sldMk cId="2303502608" sldId="331"/>
            <ac:inkMk id="655" creationId="{3644924B-804B-C3A8-E906-96614F350B16}"/>
          </ac:inkMkLst>
        </pc:inkChg>
        <pc:inkChg chg="add mod">
          <ac:chgData name="Kokchun Giang" userId="67e2125d-ec8c-4323-9653-9824a2ad815f" providerId="ADAL" clId="{C25B542B-E4E8-D141-AA14-043D930A865A}" dt="2024-01-24T19:24:13.546" v="811"/>
          <ac:inkMkLst>
            <pc:docMk/>
            <pc:sldMk cId="2303502608" sldId="331"/>
            <ac:inkMk id="656" creationId="{101BE03D-5CB6-AB1B-0F56-79F5573B5F19}"/>
          </ac:inkMkLst>
        </pc:inkChg>
        <pc:inkChg chg="add mod">
          <ac:chgData name="Kokchun Giang" userId="67e2125d-ec8c-4323-9653-9824a2ad815f" providerId="ADAL" clId="{C25B542B-E4E8-D141-AA14-043D930A865A}" dt="2024-01-24T19:24:13.546" v="811"/>
          <ac:inkMkLst>
            <pc:docMk/>
            <pc:sldMk cId="2303502608" sldId="331"/>
            <ac:inkMk id="657" creationId="{E15DAE74-B4AD-56A3-2F6A-16D1A9E6F9F3}"/>
          </ac:inkMkLst>
        </pc:inkChg>
        <pc:inkChg chg="add mod">
          <ac:chgData name="Kokchun Giang" userId="67e2125d-ec8c-4323-9653-9824a2ad815f" providerId="ADAL" clId="{C25B542B-E4E8-D141-AA14-043D930A865A}" dt="2024-01-24T19:24:13.546" v="811"/>
          <ac:inkMkLst>
            <pc:docMk/>
            <pc:sldMk cId="2303502608" sldId="331"/>
            <ac:inkMk id="658" creationId="{06F3248C-2586-D56A-2AAC-9D38ABEB6EA6}"/>
          </ac:inkMkLst>
        </pc:inkChg>
        <pc:inkChg chg="add mod">
          <ac:chgData name="Kokchun Giang" userId="67e2125d-ec8c-4323-9653-9824a2ad815f" providerId="ADAL" clId="{C25B542B-E4E8-D141-AA14-043D930A865A}" dt="2024-01-24T19:24:15.985" v="814"/>
          <ac:inkMkLst>
            <pc:docMk/>
            <pc:sldMk cId="2303502608" sldId="331"/>
            <ac:inkMk id="661" creationId="{E35D8ABC-E62E-F641-255F-0CF944939DCA}"/>
          </ac:inkMkLst>
        </pc:inkChg>
        <pc:inkChg chg="add mod">
          <ac:chgData name="Kokchun Giang" userId="67e2125d-ec8c-4323-9653-9824a2ad815f" providerId="ADAL" clId="{C25B542B-E4E8-D141-AA14-043D930A865A}" dt="2024-01-24T19:24:15.985" v="814"/>
          <ac:inkMkLst>
            <pc:docMk/>
            <pc:sldMk cId="2303502608" sldId="331"/>
            <ac:inkMk id="662" creationId="{55335A5E-CD34-F1B1-B1B7-A9FF06B1444A}"/>
          </ac:inkMkLst>
        </pc:inkChg>
        <pc:inkChg chg="add mod">
          <ac:chgData name="Kokchun Giang" userId="67e2125d-ec8c-4323-9653-9824a2ad815f" providerId="ADAL" clId="{C25B542B-E4E8-D141-AA14-043D930A865A}" dt="2024-01-24T19:24:25.448" v="825"/>
          <ac:inkMkLst>
            <pc:docMk/>
            <pc:sldMk cId="2303502608" sldId="331"/>
            <ac:inkMk id="664" creationId="{EF03ACF1-F77F-3526-15C2-E63A9E819662}"/>
          </ac:inkMkLst>
        </pc:inkChg>
        <pc:inkChg chg="add mod">
          <ac:chgData name="Kokchun Giang" userId="67e2125d-ec8c-4323-9653-9824a2ad815f" providerId="ADAL" clId="{C25B542B-E4E8-D141-AA14-043D930A865A}" dt="2024-01-24T19:24:25.448" v="825"/>
          <ac:inkMkLst>
            <pc:docMk/>
            <pc:sldMk cId="2303502608" sldId="331"/>
            <ac:inkMk id="665" creationId="{D875F5CA-F14F-8BD8-1E35-53A6C005ADF7}"/>
          </ac:inkMkLst>
        </pc:inkChg>
        <pc:inkChg chg="add mod">
          <ac:chgData name="Kokchun Giang" userId="67e2125d-ec8c-4323-9653-9824a2ad815f" providerId="ADAL" clId="{C25B542B-E4E8-D141-AA14-043D930A865A}" dt="2024-01-24T19:24:25.448" v="825"/>
          <ac:inkMkLst>
            <pc:docMk/>
            <pc:sldMk cId="2303502608" sldId="331"/>
            <ac:inkMk id="666" creationId="{56149C26-75BA-4354-1FE0-F26C1A4A5CE3}"/>
          </ac:inkMkLst>
        </pc:inkChg>
        <pc:inkChg chg="add mod">
          <ac:chgData name="Kokchun Giang" userId="67e2125d-ec8c-4323-9653-9824a2ad815f" providerId="ADAL" clId="{C25B542B-E4E8-D141-AA14-043D930A865A}" dt="2024-01-24T19:24:25.448" v="825"/>
          <ac:inkMkLst>
            <pc:docMk/>
            <pc:sldMk cId="2303502608" sldId="331"/>
            <ac:inkMk id="667" creationId="{02C450FE-9E8B-A805-2737-DE767FED5B7E}"/>
          </ac:inkMkLst>
        </pc:inkChg>
        <pc:inkChg chg="add mod">
          <ac:chgData name="Kokchun Giang" userId="67e2125d-ec8c-4323-9653-9824a2ad815f" providerId="ADAL" clId="{C25B542B-E4E8-D141-AA14-043D930A865A}" dt="2024-01-24T19:24:25.448" v="825"/>
          <ac:inkMkLst>
            <pc:docMk/>
            <pc:sldMk cId="2303502608" sldId="331"/>
            <ac:inkMk id="668" creationId="{989189A0-6E06-92C8-BFB5-0321D0D8DCD7}"/>
          </ac:inkMkLst>
        </pc:inkChg>
        <pc:inkChg chg="add mod">
          <ac:chgData name="Kokchun Giang" userId="67e2125d-ec8c-4323-9653-9824a2ad815f" providerId="ADAL" clId="{C25B542B-E4E8-D141-AA14-043D930A865A}" dt="2024-01-24T19:24:25.448" v="825"/>
          <ac:inkMkLst>
            <pc:docMk/>
            <pc:sldMk cId="2303502608" sldId="331"/>
            <ac:inkMk id="669" creationId="{687BF5FD-8772-9C57-933C-CC6090B59549}"/>
          </ac:inkMkLst>
        </pc:inkChg>
        <pc:inkChg chg="add mod">
          <ac:chgData name="Kokchun Giang" userId="67e2125d-ec8c-4323-9653-9824a2ad815f" providerId="ADAL" clId="{C25B542B-E4E8-D141-AA14-043D930A865A}" dt="2024-01-24T19:24:25.448" v="825"/>
          <ac:inkMkLst>
            <pc:docMk/>
            <pc:sldMk cId="2303502608" sldId="331"/>
            <ac:inkMk id="670" creationId="{50099B7A-2F03-7C74-A52E-4E875EEA5E68}"/>
          </ac:inkMkLst>
        </pc:inkChg>
        <pc:inkChg chg="add mod">
          <ac:chgData name="Kokchun Giang" userId="67e2125d-ec8c-4323-9653-9824a2ad815f" providerId="ADAL" clId="{C25B542B-E4E8-D141-AA14-043D930A865A}" dt="2024-01-24T19:24:25.448" v="825"/>
          <ac:inkMkLst>
            <pc:docMk/>
            <pc:sldMk cId="2303502608" sldId="331"/>
            <ac:inkMk id="671" creationId="{D25898D8-EF66-6E6B-9C5F-CE89806A3F57}"/>
          </ac:inkMkLst>
        </pc:inkChg>
        <pc:inkChg chg="add mod">
          <ac:chgData name="Kokchun Giang" userId="67e2125d-ec8c-4323-9653-9824a2ad815f" providerId="ADAL" clId="{C25B542B-E4E8-D141-AA14-043D930A865A}" dt="2024-01-24T19:24:25.448" v="825"/>
          <ac:inkMkLst>
            <pc:docMk/>
            <pc:sldMk cId="2303502608" sldId="331"/>
            <ac:inkMk id="672" creationId="{3427C8BA-1FAC-DD96-1492-D866F364F70D}"/>
          </ac:inkMkLst>
        </pc:inkChg>
        <pc:inkChg chg="add mod">
          <ac:chgData name="Kokchun Giang" userId="67e2125d-ec8c-4323-9653-9824a2ad815f" providerId="ADAL" clId="{C25B542B-E4E8-D141-AA14-043D930A865A}" dt="2024-01-24T19:24:25.448" v="825"/>
          <ac:inkMkLst>
            <pc:docMk/>
            <pc:sldMk cId="2303502608" sldId="331"/>
            <ac:inkMk id="673" creationId="{B30A2962-0A55-3E4E-BBBD-7430A20DA74F}"/>
          </ac:inkMkLst>
        </pc:inkChg>
        <pc:inkChg chg="add mod">
          <ac:chgData name="Kokchun Giang" userId="67e2125d-ec8c-4323-9653-9824a2ad815f" providerId="ADAL" clId="{C25B542B-E4E8-D141-AA14-043D930A865A}" dt="2024-01-24T19:53:49.517" v="1874" actId="164"/>
          <ac:inkMkLst>
            <pc:docMk/>
            <pc:sldMk cId="2303502608" sldId="331"/>
            <ac:inkMk id="677" creationId="{CAB9C937-7EE1-AD81-D9CB-1804629E4488}"/>
          </ac:inkMkLst>
        </pc:inkChg>
        <pc:inkChg chg="add mod">
          <ac:chgData name="Kokchun Giang" userId="67e2125d-ec8c-4323-9653-9824a2ad815f" providerId="ADAL" clId="{C25B542B-E4E8-D141-AA14-043D930A865A}" dt="2024-01-24T19:53:49.517" v="1874" actId="164"/>
          <ac:inkMkLst>
            <pc:docMk/>
            <pc:sldMk cId="2303502608" sldId="331"/>
            <ac:inkMk id="678" creationId="{3853A7B5-D444-E416-ED44-1A3C16688A66}"/>
          </ac:inkMkLst>
        </pc:inkChg>
        <pc:inkChg chg="add mod">
          <ac:chgData name="Kokchun Giang" userId="67e2125d-ec8c-4323-9653-9824a2ad815f" providerId="ADAL" clId="{C25B542B-E4E8-D141-AA14-043D930A865A}" dt="2024-01-24T19:53:49.517" v="1874" actId="164"/>
          <ac:inkMkLst>
            <pc:docMk/>
            <pc:sldMk cId="2303502608" sldId="331"/>
            <ac:inkMk id="679" creationId="{C4161654-2919-D205-8785-3DFFEBAEFC67}"/>
          </ac:inkMkLst>
        </pc:inkChg>
        <pc:inkChg chg="add mod">
          <ac:chgData name="Kokchun Giang" userId="67e2125d-ec8c-4323-9653-9824a2ad815f" providerId="ADAL" clId="{C25B542B-E4E8-D141-AA14-043D930A865A}" dt="2024-01-24T19:53:49.517" v="1874" actId="164"/>
          <ac:inkMkLst>
            <pc:docMk/>
            <pc:sldMk cId="2303502608" sldId="331"/>
            <ac:inkMk id="680" creationId="{CB65B214-7BDC-08DF-5C84-3C8ABC13244F}"/>
          </ac:inkMkLst>
        </pc:inkChg>
        <pc:inkChg chg="add mod">
          <ac:chgData name="Kokchun Giang" userId="67e2125d-ec8c-4323-9653-9824a2ad815f" providerId="ADAL" clId="{C25B542B-E4E8-D141-AA14-043D930A865A}" dt="2024-01-24T19:53:49.517" v="1874" actId="164"/>
          <ac:inkMkLst>
            <pc:docMk/>
            <pc:sldMk cId="2303502608" sldId="331"/>
            <ac:inkMk id="681" creationId="{30F91883-3D90-A365-1F32-9A4C36E6F924}"/>
          </ac:inkMkLst>
        </pc:inkChg>
        <pc:inkChg chg="add del mod">
          <ac:chgData name="Kokchun Giang" userId="67e2125d-ec8c-4323-9653-9824a2ad815f" providerId="ADAL" clId="{C25B542B-E4E8-D141-AA14-043D930A865A}" dt="2024-01-24T19:24:33.969" v="838" actId="9405"/>
          <ac:inkMkLst>
            <pc:docMk/>
            <pc:sldMk cId="2303502608" sldId="331"/>
            <ac:inkMk id="682" creationId="{D939FE00-7A18-4CC1-4218-F6246F5A6A9F}"/>
          </ac:inkMkLst>
        </pc:inkChg>
        <pc:inkChg chg="add del mod">
          <ac:chgData name="Kokchun Giang" userId="67e2125d-ec8c-4323-9653-9824a2ad815f" providerId="ADAL" clId="{C25B542B-E4E8-D141-AA14-043D930A865A}" dt="2024-01-24T19:24:33.403" v="837" actId="9405"/>
          <ac:inkMkLst>
            <pc:docMk/>
            <pc:sldMk cId="2303502608" sldId="331"/>
            <ac:inkMk id="683" creationId="{D28642C4-FFCE-EC04-241A-3A08AE1FABC3}"/>
          </ac:inkMkLst>
        </pc:inkChg>
        <pc:inkChg chg="add del mod">
          <ac:chgData name="Kokchun Giang" userId="67e2125d-ec8c-4323-9653-9824a2ad815f" providerId="ADAL" clId="{C25B542B-E4E8-D141-AA14-043D930A865A}" dt="2024-01-24T19:24:33.076" v="836"/>
          <ac:inkMkLst>
            <pc:docMk/>
            <pc:sldMk cId="2303502608" sldId="331"/>
            <ac:inkMk id="684" creationId="{D322136B-7DE0-74DD-C215-220D90DDA415}"/>
          </ac:inkMkLst>
        </pc:inkChg>
        <pc:inkChg chg="add mod">
          <ac:chgData name="Kokchun Giang" userId="67e2125d-ec8c-4323-9653-9824a2ad815f" providerId="ADAL" clId="{C25B542B-E4E8-D141-AA14-043D930A865A}" dt="2024-01-24T19:24:36.658" v="842"/>
          <ac:inkMkLst>
            <pc:docMk/>
            <pc:sldMk cId="2303502608" sldId="331"/>
            <ac:inkMk id="687" creationId="{5637BF87-6D6A-77B9-9523-7F3B4C96A2DF}"/>
          </ac:inkMkLst>
        </pc:inkChg>
        <pc:inkChg chg="add mod">
          <ac:chgData name="Kokchun Giang" userId="67e2125d-ec8c-4323-9653-9824a2ad815f" providerId="ADAL" clId="{C25B542B-E4E8-D141-AA14-043D930A865A}" dt="2024-01-24T19:24:36.658" v="842"/>
          <ac:inkMkLst>
            <pc:docMk/>
            <pc:sldMk cId="2303502608" sldId="331"/>
            <ac:inkMk id="688" creationId="{DDA9FAE5-50B9-F34D-A918-6B0A11A225EC}"/>
          </ac:inkMkLst>
        </pc:inkChg>
        <pc:inkChg chg="add mod">
          <ac:chgData name="Kokchun Giang" userId="67e2125d-ec8c-4323-9653-9824a2ad815f" providerId="ADAL" clId="{C25B542B-E4E8-D141-AA14-043D930A865A}" dt="2024-01-24T19:24:36.658" v="842"/>
          <ac:inkMkLst>
            <pc:docMk/>
            <pc:sldMk cId="2303502608" sldId="331"/>
            <ac:inkMk id="689" creationId="{2CE85F99-39F3-F130-BCDF-9ED2D735ADB2}"/>
          </ac:inkMkLst>
        </pc:inkChg>
        <pc:inkChg chg="add mod">
          <ac:chgData name="Kokchun Giang" userId="67e2125d-ec8c-4323-9653-9824a2ad815f" providerId="ADAL" clId="{C25B542B-E4E8-D141-AA14-043D930A865A}" dt="2024-01-24T19:24:41.982" v="853"/>
          <ac:inkMkLst>
            <pc:docMk/>
            <pc:sldMk cId="2303502608" sldId="331"/>
            <ac:inkMk id="691" creationId="{D0B0B086-A867-635B-D74D-C16ECC670997}"/>
          </ac:inkMkLst>
        </pc:inkChg>
        <pc:inkChg chg="add mod">
          <ac:chgData name="Kokchun Giang" userId="67e2125d-ec8c-4323-9653-9824a2ad815f" providerId="ADAL" clId="{C25B542B-E4E8-D141-AA14-043D930A865A}" dt="2024-01-24T19:24:41.982" v="853"/>
          <ac:inkMkLst>
            <pc:docMk/>
            <pc:sldMk cId="2303502608" sldId="331"/>
            <ac:inkMk id="692" creationId="{238BA3D3-2E85-70E2-3A69-723CF6FBAC84}"/>
          </ac:inkMkLst>
        </pc:inkChg>
        <pc:inkChg chg="add mod">
          <ac:chgData name="Kokchun Giang" userId="67e2125d-ec8c-4323-9653-9824a2ad815f" providerId="ADAL" clId="{C25B542B-E4E8-D141-AA14-043D930A865A}" dt="2024-01-24T19:24:41.982" v="853"/>
          <ac:inkMkLst>
            <pc:docMk/>
            <pc:sldMk cId="2303502608" sldId="331"/>
            <ac:inkMk id="693" creationId="{31BEF44B-A593-A79E-09AB-C7633FDBD024}"/>
          </ac:inkMkLst>
        </pc:inkChg>
        <pc:inkChg chg="add mod">
          <ac:chgData name="Kokchun Giang" userId="67e2125d-ec8c-4323-9653-9824a2ad815f" providerId="ADAL" clId="{C25B542B-E4E8-D141-AA14-043D930A865A}" dt="2024-01-24T19:24:41.982" v="853"/>
          <ac:inkMkLst>
            <pc:docMk/>
            <pc:sldMk cId="2303502608" sldId="331"/>
            <ac:inkMk id="694" creationId="{5791A928-D402-7DA2-C7E7-9AFC6E979568}"/>
          </ac:inkMkLst>
        </pc:inkChg>
        <pc:inkChg chg="add mod">
          <ac:chgData name="Kokchun Giang" userId="67e2125d-ec8c-4323-9653-9824a2ad815f" providerId="ADAL" clId="{C25B542B-E4E8-D141-AA14-043D930A865A}" dt="2024-01-24T19:24:41.982" v="853"/>
          <ac:inkMkLst>
            <pc:docMk/>
            <pc:sldMk cId="2303502608" sldId="331"/>
            <ac:inkMk id="695" creationId="{F5612D1F-8B54-D4CF-928A-4D1277D7AD96}"/>
          </ac:inkMkLst>
        </pc:inkChg>
        <pc:inkChg chg="add mod">
          <ac:chgData name="Kokchun Giang" userId="67e2125d-ec8c-4323-9653-9824a2ad815f" providerId="ADAL" clId="{C25B542B-E4E8-D141-AA14-043D930A865A}" dt="2024-01-24T19:24:41.982" v="853"/>
          <ac:inkMkLst>
            <pc:docMk/>
            <pc:sldMk cId="2303502608" sldId="331"/>
            <ac:inkMk id="696" creationId="{807A7D6A-3BBA-7F8E-AC4D-325C7509E6AB}"/>
          </ac:inkMkLst>
        </pc:inkChg>
        <pc:inkChg chg="add mod">
          <ac:chgData name="Kokchun Giang" userId="67e2125d-ec8c-4323-9653-9824a2ad815f" providerId="ADAL" clId="{C25B542B-E4E8-D141-AA14-043D930A865A}" dt="2024-01-24T19:24:41.982" v="853"/>
          <ac:inkMkLst>
            <pc:docMk/>
            <pc:sldMk cId="2303502608" sldId="331"/>
            <ac:inkMk id="697" creationId="{30CCC420-EA6E-2DA7-D6B9-838C18099ED9}"/>
          </ac:inkMkLst>
        </pc:inkChg>
        <pc:inkChg chg="add mod">
          <ac:chgData name="Kokchun Giang" userId="67e2125d-ec8c-4323-9653-9824a2ad815f" providerId="ADAL" clId="{C25B542B-E4E8-D141-AA14-043D930A865A}" dt="2024-01-24T19:24:41.982" v="853"/>
          <ac:inkMkLst>
            <pc:docMk/>
            <pc:sldMk cId="2303502608" sldId="331"/>
            <ac:inkMk id="698" creationId="{EA79D3B3-ED52-5798-CA89-4C426E12FD59}"/>
          </ac:inkMkLst>
        </pc:inkChg>
        <pc:inkChg chg="add mod">
          <ac:chgData name="Kokchun Giang" userId="67e2125d-ec8c-4323-9653-9824a2ad815f" providerId="ADAL" clId="{C25B542B-E4E8-D141-AA14-043D930A865A}" dt="2024-01-24T19:24:41.982" v="853"/>
          <ac:inkMkLst>
            <pc:docMk/>
            <pc:sldMk cId="2303502608" sldId="331"/>
            <ac:inkMk id="699" creationId="{5D0CC96F-F8F2-3D6D-A7D9-9B8F738201B2}"/>
          </ac:inkMkLst>
        </pc:inkChg>
        <pc:inkChg chg="add mod">
          <ac:chgData name="Kokchun Giang" userId="67e2125d-ec8c-4323-9653-9824a2ad815f" providerId="ADAL" clId="{C25B542B-E4E8-D141-AA14-043D930A865A}" dt="2024-01-24T19:24:41.982" v="853"/>
          <ac:inkMkLst>
            <pc:docMk/>
            <pc:sldMk cId="2303502608" sldId="331"/>
            <ac:inkMk id="700" creationId="{04C0E99E-8AD9-3182-42EC-00CA18DF49F0}"/>
          </ac:inkMkLst>
        </pc:inkChg>
        <pc:inkChg chg="add mod">
          <ac:chgData name="Kokchun Giang" userId="67e2125d-ec8c-4323-9653-9824a2ad815f" providerId="ADAL" clId="{C25B542B-E4E8-D141-AA14-043D930A865A}" dt="2024-01-24T19:24:47.550" v="859"/>
          <ac:inkMkLst>
            <pc:docMk/>
            <pc:sldMk cId="2303502608" sldId="331"/>
            <ac:inkMk id="703" creationId="{34E855A6-90BB-B7D5-D564-FB7006484D47}"/>
          </ac:inkMkLst>
        </pc:inkChg>
        <pc:inkChg chg="add mod">
          <ac:chgData name="Kokchun Giang" userId="67e2125d-ec8c-4323-9653-9824a2ad815f" providerId="ADAL" clId="{C25B542B-E4E8-D141-AA14-043D930A865A}" dt="2024-01-24T19:24:47.550" v="859"/>
          <ac:inkMkLst>
            <pc:docMk/>
            <pc:sldMk cId="2303502608" sldId="331"/>
            <ac:inkMk id="704" creationId="{E3CD455C-5DDB-AD59-2BD0-4CBEBB1D1494}"/>
          </ac:inkMkLst>
        </pc:inkChg>
        <pc:inkChg chg="add mod">
          <ac:chgData name="Kokchun Giang" userId="67e2125d-ec8c-4323-9653-9824a2ad815f" providerId="ADAL" clId="{C25B542B-E4E8-D141-AA14-043D930A865A}" dt="2024-01-24T19:24:47.550" v="859"/>
          <ac:inkMkLst>
            <pc:docMk/>
            <pc:sldMk cId="2303502608" sldId="331"/>
            <ac:inkMk id="705" creationId="{F271BBE4-FF53-9EC6-8BB5-94D4DB2ECD45}"/>
          </ac:inkMkLst>
        </pc:inkChg>
        <pc:inkChg chg="add mod">
          <ac:chgData name="Kokchun Giang" userId="67e2125d-ec8c-4323-9653-9824a2ad815f" providerId="ADAL" clId="{C25B542B-E4E8-D141-AA14-043D930A865A}" dt="2024-01-24T19:24:47.550" v="859"/>
          <ac:inkMkLst>
            <pc:docMk/>
            <pc:sldMk cId="2303502608" sldId="331"/>
            <ac:inkMk id="706" creationId="{98D26108-E687-4BBE-A032-EA9074BFD12E}"/>
          </ac:inkMkLst>
        </pc:inkChg>
        <pc:inkChg chg="add mod">
          <ac:chgData name="Kokchun Giang" userId="67e2125d-ec8c-4323-9653-9824a2ad815f" providerId="ADAL" clId="{C25B542B-E4E8-D141-AA14-043D930A865A}" dt="2024-01-24T19:24:47.550" v="859"/>
          <ac:inkMkLst>
            <pc:docMk/>
            <pc:sldMk cId="2303502608" sldId="331"/>
            <ac:inkMk id="707" creationId="{56391BF8-7420-77B2-4B72-E1CB8A20F60D}"/>
          </ac:inkMkLst>
        </pc:inkChg>
        <pc:inkChg chg="add mod">
          <ac:chgData name="Kokchun Giang" userId="67e2125d-ec8c-4323-9653-9824a2ad815f" providerId="ADAL" clId="{C25B542B-E4E8-D141-AA14-043D930A865A}" dt="2024-01-24T19:24:49.997" v="863"/>
          <ac:inkMkLst>
            <pc:docMk/>
            <pc:sldMk cId="2303502608" sldId="331"/>
            <ac:inkMk id="709" creationId="{9158E552-517B-910C-2185-1EACA1FC927A}"/>
          </ac:inkMkLst>
        </pc:inkChg>
        <pc:inkChg chg="add mod">
          <ac:chgData name="Kokchun Giang" userId="67e2125d-ec8c-4323-9653-9824a2ad815f" providerId="ADAL" clId="{C25B542B-E4E8-D141-AA14-043D930A865A}" dt="2024-01-24T19:24:49.997" v="863"/>
          <ac:inkMkLst>
            <pc:docMk/>
            <pc:sldMk cId="2303502608" sldId="331"/>
            <ac:inkMk id="710" creationId="{5FAF922B-2926-2118-72BF-A16DD1FE24DE}"/>
          </ac:inkMkLst>
        </pc:inkChg>
        <pc:inkChg chg="add mod">
          <ac:chgData name="Kokchun Giang" userId="67e2125d-ec8c-4323-9653-9824a2ad815f" providerId="ADAL" clId="{C25B542B-E4E8-D141-AA14-043D930A865A}" dt="2024-01-24T19:24:49.997" v="863"/>
          <ac:inkMkLst>
            <pc:docMk/>
            <pc:sldMk cId="2303502608" sldId="331"/>
            <ac:inkMk id="711" creationId="{4DD50D15-87BB-54A0-3BEF-889E41BE9768}"/>
          </ac:inkMkLst>
        </pc:inkChg>
        <pc:inkChg chg="add mod">
          <ac:chgData name="Kokchun Giang" userId="67e2125d-ec8c-4323-9653-9824a2ad815f" providerId="ADAL" clId="{C25B542B-E4E8-D141-AA14-043D930A865A}" dt="2024-01-24T19:25:21.514" v="874"/>
          <ac:inkMkLst>
            <pc:docMk/>
            <pc:sldMk cId="2303502608" sldId="331"/>
            <ac:inkMk id="713" creationId="{09E073BD-50D2-7713-E4F3-7C11AD8170AD}"/>
          </ac:inkMkLst>
        </pc:inkChg>
        <pc:inkChg chg="add mod">
          <ac:chgData name="Kokchun Giang" userId="67e2125d-ec8c-4323-9653-9824a2ad815f" providerId="ADAL" clId="{C25B542B-E4E8-D141-AA14-043D930A865A}" dt="2024-01-24T19:25:21.514" v="874"/>
          <ac:inkMkLst>
            <pc:docMk/>
            <pc:sldMk cId="2303502608" sldId="331"/>
            <ac:inkMk id="714" creationId="{9BDBC4D2-978D-D206-3B33-2613336A2BB5}"/>
          </ac:inkMkLst>
        </pc:inkChg>
        <pc:inkChg chg="add mod">
          <ac:chgData name="Kokchun Giang" userId="67e2125d-ec8c-4323-9653-9824a2ad815f" providerId="ADAL" clId="{C25B542B-E4E8-D141-AA14-043D930A865A}" dt="2024-01-24T19:25:21.514" v="874"/>
          <ac:inkMkLst>
            <pc:docMk/>
            <pc:sldMk cId="2303502608" sldId="331"/>
            <ac:inkMk id="715" creationId="{76CE2BF9-F1D5-8647-B0DE-BCBC2D7D51DD}"/>
          </ac:inkMkLst>
        </pc:inkChg>
        <pc:inkChg chg="add mod">
          <ac:chgData name="Kokchun Giang" userId="67e2125d-ec8c-4323-9653-9824a2ad815f" providerId="ADAL" clId="{C25B542B-E4E8-D141-AA14-043D930A865A}" dt="2024-01-24T19:25:21.514" v="874"/>
          <ac:inkMkLst>
            <pc:docMk/>
            <pc:sldMk cId="2303502608" sldId="331"/>
            <ac:inkMk id="716" creationId="{CBAC4846-EF98-1F73-4142-7A466A19E75D}"/>
          </ac:inkMkLst>
        </pc:inkChg>
        <pc:inkChg chg="add mod">
          <ac:chgData name="Kokchun Giang" userId="67e2125d-ec8c-4323-9653-9824a2ad815f" providerId="ADAL" clId="{C25B542B-E4E8-D141-AA14-043D930A865A}" dt="2024-01-24T19:25:21.514" v="874"/>
          <ac:inkMkLst>
            <pc:docMk/>
            <pc:sldMk cId="2303502608" sldId="331"/>
            <ac:inkMk id="717" creationId="{23A908EA-56AF-E745-8C51-01FC7AF5E6C9}"/>
          </ac:inkMkLst>
        </pc:inkChg>
        <pc:inkChg chg="add mod">
          <ac:chgData name="Kokchun Giang" userId="67e2125d-ec8c-4323-9653-9824a2ad815f" providerId="ADAL" clId="{C25B542B-E4E8-D141-AA14-043D930A865A}" dt="2024-01-24T19:25:21.514" v="874"/>
          <ac:inkMkLst>
            <pc:docMk/>
            <pc:sldMk cId="2303502608" sldId="331"/>
            <ac:inkMk id="718" creationId="{149662EE-598C-D1F5-1015-01B6E1B5529B}"/>
          </ac:inkMkLst>
        </pc:inkChg>
        <pc:inkChg chg="add mod">
          <ac:chgData name="Kokchun Giang" userId="67e2125d-ec8c-4323-9653-9824a2ad815f" providerId="ADAL" clId="{C25B542B-E4E8-D141-AA14-043D930A865A}" dt="2024-01-24T19:25:21.514" v="874"/>
          <ac:inkMkLst>
            <pc:docMk/>
            <pc:sldMk cId="2303502608" sldId="331"/>
            <ac:inkMk id="719" creationId="{64713F3F-735F-39C1-99C6-70005224871B}"/>
          </ac:inkMkLst>
        </pc:inkChg>
        <pc:inkChg chg="add mod">
          <ac:chgData name="Kokchun Giang" userId="67e2125d-ec8c-4323-9653-9824a2ad815f" providerId="ADAL" clId="{C25B542B-E4E8-D141-AA14-043D930A865A}" dt="2024-01-24T19:25:21.514" v="874"/>
          <ac:inkMkLst>
            <pc:docMk/>
            <pc:sldMk cId="2303502608" sldId="331"/>
            <ac:inkMk id="720" creationId="{D1871D5D-7601-3A53-F0AE-D606385BF950}"/>
          </ac:inkMkLst>
        </pc:inkChg>
        <pc:inkChg chg="add mod">
          <ac:chgData name="Kokchun Giang" userId="67e2125d-ec8c-4323-9653-9824a2ad815f" providerId="ADAL" clId="{C25B542B-E4E8-D141-AA14-043D930A865A}" dt="2024-01-24T19:25:21.514" v="874"/>
          <ac:inkMkLst>
            <pc:docMk/>
            <pc:sldMk cId="2303502608" sldId="331"/>
            <ac:inkMk id="721" creationId="{17106502-EC40-4187-E33E-8BF91CA60ED2}"/>
          </ac:inkMkLst>
        </pc:inkChg>
        <pc:inkChg chg="add mod">
          <ac:chgData name="Kokchun Giang" userId="67e2125d-ec8c-4323-9653-9824a2ad815f" providerId="ADAL" clId="{C25B542B-E4E8-D141-AA14-043D930A865A}" dt="2024-01-24T19:25:21.514" v="874"/>
          <ac:inkMkLst>
            <pc:docMk/>
            <pc:sldMk cId="2303502608" sldId="331"/>
            <ac:inkMk id="722" creationId="{D2E1C483-FE54-DCF7-B995-71D97ABB16A2}"/>
          </ac:inkMkLst>
        </pc:inkChg>
        <pc:inkChg chg="add mod">
          <ac:chgData name="Kokchun Giang" userId="67e2125d-ec8c-4323-9653-9824a2ad815f" providerId="ADAL" clId="{C25B542B-E4E8-D141-AA14-043D930A865A}" dt="2024-01-24T19:25:29.414" v="879"/>
          <ac:inkMkLst>
            <pc:docMk/>
            <pc:sldMk cId="2303502608" sldId="331"/>
            <ac:inkMk id="724" creationId="{24FB95B0-1FBF-FDF2-A750-2648EF3B801D}"/>
          </ac:inkMkLst>
        </pc:inkChg>
        <pc:inkChg chg="add mod">
          <ac:chgData name="Kokchun Giang" userId="67e2125d-ec8c-4323-9653-9824a2ad815f" providerId="ADAL" clId="{C25B542B-E4E8-D141-AA14-043D930A865A}" dt="2024-01-24T19:25:29.414" v="879"/>
          <ac:inkMkLst>
            <pc:docMk/>
            <pc:sldMk cId="2303502608" sldId="331"/>
            <ac:inkMk id="725" creationId="{0AC15E5F-CBB8-6874-4C15-209AD3F31A94}"/>
          </ac:inkMkLst>
        </pc:inkChg>
        <pc:inkChg chg="add mod">
          <ac:chgData name="Kokchun Giang" userId="67e2125d-ec8c-4323-9653-9824a2ad815f" providerId="ADAL" clId="{C25B542B-E4E8-D141-AA14-043D930A865A}" dt="2024-01-24T19:25:29.414" v="879"/>
          <ac:inkMkLst>
            <pc:docMk/>
            <pc:sldMk cId="2303502608" sldId="331"/>
            <ac:inkMk id="726" creationId="{4B564FD5-715E-2F59-8324-4B2E531F23EB}"/>
          </ac:inkMkLst>
        </pc:inkChg>
        <pc:inkChg chg="add mod">
          <ac:chgData name="Kokchun Giang" userId="67e2125d-ec8c-4323-9653-9824a2ad815f" providerId="ADAL" clId="{C25B542B-E4E8-D141-AA14-043D930A865A}" dt="2024-01-24T19:25:29.414" v="879"/>
          <ac:inkMkLst>
            <pc:docMk/>
            <pc:sldMk cId="2303502608" sldId="331"/>
            <ac:inkMk id="727" creationId="{C1AC911B-F767-28D4-F5DD-A13A93EA1A97}"/>
          </ac:inkMkLst>
        </pc:inkChg>
        <pc:inkChg chg="add mod">
          <ac:chgData name="Kokchun Giang" userId="67e2125d-ec8c-4323-9653-9824a2ad815f" providerId="ADAL" clId="{C25B542B-E4E8-D141-AA14-043D930A865A}" dt="2024-01-24T19:25:43.269" v="893"/>
          <ac:inkMkLst>
            <pc:docMk/>
            <pc:sldMk cId="2303502608" sldId="331"/>
            <ac:inkMk id="729" creationId="{8626B5E9-EF74-F231-FA4C-D294C7459EFD}"/>
          </ac:inkMkLst>
        </pc:inkChg>
        <pc:inkChg chg="add mod">
          <ac:chgData name="Kokchun Giang" userId="67e2125d-ec8c-4323-9653-9824a2ad815f" providerId="ADAL" clId="{C25B542B-E4E8-D141-AA14-043D930A865A}" dt="2024-01-24T19:25:43.269" v="893"/>
          <ac:inkMkLst>
            <pc:docMk/>
            <pc:sldMk cId="2303502608" sldId="331"/>
            <ac:inkMk id="730" creationId="{39AF801C-544D-027F-4521-E43B44EE2693}"/>
          </ac:inkMkLst>
        </pc:inkChg>
        <pc:inkChg chg="add mod">
          <ac:chgData name="Kokchun Giang" userId="67e2125d-ec8c-4323-9653-9824a2ad815f" providerId="ADAL" clId="{C25B542B-E4E8-D141-AA14-043D930A865A}" dt="2024-01-24T19:25:43.269" v="893"/>
          <ac:inkMkLst>
            <pc:docMk/>
            <pc:sldMk cId="2303502608" sldId="331"/>
            <ac:inkMk id="731" creationId="{95D7DE03-05E7-103C-21E1-00D6567B18D0}"/>
          </ac:inkMkLst>
        </pc:inkChg>
        <pc:inkChg chg="add mod">
          <ac:chgData name="Kokchun Giang" userId="67e2125d-ec8c-4323-9653-9824a2ad815f" providerId="ADAL" clId="{C25B542B-E4E8-D141-AA14-043D930A865A}" dt="2024-01-24T19:25:43.269" v="893"/>
          <ac:inkMkLst>
            <pc:docMk/>
            <pc:sldMk cId="2303502608" sldId="331"/>
            <ac:inkMk id="732" creationId="{1A78F71C-04C2-A21F-D754-BCBCDCD9E196}"/>
          </ac:inkMkLst>
        </pc:inkChg>
        <pc:inkChg chg="add mod">
          <ac:chgData name="Kokchun Giang" userId="67e2125d-ec8c-4323-9653-9824a2ad815f" providerId="ADAL" clId="{C25B542B-E4E8-D141-AA14-043D930A865A}" dt="2024-01-24T19:25:43.269" v="893"/>
          <ac:inkMkLst>
            <pc:docMk/>
            <pc:sldMk cId="2303502608" sldId="331"/>
            <ac:inkMk id="733" creationId="{79F3AE35-D0E5-B292-AAA5-48B755AB3026}"/>
          </ac:inkMkLst>
        </pc:inkChg>
        <pc:inkChg chg="add mod">
          <ac:chgData name="Kokchun Giang" userId="67e2125d-ec8c-4323-9653-9824a2ad815f" providerId="ADAL" clId="{C25B542B-E4E8-D141-AA14-043D930A865A}" dt="2024-01-24T19:25:43.269" v="893"/>
          <ac:inkMkLst>
            <pc:docMk/>
            <pc:sldMk cId="2303502608" sldId="331"/>
            <ac:inkMk id="734" creationId="{2B45FCC0-7C87-C4B6-95FD-F752878B2EF5}"/>
          </ac:inkMkLst>
        </pc:inkChg>
        <pc:inkChg chg="add mod">
          <ac:chgData name="Kokchun Giang" userId="67e2125d-ec8c-4323-9653-9824a2ad815f" providerId="ADAL" clId="{C25B542B-E4E8-D141-AA14-043D930A865A}" dt="2024-01-24T19:25:43.269" v="893"/>
          <ac:inkMkLst>
            <pc:docMk/>
            <pc:sldMk cId="2303502608" sldId="331"/>
            <ac:inkMk id="735" creationId="{292B175C-1BF9-480E-EDE4-3F6AAC7071F4}"/>
          </ac:inkMkLst>
        </pc:inkChg>
        <pc:inkChg chg="add mod">
          <ac:chgData name="Kokchun Giang" userId="67e2125d-ec8c-4323-9653-9824a2ad815f" providerId="ADAL" clId="{C25B542B-E4E8-D141-AA14-043D930A865A}" dt="2024-01-24T19:25:43.269" v="893"/>
          <ac:inkMkLst>
            <pc:docMk/>
            <pc:sldMk cId="2303502608" sldId="331"/>
            <ac:inkMk id="736" creationId="{D22B3C67-3F3A-5E20-BE72-C59E77874808}"/>
          </ac:inkMkLst>
        </pc:inkChg>
        <pc:inkChg chg="add mod">
          <ac:chgData name="Kokchun Giang" userId="67e2125d-ec8c-4323-9653-9824a2ad815f" providerId="ADAL" clId="{C25B542B-E4E8-D141-AA14-043D930A865A}" dt="2024-01-24T19:25:43.269" v="893"/>
          <ac:inkMkLst>
            <pc:docMk/>
            <pc:sldMk cId="2303502608" sldId="331"/>
            <ac:inkMk id="738" creationId="{352CEDFC-64A7-803C-C31C-AA0CC4D27D87}"/>
          </ac:inkMkLst>
        </pc:inkChg>
        <pc:inkChg chg="add mod">
          <ac:chgData name="Kokchun Giang" userId="67e2125d-ec8c-4323-9653-9824a2ad815f" providerId="ADAL" clId="{C25B542B-E4E8-D141-AA14-043D930A865A}" dt="2024-01-24T19:25:43.269" v="893"/>
          <ac:inkMkLst>
            <pc:docMk/>
            <pc:sldMk cId="2303502608" sldId="331"/>
            <ac:inkMk id="739" creationId="{0D6B80DE-A751-F51D-66B2-9145B520A54B}"/>
          </ac:inkMkLst>
        </pc:inkChg>
        <pc:inkChg chg="add mod">
          <ac:chgData name="Kokchun Giang" userId="67e2125d-ec8c-4323-9653-9824a2ad815f" providerId="ADAL" clId="{C25B542B-E4E8-D141-AA14-043D930A865A}" dt="2024-01-24T19:25:43.269" v="893"/>
          <ac:inkMkLst>
            <pc:docMk/>
            <pc:sldMk cId="2303502608" sldId="331"/>
            <ac:inkMk id="740" creationId="{16C33C4F-35A7-7EC3-A32C-6274BFF47037}"/>
          </ac:inkMkLst>
        </pc:inkChg>
        <pc:inkChg chg="add mod">
          <ac:chgData name="Kokchun Giang" userId="67e2125d-ec8c-4323-9653-9824a2ad815f" providerId="ADAL" clId="{C25B542B-E4E8-D141-AA14-043D930A865A}" dt="2024-01-24T19:25:43.269" v="893"/>
          <ac:inkMkLst>
            <pc:docMk/>
            <pc:sldMk cId="2303502608" sldId="331"/>
            <ac:inkMk id="741" creationId="{E0F70C66-E11C-08AD-DDB7-136F17FFF61C}"/>
          </ac:inkMkLst>
        </pc:inkChg>
        <pc:inkChg chg="add mod">
          <ac:chgData name="Kokchun Giang" userId="67e2125d-ec8c-4323-9653-9824a2ad815f" providerId="ADAL" clId="{C25B542B-E4E8-D141-AA14-043D930A865A}" dt="2024-01-24T19:25:56.962" v="907"/>
          <ac:inkMkLst>
            <pc:docMk/>
            <pc:sldMk cId="2303502608" sldId="331"/>
            <ac:inkMk id="743" creationId="{3877EA89-961B-27C1-940F-755C44056E1D}"/>
          </ac:inkMkLst>
        </pc:inkChg>
        <pc:inkChg chg="add mod">
          <ac:chgData name="Kokchun Giang" userId="67e2125d-ec8c-4323-9653-9824a2ad815f" providerId="ADAL" clId="{C25B542B-E4E8-D141-AA14-043D930A865A}" dt="2024-01-24T19:25:56.962" v="907"/>
          <ac:inkMkLst>
            <pc:docMk/>
            <pc:sldMk cId="2303502608" sldId="331"/>
            <ac:inkMk id="744" creationId="{8F792901-F099-0BF7-E585-DD1FE1E767F8}"/>
          </ac:inkMkLst>
        </pc:inkChg>
        <pc:inkChg chg="add mod">
          <ac:chgData name="Kokchun Giang" userId="67e2125d-ec8c-4323-9653-9824a2ad815f" providerId="ADAL" clId="{C25B542B-E4E8-D141-AA14-043D930A865A}" dt="2024-01-24T19:25:56.962" v="907"/>
          <ac:inkMkLst>
            <pc:docMk/>
            <pc:sldMk cId="2303502608" sldId="331"/>
            <ac:inkMk id="745" creationId="{AEE5E0E5-93BC-A3C2-C09C-47248B6179FC}"/>
          </ac:inkMkLst>
        </pc:inkChg>
        <pc:inkChg chg="add mod">
          <ac:chgData name="Kokchun Giang" userId="67e2125d-ec8c-4323-9653-9824a2ad815f" providerId="ADAL" clId="{C25B542B-E4E8-D141-AA14-043D930A865A}" dt="2024-01-24T19:25:56.962" v="907"/>
          <ac:inkMkLst>
            <pc:docMk/>
            <pc:sldMk cId="2303502608" sldId="331"/>
            <ac:inkMk id="746" creationId="{2C87FF0F-CD49-6D02-359D-3EA227350532}"/>
          </ac:inkMkLst>
        </pc:inkChg>
        <pc:inkChg chg="add mod">
          <ac:chgData name="Kokchun Giang" userId="67e2125d-ec8c-4323-9653-9824a2ad815f" providerId="ADAL" clId="{C25B542B-E4E8-D141-AA14-043D930A865A}" dt="2024-01-24T19:25:56.962" v="907"/>
          <ac:inkMkLst>
            <pc:docMk/>
            <pc:sldMk cId="2303502608" sldId="331"/>
            <ac:inkMk id="747" creationId="{1FFF42A9-190C-406D-C7AE-5AADB1BF3628}"/>
          </ac:inkMkLst>
        </pc:inkChg>
        <pc:inkChg chg="add mod">
          <ac:chgData name="Kokchun Giang" userId="67e2125d-ec8c-4323-9653-9824a2ad815f" providerId="ADAL" clId="{C25B542B-E4E8-D141-AA14-043D930A865A}" dt="2024-01-24T19:25:56.962" v="907"/>
          <ac:inkMkLst>
            <pc:docMk/>
            <pc:sldMk cId="2303502608" sldId="331"/>
            <ac:inkMk id="748" creationId="{08501B0F-15C3-D648-D0C2-3042760D68C5}"/>
          </ac:inkMkLst>
        </pc:inkChg>
        <pc:inkChg chg="add mod">
          <ac:chgData name="Kokchun Giang" userId="67e2125d-ec8c-4323-9653-9824a2ad815f" providerId="ADAL" clId="{C25B542B-E4E8-D141-AA14-043D930A865A}" dt="2024-01-24T19:25:56.962" v="907"/>
          <ac:inkMkLst>
            <pc:docMk/>
            <pc:sldMk cId="2303502608" sldId="331"/>
            <ac:inkMk id="749" creationId="{C470D543-C146-5961-0810-AC9C3FE39A70}"/>
          </ac:inkMkLst>
        </pc:inkChg>
        <pc:inkChg chg="add mod">
          <ac:chgData name="Kokchun Giang" userId="67e2125d-ec8c-4323-9653-9824a2ad815f" providerId="ADAL" clId="{C25B542B-E4E8-D141-AA14-043D930A865A}" dt="2024-01-24T19:25:56.962" v="907"/>
          <ac:inkMkLst>
            <pc:docMk/>
            <pc:sldMk cId="2303502608" sldId="331"/>
            <ac:inkMk id="750" creationId="{2DC4037D-D708-E9EA-FEB1-84753E12A7B4}"/>
          </ac:inkMkLst>
        </pc:inkChg>
        <pc:inkChg chg="add mod">
          <ac:chgData name="Kokchun Giang" userId="67e2125d-ec8c-4323-9653-9824a2ad815f" providerId="ADAL" clId="{C25B542B-E4E8-D141-AA14-043D930A865A}" dt="2024-01-24T19:25:56.962" v="907"/>
          <ac:inkMkLst>
            <pc:docMk/>
            <pc:sldMk cId="2303502608" sldId="331"/>
            <ac:inkMk id="751" creationId="{8DA0A6BF-E5A7-012D-15C9-6F2CE5D33831}"/>
          </ac:inkMkLst>
        </pc:inkChg>
        <pc:inkChg chg="add mod">
          <ac:chgData name="Kokchun Giang" userId="67e2125d-ec8c-4323-9653-9824a2ad815f" providerId="ADAL" clId="{C25B542B-E4E8-D141-AA14-043D930A865A}" dt="2024-01-24T19:25:56.962" v="907"/>
          <ac:inkMkLst>
            <pc:docMk/>
            <pc:sldMk cId="2303502608" sldId="331"/>
            <ac:inkMk id="752" creationId="{33C993DC-5758-3849-73D0-67996026056F}"/>
          </ac:inkMkLst>
        </pc:inkChg>
        <pc:inkChg chg="add mod">
          <ac:chgData name="Kokchun Giang" userId="67e2125d-ec8c-4323-9653-9824a2ad815f" providerId="ADAL" clId="{C25B542B-E4E8-D141-AA14-043D930A865A}" dt="2024-01-24T19:25:56.962" v="907"/>
          <ac:inkMkLst>
            <pc:docMk/>
            <pc:sldMk cId="2303502608" sldId="331"/>
            <ac:inkMk id="753" creationId="{677D00CD-73FD-1B6C-D687-C4B9D8CD35A3}"/>
          </ac:inkMkLst>
        </pc:inkChg>
        <pc:inkChg chg="add mod">
          <ac:chgData name="Kokchun Giang" userId="67e2125d-ec8c-4323-9653-9824a2ad815f" providerId="ADAL" clId="{C25B542B-E4E8-D141-AA14-043D930A865A}" dt="2024-01-24T19:26:00.755" v="916"/>
          <ac:inkMkLst>
            <pc:docMk/>
            <pc:sldMk cId="2303502608" sldId="331"/>
            <ac:inkMk id="754" creationId="{791BDBA1-D7BC-F206-A082-8179501BA594}"/>
          </ac:inkMkLst>
        </pc:inkChg>
        <pc:inkChg chg="add mod">
          <ac:chgData name="Kokchun Giang" userId="67e2125d-ec8c-4323-9653-9824a2ad815f" providerId="ADAL" clId="{C25B542B-E4E8-D141-AA14-043D930A865A}" dt="2024-01-24T19:26:00.755" v="916"/>
          <ac:inkMkLst>
            <pc:docMk/>
            <pc:sldMk cId="2303502608" sldId="331"/>
            <ac:inkMk id="755" creationId="{ECA36B79-C859-CBFA-ED78-C618096B5A4C}"/>
          </ac:inkMkLst>
        </pc:inkChg>
        <pc:inkChg chg="add mod">
          <ac:chgData name="Kokchun Giang" userId="67e2125d-ec8c-4323-9653-9824a2ad815f" providerId="ADAL" clId="{C25B542B-E4E8-D141-AA14-043D930A865A}" dt="2024-01-24T19:26:00.755" v="916"/>
          <ac:inkMkLst>
            <pc:docMk/>
            <pc:sldMk cId="2303502608" sldId="331"/>
            <ac:inkMk id="758" creationId="{BA99EF40-EF87-89B1-CEB4-92591C0E46AC}"/>
          </ac:inkMkLst>
        </pc:inkChg>
        <pc:inkChg chg="add mod">
          <ac:chgData name="Kokchun Giang" userId="67e2125d-ec8c-4323-9653-9824a2ad815f" providerId="ADAL" clId="{C25B542B-E4E8-D141-AA14-043D930A865A}" dt="2024-01-24T19:26:00.755" v="916"/>
          <ac:inkMkLst>
            <pc:docMk/>
            <pc:sldMk cId="2303502608" sldId="331"/>
            <ac:inkMk id="759" creationId="{FA71B009-508A-9107-0CE9-6B09BB4C7F23}"/>
          </ac:inkMkLst>
        </pc:inkChg>
        <pc:inkChg chg="add mod">
          <ac:chgData name="Kokchun Giang" userId="67e2125d-ec8c-4323-9653-9824a2ad815f" providerId="ADAL" clId="{C25B542B-E4E8-D141-AA14-043D930A865A}" dt="2024-01-24T19:26:00.755" v="916"/>
          <ac:inkMkLst>
            <pc:docMk/>
            <pc:sldMk cId="2303502608" sldId="331"/>
            <ac:inkMk id="760" creationId="{4D0456DE-3B5A-9BEF-F2A7-39B54ACEB3D9}"/>
          </ac:inkMkLst>
        </pc:inkChg>
        <pc:inkChg chg="add mod">
          <ac:chgData name="Kokchun Giang" userId="67e2125d-ec8c-4323-9653-9824a2ad815f" providerId="ADAL" clId="{C25B542B-E4E8-D141-AA14-043D930A865A}" dt="2024-01-24T19:26:00.755" v="916"/>
          <ac:inkMkLst>
            <pc:docMk/>
            <pc:sldMk cId="2303502608" sldId="331"/>
            <ac:inkMk id="761" creationId="{E7022A5F-8D89-BB19-7F15-C42356851CEA}"/>
          </ac:inkMkLst>
        </pc:inkChg>
        <pc:inkChg chg="add mod">
          <ac:chgData name="Kokchun Giang" userId="67e2125d-ec8c-4323-9653-9824a2ad815f" providerId="ADAL" clId="{C25B542B-E4E8-D141-AA14-043D930A865A}" dt="2024-01-24T19:26:00.755" v="916"/>
          <ac:inkMkLst>
            <pc:docMk/>
            <pc:sldMk cId="2303502608" sldId="331"/>
            <ac:inkMk id="762" creationId="{78991463-4F3E-E5AE-654E-B4AA2BBFC8B2}"/>
          </ac:inkMkLst>
        </pc:inkChg>
        <pc:inkChg chg="add mod">
          <ac:chgData name="Kokchun Giang" userId="67e2125d-ec8c-4323-9653-9824a2ad815f" providerId="ADAL" clId="{C25B542B-E4E8-D141-AA14-043D930A865A}" dt="2024-01-24T19:26:00.755" v="916"/>
          <ac:inkMkLst>
            <pc:docMk/>
            <pc:sldMk cId="2303502608" sldId="331"/>
            <ac:inkMk id="763" creationId="{85B15F59-21DC-A062-ACA3-08D750F25264}"/>
          </ac:inkMkLst>
        </pc:inkChg>
        <pc:inkChg chg="add mod">
          <ac:chgData name="Kokchun Giang" userId="67e2125d-ec8c-4323-9653-9824a2ad815f" providerId="ADAL" clId="{C25B542B-E4E8-D141-AA14-043D930A865A}" dt="2024-01-24T19:26:00.755" v="916"/>
          <ac:inkMkLst>
            <pc:docMk/>
            <pc:sldMk cId="2303502608" sldId="331"/>
            <ac:inkMk id="764" creationId="{E0880395-AEEC-19CB-E072-36C225F25BD4}"/>
          </ac:inkMkLst>
        </pc:inkChg>
        <pc:inkChg chg="add mod">
          <ac:chgData name="Kokchun Giang" userId="67e2125d-ec8c-4323-9653-9824a2ad815f" providerId="ADAL" clId="{C25B542B-E4E8-D141-AA14-043D930A865A}" dt="2024-01-24T19:26:00.755" v="916"/>
          <ac:inkMkLst>
            <pc:docMk/>
            <pc:sldMk cId="2303502608" sldId="331"/>
            <ac:inkMk id="765" creationId="{9EC0D8F1-DBD7-6550-AA33-4CFCA3416C84}"/>
          </ac:inkMkLst>
        </pc:inkChg>
        <pc:inkChg chg="add mod">
          <ac:chgData name="Kokchun Giang" userId="67e2125d-ec8c-4323-9653-9824a2ad815f" providerId="ADAL" clId="{C25B542B-E4E8-D141-AA14-043D930A865A}" dt="2024-01-24T19:26:10.354" v="932"/>
          <ac:inkMkLst>
            <pc:docMk/>
            <pc:sldMk cId="2303502608" sldId="331"/>
            <ac:inkMk id="767" creationId="{4B077630-BF57-90F4-BE7D-5CAFB0F9C079}"/>
          </ac:inkMkLst>
        </pc:inkChg>
        <pc:inkChg chg="add mod">
          <ac:chgData name="Kokchun Giang" userId="67e2125d-ec8c-4323-9653-9824a2ad815f" providerId="ADAL" clId="{C25B542B-E4E8-D141-AA14-043D930A865A}" dt="2024-01-24T19:26:10.354" v="932"/>
          <ac:inkMkLst>
            <pc:docMk/>
            <pc:sldMk cId="2303502608" sldId="331"/>
            <ac:inkMk id="768" creationId="{3654175D-71D2-25FE-D2B3-03927FA7EDA0}"/>
          </ac:inkMkLst>
        </pc:inkChg>
        <pc:inkChg chg="add mod">
          <ac:chgData name="Kokchun Giang" userId="67e2125d-ec8c-4323-9653-9824a2ad815f" providerId="ADAL" clId="{C25B542B-E4E8-D141-AA14-043D930A865A}" dt="2024-01-24T19:26:10.354" v="932"/>
          <ac:inkMkLst>
            <pc:docMk/>
            <pc:sldMk cId="2303502608" sldId="331"/>
            <ac:inkMk id="769" creationId="{D17348E1-71C9-9155-37FC-928F3633B27D}"/>
          </ac:inkMkLst>
        </pc:inkChg>
        <pc:inkChg chg="add mod">
          <ac:chgData name="Kokchun Giang" userId="67e2125d-ec8c-4323-9653-9824a2ad815f" providerId="ADAL" clId="{C25B542B-E4E8-D141-AA14-043D930A865A}" dt="2024-01-24T19:26:10.354" v="932"/>
          <ac:inkMkLst>
            <pc:docMk/>
            <pc:sldMk cId="2303502608" sldId="331"/>
            <ac:inkMk id="770" creationId="{0ADAD600-C32D-028E-1517-A1812FC9D425}"/>
          </ac:inkMkLst>
        </pc:inkChg>
        <pc:inkChg chg="add mod">
          <ac:chgData name="Kokchun Giang" userId="67e2125d-ec8c-4323-9653-9824a2ad815f" providerId="ADAL" clId="{C25B542B-E4E8-D141-AA14-043D930A865A}" dt="2024-01-24T19:26:10.354" v="932"/>
          <ac:inkMkLst>
            <pc:docMk/>
            <pc:sldMk cId="2303502608" sldId="331"/>
            <ac:inkMk id="771" creationId="{2D62AC92-4A36-31FE-D626-F366DD4B9819}"/>
          </ac:inkMkLst>
        </pc:inkChg>
        <pc:inkChg chg="add mod">
          <ac:chgData name="Kokchun Giang" userId="67e2125d-ec8c-4323-9653-9824a2ad815f" providerId="ADAL" clId="{C25B542B-E4E8-D141-AA14-043D930A865A}" dt="2024-01-24T19:26:10.354" v="932"/>
          <ac:inkMkLst>
            <pc:docMk/>
            <pc:sldMk cId="2303502608" sldId="331"/>
            <ac:inkMk id="772" creationId="{1E3435A9-1016-0307-5D2B-935B67B23792}"/>
          </ac:inkMkLst>
        </pc:inkChg>
        <pc:inkChg chg="add mod">
          <ac:chgData name="Kokchun Giang" userId="67e2125d-ec8c-4323-9653-9824a2ad815f" providerId="ADAL" clId="{C25B542B-E4E8-D141-AA14-043D930A865A}" dt="2024-01-24T19:26:10.354" v="932"/>
          <ac:inkMkLst>
            <pc:docMk/>
            <pc:sldMk cId="2303502608" sldId="331"/>
            <ac:inkMk id="773" creationId="{C3AEA39C-148F-B541-151F-C0DFC7720C81}"/>
          </ac:inkMkLst>
        </pc:inkChg>
        <pc:inkChg chg="add mod">
          <ac:chgData name="Kokchun Giang" userId="67e2125d-ec8c-4323-9653-9824a2ad815f" providerId="ADAL" clId="{C25B542B-E4E8-D141-AA14-043D930A865A}" dt="2024-01-24T19:26:10.354" v="932"/>
          <ac:inkMkLst>
            <pc:docMk/>
            <pc:sldMk cId="2303502608" sldId="331"/>
            <ac:inkMk id="774" creationId="{2F3358E5-3F65-96DB-B587-04CE284E06B5}"/>
          </ac:inkMkLst>
        </pc:inkChg>
        <pc:inkChg chg="add mod">
          <ac:chgData name="Kokchun Giang" userId="67e2125d-ec8c-4323-9653-9824a2ad815f" providerId="ADAL" clId="{C25B542B-E4E8-D141-AA14-043D930A865A}" dt="2024-01-24T19:26:10.354" v="932"/>
          <ac:inkMkLst>
            <pc:docMk/>
            <pc:sldMk cId="2303502608" sldId="331"/>
            <ac:inkMk id="775" creationId="{DA4D8A45-25ED-732A-F9E2-6594B8616ADF}"/>
          </ac:inkMkLst>
        </pc:inkChg>
        <pc:inkChg chg="add mod">
          <ac:chgData name="Kokchun Giang" userId="67e2125d-ec8c-4323-9653-9824a2ad815f" providerId="ADAL" clId="{C25B542B-E4E8-D141-AA14-043D930A865A}" dt="2024-01-24T19:26:10.354" v="932"/>
          <ac:inkMkLst>
            <pc:docMk/>
            <pc:sldMk cId="2303502608" sldId="331"/>
            <ac:inkMk id="776" creationId="{2087C608-F2BB-92A7-8F36-B9237BCA8036}"/>
          </ac:inkMkLst>
        </pc:inkChg>
        <pc:inkChg chg="add mod">
          <ac:chgData name="Kokchun Giang" userId="67e2125d-ec8c-4323-9653-9824a2ad815f" providerId="ADAL" clId="{C25B542B-E4E8-D141-AA14-043D930A865A}" dt="2024-01-24T19:26:10.354" v="932"/>
          <ac:inkMkLst>
            <pc:docMk/>
            <pc:sldMk cId="2303502608" sldId="331"/>
            <ac:inkMk id="777" creationId="{E915A920-1FF5-422D-0E15-92E50692F434}"/>
          </ac:inkMkLst>
        </pc:inkChg>
        <pc:inkChg chg="add mod">
          <ac:chgData name="Kokchun Giang" userId="67e2125d-ec8c-4323-9653-9824a2ad815f" providerId="ADAL" clId="{C25B542B-E4E8-D141-AA14-043D930A865A}" dt="2024-01-24T19:26:10.354" v="932"/>
          <ac:inkMkLst>
            <pc:docMk/>
            <pc:sldMk cId="2303502608" sldId="331"/>
            <ac:inkMk id="778" creationId="{7802F837-6C98-C296-BF1B-07E5925FE069}"/>
          </ac:inkMkLst>
        </pc:inkChg>
        <pc:inkChg chg="add mod">
          <ac:chgData name="Kokchun Giang" userId="67e2125d-ec8c-4323-9653-9824a2ad815f" providerId="ADAL" clId="{C25B542B-E4E8-D141-AA14-043D930A865A}" dt="2024-01-24T19:26:10.354" v="932"/>
          <ac:inkMkLst>
            <pc:docMk/>
            <pc:sldMk cId="2303502608" sldId="331"/>
            <ac:inkMk id="779" creationId="{43BB22A5-1E66-DBD5-A03D-805B387BC338}"/>
          </ac:inkMkLst>
        </pc:inkChg>
        <pc:inkChg chg="add mod">
          <ac:chgData name="Kokchun Giang" userId="67e2125d-ec8c-4323-9653-9824a2ad815f" providerId="ADAL" clId="{C25B542B-E4E8-D141-AA14-043D930A865A}" dt="2024-01-24T19:26:10.354" v="932"/>
          <ac:inkMkLst>
            <pc:docMk/>
            <pc:sldMk cId="2303502608" sldId="331"/>
            <ac:inkMk id="780" creationId="{86BD0DD2-3BC3-5111-DAF6-8FAF442C38B1}"/>
          </ac:inkMkLst>
        </pc:inkChg>
        <pc:inkChg chg="add mod">
          <ac:chgData name="Kokchun Giang" userId="67e2125d-ec8c-4323-9653-9824a2ad815f" providerId="ADAL" clId="{C25B542B-E4E8-D141-AA14-043D930A865A}" dt="2024-01-24T19:26:10.354" v="932"/>
          <ac:inkMkLst>
            <pc:docMk/>
            <pc:sldMk cId="2303502608" sldId="331"/>
            <ac:inkMk id="781" creationId="{7EE6DF0A-2E29-42B6-8D96-C84335CD18A6}"/>
          </ac:inkMkLst>
        </pc:inkChg>
        <pc:inkChg chg="add mod">
          <ac:chgData name="Kokchun Giang" userId="67e2125d-ec8c-4323-9653-9824a2ad815f" providerId="ADAL" clId="{C25B542B-E4E8-D141-AA14-043D930A865A}" dt="2024-01-24T19:53:57.126" v="1876" actId="164"/>
          <ac:inkMkLst>
            <pc:docMk/>
            <pc:sldMk cId="2303502608" sldId="331"/>
            <ac:inkMk id="783" creationId="{4EE12F53-888E-5A5A-CA49-A0ABA8D40E4C}"/>
          </ac:inkMkLst>
        </pc:inkChg>
        <pc:inkChg chg="add del mod">
          <ac:chgData name="Kokchun Giang" userId="67e2125d-ec8c-4323-9653-9824a2ad815f" providerId="ADAL" clId="{C25B542B-E4E8-D141-AA14-043D930A865A}" dt="2024-01-24T19:26:16.383" v="937"/>
          <ac:inkMkLst>
            <pc:docMk/>
            <pc:sldMk cId="2303502608" sldId="331"/>
            <ac:inkMk id="784" creationId="{EFF393E3-3040-6938-B49B-84113B24D170}"/>
          </ac:inkMkLst>
        </pc:inkChg>
        <pc:inkChg chg="add mod">
          <ac:chgData name="Kokchun Giang" userId="67e2125d-ec8c-4323-9653-9824a2ad815f" providerId="ADAL" clId="{C25B542B-E4E8-D141-AA14-043D930A865A}" dt="2024-01-24T19:26:19.785" v="941"/>
          <ac:inkMkLst>
            <pc:docMk/>
            <pc:sldMk cId="2303502608" sldId="331"/>
            <ac:inkMk id="786" creationId="{299E446A-B802-E416-302F-B0EBB670807D}"/>
          </ac:inkMkLst>
        </pc:inkChg>
        <pc:inkChg chg="add mod">
          <ac:chgData name="Kokchun Giang" userId="67e2125d-ec8c-4323-9653-9824a2ad815f" providerId="ADAL" clId="{C25B542B-E4E8-D141-AA14-043D930A865A}" dt="2024-01-24T19:26:19.785" v="941"/>
          <ac:inkMkLst>
            <pc:docMk/>
            <pc:sldMk cId="2303502608" sldId="331"/>
            <ac:inkMk id="787" creationId="{EB49CA42-11B8-CF9E-D994-650D8F89C937}"/>
          </ac:inkMkLst>
        </pc:inkChg>
        <pc:inkChg chg="add mod">
          <ac:chgData name="Kokchun Giang" userId="67e2125d-ec8c-4323-9653-9824a2ad815f" providerId="ADAL" clId="{C25B542B-E4E8-D141-AA14-043D930A865A}" dt="2024-01-24T19:26:19.785" v="941"/>
          <ac:inkMkLst>
            <pc:docMk/>
            <pc:sldMk cId="2303502608" sldId="331"/>
            <ac:inkMk id="788" creationId="{8992AE4B-C064-3A24-7393-D30513502720}"/>
          </ac:inkMkLst>
        </pc:inkChg>
        <pc:inkChg chg="del">
          <ac:chgData name="Kokchun Giang" userId="67e2125d-ec8c-4323-9653-9824a2ad815f" providerId="ADAL" clId="{C25B542B-E4E8-D141-AA14-043D930A865A}" dt="2024-01-24T19:01:26.975" v="110" actId="478"/>
          <ac:inkMkLst>
            <pc:docMk/>
            <pc:sldMk cId="2303502608" sldId="331"/>
            <ac:inkMk id="965" creationId="{9FEC784A-ACE0-5372-36A1-C171FFA231B4}"/>
          </ac:inkMkLst>
        </pc:inkChg>
        <pc:cxnChg chg="mod">
          <ac:chgData name="Kokchun Giang" userId="67e2125d-ec8c-4323-9653-9824a2ad815f" providerId="ADAL" clId="{C25B542B-E4E8-D141-AA14-043D930A865A}" dt="2024-01-24T19:06:13.507" v="209"/>
          <ac:cxnSpMkLst>
            <pc:docMk/>
            <pc:sldMk cId="2303502608" sldId="331"/>
            <ac:cxnSpMk id="4" creationId="{04D28717-3D0E-2EA0-D28F-56A8DDB91E40}"/>
          </ac:cxnSpMkLst>
        </pc:cxnChg>
        <pc:cxnChg chg="mod">
          <ac:chgData name="Kokchun Giang" userId="67e2125d-ec8c-4323-9653-9824a2ad815f" providerId="ADAL" clId="{C25B542B-E4E8-D141-AA14-043D930A865A}" dt="2024-01-24T19:06:13.507" v="209"/>
          <ac:cxnSpMkLst>
            <pc:docMk/>
            <pc:sldMk cId="2303502608" sldId="331"/>
            <ac:cxnSpMk id="6" creationId="{943DE23A-B150-B5F7-69F9-F9E52C5340EB}"/>
          </ac:cxnSpMkLst>
        </pc:cxnChg>
      </pc:sldChg>
      <pc:sldChg chg="addSp delSp modSp add mod delAnim modAnim">
        <pc:chgData name="Kokchun Giang" userId="67e2125d-ec8c-4323-9653-9824a2ad815f" providerId="ADAL" clId="{C25B542B-E4E8-D141-AA14-043D930A865A}" dt="2024-01-24T19:58:50.841" v="1928"/>
        <pc:sldMkLst>
          <pc:docMk/>
          <pc:sldMk cId="2374835458" sldId="332"/>
        </pc:sldMkLst>
        <pc:spChg chg="mod">
          <ac:chgData name="Kokchun Giang" userId="67e2125d-ec8c-4323-9653-9824a2ad815f" providerId="ADAL" clId="{C25B542B-E4E8-D141-AA14-043D930A865A}" dt="2024-01-24T19:36:34.834" v="1236" actId="20577"/>
          <ac:spMkLst>
            <pc:docMk/>
            <pc:sldMk cId="2374835458" sldId="332"/>
            <ac:spMk id="28" creationId="{B6771C1F-81FB-CFF9-8EA8-1D62692EE064}"/>
          </ac:spMkLst>
        </pc:spChg>
        <pc:spChg chg="del">
          <ac:chgData name="Kokchun Giang" userId="67e2125d-ec8c-4323-9653-9824a2ad815f" providerId="ADAL" clId="{C25B542B-E4E8-D141-AA14-043D930A865A}" dt="2024-01-24T19:28:15.781" v="955" actId="478"/>
          <ac:spMkLst>
            <pc:docMk/>
            <pc:sldMk cId="2374835458" sldId="332"/>
            <ac:spMk id="516" creationId="{BDEC6302-28C7-B9EB-C535-5AC23E5DE60E}"/>
          </ac:spMkLst>
        </pc:spChg>
        <pc:grpChg chg="del mod">
          <ac:chgData name="Kokchun Giang" userId="67e2125d-ec8c-4323-9653-9824a2ad815f" providerId="ADAL" clId="{C25B542B-E4E8-D141-AA14-043D930A865A}" dt="2024-01-24T19:32:22.640" v="974"/>
          <ac:grpSpMkLst>
            <pc:docMk/>
            <pc:sldMk cId="2374835458" sldId="332"/>
            <ac:grpSpMk id="55" creationId="{CF2F13CE-9853-5478-EE69-CE59E5F2A639}"/>
          </ac:grpSpMkLst>
        </pc:grpChg>
        <pc:grpChg chg="del">
          <ac:chgData name="Kokchun Giang" userId="67e2125d-ec8c-4323-9653-9824a2ad815f" providerId="ADAL" clId="{C25B542B-E4E8-D141-AA14-043D930A865A}" dt="2024-01-24T19:28:15.781" v="955" actId="478"/>
          <ac:grpSpMkLst>
            <pc:docMk/>
            <pc:sldMk cId="2374835458" sldId="332"/>
            <ac:grpSpMk id="437" creationId="{5374C2CC-7501-B7BD-87B9-8D6C7ABD8340}"/>
          </ac:grpSpMkLst>
        </pc:grpChg>
        <pc:grpChg chg="del">
          <ac:chgData name="Kokchun Giang" userId="67e2125d-ec8c-4323-9653-9824a2ad815f" providerId="ADAL" clId="{C25B542B-E4E8-D141-AA14-043D930A865A}" dt="2024-01-24T19:28:15.781" v="955" actId="478"/>
          <ac:grpSpMkLst>
            <pc:docMk/>
            <pc:sldMk cId="2374835458" sldId="332"/>
            <ac:grpSpMk id="477" creationId="{7887EFBF-E9C6-F1F9-087B-573FF9CD29DD}"/>
          </ac:grpSpMkLst>
        </pc:grpChg>
        <pc:grpChg chg="del">
          <ac:chgData name="Kokchun Giang" userId="67e2125d-ec8c-4323-9653-9824a2ad815f" providerId="ADAL" clId="{C25B542B-E4E8-D141-AA14-043D930A865A}" dt="2024-01-24T19:28:15.781" v="955" actId="478"/>
          <ac:grpSpMkLst>
            <pc:docMk/>
            <pc:sldMk cId="2374835458" sldId="332"/>
            <ac:grpSpMk id="478" creationId="{B2F89161-644E-AF06-D08A-F53CA0395DEA}"/>
          </ac:grpSpMkLst>
        </pc:grpChg>
        <pc:grpChg chg="del">
          <ac:chgData name="Kokchun Giang" userId="67e2125d-ec8c-4323-9653-9824a2ad815f" providerId="ADAL" clId="{C25B542B-E4E8-D141-AA14-043D930A865A}" dt="2024-01-24T19:28:16.918" v="956" actId="478"/>
          <ac:grpSpMkLst>
            <pc:docMk/>
            <pc:sldMk cId="2374835458" sldId="332"/>
            <ac:grpSpMk id="479" creationId="{1EB2C32C-F137-8610-8753-B1F8B22588A4}"/>
          </ac:grpSpMkLst>
        </pc:grpChg>
        <pc:grpChg chg="del">
          <ac:chgData name="Kokchun Giang" userId="67e2125d-ec8c-4323-9653-9824a2ad815f" providerId="ADAL" clId="{C25B542B-E4E8-D141-AA14-043D930A865A}" dt="2024-01-24T19:28:15.781" v="955" actId="478"/>
          <ac:grpSpMkLst>
            <pc:docMk/>
            <pc:sldMk cId="2374835458" sldId="332"/>
            <ac:grpSpMk id="480" creationId="{D5DBAD91-9280-B083-54CA-D69B9C2EC1AF}"/>
          </ac:grpSpMkLst>
        </pc:grpChg>
        <pc:grpChg chg="del">
          <ac:chgData name="Kokchun Giang" userId="67e2125d-ec8c-4323-9653-9824a2ad815f" providerId="ADAL" clId="{C25B542B-E4E8-D141-AA14-043D930A865A}" dt="2024-01-24T19:28:15.781" v="955" actId="478"/>
          <ac:grpSpMkLst>
            <pc:docMk/>
            <pc:sldMk cId="2374835458" sldId="332"/>
            <ac:grpSpMk id="483" creationId="{51295761-B4B7-56EE-9CF8-2755CB6C6EA1}"/>
          </ac:grpSpMkLst>
        </pc:grpChg>
        <pc:grpChg chg="mod">
          <ac:chgData name="Kokchun Giang" userId="67e2125d-ec8c-4323-9653-9824a2ad815f" providerId="ADAL" clId="{C25B542B-E4E8-D141-AA14-043D930A865A}" dt="2024-01-24T19:55:48.008" v="1895" actId="164"/>
          <ac:grpSpMkLst>
            <pc:docMk/>
            <pc:sldMk cId="2374835458" sldId="332"/>
            <ac:grpSpMk id="487" creationId="{B862457C-7C07-6EF1-B6AF-5AB19474C48C}"/>
          </ac:grpSpMkLst>
        </pc:grpChg>
        <pc:grpChg chg="mod">
          <ac:chgData name="Kokchun Giang" userId="67e2125d-ec8c-4323-9653-9824a2ad815f" providerId="ADAL" clId="{C25B542B-E4E8-D141-AA14-043D930A865A}" dt="2024-01-24T19:55:48.008" v="1895" actId="164"/>
          <ac:grpSpMkLst>
            <pc:docMk/>
            <pc:sldMk cId="2374835458" sldId="332"/>
            <ac:grpSpMk id="488" creationId="{724F2F1F-E7D6-A976-267F-0D6D19211F67}"/>
          </ac:grpSpMkLst>
        </pc:grpChg>
        <pc:grpChg chg="del">
          <ac:chgData name="Kokchun Giang" userId="67e2125d-ec8c-4323-9653-9824a2ad815f" providerId="ADAL" clId="{C25B542B-E4E8-D141-AA14-043D930A865A}" dt="2024-01-24T19:28:15.781" v="955" actId="478"/>
          <ac:grpSpMkLst>
            <pc:docMk/>
            <pc:sldMk cId="2374835458" sldId="332"/>
            <ac:grpSpMk id="510" creationId="{C1C675EC-1C89-78B7-F247-7BCD23EA4E04}"/>
          </ac:grpSpMkLst>
        </pc:grpChg>
        <pc:grpChg chg="del">
          <ac:chgData name="Kokchun Giang" userId="67e2125d-ec8c-4323-9653-9824a2ad815f" providerId="ADAL" clId="{C25B542B-E4E8-D141-AA14-043D930A865A}" dt="2024-01-24T19:28:15.781" v="955" actId="478"/>
          <ac:grpSpMkLst>
            <pc:docMk/>
            <pc:sldMk cId="2374835458" sldId="332"/>
            <ac:grpSpMk id="513" creationId="{3C59DA7B-611D-99C1-8344-72CCC0AF3EAF}"/>
          </ac:grpSpMkLst>
        </pc:grpChg>
        <pc:grpChg chg="del">
          <ac:chgData name="Kokchun Giang" userId="67e2125d-ec8c-4323-9653-9824a2ad815f" providerId="ADAL" clId="{C25B542B-E4E8-D141-AA14-043D930A865A}" dt="2024-01-24T19:28:15.781" v="955" actId="478"/>
          <ac:grpSpMkLst>
            <pc:docMk/>
            <pc:sldMk cId="2374835458" sldId="332"/>
            <ac:grpSpMk id="514" creationId="{9A023F7F-AE2D-6479-4A38-8BFC6E5A6DD1}"/>
          </ac:grpSpMkLst>
        </pc:grpChg>
        <pc:grpChg chg="del">
          <ac:chgData name="Kokchun Giang" userId="67e2125d-ec8c-4323-9653-9824a2ad815f" providerId="ADAL" clId="{C25B542B-E4E8-D141-AA14-043D930A865A}" dt="2024-01-24T19:28:15.781" v="955" actId="478"/>
          <ac:grpSpMkLst>
            <pc:docMk/>
            <pc:sldMk cId="2374835458" sldId="332"/>
            <ac:grpSpMk id="515" creationId="{E334D8C1-41AF-9D40-6D10-2A1B4C73ED10}"/>
          </ac:grpSpMkLst>
        </pc:grpChg>
        <pc:grpChg chg="del">
          <ac:chgData name="Kokchun Giang" userId="67e2125d-ec8c-4323-9653-9824a2ad815f" providerId="ADAL" clId="{C25B542B-E4E8-D141-AA14-043D930A865A}" dt="2024-01-24T19:28:20.285" v="957" actId="478"/>
          <ac:grpSpMkLst>
            <pc:docMk/>
            <pc:sldMk cId="2374835458" sldId="332"/>
            <ac:grpSpMk id="520" creationId="{BF26F4D3-589C-3EC8-1CF8-E9F5DCF6E610}"/>
          </ac:grpSpMkLst>
        </pc:grpChg>
        <pc:grpChg chg="del">
          <ac:chgData name="Kokchun Giang" userId="67e2125d-ec8c-4323-9653-9824a2ad815f" providerId="ADAL" clId="{C25B542B-E4E8-D141-AA14-043D930A865A}" dt="2024-01-24T19:28:20.285" v="957" actId="478"/>
          <ac:grpSpMkLst>
            <pc:docMk/>
            <pc:sldMk cId="2374835458" sldId="332"/>
            <ac:grpSpMk id="526" creationId="{C72A1F7C-6499-711F-7511-65170DEABE2B}"/>
          </ac:grpSpMkLst>
        </pc:grpChg>
        <pc:grpChg chg="del">
          <ac:chgData name="Kokchun Giang" userId="67e2125d-ec8c-4323-9653-9824a2ad815f" providerId="ADAL" clId="{C25B542B-E4E8-D141-AA14-043D930A865A}" dt="2024-01-24T19:28:20.285" v="957" actId="478"/>
          <ac:grpSpMkLst>
            <pc:docMk/>
            <pc:sldMk cId="2374835458" sldId="332"/>
            <ac:grpSpMk id="531" creationId="{BCDDBBC8-2C44-D134-683B-CE28BB115EB3}"/>
          </ac:grpSpMkLst>
        </pc:grpChg>
        <pc:grpChg chg="del">
          <ac:chgData name="Kokchun Giang" userId="67e2125d-ec8c-4323-9653-9824a2ad815f" providerId="ADAL" clId="{C25B542B-E4E8-D141-AA14-043D930A865A}" dt="2024-01-24T19:28:20.285" v="957" actId="478"/>
          <ac:grpSpMkLst>
            <pc:docMk/>
            <pc:sldMk cId="2374835458" sldId="332"/>
            <ac:grpSpMk id="537" creationId="{DDBB39DC-651B-3A0E-88F7-D1C258D9F68C}"/>
          </ac:grpSpMkLst>
        </pc:grpChg>
        <pc:grpChg chg="del">
          <ac:chgData name="Kokchun Giang" userId="67e2125d-ec8c-4323-9653-9824a2ad815f" providerId="ADAL" clId="{C25B542B-E4E8-D141-AA14-043D930A865A}" dt="2024-01-24T19:28:20.285" v="957" actId="478"/>
          <ac:grpSpMkLst>
            <pc:docMk/>
            <pc:sldMk cId="2374835458" sldId="332"/>
            <ac:grpSpMk id="556" creationId="{C5249D27-4261-CA23-4330-BE448F5E2621}"/>
          </ac:grpSpMkLst>
        </pc:grpChg>
        <pc:grpChg chg="del">
          <ac:chgData name="Kokchun Giang" userId="67e2125d-ec8c-4323-9653-9824a2ad815f" providerId="ADAL" clId="{C25B542B-E4E8-D141-AA14-043D930A865A}" dt="2024-01-24T19:28:20.285" v="957" actId="478"/>
          <ac:grpSpMkLst>
            <pc:docMk/>
            <pc:sldMk cId="2374835458" sldId="332"/>
            <ac:grpSpMk id="559" creationId="{BDAE61FD-E626-30DF-8CE1-315AA8CE29EC}"/>
          </ac:grpSpMkLst>
        </pc:grpChg>
        <pc:grpChg chg="del">
          <ac:chgData name="Kokchun Giang" userId="67e2125d-ec8c-4323-9653-9824a2ad815f" providerId="ADAL" clId="{C25B542B-E4E8-D141-AA14-043D930A865A}" dt="2024-01-24T19:28:20.285" v="957" actId="478"/>
          <ac:grpSpMkLst>
            <pc:docMk/>
            <pc:sldMk cId="2374835458" sldId="332"/>
            <ac:grpSpMk id="565" creationId="{F6E9150C-95A2-E42F-604A-FD32944335CB}"/>
          </ac:grpSpMkLst>
        </pc:grpChg>
        <pc:grpChg chg="del">
          <ac:chgData name="Kokchun Giang" userId="67e2125d-ec8c-4323-9653-9824a2ad815f" providerId="ADAL" clId="{C25B542B-E4E8-D141-AA14-043D930A865A}" dt="2024-01-24T19:28:20.285" v="957" actId="478"/>
          <ac:grpSpMkLst>
            <pc:docMk/>
            <pc:sldMk cId="2374835458" sldId="332"/>
            <ac:grpSpMk id="571" creationId="{11C2D549-EA4C-B7CE-B52F-C9EADE18F463}"/>
          </ac:grpSpMkLst>
        </pc:grpChg>
        <pc:grpChg chg="mod">
          <ac:chgData name="Kokchun Giang" userId="67e2125d-ec8c-4323-9653-9824a2ad815f" providerId="ADAL" clId="{C25B542B-E4E8-D141-AA14-043D930A865A}" dt="2024-01-24T19:55:48.008" v="1895" actId="164"/>
          <ac:grpSpMkLst>
            <pc:docMk/>
            <pc:sldMk cId="2374835458" sldId="332"/>
            <ac:grpSpMk id="581" creationId="{19BDA6EE-792B-2F8F-3252-22876130A2B1}"/>
          </ac:grpSpMkLst>
        </pc:grpChg>
        <pc:grpChg chg="mod">
          <ac:chgData name="Kokchun Giang" userId="67e2125d-ec8c-4323-9653-9824a2ad815f" providerId="ADAL" clId="{C25B542B-E4E8-D141-AA14-043D930A865A}" dt="2024-01-24T19:55:48.008" v="1895" actId="164"/>
          <ac:grpSpMkLst>
            <pc:docMk/>
            <pc:sldMk cId="2374835458" sldId="332"/>
            <ac:grpSpMk id="582" creationId="{DEEC98E4-4DAC-D45A-D610-EFDD250AF73B}"/>
          </ac:grpSpMkLst>
        </pc:grpChg>
        <pc:grpChg chg="del">
          <ac:chgData name="Kokchun Giang" userId="67e2125d-ec8c-4323-9653-9824a2ad815f" providerId="ADAL" clId="{C25B542B-E4E8-D141-AA14-043D930A865A}" dt="2024-01-24T19:28:20.285" v="957" actId="478"/>
          <ac:grpSpMkLst>
            <pc:docMk/>
            <pc:sldMk cId="2374835458" sldId="332"/>
            <ac:grpSpMk id="599" creationId="{D49F5277-F2B9-9A49-2781-25476542659F}"/>
          </ac:grpSpMkLst>
        </pc:grpChg>
        <pc:grpChg chg="del">
          <ac:chgData name="Kokchun Giang" userId="67e2125d-ec8c-4323-9653-9824a2ad815f" providerId="ADAL" clId="{C25B542B-E4E8-D141-AA14-043D930A865A}" dt="2024-01-24T19:28:20.285" v="957" actId="478"/>
          <ac:grpSpMkLst>
            <pc:docMk/>
            <pc:sldMk cId="2374835458" sldId="332"/>
            <ac:grpSpMk id="612" creationId="{B378CCC0-561C-DD04-186E-83654B0A5D17}"/>
          </ac:grpSpMkLst>
        </pc:grpChg>
        <pc:grpChg chg="mod">
          <ac:chgData name="Kokchun Giang" userId="67e2125d-ec8c-4323-9653-9824a2ad815f" providerId="ADAL" clId="{C25B542B-E4E8-D141-AA14-043D930A865A}" dt="2024-01-24T19:33:08.873" v="1021"/>
          <ac:grpSpMkLst>
            <pc:docMk/>
            <pc:sldMk cId="2374835458" sldId="332"/>
            <ac:grpSpMk id="617" creationId="{AD80C1D0-494E-A4A3-CB97-ACA79D623DC8}"/>
          </ac:grpSpMkLst>
        </pc:grpChg>
        <pc:grpChg chg="mod">
          <ac:chgData name="Kokchun Giang" userId="67e2125d-ec8c-4323-9653-9824a2ad815f" providerId="ADAL" clId="{C25B542B-E4E8-D141-AA14-043D930A865A}" dt="2024-01-24T19:33:07.272" v="1013"/>
          <ac:grpSpMkLst>
            <pc:docMk/>
            <pc:sldMk cId="2374835458" sldId="332"/>
            <ac:grpSpMk id="631" creationId="{E20B8D8A-CD51-8A80-321B-22A9DBCDA982}"/>
          </ac:grpSpMkLst>
        </pc:grpChg>
        <pc:grpChg chg="mod">
          <ac:chgData name="Kokchun Giang" userId="67e2125d-ec8c-4323-9653-9824a2ad815f" providerId="ADAL" clId="{C25B542B-E4E8-D141-AA14-043D930A865A}" dt="2024-01-24T19:33:07.272" v="1013"/>
          <ac:grpSpMkLst>
            <pc:docMk/>
            <pc:sldMk cId="2374835458" sldId="332"/>
            <ac:grpSpMk id="632" creationId="{2DE429A9-EB62-66E3-598B-75A28C859335}"/>
          </ac:grpSpMkLst>
        </pc:grpChg>
        <pc:grpChg chg="del">
          <ac:chgData name="Kokchun Giang" userId="67e2125d-ec8c-4323-9653-9824a2ad815f" providerId="ADAL" clId="{C25B542B-E4E8-D141-AA14-043D930A865A}" dt="2024-01-24T19:28:20.285" v="957" actId="478"/>
          <ac:grpSpMkLst>
            <pc:docMk/>
            <pc:sldMk cId="2374835458" sldId="332"/>
            <ac:grpSpMk id="649" creationId="{589EA7A0-393A-1132-4591-DB8BFAB2A809}"/>
          </ac:grpSpMkLst>
        </pc:grpChg>
        <pc:grpChg chg="del">
          <ac:chgData name="Kokchun Giang" userId="67e2125d-ec8c-4323-9653-9824a2ad815f" providerId="ADAL" clId="{C25B542B-E4E8-D141-AA14-043D930A865A}" dt="2024-01-24T19:28:22.655" v="958" actId="478"/>
          <ac:grpSpMkLst>
            <pc:docMk/>
            <pc:sldMk cId="2374835458" sldId="332"/>
            <ac:grpSpMk id="659" creationId="{1E442B25-C243-50D7-0743-9E0F0CE0A6EB}"/>
          </ac:grpSpMkLst>
        </pc:grpChg>
        <pc:grpChg chg="del">
          <ac:chgData name="Kokchun Giang" userId="67e2125d-ec8c-4323-9653-9824a2ad815f" providerId="ADAL" clId="{C25B542B-E4E8-D141-AA14-043D930A865A}" dt="2024-01-24T19:28:22.655" v="958" actId="478"/>
          <ac:grpSpMkLst>
            <pc:docMk/>
            <pc:sldMk cId="2374835458" sldId="332"/>
            <ac:grpSpMk id="660" creationId="{B7D9791A-D204-7394-3D7E-DDEA4945A132}"/>
          </ac:grpSpMkLst>
        </pc:grpChg>
        <pc:grpChg chg="del">
          <ac:chgData name="Kokchun Giang" userId="67e2125d-ec8c-4323-9653-9824a2ad815f" providerId="ADAL" clId="{C25B542B-E4E8-D141-AA14-043D930A865A}" dt="2024-01-24T19:28:22.655" v="958" actId="478"/>
          <ac:grpSpMkLst>
            <pc:docMk/>
            <pc:sldMk cId="2374835458" sldId="332"/>
            <ac:grpSpMk id="663" creationId="{75BE7B4B-879C-7ADC-7497-66563430992D}"/>
          </ac:grpSpMkLst>
        </pc:grpChg>
        <pc:grpChg chg="del">
          <ac:chgData name="Kokchun Giang" userId="67e2125d-ec8c-4323-9653-9824a2ad815f" providerId="ADAL" clId="{C25B542B-E4E8-D141-AA14-043D930A865A}" dt="2024-01-24T19:28:22.655" v="958" actId="478"/>
          <ac:grpSpMkLst>
            <pc:docMk/>
            <pc:sldMk cId="2374835458" sldId="332"/>
            <ac:grpSpMk id="674" creationId="{5570056E-4800-9AF3-C10C-9F5D5660E19E}"/>
          </ac:grpSpMkLst>
        </pc:grpChg>
        <pc:grpChg chg="del">
          <ac:chgData name="Kokchun Giang" userId="67e2125d-ec8c-4323-9653-9824a2ad815f" providerId="ADAL" clId="{C25B542B-E4E8-D141-AA14-043D930A865A}" dt="2024-01-24T19:28:22.655" v="958" actId="478"/>
          <ac:grpSpMkLst>
            <pc:docMk/>
            <pc:sldMk cId="2374835458" sldId="332"/>
            <ac:grpSpMk id="675" creationId="{833679A8-80BA-A80B-6A8D-CAB5901C2A67}"/>
          </ac:grpSpMkLst>
        </pc:grpChg>
        <pc:grpChg chg="del">
          <ac:chgData name="Kokchun Giang" userId="67e2125d-ec8c-4323-9653-9824a2ad815f" providerId="ADAL" clId="{C25B542B-E4E8-D141-AA14-043D930A865A}" dt="2024-01-24T19:28:22.655" v="958" actId="478"/>
          <ac:grpSpMkLst>
            <pc:docMk/>
            <pc:sldMk cId="2374835458" sldId="332"/>
            <ac:grpSpMk id="676" creationId="{36EE6A70-9B52-65A4-9349-0B7B617501AA}"/>
          </ac:grpSpMkLst>
        </pc:grpChg>
        <pc:grpChg chg="mod">
          <ac:chgData name="Kokchun Giang" userId="67e2125d-ec8c-4323-9653-9824a2ad815f" providerId="ADAL" clId="{C25B542B-E4E8-D141-AA14-043D930A865A}" dt="2024-01-24T19:55:48.008" v="1895" actId="164"/>
          <ac:grpSpMkLst>
            <pc:docMk/>
            <pc:sldMk cId="2374835458" sldId="332"/>
            <ac:grpSpMk id="683" creationId="{08CE5C43-B042-FD23-1E38-DCCBB0B33AD3}"/>
          </ac:grpSpMkLst>
        </pc:grpChg>
        <pc:grpChg chg="del">
          <ac:chgData name="Kokchun Giang" userId="67e2125d-ec8c-4323-9653-9824a2ad815f" providerId="ADAL" clId="{C25B542B-E4E8-D141-AA14-043D930A865A}" dt="2024-01-24T19:28:22.655" v="958" actId="478"/>
          <ac:grpSpMkLst>
            <pc:docMk/>
            <pc:sldMk cId="2374835458" sldId="332"/>
            <ac:grpSpMk id="690" creationId="{CBA1974E-4AE9-AFF3-241A-BB03111A807C}"/>
          </ac:grpSpMkLst>
        </pc:grpChg>
        <pc:grpChg chg="del">
          <ac:chgData name="Kokchun Giang" userId="67e2125d-ec8c-4323-9653-9824a2ad815f" providerId="ADAL" clId="{C25B542B-E4E8-D141-AA14-043D930A865A}" dt="2024-01-24T19:28:22.655" v="958" actId="478"/>
          <ac:grpSpMkLst>
            <pc:docMk/>
            <pc:sldMk cId="2374835458" sldId="332"/>
            <ac:grpSpMk id="701" creationId="{F6408C5E-4D0E-5E66-616E-6FCD8F2A9734}"/>
          </ac:grpSpMkLst>
        </pc:grpChg>
        <pc:grpChg chg="del">
          <ac:chgData name="Kokchun Giang" userId="67e2125d-ec8c-4323-9653-9824a2ad815f" providerId="ADAL" clId="{C25B542B-E4E8-D141-AA14-043D930A865A}" dt="2024-01-24T19:28:22.655" v="958" actId="478"/>
          <ac:grpSpMkLst>
            <pc:docMk/>
            <pc:sldMk cId="2374835458" sldId="332"/>
            <ac:grpSpMk id="702" creationId="{E8287F59-CC22-E66D-3CA4-FBFA93FB9A57}"/>
          </ac:grpSpMkLst>
        </pc:grpChg>
        <pc:grpChg chg="del">
          <ac:chgData name="Kokchun Giang" userId="67e2125d-ec8c-4323-9653-9824a2ad815f" providerId="ADAL" clId="{C25B542B-E4E8-D141-AA14-043D930A865A}" dt="2024-01-24T19:28:22.655" v="958" actId="478"/>
          <ac:grpSpMkLst>
            <pc:docMk/>
            <pc:sldMk cId="2374835458" sldId="332"/>
            <ac:grpSpMk id="708" creationId="{494069AA-56C1-9F14-E244-05AAA0E83174}"/>
          </ac:grpSpMkLst>
        </pc:grpChg>
        <pc:grpChg chg="del">
          <ac:chgData name="Kokchun Giang" userId="67e2125d-ec8c-4323-9653-9824a2ad815f" providerId="ADAL" clId="{C25B542B-E4E8-D141-AA14-043D930A865A}" dt="2024-01-24T19:28:22.655" v="958" actId="478"/>
          <ac:grpSpMkLst>
            <pc:docMk/>
            <pc:sldMk cId="2374835458" sldId="332"/>
            <ac:grpSpMk id="712" creationId="{CDCE8468-9561-7D73-8736-CB9A60F1F8D2}"/>
          </ac:grpSpMkLst>
        </pc:grpChg>
        <pc:grpChg chg="del">
          <ac:chgData name="Kokchun Giang" userId="67e2125d-ec8c-4323-9653-9824a2ad815f" providerId="ADAL" clId="{C25B542B-E4E8-D141-AA14-043D930A865A}" dt="2024-01-24T19:28:22.655" v="958" actId="478"/>
          <ac:grpSpMkLst>
            <pc:docMk/>
            <pc:sldMk cId="2374835458" sldId="332"/>
            <ac:grpSpMk id="723" creationId="{B3732D0E-E4FB-8A1F-95E9-AB039A0484A9}"/>
          </ac:grpSpMkLst>
        </pc:grpChg>
        <pc:grpChg chg="del">
          <ac:chgData name="Kokchun Giang" userId="67e2125d-ec8c-4323-9653-9824a2ad815f" providerId="ADAL" clId="{C25B542B-E4E8-D141-AA14-043D930A865A}" dt="2024-01-24T19:28:22.655" v="958" actId="478"/>
          <ac:grpSpMkLst>
            <pc:docMk/>
            <pc:sldMk cId="2374835458" sldId="332"/>
            <ac:grpSpMk id="728" creationId="{FD1E8749-1514-3C39-1C38-BA4472AB4ADD}"/>
          </ac:grpSpMkLst>
        </pc:grpChg>
        <pc:grpChg chg="del">
          <ac:chgData name="Kokchun Giang" userId="67e2125d-ec8c-4323-9653-9824a2ad815f" providerId="ADAL" clId="{C25B542B-E4E8-D141-AA14-043D930A865A}" dt="2024-01-24T19:28:22.655" v="958" actId="478"/>
          <ac:grpSpMkLst>
            <pc:docMk/>
            <pc:sldMk cId="2374835458" sldId="332"/>
            <ac:grpSpMk id="742" creationId="{91370F99-D043-ADE3-B4B4-3332206C452C}"/>
          </ac:grpSpMkLst>
        </pc:grpChg>
        <pc:grpChg chg="del">
          <ac:chgData name="Kokchun Giang" userId="67e2125d-ec8c-4323-9653-9824a2ad815f" providerId="ADAL" clId="{C25B542B-E4E8-D141-AA14-043D930A865A}" dt="2024-01-24T19:28:22.655" v="958" actId="478"/>
          <ac:grpSpMkLst>
            <pc:docMk/>
            <pc:sldMk cId="2374835458" sldId="332"/>
            <ac:grpSpMk id="757" creationId="{CBF76F7E-E241-2574-80BD-FB151024001E}"/>
          </ac:grpSpMkLst>
        </pc:grpChg>
        <pc:grpChg chg="del">
          <ac:chgData name="Kokchun Giang" userId="67e2125d-ec8c-4323-9653-9824a2ad815f" providerId="ADAL" clId="{C25B542B-E4E8-D141-AA14-043D930A865A}" dt="2024-01-24T19:28:22.655" v="958" actId="478"/>
          <ac:grpSpMkLst>
            <pc:docMk/>
            <pc:sldMk cId="2374835458" sldId="332"/>
            <ac:grpSpMk id="766" creationId="{780C41E4-A8BF-3A6E-C815-371A4F24A132}"/>
          </ac:grpSpMkLst>
        </pc:grpChg>
        <pc:grpChg chg="del">
          <ac:chgData name="Kokchun Giang" userId="67e2125d-ec8c-4323-9653-9824a2ad815f" providerId="ADAL" clId="{C25B542B-E4E8-D141-AA14-043D930A865A}" dt="2024-01-24T19:28:22.655" v="958" actId="478"/>
          <ac:grpSpMkLst>
            <pc:docMk/>
            <pc:sldMk cId="2374835458" sldId="332"/>
            <ac:grpSpMk id="782" creationId="{50D24966-C771-F7D4-0936-5507225A1F62}"/>
          </ac:grpSpMkLst>
        </pc:grpChg>
        <pc:grpChg chg="del">
          <ac:chgData name="Kokchun Giang" userId="67e2125d-ec8c-4323-9653-9824a2ad815f" providerId="ADAL" clId="{C25B542B-E4E8-D141-AA14-043D930A865A}" dt="2024-01-24T19:28:22.655" v="958" actId="478"/>
          <ac:grpSpMkLst>
            <pc:docMk/>
            <pc:sldMk cId="2374835458" sldId="332"/>
            <ac:grpSpMk id="789" creationId="{577309B6-AB83-4BDA-AC05-3AD0DAA1C0F0}"/>
          </ac:grpSpMkLst>
        </pc:grpChg>
        <pc:grpChg chg="mod">
          <ac:chgData name="Kokchun Giang" userId="67e2125d-ec8c-4323-9653-9824a2ad815f" providerId="ADAL" clId="{C25B542B-E4E8-D141-AA14-043D930A865A}" dt="2024-01-24T19:55:48.008" v="1895" actId="164"/>
          <ac:grpSpMkLst>
            <pc:docMk/>
            <pc:sldMk cId="2374835458" sldId="332"/>
            <ac:grpSpMk id="795" creationId="{536F6426-C712-6E48-8D6F-3AA782CDED0A}"/>
          </ac:grpSpMkLst>
        </pc:grpChg>
        <pc:grpChg chg="mod">
          <ac:chgData name="Kokchun Giang" userId="67e2125d-ec8c-4323-9653-9824a2ad815f" providerId="ADAL" clId="{C25B542B-E4E8-D141-AA14-043D930A865A}" dt="2024-01-24T19:55:48.008" v="1895" actId="164"/>
          <ac:grpSpMkLst>
            <pc:docMk/>
            <pc:sldMk cId="2374835458" sldId="332"/>
            <ac:grpSpMk id="796" creationId="{97B7A491-935D-D5EA-939A-06A016A0891B}"/>
          </ac:grpSpMkLst>
        </pc:grpChg>
        <pc:grpChg chg="mod">
          <ac:chgData name="Kokchun Giang" userId="67e2125d-ec8c-4323-9653-9824a2ad815f" providerId="ADAL" clId="{C25B542B-E4E8-D141-AA14-043D930A865A}" dt="2024-01-24T19:55:48.008" v="1895" actId="164"/>
          <ac:grpSpMkLst>
            <pc:docMk/>
            <pc:sldMk cId="2374835458" sldId="332"/>
            <ac:grpSpMk id="797" creationId="{29D3E0CD-6CBE-5B22-5868-B8DA85D889BD}"/>
          </ac:grpSpMkLst>
        </pc:grpChg>
        <pc:grpChg chg="mod">
          <ac:chgData name="Kokchun Giang" userId="67e2125d-ec8c-4323-9653-9824a2ad815f" providerId="ADAL" clId="{C25B542B-E4E8-D141-AA14-043D930A865A}" dt="2024-01-24T19:55:48.008" v="1895" actId="164"/>
          <ac:grpSpMkLst>
            <pc:docMk/>
            <pc:sldMk cId="2374835458" sldId="332"/>
            <ac:grpSpMk id="798" creationId="{CC17D252-70C9-0C4D-72CE-4A1EFC4F59EF}"/>
          </ac:grpSpMkLst>
        </pc:grpChg>
        <pc:grpChg chg="mod">
          <ac:chgData name="Kokchun Giang" userId="67e2125d-ec8c-4323-9653-9824a2ad815f" providerId="ADAL" clId="{C25B542B-E4E8-D141-AA14-043D930A865A}" dt="2024-01-24T19:55:54.174" v="1897" actId="164"/>
          <ac:grpSpMkLst>
            <pc:docMk/>
            <pc:sldMk cId="2374835458" sldId="332"/>
            <ac:grpSpMk id="802" creationId="{995AA1D0-C9CA-21E0-1701-B6865CA6B169}"/>
          </ac:grpSpMkLst>
        </pc:grpChg>
        <pc:grpChg chg="del mod">
          <ac:chgData name="Kokchun Giang" userId="67e2125d-ec8c-4323-9653-9824a2ad815f" providerId="ADAL" clId="{C25B542B-E4E8-D141-AA14-043D930A865A}" dt="2024-01-24T19:34:02.143" v="1065"/>
          <ac:grpSpMkLst>
            <pc:docMk/>
            <pc:sldMk cId="2374835458" sldId="332"/>
            <ac:grpSpMk id="805" creationId="{8A471B51-5FA9-788D-2BBB-CF145EE968C3}"/>
          </ac:grpSpMkLst>
        </pc:grpChg>
        <pc:grpChg chg="mod">
          <ac:chgData name="Kokchun Giang" userId="67e2125d-ec8c-4323-9653-9824a2ad815f" providerId="ADAL" clId="{C25B542B-E4E8-D141-AA14-043D930A865A}" dt="2024-01-24T19:55:54.174" v="1897" actId="164"/>
          <ac:grpSpMkLst>
            <pc:docMk/>
            <pc:sldMk cId="2374835458" sldId="332"/>
            <ac:grpSpMk id="813" creationId="{6F67BF84-6E05-84B1-62D9-33ECF557881A}"/>
          </ac:grpSpMkLst>
        </pc:grpChg>
        <pc:grpChg chg="mod">
          <ac:chgData name="Kokchun Giang" userId="67e2125d-ec8c-4323-9653-9824a2ad815f" providerId="ADAL" clId="{C25B542B-E4E8-D141-AA14-043D930A865A}" dt="2024-01-24T19:55:54.174" v="1897" actId="164"/>
          <ac:grpSpMkLst>
            <pc:docMk/>
            <pc:sldMk cId="2374835458" sldId="332"/>
            <ac:grpSpMk id="814" creationId="{7B0AAADE-BCFA-B043-4B6C-31EC4098DDB2}"/>
          </ac:grpSpMkLst>
        </pc:grpChg>
        <pc:grpChg chg="mod">
          <ac:chgData name="Kokchun Giang" userId="67e2125d-ec8c-4323-9653-9824a2ad815f" providerId="ADAL" clId="{C25B542B-E4E8-D141-AA14-043D930A865A}" dt="2024-01-24T19:55:54.174" v="1897" actId="164"/>
          <ac:grpSpMkLst>
            <pc:docMk/>
            <pc:sldMk cId="2374835458" sldId="332"/>
            <ac:grpSpMk id="821" creationId="{2F336554-F0E3-9364-F02A-0D2ABC37152A}"/>
          </ac:grpSpMkLst>
        </pc:grpChg>
        <pc:grpChg chg="mod">
          <ac:chgData name="Kokchun Giang" userId="67e2125d-ec8c-4323-9653-9824a2ad815f" providerId="ADAL" clId="{C25B542B-E4E8-D141-AA14-043D930A865A}" dt="2024-01-24T19:55:54.174" v="1897" actId="164"/>
          <ac:grpSpMkLst>
            <pc:docMk/>
            <pc:sldMk cId="2374835458" sldId="332"/>
            <ac:grpSpMk id="829" creationId="{BD9F9B39-A8BE-B8AF-3F5E-278F31B36821}"/>
          </ac:grpSpMkLst>
        </pc:grpChg>
        <pc:grpChg chg="mod">
          <ac:chgData name="Kokchun Giang" userId="67e2125d-ec8c-4323-9653-9824a2ad815f" providerId="ADAL" clId="{C25B542B-E4E8-D141-AA14-043D930A865A}" dt="2024-01-24T19:55:54.174" v="1897" actId="164"/>
          <ac:grpSpMkLst>
            <pc:docMk/>
            <pc:sldMk cId="2374835458" sldId="332"/>
            <ac:grpSpMk id="838" creationId="{F3FACEA4-6434-14E3-14BD-6E0A4EE98CF4}"/>
          </ac:grpSpMkLst>
        </pc:grpChg>
        <pc:grpChg chg="mod">
          <ac:chgData name="Kokchun Giang" userId="67e2125d-ec8c-4323-9653-9824a2ad815f" providerId="ADAL" clId="{C25B542B-E4E8-D141-AA14-043D930A865A}" dt="2024-01-24T19:55:54.174" v="1897" actId="164"/>
          <ac:grpSpMkLst>
            <pc:docMk/>
            <pc:sldMk cId="2374835458" sldId="332"/>
            <ac:grpSpMk id="843" creationId="{9BDDB4B8-96C3-A035-D3F7-1579A3191D2A}"/>
          </ac:grpSpMkLst>
        </pc:grpChg>
        <pc:grpChg chg="mod">
          <ac:chgData name="Kokchun Giang" userId="67e2125d-ec8c-4323-9653-9824a2ad815f" providerId="ADAL" clId="{C25B542B-E4E8-D141-AA14-043D930A865A}" dt="2024-01-24T19:55:54.174" v="1897" actId="164"/>
          <ac:grpSpMkLst>
            <pc:docMk/>
            <pc:sldMk cId="2374835458" sldId="332"/>
            <ac:grpSpMk id="859" creationId="{A690B605-B01C-EFD9-03DB-FFBEC3B3F508}"/>
          </ac:grpSpMkLst>
        </pc:grpChg>
        <pc:grpChg chg="mod">
          <ac:chgData name="Kokchun Giang" userId="67e2125d-ec8c-4323-9653-9824a2ad815f" providerId="ADAL" clId="{C25B542B-E4E8-D141-AA14-043D930A865A}" dt="2024-01-24T19:55:54.174" v="1897" actId="164"/>
          <ac:grpSpMkLst>
            <pc:docMk/>
            <pc:sldMk cId="2374835458" sldId="332"/>
            <ac:grpSpMk id="860" creationId="{3CCD6F91-5734-22E1-2494-45477568647D}"/>
          </ac:grpSpMkLst>
        </pc:grpChg>
        <pc:grpChg chg="add del mod">
          <ac:chgData name="Kokchun Giang" userId="67e2125d-ec8c-4323-9653-9824a2ad815f" providerId="ADAL" clId="{C25B542B-E4E8-D141-AA14-043D930A865A}" dt="2024-01-24T19:55:59.133" v="1899" actId="164"/>
          <ac:grpSpMkLst>
            <pc:docMk/>
            <pc:sldMk cId="2374835458" sldId="332"/>
            <ac:grpSpMk id="865" creationId="{04736ACB-DE47-1EB5-AA4E-75D7D91C16BB}"/>
          </ac:grpSpMkLst>
        </pc:grpChg>
        <pc:grpChg chg="mod">
          <ac:chgData name="Kokchun Giang" userId="67e2125d-ec8c-4323-9653-9824a2ad815f" providerId="ADAL" clId="{C25B542B-E4E8-D141-AA14-043D930A865A}" dt="2024-01-24T19:35:04.943" v="1127"/>
          <ac:grpSpMkLst>
            <pc:docMk/>
            <pc:sldMk cId="2374835458" sldId="332"/>
            <ac:grpSpMk id="873" creationId="{1B983869-6559-1C97-5FED-82B31456AB79}"/>
          </ac:grpSpMkLst>
        </pc:grpChg>
        <pc:grpChg chg="add del mod">
          <ac:chgData name="Kokchun Giang" userId="67e2125d-ec8c-4323-9653-9824a2ad815f" providerId="ADAL" clId="{C25B542B-E4E8-D141-AA14-043D930A865A}" dt="2024-01-24T19:35:50.954" v="1161"/>
          <ac:grpSpMkLst>
            <pc:docMk/>
            <pc:sldMk cId="2374835458" sldId="332"/>
            <ac:grpSpMk id="883" creationId="{B293F4F7-ED7E-A6C6-753F-80049C35768A}"/>
          </ac:grpSpMkLst>
        </pc:grpChg>
        <pc:grpChg chg="mod">
          <ac:chgData name="Kokchun Giang" userId="67e2125d-ec8c-4323-9653-9824a2ad815f" providerId="ADAL" clId="{C25B542B-E4E8-D141-AA14-043D930A865A}" dt="2024-01-24T19:55:59.133" v="1899" actId="164"/>
          <ac:grpSpMkLst>
            <pc:docMk/>
            <pc:sldMk cId="2374835458" sldId="332"/>
            <ac:grpSpMk id="895" creationId="{36D1C57C-AD15-87C3-9CB4-74D302E9EB43}"/>
          </ac:grpSpMkLst>
        </pc:grpChg>
        <pc:grpChg chg="del mod">
          <ac:chgData name="Kokchun Giang" userId="67e2125d-ec8c-4323-9653-9824a2ad815f" providerId="ADAL" clId="{C25B542B-E4E8-D141-AA14-043D930A865A}" dt="2024-01-24T19:36:55.316" v="1256"/>
          <ac:grpSpMkLst>
            <pc:docMk/>
            <pc:sldMk cId="2374835458" sldId="332"/>
            <ac:grpSpMk id="902" creationId="{98FC3E38-9A6F-1F40-E554-00B55D851D29}"/>
          </ac:grpSpMkLst>
        </pc:grpChg>
        <pc:grpChg chg="mod">
          <ac:chgData name="Kokchun Giang" userId="67e2125d-ec8c-4323-9653-9824a2ad815f" providerId="ADAL" clId="{C25B542B-E4E8-D141-AA14-043D930A865A}" dt="2024-01-24T19:36:55.316" v="1256"/>
          <ac:grpSpMkLst>
            <pc:docMk/>
            <pc:sldMk cId="2374835458" sldId="332"/>
            <ac:grpSpMk id="916" creationId="{F86EDA44-A1AA-8DD4-F3EE-BF04E00B60B5}"/>
          </ac:grpSpMkLst>
        </pc:grpChg>
        <pc:grpChg chg="mod">
          <ac:chgData name="Kokchun Giang" userId="67e2125d-ec8c-4323-9653-9824a2ad815f" providerId="ADAL" clId="{C25B542B-E4E8-D141-AA14-043D930A865A}" dt="2024-01-24T19:37:02.072" v="1259"/>
          <ac:grpSpMkLst>
            <pc:docMk/>
            <pc:sldMk cId="2374835458" sldId="332"/>
            <ac:grpSpMk id="919" creationId="{97E60E94-7CAC-50E3-F005-B0BD9C7E596B}"/>
          </ac:grpSpMkLst>
        </pc:grpChg>
        <pc:grpChg chg="mod">
          <ac:chgData name="Kokchun Giang" userId="67e2125d-ec8c-4323-9653-9824a2ad815f" providerId="ADAL" clId="{C25B542B-E4E8-D141-AA14-043D930A865A}" dt="2024-01-24T19:37:09.182" v="1271"/>
          <ac:grpSpMkLst>
            <pc:docMk/>
            <pc:sldMk cId="2374835458" sldId="332"/>
            <ac:grpSpMk id="931" creationId="{69775CE8-8C35-3F03-FC7C-A24884A3A412}"/>
          </ac:grpSpMkLst>
        </pc:grpChg>
        <pc:grpChg chg="mod">
          <ac:chgData name="Kokchun Giang" userId="67e2125d-ec8c-4323-9653-9824a2ad815f" providerId="ADAL" clId="{C25B542B-E4E8-D141-AA14-043D930A865A}" dt="2024-01-24T19:37:09.182" v="1271"/>
          <ac:grpSpMkLst>
            <pc:docMk/>
            <pc:sldMk cId="2374835458" sldId="332"/>
            <ac:grpSpMk id="932" creationId="{3E3D4BCB-EBFD-E3E5-85EB-A89B1776403B}"/>
          </ac:grpSpMkLst>
        </pc:grpChg>
        <pc:grpChg chg="del mod">
          <ac:chgData name="Kokchun Giang" userId="67e2125d-ec8c-4323-9653-9824a2ad815f" providerId="ADAL" clId="{C25B542B-E4E8-D141-AA14-043D930A865A}" dt="2024-01-24T19:37:13.266" v="1286"/>
          <ac:grpSpMkLst>
            <pc:docMk/>
            <pc:sldMk cId="2374835458" sldId="332"/>
            <ac:grpSpMk id="945" creationId="{821DDAD0-5175-0FEF-BE04-013CE4F21621}"/>
          </ac:grpSpMkLst>
        </pc:grpChg>
        <pc:grpChg chg="mod">
          <ac:chgData name="Kokchun Giang" userId="67e2125d-ec8c-4323-9653-9824a2ad815f" providerId="ADAL" clId="{C25B542B-E4E8-D141-AA14-043D930A865A}" dt="2024-01-24T19:37:13.266" v="1286"/>
          <ac:grpSpMkLst>
            <pc:docMk/>
            <pc:sldMk cId="2374835458" sldId="332"/>
            <ac:grpSpMk id="947" creationId="{83F3D894-845B-CEC4-B1BD-CA0D1325F3B1}"/>
          </ac:grpSpMkLst>
        </pc:grpChg>
        <pc:grpChg chg="mod">
          <ac:chgData name="Kokchun Giang" userId="67e2125d-ec8c-4323-9653-9824a2ad815f" providerId="ADAL" clId="{C25B542B-E4E8-D141-AA14-043D930A865A}" dt="2024-01-24T19:56:19.165" v="1903" actId="164"/>
          <ac:grpSpMkLst>
            <pc:docMk/>
            <pc:sldMk cId="2374835458" sldId="332"/>
            <ac:grpSpMk id="968" creationId="{A1086E19-7D82-2DB1-A159-C7F2F3AB2113}"/>
          </ac:grpSpMkLst>
        </pc:grpChg>
        <pc:grpChg chg="mod">
          <ac:chgData name="Kokchun Giang" userId="67e2125d-ec8c-4323-9653-9824a2ad815f" providerId="ADAL" clId="{C25B542B-E4E8-D141-AA14-043D930A865A}" dt="2024-01-24T19:56:19.165" v="1903" actId="164"/>
          <ac:grpSpMkLst>
            <pc:docMk/>
            <pc:sldMk cId="2374835458" sldId="332"/>
            <ac:grpSpMk id="969" creationId="{5E898101-E67A-31E4-AAE0-C91F27280B68}"/>
          </ac:grpSpMkLst>
        </pc:grpChg>
        <pc:grpChg chg="mod">
          <ac:chgData name="Kokchun Giang" userId="67e2125d-ec8c-4323-9653-9824a2ad815f" providerId="ADAL" clId="{C25B542B-E4E8-D141-AA14-043D930A865A}" dt="2024-01-24T19:56:19.165" v="1903" actId="164"/>
          <ac:grpSpMkLst>
            <pc:docMk/>
            <pc:sldMk cId="2374835458" sldId="332"/>
            <ac:grpSpMk id="970" creationId="{C912AA6C-6CF8-8E0F-F539-FC8F08234CCC}"/>
          </ac:grpSpMkLst>
        </pc:grpChg>
        <pc:grpChg chg="mod">
          <ac:chgData name="Kokchun Giang" userId="67e2125d-ec8c-4323-9653-9824a2ad815f" providerId="ADAL" clId="{C25B542B-E4E8-D141-AA14-043D930A865A}" dt="2024-01-24T19:56:19.165" v="1903" actId="164"/>
          <ac:grpSpMkLst>
            <pc:docMk/>
            <pc:sldMk cId="2374835458" sldId="332"/>
            <ac:grpSpMk id="985" creationId="{2D6095A4-5F88-2882-E5EF-A19D7D5C41DC}"/>
          </ac:grpSpMkLst>
        </pc:grpChg>
        <pc:grpChg chg="mod">
          <ac:chgData name="Kokchun Giang" userId="67e2125d-ec8c-4323-9653-9824a2ad815f" providerId="ADAL" clId="{C25B542B-E4E8-D141-AA14-043D930A865A}" dt="2024-01-24T19:56:19.165" v="1903" actId="164"/>
          <ac:grpSpMkLst>
            <pc:docMk/>
            <pc:sldMk cId="2374835458" sldId="332"/>
            <ac:grpSpMk id="986" creationId="{A3A5A36B-683B-227D-8581-BC6FA82C13C8}"/>
          </ac:grpSpMkLst>
        </pc:grpChg>
        <pc:grpChg chg="mod">
          <ac:chgData name="Kokchun Giang" userId="67e2125d-ec8c-4323-9653-9824a2ad815f" providerId="ADAL" clId="{C25B542B-E4E8-D141-AA14-043D930A865A}" dt="2024-01-24T19:56:19.165" v="1903" actId="164"/>
          <ac:grpSpMkLst>
            <pc:docMk/>
            <pc:sldMk cId="2374835458" sldId="332"/>
            <ac:grpSpMk id="990" creationId="{62BF8CBC-1F49-C77B-34FB-51B1480B08D5}"/>
          </ac:grpSpMkLst>
        </pc:grpChg>
        <pc:grpChg chg="mod">
          <ac:chgData name="Kokchun Giang" userId="67e2125d-ec8c-4323-9653-9824a2ad815f" providerId="ADAL" clId="{C25B542B-E4E8-D141-AA14-043D930A865A}" dt="2024-01-24T19:56:19.165" v="1903" actId="164"/>
          <ac:grpSpMkLst>
            <pc:docMk/>
            <pc:sldMk cId="2374835458" sldId="332"/>
            <ac:grpSpMk id="1007" creationId="{C03FB060-0102-B40E-D295-80636BAAD36A}"/>
          </ac:grpSpMkLst>
        </pc:grpChg>
        <pc:grpChg chg="mod">
          <ac:chgData name="Kokchun Giang" userId="67e2125d-ec8c-4323-9653-9824a2ad815f" providerId="ADAL" clId="{C25B542B-E4E8-D141-AA14-043D930A865A}" dt="2024-01-24T19:56:19.165" v="1903" actId="164"/>
          <ac:grpSpMkLst>
            <pc:docMk/>
            <pc:sldMk cId="2374835458" sldId="332"/>
            <ac:grpSpMk id="1008" creationId="{D9B92FD3-FFCE-FFE0-ADC2-BBC6C8A73A14}"/>
          </ac:grpSpMkLst>
        </pc:grpChg>
        <pc:grpChg chg="mod">
          <ac:chgData name="Kokchun Giang" userId="67e2125d-ec8c-4323-9653-9824a2ad815f" providerId="ADAL" clId="{C25B542B-E4E8-D141-AA14-043D930A865A}" dt="2024-01-24T19:56:19.165" v="1903" actId="164"/>
          <ac:grpSpMkLst>
            <pc:docMk/>
            <pc:sldMk cId="2374835458" sldId="332"/>
            <ac:grpSpMk id="1022" creationId="{7BDDD5C8-C141-28F0-D17A-3A4F70B4A9B8}"/>
          </ac:grpSpMkLst>
        </pc:grpChg>
        <pc:grpChg chg="mod">
          <ac:chgData name="Kokchun Giang" userId="67e2125d-ec8c-4323-9653-9824a2ad815f" providerId="ADAL" clId="{C25B542B-E4E8-D141-AA14-043D930A865A}" dt="2024-01-24T19:56:19.165" v="1903" actId="164"/>
          <ac:grpSpMkLst>
            <pc:docMk/>
            <pc:sldMk cId="2374835458" sldId="332"/>
            <ac:grpSpMk id="1023" creationId="{F4AF3AB4-E0A3-0D95-A048-D39EB51A7301}"/>
          </ac:grpSpMkLst>
        </pc:grpChg>
        <pc:grpChg chg="mod">
          <ac:chgData name="Kokchun Giang" userId="67e2125d-ec8c-4323-9653-9824a2ad815f" providerId="ADAL" clId="{C25B542B-E4E8-D141-AA14-043D930A865A}" dt="2024-01-24T19:38:37.147" v="1366"/>
          <ac:grpSpMkLst>
            <pc:docMk/>
            <pc:sldMk cId="2374835458" sldId="332"/>
            <ac:grpSpMk id="1031" creationId="{594FDF36-3DBC-CE57-A115-10D38AE5C373}"/>
          </ac:grpSpMkLst>
        </pc:grpChg>
        <pc:grpChg chg="mod">
          <ac:chgData name="Kokchun Giang" userId="67e2125d-ec8c-4323-9653-9824a2ad815f" providerId="ADAL" clId="{C25B542B-E4E8-D141-AA14-043D930A865A}" dt="2024-01-24T19:56:40.132" v="1907" actId="164"/>
          <ac:grpSpMkLst>
            <pc:docMk/>
            <pc:sldMk cId="2374835458" sldId="332"/>
            <ac:grpSpMk id="1035" creationId="{1916B7F7-846D-5476-CE4B-EE0972ED2B64}"/>
          </ac:grpSpMkLst>
        </pc:grpChg>
        <pc:grpChg chg="mod">
          <ac:chgData name="Kokchun Giang" userId="67e2125d-ec8c-4323-9653-9824a2ad815f" providerId="ADAL" clId="{C25B542B-E4E8-D141-AA14-043D930A865A}" dt="2024-01-24T19:56:40.132" v="1907" actId="164"/>
          <ac:grpSpMkLst>
            <pc:docMk/>
            <pc:sldMk cId="2374835458" sldId="332"/>
            <ac:grpSpMk id="1044" creationId="{ADC10675-2779-3A56-DF9A-2D306C70B920}"/>
          </ac:grpSpMkLst>
        </pc:grpChg>
        <pc:grpChg chg="mod">
          <ac:chgData name="Kokchun Giang" userId="67e2125d-ec8c-4323-9653-9824a2ad815f" providerId="ADAL" clId="{C25B542B-E4E8-D141-AA14-043D930A865A}" dt="2024-01-24T19:56:40.132" v="1907" actId="164"/>
          <ac:grpSpMkLst>
            <pc:docMk/>
            <pc:sldMk cId="2374835458" sldId="332"/>
            <ac:grpSpMk id="1047" creationId="{7641D3E1-E270-39EC-BE41-38713C61B5E4}"/>
          </ac:grpSpMkLst>
        </pc:grpChg>
        <pc:grpChg chg="mod">
          <ac:chgData name="Kokchun Giang" userId="67e2125d-ec8c-4323-9653-9824a2ad815f" providerId="ADAL" clId="{C25B542B-E4E8-D141-AA14-043D930A865A}" dt="2024-01-24T19:56:40.132" v="1907" actId="164"/>
          <ac:grpSpMkLst>
            <pc:docMk/>
            <pc:sldMk cId="2374835458" sldId="332"/>
            <ac:grpSpMk id="1076" creationId="{ABEBA7D7-C57D-E5C7-6436-2AC6AFD8F2A9}"/>
          </ac:grpSpMkLst>
        </pc:grpChg>
        <pc:grpChg chg="mod">
          <ac:chgData name="Kokchun Giang" userId="67e2125d-ec8c-4323-9653-9824a2ad815f" providerId="ADAL" clId="{C25B542B-E4E8-D141-AA14-043D930A865A}" dt="2024-01-24T19:56:40.132" v="1907" actId="164"/>
          <ac:grpSpMkLst>
            <pc:docMk/>
            <pc:sldMk cId="2374835458" sldId="332"/>
            <ac:grpSpMk id="1077" creationId="{471C2B7D-4A86-B90B-6F97-31DF2992BAAB}"/>
          </ac:grpSpMkLst>
        </pc:grpChg>
        <pc:grpChg chg="mod">
          <ac:chgData name="Kokchun Giang" userId="67e2125d-ec8c-4323-9653-9824a2ad815f" providerId="ADAL" clId="{C25B542B-E4E8-D141-AA14-043D930A865A}" dt="2024-01-24T19:56:40.132" v="1907" actId="164"/>
          <ac:grpSpMkLst>
            <pc:docMk/>
            <pc:sldMk cId="2374835458" sldId="332"/>
            <ac:grpSpMk id="1078" creationId="{24276790-9B9A-B991-8051-B3E432CC094F}"/>
          </ac:grpSpMkLst>
        </pc:grpChg>
        <pc:grpChg chg="mod">
          <ac:chgData name="Kokchun Giang" userId="67e2125d-ec8c-4323-9653-9824a2ad815f" providerId="ADAL" clId="{C25B542B-E4E8-D141-AA14-043D930A865A}" dt="2024-01-24T19:56:40.132" v="1907" actId="164"/>
          <ac:grpSpMkLst>
            <pc:docMk/>
            <pc:sldMk cId="2374835458" sldId="332"/>
            <ac:grpSpMk id="1079" creationId="{55B10F6C-6461-3E09-B7E0-B534183624B2}"/>
          </ac:grpSpMkLst>
        </pc:grpChg>
        <pc:grpChg chg="del mod">
          <ac:chgData name="Kokchun Giang" userId="67e2125d-ec8c-4323-9653-9824a2ad815f" providerId="ADAL" clId="{C25B542B-E4E8-D141-AA14-043D930A865A}" dt="2024-01-24T19:39:29.737" v="1416"/>
          <ac:grpSpMkLst>
            <pc:docMk/>
            <pc:sldMk cId="2374835458" sldId="332"/>
            <ac:grpSpMk id="1082" creationId="{41706F3D-2FC9-1129-E267-A6BD23ABE4C1}"/>
          </ac:grpSpMkLst>
        </pc:grpChg>
        <pc:grpChg chg="del mod">
          <ac:chgData name="Kokchun Giang" userId="67e2125d-ec8c-4323-9653-9824a2ad815f" providerId="ADAL" clId="{C25B542B-E4E8-D141-AA14-043D930A865A}" dt="2024-01-24T19:39:31.114" v="1419"/>
          <ac:grpSpMkLst>
            <pc:docMk/>
            <pc:sldMk cId="2374835458" sldId="332"/>
            <ac:grpSpMk id="1084" creationId="{749FD821-3FFC-0DAA-7F9F-65C23B1948F2}"/>
          </ac:grpSpMkLst>
        </pc:grpChg>
        <pc:grpChg chg="del mod">
          <ac:chgData name="Kokchun Giang" userId="67e2125d-ec8c-4323-9653-9824a2ad815f" providerId="ADAL" clId="{C25B542B-E4E8-D141-AA14-043D930A865A}" dt="2024-01-24T19:39:34.256" v="1426"/>
          <ac:grpSpMkLst>
            <pc:docMk/>
            <pc:sldMk cId="2374835458" sldId="332"/>
            <ac:grpSpMk id="1087" creationId="{4E8F4791-D596-3ECF-61F2-1808131FA790}"/>
          </ac:grpSpMkLst>
        </pc:grpChg>
        <pc:grpChg chg="del mod">
          <ac:chgData name="Kokchun Giang" userId="67e2125d-ec8c-4323-9653-9824a2ad815f" providerId="ADAL" clId="{C25B542B-E4E8-D141-AA14-043D930A865A}" dt="2024-01-24T19:39:34.256" v="1426"/>
          <ac:grpSpMkLst>
            <pc:docMk/>
            <pc:sldMk cId="2374835458" sldId="332"/>
            <ac:grpSpMk id="1094" creationId="{B2D367CD-6F74-9145-B695-32BE91AE9194}"/>
          </ac:grpSpMkLst>
        </pc:grpChg>
        <pc:grpChg chg="mod">
          <ac:chgData name="Kokchun Giang" userId="67e2125d-ec8c-4323-9653-9824a2ad815f" providerId="ADAL" clId="{C25B542B-E4E8-D141-AA14-043D930A865A}" dt="2024-01-24T19:39:34.256" v="1426"/>
          <ac:grpSpMkLst>
            <pc:docMk/>
            <pc:sldMk cId="2374835458" sldId="332"/>
            <ac:grpSpMk id="1095" creationId="{52A71516-83D6-CBDD-88B1-2F34581D4417}"/>
          </ac:grpSpMkLst>
        </pc:grpChg>
        <pc:grpChg chg="mod">
          <ac:chgData name="Kokchun Giang" userId="67e2125d-ec8c-4323-9653-9824a2ad815f" providerId="ADAL" clId="{C25B542B-E4E8-D141-AA14-043D930A865A}" dt="2024-01-24T19:56:54.710" v="1910" actId="164"/>
          <ac:grpSpMkLst>
            <pc:docMk/>
            <pc:sldMk cId="2374835458" sldId="332"/>
            <ac:grpSpMk id="1100" creationId="{AE270512-C241-F461-4C40-2663B4D0A90A}"/>
          </ac:grpSpMkLst>
        </pc:grpChg>
        <pc:grpChg chg="mod">
          <ac:chgData name="Kokchun Giang" userId="67e2125d-ec8c-4323-9653-9824a2ad815f" providerId="ADAL" clId="{C25B542B-E4E8-D141-AA14-043D930A865A}" dt="2024-01-24T19:56:54.710" v="1910" actId="164"/>
          <ac:grpSpMkLst>
            <pc:docMk/>
            <pc:sldMk cId="2374835458" sldId="332"/>
            <ac:grpSpMk id="1116" creationId="{F139F9E6-0262-B8D7-9EEE-51E2E0185CC2}"/>
          </ac:grpSpMkLst>
        </pc:grpChg>
        <pc:grpChg chg="mod">
          <ac:chgData name="Kokchun Giang" userId="67e2125d-ec8c-4323-9653-9824a2ad815f" providerId="ADAL" clId="{C25B542B-E4E8-D141-AA14-043D930A865A}" dt="2024-01-24T19:56:54.710" v="1910" actId="164"/>
          <ac:grpSpMkLst>
            <pc:docMk/>
            <pc:sldMk cId="2374835458" sldId="332"/>
            <ac:grpSpMk id="1117" creationId="{50432355-F7ED-85EE-F714-807733D5E66C}"/>
          </ac:grpSpMkLst>
        </pc:grpChg>
        <pc:grpChg chg="mod">
          <ac:chgData name="Kokchun Giang" userId="67e2125d-ec8c-4323-9653-9824a2ad815f" providerId="ADAL" clId="{C25B542B-E4E8-D141-AA14-043D930A865A}" dt="2024-01-24T19:56:54.710" v="1910" actId="164"/>
          <ac:grpSpMkLst>
            <pc:docMk/>
            <pc:sldMk cId="2374835458" sldId="332"/>
            <ac:grpSpMk id="1125" creationId="{7FF728D2-CB44-C293-9A22-4BEC3C9B11FC}"/>
          </ac:grpSpMkLst>
        </pc:grpChg>
        <pc:grpChg chg="mod">
          <ac:chgData name="Kokchun Giang" userId="67e2125d-ec8c-4323-9653-9824a2ad815f" providerId="ADAL" clId="{C25B542B-E4E8-D141-AA14-043D930A865A}" dt="2024-01-24T19:56:54.710" v="1910" actId="164"/>
          <ac:grpSpMkLst>
            <pc:docMk/>
            <pc:sldMk cId="2374835458" sldId="332"/>
            <ac:grpSpMk id="1126" creationId="{167F33BC-0C1D-1EB0-085A-20F9C8A5D498}"/>
          </ac:grpSpMkLst>
        </pc:grpChg>
        <pc:grpChg chg="mod">
          <ac:chgData name="Kokchun Giang" userId="67e2125d-ec8c-4323-9653-9824a2ad815f" providerId="ADAL" clId="{C25B542B-E4E8-D141-AA14-043D930A865A}" dt="2024-01-24T19:56:54.710" v="1910" actId="164"/>
          <ac:grpSpMkLst>
            <pc:docMk/>
            <pc:sldMk cId="2374835458" sldId="332"/>
            <ac:grpSpMk id="1131" creationId="{595DFED0-93D7-F162-8FE0-8E1EBCB8ABE8}"/>
          </ac:grpSpMkLst>
        </pc:grpChg>
        <pc:grpChg chg="mod">
          <ac:chgData name="Kokchun Giang" userId="67e2125d-ec8c-4323-9653-9824a2ad815f" providerId="ADAL" clId="{C25B542B-E4E8-D141-AA14-043D930A865A}" dt="2024-01-24T19:57:03.233" v="1912" actId="164"/>
          <ac:grpSpMkLst>
            <pc:docMk/>
            <pc:sldMk cId="2374835458" sldId="332"/>
            <ac:grpSpMk id="1148" creationId="{1B3ECCB8-F76A-EFA5-336B-90327D96DB01}"/>
          </ac:grpSpMkLst>
        </pc:grpChg>
        <pc:grpChg chg="mod">
          <ac:chgData name="Kokchun Giang" userId="67e2125d-ec8c-4323-9653-9824a2ad815f" providerId="ADAL" clId="{C25B542B-E4E8-D141-AA14-043D930A865A}" dt="2024-01-24T19:57:12.657" v="1914" actId="164"/>
          <ac:grpSpMkLst>
            <pc:docMk/>
            <pc:sldMk cId="2374835458" sldId="332"/>
            <ac:grpSpMk id="1151" creationId="{2F642EDA-A35A-FF74-D60A-20F3D7F41445}"/>
          </ac:grpSpMkLst>
        </pc:grpChg>
        <pc:grpChg chg="mod">
          <ac:chgData name="Kokchun Giang" userId="67e2125d-ec8c-4323-9653-9824a2ad815f" providerId="ADAL" clId="{C25B542B-E4E8-D141-AA14-043D930A865A}" dt="2024-01-24T19:57:12.657" v="1914" actId="164"/>
          <ac:grpSpMkLst>
            <pc:docMk/>
            <pc:sldMk cId="2374835458" sldId="332"/>
            <ac:grpSpMk id="1169" creationId="{D7256DD3-888F-2F3D-C5F1-750F8A8047D7}"/>
          </ac:grpSpMkLst>
        </pc:grpChg>
        <pc:grpChg chg="mod">
          <ac:chgData name="Kokchun Giang" userId="67e2125d-ec8c-4323-9653-9824a2ad815f" providerId="ADAL" clId="{C25B542B-E4E8-D141-AA14-043D930A865A}" dt="2024-01-24T19:57:12.657" v="1914" actId="164"/>
          <ac:grpSpMkLst>
            <pc:docMk/>
            <pc:sldMk cId="2374835458" sldId="332"/>
            <ac:grpSpMk id="1170" creationId="{88D4F78F-2DD4-AA58-78B4-9A9A14A98EC5}"/>
          </ac:grpSpMkLst>
        </pc:grpChg>
        <pc:grpChg chg="mod">
          <ac:chgData name="Kokchun Giang" userId="67e2125d-ec8c-4323-9653-9824a2ad815f" providerId="ADAL" clId="{C25B542B-E4E8-D141-AA14-043D930A865A}" dt="2024-01-24T19:57:12.657" v="1914" actId="164"/>
          <ac:grpSpMkLst>
            <pc:docMk/>
            <pc:sldMk cId="2374835458" sldId="332"/>
            <ac:grpSpMk id="1176" creationId="{0EB08518-7DE2-FC01-49EE-8C8354827CC0}"/>
          </ac:grpSpMkLst>
        </pc:grpChg>
        <pc:grpChg chg="mod">
          <ac:chgData name="Kokchun Giang" userId="67e2125d-ec8c-4323-9653-9824a2ad815f" providerId="ADAL" clId="{C25B542B-E4E8-D141-AA14-043D930A865A}" dt="2024-01-24T19:57:20.995" v="1916" actId="164"/>
          <ac:grpSpMkLst>
            <pc:docMk/>
            <pc:sldMk cId="2374835458" sldId="332"/>
            <ac:grpSpMk id="1189" creationId="{0080D975-6CE4-9051-EB70-E0EB0D13382B}"/>
          </ac:grpSpMkLst>
        </pc:grpChg>
        <pc:grpChg chg="mod">
          <ac:chgData name="Kokchun Giang" userId="67e2125d-ec8c-4323-9653-9824a2ad815f" providerId="ADAL" clId="{C25B542B-E4E8-D141-AA14-043D930A865A}" dt="2024-01-24T19:57:20.995" v="1916" actId="164"/>
          <ac:grpSpMkLst>
            <pc:docMk/>
            <pc:sldMk cId="2374835458" sldId="332"/>
            <ac:grpSpMk id="1190" creationId="{1B2A443F-085E-F596-3A80-506855489FDB}"/>
          </ac:grpSpMkLst>
        </pc:grpChg>
        <pc:grpChg chg="mod">
          <ac:chgData name="Kokchun Giang" userId="67e2125d-ec8c-4323-9653-9824a2ad815f" providerId="ADAL" clId="{C25B542B-E4E8-D141-AA14-043D930A865A}" dt="2024-01-24T19:57:20.995" v="1916" actId="164"/>
          <ac:grpSpMkLst>
            <pc:docMk/>
            <pc:sldMk cId="2374835458" sldId="332"/>
            <ac:grpSpMk id="1191" creationId="{0ADAC1A5-2535-EE99-29B9-738B866CE5DA}"/>
          </ac:grpSpMkLst>
        </pc:grpChg>
        <pc:grpChg chg="mod">
          <ac:chgData name="Kokchun Giang" userId="67e2125d-ec8c-4323-9653-9824a2ad815f" providerId="ADAL" clId="{C25B542B-E4E8-D141-AA14-043D930A865A}" dt="2024-01-24T19:57:20.995" v="1916" actId="164"/>
          <ac:grpSpMkLst>
            <pc:docMk/>
            <pc:sldMk cId="2374835458" sldId="332"/>
            <ac:grpSpMk id="1192" creationId="{00F85706-FBAD-225F-8561-AC73FE0B71C1}"/>
          </ac:grpSpMkLst>
        </pc:grpChg>
        <pc:grpChg chg="mod">
          <ac:chgData name="Kokchun Giang" userId="67e2125d-ec8c-4323-9653-9824a2ad815f" providerId="ADAL" clId="{C25B542B-E4E8-D141-AA14-043D930A865A}" dt="2024-01-24T19:57:26.161" v="1918" actId="164"/>
          <ac:grpSpMkLst>
            <pc:docMk/>
            <pc:sldMk cId="2374835458" sldId="332"/>
            <ac:grpSpMk id="1206" creationId="{28739899-5D44-CA3C-5382-A65A143F351E}"/>
          </ac:grpSpMkLst>
        </pc:grpChg>
        <pc:grpChg chg="mod">
          <ac:chgData name="Kokchun Giang" userId="67e2125d-ec8c-4323-9653-9824a2ad815f" providerId="ADAL" clId="{C25B542B-E4E8-D141-AA14-043D930A865A}" dt="2024-01-24T19:57:26.161" v="1918" actId="164"/>
          <ac:grpSpMkLst>
            <pc:docMk/>
            <pc:sldMk cId="2374835458" sldId="332"/>
            <ac:grpSpMk id="1207" creationId="{055B5AB0-88AF-B45B-EF3E-1BA0E369F9BA}"/>
          </ac:grpSpMkLst>
        </pc:grpChg>
        <pc:grpChg chg="mod">
          <ac:chgData name="Kokchun Giang" userId="67e2125d-ec8c-4323-9653-9824a2ad815f" providerId="ADAL" clId="{C25B542B-E4E8-D141-AA14-043D930A865A}" dt="2024-01-24T19:57:26.161" v="1918" actId="164"/>
          <ac:grpSpMkLst>
            <pc:docMk/>
            <pc:sldMk cId="2374835458" sldId="332"/>
            <ac:grpSpMk id="1208" creationId="{7D0B1D98-3726-3A72-1B73-48F17D4CE7D2}"/>
          </ac:grpSpMkLst>
        </pc:grpChg>
        <pc:grpChg chg="mod">
          <ac:chgData name="Kokchun Giang" userId="67e2125d-ec8c-4323-9653-9824a2ad815f" providerId="ADAL" clId="{C25B542B-E4E8-D141-AA14-043D930A865A}" dt="2024-01-24T19:57:26.161" v="1918" actId="164"/>
          <ac:grpSpMkLst>
            <pc:docMk/>
            <pc:sldMk cId="2374835458" sldId="332"/>
            <ac:grpSpMk id="1217" creationId="{51DC279A-E52E-F044-AB4F-460F82E6244C}"/>
          </ac:grpSpMkLst>
        </pc:grpChg>
        <pc:grpChg chg="mod">
          <ac:chgData name="Kokchun Giang" userId="67e2125d-ec8c-4323-9653-9824a2ad815f" providerId="ADAL" clId="{C25B542B-E4E8-D141-AA14-043D930A865A}" dt="2024-01-24T19:57:32.026" v="1920" actId="164"/>
          <ac:grpSpMkLst>
            <pc:docMk/>
            <pc:sldMk cId="2374835458" sldId="332"/>
            <ac:grpSpMk id="1230" creationId="{E59FA947-881F-E5A9-D7FC-0D894F2EEA8C}"/>
          </ac:grpSpMkLst>
        </pc:grpChg>
        <pc:grpChg chg="mod">
          <ac:chgData name="Kokchun Giang" userId="67e2125d-ec8c-4323-9653-9824a2ad815f" providerId="ADAL" clId="{C25B542B-E4E8-D141-AA14-043D930A865A}" dt="2024-01-24T19:44:44.497" v="1560"/>
          <ac:grpSpMkLst>
            <pc:docMk/>
            <pc:sldMk cId="2374835458" sldId="332"/>
            <ac:grpSpMk id="1233" creationId="{034C195C-E0FA-D82C-3505-AC3E6897C4D2}"/>
          </ac:grpSpMkLst>
        </pc:grpChg>
        <pc:grpChg chg="mod">
          <ac:chgData name="Kokchun Giang" userId="67e2125d-ec8c-4323-9653-9824a2ad815f" providerId="ADAL" clId="{C25B542B-E4E8-D141-AA14-043D930A865A}" dt="2024-01-24T19:57:32.026" v="1920" actId="164"/>
          <ac:grpSpMkLst>
            <pc:docMk/>
            <pc:sldMk cId="2374835458" sldId="332"/>
            <ac:grpSpMk id="1243" creationId="{DF1BBEE1-D8A2-7B35-6E32-45593A7E2545}"/>
          </ac:grpSpMkLst>
        </pc:grpChg>
        <pc:grpChg chg="mod">
          <ac:chgData name="Kokchun Giang" userId="67e2125d-ec8c-4323-9653-9824a2ad815f" providerId="ADAL" clId="{C25B542B-E4E8-D141-AA14-043D930A865A}" dt="2024-01-24T19:57:32.026" v="1920" actId="164"/>
          <ac:grpSpMkLst>
            <pc:docMk/>
            <pc:sldMk cId="2374835458" sldId="332"/>
            <ac:grpSpMk id="1256" creationId="{DD59B485-B8ED-39A1-E512-055C150C0EDE}"/>
          </ac:grpSpMkLst>
        </pc:grpChg>
        <pc:grpChg chg="mod">
          <ac:chgData name="Kokchun Giang" userId="67e2125d-ec8c-4323-9653-9824a2ad815f" providerId="ADAL" clId="{C25B542B-E4E8-D141-AA14-043D930A865A}" dt="2024-01-24T19:57:32.026" v="1920" actId="164"/>
          <ac:grpSpMkLst>
            <pc:docMk/>
            <pc:sldMk cId="2374835458" sldId="332"/>
            <ac:grpSpMk id="1258" creationId="{C574F059-55A2-DF1B-C3C1-54CF449FABBE}"/>
          </ac:grpSpMkLst>
        </pc:grpChg>
        <pc:grpChg chg="add mod">
          <ac:chgData name="Kokchun Giang" userId="67e2125d-ec8c-4323-9653-9824a2ad815f" providerId="ADAL" clId="{C25B542B-E4E8-D141-AA14-043D930A865A}" dt="2024-01-24T19:55:48.008" v="1895" actId="164"/>
          <ac:grpSpMkLst>
            <pc:docMk/>
            <pc:sldMk cId="2374835458" sldId="332"/>
            <ac:grpSpMk id="1259" creationId="{5F0E4342-EA67-15D3-81F1-C841B3A4900E}"/>
          </ac:grpSpMkLst>
        </pc:grpChg>
        <pc:grpChg chg="add mod">
          <ac:chgData name="Kokchun Giang" userId="67e2125d-ec8c-4323-9653-9824a2ad815f" providerId="ADAL" clId="{C25B542B-E4E8-D141-AA14-043D930A865A}" dt="2024-01-24T19:55:54.174" v="1897" actId="164"/>
          <ac:grpSpMkLst>
            <pc:docMk/>
            <pc:sldMk cId="2374835458" sldId="332"/>
            <ac:grpSpMk id="1260" creationId="{55BC7FE9-C44C-0036-DA3A-2680637B788C}"/>
          </ac:grpSpMkLst>
        </pc:grpChg>
        <pc:grpChg chg="add mod">
          <ac:chgData name="Kokchun Giang" userId="67e2125d-ec8c-4323-9653-9824a2ad815f" providerId="ADAL" clId="{C25B542B-E4E8-D141-AA14-043D930A865A}" dt="2024-01-24T19:55:59.133" v="1899" actId="164"/>
          <ac:grpSpMkLst>
            <pc:docMk/>
            <pc:sldMk cId="2374835458" sldId="332"/>
            <ac:grpSpMk id="1261" creationId="{2843CDC4-ECE0-18D5-CFEB-3F45E0F4F27C}"/>
          </ac:grpSpMkLst>
        </pc:grpChg>
        <pc:grpChg chg="add mod">
          <ac:chgData name="Kokchun Giang" userId="67e2125d-ec8c-4323-9653-9824a2ad815f" providerId="ADAL" clId="{C25B542B-E4E8-D141-AA14-043D930A865A}" dt="2024-01-24T19:56:19.165" v="1903" actId="164"/>
          <ac:grpSpMkLst>
            <pc:docMk/>
            <pc:sldMk cId="2374835458" sldId="332"/>
            <ac:grpSpMk id="1262" creationId="{B833B5ED-5B1C-8DA2-9ADA-AACFAF349C58}"/>
          </ac:grpSpMkLst>
        </pc:grpChg>
        <pc:grpChg chg="add mod">
          <ac:chgData name="Kokchun Giang" userId="67e2125d-ec8c-4323-9653-9824a2ad815f" providerId="ADAL" clId="{C25B542B-E4E8-D141-AA14-043D930A865A}" dt="2024-01-24T19:56:40.132" v="1907" actId="164"/>
          <ac:grpSpMkLst>
            <pc:docMk/>
            <pc:sldMk cId="2374835458" sldId="332"/>
            <ac:grpSpMk id="1263" creationId="{0BAAD3BC-97F8-2FDB-7677-77CA49241CE3}"/>
          </ac:grpSpMkLst>
        </pc:grpChg>
        <pc:grpChg chg="add mod">
          <ac:chgData name="Kokchun Giang" userId="67e2125d-ec8c-4323-9653-9824a2ad815f" providerId="ADAL" clId="{C25B542B-E4E8-D141-AA14-043D930A865A}" dt="2024-01-24T19:56:54.710" v="1910" actId="164"/>
          <ac:grpSpMkLst>
            <pc:docMk/>
            <pc:sldMk cId="2374835458" sldId="332"/>
            <ac:grpSpMk id="1264" creationId="{60E80131-8FC5-0B6B-1557-91701CA2DC5A}"/>
          </ac:grpSpMkLst>
        </pc:grpChg>
        <pc:grpChg chg="add mod">
          <ac:chgData name="Kokchun Giang" userId="67e2125d-ec8c-4323-9653-9824a2ad815f" providerId="ADAL" clId="{C25B542B-E4E8-D141-AA14-043D930A865A}" dt="2024-01-24T19:57:03.233" v="1912" actId="164"/>
          <ac:grpSpMkLst>
            <pc:docMk/>
            <pc:sldMk cId="2374835458" sldId="332"/>
            <ac:grpSpMk id="1265" creationId="{544553E2-6D4E-ACE9-9F15-1696541D9A31}"/>
          </ac:grpSpMkLst>
        </pc:grpChg>
        <pc:grpChg chg="add mod">
          <ac:chgData name="Kokchun Giang" userId="67e2125d-ec8c-4323-9653-9824a2ad815f" providerId="ADAL" clId="{C25B542B-E4E8-D141-AA14-043D930A865A}" dt="2024-01-24T19:57:12.657" v="1914" actId="164"/>
          <ac:grpSpMkLst>
            <pc:docMk/>
            <pc:sldMk cId="2374835458" sldId="332"/>
            <ac:grpSpMk id="1266" creationId="{01B07E22-F80A-DD3B-0784-9C3220AA4F1E}"/>
          </ac:grpSpMkLst>
        </pc:grpChg>
        <pc:grpChg chg="add mod">
          <ac:chgData name="Kokchun Giang" userId="67e2125d-ec8c-4323-9653-9824a2ad815f" providerId="ADAL" clId="{C25B542B-E4E8-D141-AA14-043D930A865A}" dt="2024-01-24T19:57:20.995" v="1916" actId="164"/>
          <ac:grpSpMkLst>
            <pc:docMk/>
            <pc:sldMk cId="2374835458" sldId="332"/>
            <ac:grpSpMk id="1267" creationId="{E52D5252-E785-9387-A311-4C23AE67B231}"/>
          </ac:grpSpMkLst>
        </pc:grpChg>
        <pc:grpChg chg="add mod">
          <ac:chgData name="Kokchun Giang" userId="67e2125d-ec8c-4323-9653-9824a2ad815f" providerId="ADAL" clId="{C25B542B-E4E8-D141-AA14-043D930A865A}" dt="2024-01-24T19:57:26.161" v="1918" actId="164"/>
          <ac:grpSpMkLst>
            <pc:docMk/>
            <pc:sldMk cId="2374835458" sldId="332"/>
            <ac:grpSpMk id="1268" creationId="{B66BCEED-F9AD-2D85-F338-A453CA5E690B}"/>
          </ac:grpSpMkLst>
        </pc:grpChg>
        <pc:grpChg chg="add mod">
          <ac:chgData name="Kokchun Giang" userId="67e2125d-ec8c-4323-9653-9824a2ad815f" providerId="ADAL" clId="{C25B542B-E4E8-D141-AA14-043D930A865A}" dt="2024-01-24T19:57:32.026" v="1920" actId="164"/>
          <ac:grpSpMkLst>
            <pc:docMk/>
            <pc:sldMk cId="2374835458" sldId="332"/>
            <ac:grpSpMk id="1269" creationId="{58D89A2F-0D4F-5EF0-24C5-208E9BD3DD67}"/>
          </ac:grpSpMkLst>
        </pc:grpChg>
        <pc:inkChg chg="add mod">
          <ac:chgData name="Kokchun Giang" userId="67e2125d-ec8c-4323-9653-9824a2ad815f" providerId="ADAL" clId="{C25B542B-E4E8-D141-AA14-043D930A865A}" dt="2024-01-24T19:32:22.640" v="974"/>
          <ac:inkMkLst>
            <pc:docMk/>
            <pc:sldMk cId="2374835458" sldId="332"/>
            <ac:inkMk id="45" creationId="{1B79E920-9988-3F5A-55A0-0385981F413E}"/>
          </ac:inkMkLst>
        </pc:inkChg>
        <pc:inkChg chg="add mod">
          <ac:chgData name="Kokchun Giang" userId="67e2125d-ec8c-4323-9653-9824a2ad815f" providerId="ADAL" clId="{C25B542B-E4E8-D141-AA14-043D930A865A}" dt="2024-01-24T19:32:22.640" v="974"/>
          <ac:inkMkLst>
            <pc:docMk/>
            <pc:sldMk cId="2374835458" sldId="332"/>
            <ac:inkMk id="46" creationId="{E266A47C-1B83-0B51-F7E5-2614A7AE6BDC}"/>
          </ac:inkMkLst>
        </pc:inkChg>
        <pc:inkChg chg="add mod">
          <ac:chgData name="Kokchun Giang" userId="67e2125d-ec8c-4323-9653-9824a2ad815f" providerId="ADAL" clId="{C25B542B-E4E8-D141-AA14-043D930A865A}" dt="2024-01-24T19:34:17.339" v="1091"/>
          <ac:inkMkLst>
            <pc:docMk/>
            <pc:sldMk cId="2374835458" sldId="332"/>
            <ac:inkMk id="438" creationId="{6A80B02B-673A-B961-B27B-F48881789B04}"/>
          </ac:inkMkLst>
        </pc:inkChg>
        <pc:inkChg chg="add mod">
          <ac:chgData name="Kokchun Giang" userId="67e2125d-ec8c-4323-9653-9824a2ad815f" providerId="ADAL" clId="{C25B542B-E4E8-D141-AA14-043D930A865A}" dt="2024-01-24T19:34:17.339" v="1091"/>
          <ac:inkMkLst>
            <pc:docMk/>
            <pc:sldMk cId="2374835458" sldId="332"/>
            <ac:inkMk id="439" creationId="{9BBE1CA2-7A0B-CC09-A7F2-E907D21316C3}"/>
          </ac:inkMkLst>
        </pc:inkChg>
        <pc:inkChg chg="add mod">
          <ac:chgData name="Kokchun Giang" userId="67e2125d-ec8c-4323-9653-9824a2ad815f" providerId="ADAL" clId="{C25B542B-E4E8-D141-AA14-043D930A865A}" dt="2024-01-24T19:32:22.640" v="974"/>
          <ac:inkMkLst>
            <pc:docMk/>
            <pc:sldMk cId="2374835458" sldId="332"/>
            <ac:inkMk id="463" creationId="{DB1EEC39-1154-752E-E779-19FC9E748EED}"/>
          </ac:inkMkLst>
        </pc:inkChg>
        <pc:inkChg chg="add mod">
          <ac:chgData name="Kokchun Giang" userId="67e2125d-ec8c-4323-9653-9824a2ad815f" providerId="ADAL" clId="{C25B542B-E4E8-D141-AA14-043D930A865A}" dt="2024-01-24T19:32:22.640" v="974"/>
          <ac:inkMkLst>
            <pc:docMk/>
            <pc:sldMk cId="2374835458" sldId="332"/>
            <ac:inkMk id="464" creationId="{00096DA4-DD0D-DF22-D50E-0F03D3AEDDA4}"/>
          </ac:inkMkLst>
        </pc:inkChg>
        <pc:inkChg chg="add mod">
          <ac:chgData name="Kokchun Giang" userId="67e2125d-ec8c-4323-9653-9824a2ad815f" providerId="ADAL" clId="{C25B542B-E4E8-D141-AA14-043D930A865A}" dt="2024-01-24T19:32:22.640" v="974"/>
          <ac:inkMkLst>
            <pc:docMk/>
            <pc:sldMk cId="2374835458" sldId="332"/>
            <ac:inkMk id="465" creationId="{A3A6E290-B2CB-4E0D-D2A0-B82BBDC40615}"/>
          </ac:inkMkLst>
        </pc:inkChg>
        <pc:inkChg chg="add mod">
          <ac:chgData name="Kokchun Giang" userId="67e2125d-ec8c-4323-9653-9824a2ad815f" providerId="ADAL" clId="{C25B542B-E4E8-D141-AA14-043D930A865A}" dt="2024-01-24T19:32:22.640" v="974"/>
          <ac:inkMkLst>
            <pc:docMk/>
            <pc:sldMk cId="2374835458" sldId="332"/>
            <ac:inkMk id="466" creationId="{6629122E-8B6E-EE28-6CA5-E79F6C7B7E3A}"/>
          </ac:inkMkLst>
        </pc:inkChg>
        <pc:inkChg chg="add mod">
          <ac:chgData name="Kokchun Giang" userId="67e2125d-ec8c-4323-9653-9824a2ad815f" providerId="ADAL" clId="{C25B542B-E4E8-D141-AA14-043D930A865A}" dt="2024-01-24T19:32:22.640" v="974"/>
          <ac:inkMkLst>
            <pc:docMk/>
            <pc:sldMk cId="2374835458" sldId="332"/>
            <ac:inkMk id="467" creationId="{2B3223A4-E786-F6F3-0336-D33CFCB11B97}"/>
          </ac:inkMkLst>
        </pc:inkChg>
        <pc:inkChg chg="add mod">
          <ac:chgData name="Kokchun Giang" userId="67e2125d-ec8c-4323-9653-9824a2ad815f" providerId="ADAL" clId="{C25B542B-E4E8-D141-AA14-043D930A865A}" dt="2024-01-24T19:32:22.640" v="974"/>
          <ac:inkMkLst>
            <pc:docMk/>
            <pc:sldMk cId="2374835458" sldId="332"/>
            <ac:inkMk id="468" creationId="{6CFA7BFB-D95D-ED7C-469F-C590CF6C4000}"/>
          </ac:inkMkLst>
        </pc:inkChg>
        <pc:inkChg chg="add mod">
          <ac:chgData name="Kokchun Giang" userId="67e2125d-ec8c-4323-9653-9824a2ad815f" providerId="ADAL" clId="{C25B542B-E4E8-D141-AA14-043D930A865A}" dt="2024-01-24T19:32:22.640" v="974"/>
          <ac:inkMkLst>
            <pc:docMk/>
            <pc:sldMk cId="2374835458" sldId="332"/>
            <ac:inkMk id="469" creationId="{0D475016-69F6-6596-2B45-734807F55594}"/>
          </ac:inkMkLst>
        </pc:inkChg>
        <pc:inkChg chg="add mod">
          <ac:chgData name="Kokchun Giang" userId="67e2125d-ec8c-4323-9653-9824a2ad815f" providerId="ADAL" clId="{C25B542B-E4E8-D141-AA14-043D930A865A}" dt="2024-01-24T19:32:22.640" v="974"/>
          <ac:inkMkLst>
            <pc:docMk/>
            <pc:sldMk cId="2374835458" sldId="332"/>
            <ac:inkMk id="470" creationId="{173DECC1-89EF-2E4D-8B6A-7B86E54512BD}"/>
          </ac:inkMkLst>
        </pc:inkChg>
        <pc:inkChg chg="add mod">
          <ac:chgData name="Kokchun Giang" userId="67e2125d-ec8c-4323-9653-9824a2ad815f" providerId="ADAL" clId="{C25B542B-E4E8-D141-AA14-043D930A865A}" dt="2024-01-24T19:32:22.640" v="974"/>
          <ac:inkMkLst>
            <pc:docMk/>
            <pc:sldMk cId="2374835458" sldId="332"/>
            <ac:inkMk id="471" creationId="{47A5E660-7048-EF08-A2C8-EA24CCDF2D71}"/>
          </ac:inkMkLst>
        </pc:inkChg>
        <pc:inkChg chg="add mod">
          <ac:chgData name="Kokchun Giang" userId="67e2125d-ec8c-4323-9653-9824a2ad815f" providerId="ADAL" clId="{C25B542B-E4E8-D141-AA14-043D930A865A}" dt="2024-01-24T19:32:22.640" v="974"/>
          <ac:inkMkLst>
            <pc:docMk/>
            <pc:sldMk cId="2374835458" sldId="332"/>
            <ac:inkMk id="484" creationId="{012BA785-9302-56A0-EC30-4F78EF47354E}"/>
          </ac:inkMkLst>
        </pc:inkChg>
        <pc:inkChg chg="add mod">
          <ac:chgData name="Kokchun Giang" userId="67e2125d-ec8c-4323-9653-9824a2ad815f" providerId="ADAL" clId="{C25B542B-E4E8-D141-AA14-043D930A865A}" dt="2024-01-24T19:32:22.640" v="974"/>
          <ac:inkMkLst>
            <pc:docMk/>
            <pc:sldMk cId="2374835458" sldId="332"/>
            <ac:inkMk id="485" creationId="{59B5AB25-4B20-C5D2-93B8-A1B04E781E8A}"/>
          </ac:inkMkLst>
        </pc:inkChg>
        <pc:inkChg chg="add mod">
          <ac:chgData name="Kokchun Giang" userId="67e2125d-ec8c-4323-9653-9824a2ad815f" providerId="ADAL" clId="{C25B542B-E4E8-D141-AA14-043D930A865A}" dt="2024-01-24T19:32:22.640" v="974"/>
          <ac:inkMkLst>
            <pc:docMk/>
            <pc:sldMk cId="2374835458" sldId="332"/>
            <ac:inkMk id="486" creationId="{9EC1F925-704C-810C-D7F2-8D2C2D4EC365}"/>
          </ac:inkMkLst>
        </pc:inkChg>
        <pc:inkChg chg="add mod">
          <ac:chgData name="Kokchun Giang" userId="67e2125d-ec8c-4323-9653-9824a2ad815f" providerId="ADAL" clId="{C25B542B-E4E8-D141-AA14-043D930A865A}" dt="2024-01-24T19:32:28.391" v="989"/>
          <ac:inkMkLst>
            <pc:docMk/>
            <pc:sldMk cId="2374835458" sldId="332"/>
            <ac:inkMk id="489" creationId="{B13EEEAD-DBAD-E180-8022-C90C5EA19E75}"/>
          </ac:inkMkLst>
        </pc:inkChg>
        <pc:inkChg chg="add mod">
          <ac:chgData name="Kokchun Giang" userId="67e2125d-ec8c-4323-9653-9824a2ad815f" providerId="ADAL" clId="{C25B542B-E4E8-D141-AA14-043D930A865A}" dt="2024-01-24T19:32:28.391" v="989"/>
          <ac:inkMkLst>
            <pc:docMk/>
            <pc:sldMk cId="2374835458" sldId="332"/>
            <ac:inkMk id="492" creationId="{F397D5DF-D274-C292-3A23-A5E65153C117}"/>
          </ac:inkMkLst>
        </pc:inkChg>
        <pc:inkChg chg="add mod">
          <ac:chgData name="Kokchun Giang" userId="67e2125d-ec8c-4323-9653-9824a2ad815f" providerId="ADAL" clId="{C25B542B-E4E8-D141-AA14-043D930A865A}" dt="2024-01-24T19:32:28.391" v="989"/>
          <ac:inkMkLst>
            <pc:docMk/>
            <pc:sldMk cId="2374835458" sldId="332"/>
            <ac:inkMk id="493" creationId="{19925027-ED16-4A22-DD13-70F128649544}"/>
          </ac:inkMkLst>
        </pc:inkChg>
        <pc:inkChg chg="del">
          <ac:chgData name="Kokchun Giang" userId="67e2125d-ec8c-4323-9653-9824a2ad815f" providerId="ADAL" clId="{C25B542B-E4E8-D141-AA14-043D930A865A}" dt="2024-01-24T19:28:20.285" v="957" actId="478"/>
          <ac:inkMkLst>
            <pc:docMk/>
            <pc:sldMk cId="2374835458" sldId="332"/>
            <ac:inkMk id="517" creationId="{FA315856-D211-50B8-3D5C-77C9CC560C59}"/>
          </ac:inkMkLst>
        </pc:inkChg>
        <pc:inkChg chg="del">
          <ac:chgData name="Kokchun Giang" userId="67e2125d-ec8c-4323-9653-9824a2ad815f" providerId="ADAL" clId="{C25B542B-E4E8-D141-AA14-043D930A865A}" dt="2024-01-24T19:28:20.285" v="957" actId="478"/>
          <ac:inkMkLst>
            <pc:docMk/>
            <pc:sldMk cId="2374835458" sldId="332"/>
            <ac:inkMk id="521" creationId="{46E1C3D0-D00B-09A0-1EB3-526106746C15}"/>
          </ac:inkMkLst>
        </pc:inkChg>
        <pc:inkChg chg="add mod">
          <ac:chgData name="Kokchun Giang" userId="67e2125d-ec8c-4323-9653-9824a2ad815f" providerId="ADAL" clId="{C25B542B-E4E8-D141-AA14-043D930A865A}" dt="2024-01-24T19:32:28.391" v="989"/>
          <ac:inkMkLst>
            <pc:docMk/>
            <pc:sldMk cId="2374835458" sldId="332"/>
            <ac:inkMk id="529" creationId="{2D8A81A3-0EAD-C88E-5C84-721B677CEB62}"/>
          </ac:inkMkLst>
        </pc:inkChg>
        <pc:inkChg chg="add mod">
          <ac:chgData name="Kokchun Giang" userId="67e2125d-ec8c-4323-9653-9824a2ad815f" providerId="ADAL" clId="{C25B542B-E4E8-D141-AA14-043D930A865A}" dt="2024-01-24T19:32:28.391" v="989"/>
          <ac:inkMkLst>
            <pc:docMk/>
            <pc:sldMk cId="2374835458" sldId="332"/>
            <ac:inkMk id="547" creationId="{487CEB27-51E7-4014-6C43-F039CED37C72}"/>
          </ac:inkMkLst>
        </pc:inkChg>
        <pc:inkChg chg="del">
          <ac:chgData name="Kokchun Giang" userId="67e2125d-ec8c-4323-9653-9824a2ad815f" providerId="ADAL" clId="{C25B542B-E4E8-D141-AA14-043D930A865A}" dt="2024-01-24T19:28:20.285" v="957" actId="478"/>
          <ac:inkMkLst>
            <pc:docMk/>
            <pc:sldMk cId="2374835458" sldId="332"/>
            <ac:inkMk id="560" creationId="{F358D0F6-73C6-6090-B462-C42CC4BC2CE8}"/>
          </ac:inkMkLst>
        </pc:inkChg>
        <pc:inkChg chg="add mod">
          <ac:chgData name="Kokchun Giang" userId="67e2125d-ec8c-4323-9653-9824a2ad815f" providerId="ADAL" clId="{C25B542B-E4E8-D141-AA14-043D930A865A}" dt="2024-01-24T19:32:28.391" v="989"/>
          <ac:inkMkLst>
            <pc:docMk/>
            <pc:sldMk cId="2374835458" sldId="332"/>
            <ac:inkMk id="572" creationId="{B140F469-0C19-AC98-9530-086131E21587}"/>
          </ac:inkMkLst>
        </pc:inkChg>
        <pc:inkChg chg="add mod">
          <ac:chgData name="Kokchun Giang" userId="67e2125d-ec8c-4323-9653-9824a2ad815f" providerId="ADAL" clId="{C25B542B-E4E8-D141-AA14-043D930A865A}" dt="2024-01-24T19:32:28.391" v="989"/>
          <ac:inkMkLst>
            <pc:docMk/>
            <pc:sldMk cId="2374835458" sldId="332"/>
            <ac:inkMk id="573" creationId="{12D12920-F108-7C09-6784-1746C78B6C1F}"/>
          </ac:inkMkLst>
        </pc:inkChg>
        <pc:inkChg chg="add mod">
          <ac:chgData name="Kokchun Giang" userId="67e2125d-ec8c-4323-9653-9824a2ad815f" providerId="ADAL" clId="{C25B542B-E4E8-D141-AA14-043D930A865A}" dt="2024-01-24T19:32:28.391" v="989"/>
          <ac:inkMkLst>
            <pc:docMk/>
            <pc:sldMk cId="2374835458" sldId="332"/>
            <ac:inkMk id="574" creationId="{B3D3EB80-A7C1-D277-7124-68A4FB5B885F}"/>
          </ac:inkMkLst>
        </pc:inkChg>
        <pc:inkChg chg="add mod">
          <ac:chgData name="Kokchun Giang" userId="67e2125d-ec8c-4323-9653-9824a2ad815f" providerId="ADAL" clId="{C25B542B-E4E8-D141-AA14-043D930A865A}" dt="2024-01-24T19:32:28.391" v="989"/>
          <ac:inkMkLst>
            <pc:docMk/>
            <pc:sldMk cId="2374835458" sldId="332"/>
            <ac:inkMk id="575" creationId="{75996273-1DDE-199D-9BA9-BB9FBB46C318}"/>
          </ac:inkMkLst>
        </pc:inkChg>
        <pc:inkChg chg="add mod">
          <ac:chgData name="Kokchun Giang" userId="67e2125d-ec8c-4323-9653-9824a2ad815f" providerId="ADAL" clId="{C25B542B-E4E8-D141-AA14-043D930A865A}" dt="2024-01-24T19:32:28.391" v="989"/>
          <ac:inkMkLst>
            <pc:docMk/>
            <pc:sldMk cId="2374835458" sldId="332"/>
            <ac:inkMk id="576" creationId="{8B1AA286-8E05-F0B1-9F55-85652A360685}"/>
          </ac:inkMkLst>
        </pc:inkChg>
        <pc:inkChg chg="add mod">
          <ac:chgData name="Kokchun Giang" userId="67e2125d-ec8c-4323-9653-9824a2ad815f" providerId="ADAL" clId="{C25B542B-E4E8-D141-AA14-043D930A865A}" dt="2024-01-24T19:32:28.391" v="989"/>
          <ac:inkMkLst>
            <pc:docMk/>
            <pc:sldMk cId="2374835458" sldId="332"/>
            <ac:inkMk id="577" creationId="{067A7B27-AF38-97A3-237F-643CB01E808A}"/>
          </ac:inkMkLst>
        </pc:inkChg>
        <pc:inkChg chg="add mod">
          <ac:chgData name="Kokchun Giang" userId="67e2125d-ec8c-4323-9653-9824a2ad815f" providerId="ADAL" clId="{C25B542B-E4E8-D141-AA14-043D930A865A}" dt="2024-01-24T19:32:28.391" v="989"/>
          <ac:inkMkLst>
            <pc:docMk/>
            <pc:sldMk cId="2374835458" sldId="332"/>
            <ac:inkMk id="578" creationId="{CAAF3C94-A914-0067-7297-5AE3E6FC35DF}"/>
          </ac:inkMkLst>
        </pc:inkChg>
        <pc:inkChg chg="add mod">
          <ac:chgData name="Kokchun Giang" userId="67e2125d-ec8c-4323-9653-9824a2ad815f" providerId="ADAL" clId="{C25B542B-E4E8-D141-AA14-043D930A865A}" dt="2024-01-24T19:32:28.391" v="989"/>
          <ac:inkMkLst>
            <pc:docMk/>
            <pc:sldMk cId="2374835458" sldId="332"/>
            <ac:inkMk id="579" creationId="{3CBADC8C-7C80-4E1C-E6F5-9B6E053D0F14}"/>
          </ac:inkMkLst>
        </pc:inkChg>
        <pc:inkChg chg="add mod">
          <ac:chgData name="Kokchun Giang" userId="67e2125d-ec8c-4323-9653-9824a2ad815f" providerId="ADAL" clId="{C25B542B-E4E8-D141-AA14-043D930A865A}" dt="2024-01-24T19:32:28.391" v="989"/>
          <ac:inkMkLst>
            <pc:docMk/>
            <pc:sldMk cId="2374835458" sldId="332"/>
            <ac:inkMk id="580" creationId="{0A3A80E0-60CB-63DA-86D8-24630038AC26}"/>
          </ac:inkMkLst>
        </pc:inkChg>
        <pc:inkChg chg="add del mod">
          <ac:chgData name="Kokchun Giang" userId="67e2125d-ec8c-4323-9653-9824a2ad815f" providerId="ADAL" clId="{C25B542B-E4E8-D141-AA14-043D930A865A}" dt="2024-01-24T19:33:12.729" v="1033" actId="9405"/>
          <ac:inkMkLst>
            <pc:docMk/>
            <pc:sldMk cId="2374835458" sldId="332"/>
            <ac:inkMk id="583" creationId="{CDE07997-2317-3F37-CA20-AD2308BE2927}"/>
          </ac:inkMkLst>
        </pc:inkChg>
        <pc:inkChg chg="add del mod">
          <ac:chgData name="Kokchun Giang" userId="67e2125d-ec8c-4323-9653-9824a2ad815f" providerId="ADAL" clId="{C25B542B-E4E8-D141-AA14-043D930A865A}" dt="2024-01-24T19:33:12.019" v="1032" actId="9405"/>
          <ac:inkMkLst>
            <pc:docMk/>
            <pc:sldMk cId="2374835458" sldId="332"/>
            <ac:inkMk id="584" creationId="{01B51CC5-81A0-C0CB-800C-D52878000CB0}"/>
          </ac:inkMkLst>
        </pc:inkChg>
        <pc:inkChg chg="add del mod">
          <ac:chgData name="Kokchun Giang" userId="67e2125d-ec8c-4323-9653-9824a2ad815f" providerId="ADAL" clId="{C25B542B-E4E8-D141-AA14-043D930A865A}" dt="2024-01-24T19:33:11.681" v="1031" actId="9405"/>
          <ac:inkMkLst>
            <pc:docMk/>
            <pc:sldMk cId="2374835458" sldId="332"/>
            <ac:inkMk id="585" creationId="{35F31D4A-4E98-213F-0107-101626EC61D3}"/>
          </ac:inkMkLst>
        </pc:inkChg>
        <pc:inkChg chg="add del mod">
          <ac:chgData name="Kokchun Giang" userId="67e2125d-ec8c-4323-9653-9824a2ad815f" providerId="ADAL" clId="{C25B542B-E4E8-D141-AA14-043D930A865A}" dt="2024-01-24T19:33:11.325" v="1030" actId="9405"/>
          <ac:inkMkLst>
            <pc:docMk/>
            <pc:sldMk cId="2374835458" sldId="332"/>
            <ac:inkMk id="586" creationId="{E889B942-3C08-94AD-32FA-FFD6F3671EDA}"/>
          </ac:inkMkLst>
        </pc:inkChg>
        <pc:inkChg chg="add del mod">
          <ac:chgData name="Kokchun Giang" userId="67e2125d-ec8c-4323-9653-9824a2ad815f" providerId="ADAL" clId="{C25B542B-E4E8-D141-AA14-043D930A865A}" dt="2024-01-24T19:33:10.977" v="1029" actId="9405"/>
          <ac:inkMkLst>
            <pc:docMk/>
            <pc:sldMk cId="2374835458" sldId="332"/>
            <ac:inkMk id="587" creationId="{61B7EAB7-C20E-C44A-CDA6-55DDC47BAAE9}"/>
          </ac:inkMkLst>
        </pc:inkChg>
        <pc:inkChg chg="add del mod">
          <ac:chgData name="Kokchun Giang" userId="67e2125d-ec8c-4323-9653-9824a2ad815f" providerId="ADAL" clId="{C25B542B-E4E8-D141-AA14-043D930A865A}" dt="2024-01-24T19:33:10.610" v="1028" actId="9405"/>
          <ac:inkMkLst>
            <pc:docMk/>
            <pc:sldMk cId="2374835458" sldId="332"/>
            <ac:inkMk id="588" creationId="{5B9E64AF-68CA-2565-55DD-2BAD45FCE7B9}"/>
          </ac:inkMkLst>
        </pc:inkChg>
        <pc:inkChg chg="add del mod">
          <ac:chgData name="Kokchun Giang" userId="67e2125d-ec8c-4323-9653-9824a2ad815f" providerId="ADAL" clId="{C25B542B-E4E8-D141-AA14-043D930A865A}" dt="2024-01-24T19:33:10.325" v="1027" actId="9405"/>
          <ac:inkMkLst>
            <pc:docMk/>
            <pc:sldMk cId="2374835458" sldId="332"/>
            <ac:inkMk id="589" creationId="{25BF95C7-1E99-AB04-249C-361D371AEB76}"/>
          </ac:inkMkLst>
        </pc:inkChg>
        <pc:inkChg chg="add del mod">
          <ac:chgData name="Kokchun Giang" userId="67e2125d-ec8c-4323-9653-9824a2ad815f" providerId="ADAL" clId="{C25B542B-E4E8-D141-AA14-043D930A865A}" dt="2024-01-24T19:33:10.106" v="1026" actId="9405"/>
          <ac:inkMkLst>
            <pc:docMk/>
            <pc:sldMk cId="2374835458" sldId="332"/>
            <ac:inkMk id="590" creationId="{447ACBB1-4320-0557-73DA-30DD581E0627}"/>
          </ac:inkMkLst>
        </pc:inkChg>
        <pc:inkChg chg="add del mod">
          <ac:chgData name="Kokchun Giang" userId="67e2125d-ec8c-4323-9653-9824a2ad815f" providerId="ADAL" clId="{C25B542B-E4E8-D141-AA14-043D930A865A}" dt="2024-01-24T19:33:09.809" v="1025" actId="9405"/>
          <ac:inkMkLst>
            <pc:docMk/>
            <pc:sldMk cId="2374835458" sldId="332"/>
            <ac:inkMk id="591" creationId="{905C1C22-3CF2-2209-0A3F-0DFD5B20CF26}"/>
          </ac:inkMkLst>
        </pc:inkChg>
        <pc:inkChg chg="add del mod">
          <ac:chgData name="Kokchun Giang" userId="67e2125d-ec8c-4323-9653-9824a2ad815f" providerId="ADAL" clId="{C25B542B-E4E8-D141-AA14-043D930A865A}" dt="2024-01-24T19:33:09.561" v="1024" actId="9405"/>
          <ac:inkMkLst>
            <pc:docMk/>
            <pc:sldMk cId="2374835458" sldId="332"/>
            <ac:inkMk id="592" creationId="{7F32296E-8A84-9743-3DCC-770469D9DCA2}"/>
          </ac:inkMkLst>
        </pc:inkChg>
        <pc:inkChg chg="add del mod">
          <ac:chgData name="Kokchun Giang" userId="67e2125d-ec8c-4323-9653-9824a2ad815f" providerId="ADAL" clId="{C25B542B-E4E8-D141-AA14-043D930A865A}" dt="2024-01-24T19:33:09.301" v="1023" actId="9405"/>
          <ac:inkMkLst>
            <pc:docMk/>
            <pc:sldMk cId="2374835458" sldId="332"/>
            <ac:inkMk id="593" creationId="{AA27370D-6D4F-86B2-7DE3-70BC34D4C516}"/>
          </ac:inkMkLst>
        </pc:inkChg>
        <pc:inkChg chg="del">
          <ac:chgData name="Kokchun Giang" userId="67e2125d-ec8c-4323-9653-9824a2ad815f" providerId="ADAL" clId="{C25B542B-E4E8-D141-AA14-043D930A865A}" dt="2024-01-24T19:28:20.285" v="957" actId="478"/>
          <ac:inkMkLst>
            <pc:docMk/>
            <pc:sldMk cId="2374835458" sldId="332"/>
            <ac:inkMk id="594" creationId="{4330FE2F-8AEF-3033-73D4-B94EA24AFF84}"/>
          </ac:inkMkLst>
        </pc:inkChg>
        <pc:inkChg chg="del">
          <ac:chgData name="Kokchun Giang" userId="67e2125d-ec8c-4323-9653-9824a2ad815f" providerId="ADAL" clId="{C25B542B-E4E8-D141-AA14-043D930A865A}" dt="2024-01-24T19:28:20.285" v="957" actId="478"/>
          <ac:inkMkLst>
            <pc:docMk/>
            <pc:sldMk cId="2374835458" sldId="332"/>
            <ac:inkMk id="595" creationId="{90D67265-35D2-2104-950C-C49B18577209}"/>
          </ac:inkMkLst>
        </pc:inkChg>
        <pc:inkChg chg="add del mod">
          <ac:chgData name="Kokchun Giang" userId="67e2125d-ec8c-4323-9653-9824a2ad815f" providerId="ADAL" clId="{C25B542B-E4E8-D141-AA14-043D930A865A}" dt="2024-01-24T19:33:09.043" v="1022" actId="9405"/>
          <ac:inkMkLst>
            <pc:docMk/>
            <pc:sldMk cId="2374835458" sldId="332"/>
            <ac:inkMk id="596" creationId="{D2274587-63EA-167D-77A4-AA7215C11C74}"/>
          </ac:inkMkLst>
        </pc:inkChg>
        <pc:inkChg chg="add del mod">
          <ac:chgData name="Kokchun Giang" userId="67e2125d-ec8c-4323-9653-9824a2ad815f" providerId="ADAL" clId="{C25B542B-E4E8-D141-AA14-043D930A865A}" dt="2024-01-24T19:33:08.873" v="1021"/>
          <ac:inkMkLst>
            <pc:docMk/>
            <pc:sldMk cId="2374835458" sldId="332"/>
            <ac:inkMk id="610" creationId="{0967166F-0D8A-498C-1AF6-597F507DB563}"/>
          </ac:inkMkLst>
        </pc:inkChg>
        <pc:inkChg chg="add del mod">
          <ac:chgData name="Kokchun Giang" userId="67e2125d-ec8c-4323-9653-9824a2ad815f" providerId="ADAL" clId="{C25B542B-E4E8-D141-AA14-043D930A865A}" dt="2024-01-24T19:33:08.620" v="1019" actId="9405"/>
          <ac:inkMkLst>
            <pc:docMk/>
            <pc:sldMk cId="2374835458" sldId="332"/>
            <ac:inkMk id="619" creationId="{873947C6-D154-7848-7A9E-6E3FEFCFF79D}"/>
          </ac:inkMkLst>
        </pc:inkChg>
        <pc:inkChg chg="add del mod">
          <ac:chgData name="Kokchun Giang" userId="67e2125d-ec8c-4323-9653-9824a2ad815f" providerId="ADAL" clId="{C25B542B-E4E8-D141-AA14-043D930A865A}" dt="2024-01-24T19:33:08.410" v="1018" actId="9405"/>
          <ac:inkMkLst>
            <pc:docMk/>
            <pc:sldMk cId="2374835458" sldId="332"/>
            <ac:inkMk id="621" creationId="{422E2324-BF08-E759-B24B-E2CA6A9E3007}"/>
          </ac:inkMkLst>
        </pc:inkChg>
        <pc:inkChg chg="add del mod">
          <ac:chgData name="Kokchun Giang" userId="67e2125d-ec8c-4323-9653-9824a2ad815f" providerId="ADAL" clId="{C25B542B-E4E8-D141-AA14-043D930A865A}" dt="2024-01-24T19:33:08.226" v="1017" actId="9405"/>
          <ac:inkMkLst>
            <pc:docMk/>
            <pc:sldMk cId="2374835458" sldId="332"/>
            <ac:inkMk id="623" creationId="{5F000EBD-5843-BAB4-DCE2-300728719700}"/>
          </ac:inkMkLst>
        </pc:inkChg>
        <pc:inkChg chg="add del mod">
          <ac:chgData name="Kokchun Giang" userId="67e2125d-ec8c-4323-9653-9824a2ad815f" providerId="ADAL" clId="{C25B542B-E4E8-D141-AA14-043D930A865A}" dt="2024-01-24T19:33:07.991" v="1016" actId="9405"/>
          <ac:inkMkLst>
            <pc:docMk/>
            <pc:sldMk cId="2374835458" sldId="332"/>
            <ac:inkMk id="627" creationId="{0B31596C-694D-5E2C-6899-CC8266058741}"/>
          </ac:inkMkLst>
        </pc:inkChg>
        <pc:inkChg chg="add del mod">
          <ac:chgData name="Kokchun Giang" userId="67e2125d-ec8c-4323-9653-9824a2ad815f" providerId="ADAL" clId="{C25B542B-E4E8-D141-AA14-043D930A865A}" dt="2024-01-24T19:33:07.788" v="1015" actId="9405"/>
          <ac:inkMkLst>
            <pc:docMk/>
            <pc:sldMk cId="2374835458" sldId="332"/>
            <ac:inkMk id="628" creationId="{8D67A512-BBD2-2526-3203-07ECD4930E49}"/>
          </ac:inkMkLst>
        </pc:inkChg>
        <pc:inkChg chg="add del mod">
          <ac:chgData name="Kokchun Giang" userId="67e2125d-ec8c-4323-9653-9824a2ad815f" providerId="ADAL" clId="{C25B542B-E4E8-D141-AA14-043D930A865A}" dt="2024-01-24T19:33:07.573" v="1014" actId="9405"/>
          <ac:inkMkLst>
            <pc:docMk/>
            <pc:sldMk cId="2374835458" sldId="332"/>
            <ac:inkMk id="629" creationId="{80FA6795-46E7-1BAC-2A8C-81F13BDC5A2B}"/>
          </ac:inkMkLst>
        </pc:inkChg>
        <pc:inkChg chg="add del mod">
          <ac:chgData name="Kokchun Giang" userId="67e2125d-ec8c-4323-9653-9824a2ad815f" providerId="ADAL" clId="{C25B542B-E4E8-D141-AA14-043D930A865A}" dt="2024-01-24T19:33:07.272" v="1013"/>
          <ac:inkMkLst>
            <pc:docMk/>
            <pc:sldMk cId="2374835458" sldId="332"/>
            <ac:inkMk id="630" creationId="{F1D1B1C7-7647-A117-8984-1126EC76EC0E}"/>
          </ac:inkMkLst>
        </pc:inkChg>
        <pc:inkChg chg="add mod">
          <ac:chgData name="Kokchun Giang" userId="67e2125d-ec8c-4323-9653-9824a2ad815f" providerId="ADAL" clId="{C25B542B-E4E8-D141-AA14-043D930A865A}" dt="2024-01-24T19:33:29.913" v="1037"/>
          <ac:inkMkLst>
            <pc:docMk/>
            <pc:sldMk cId="2374835458" sldId="332"/>
            <ac:inkMk id="633" creationId="{574919A7-448A-79EA-32B2-5C7EEDBD7A82}"/>
          </ac:inkMkLst>
        </pc:inkChg>
        <pc:inkChg chg="add mod">
          <ac:chgData name="Kokchun Giang" userId="67e2125d-ec8c-4323-9653-9824a2ad815f" providerId="ADAL" clId="{C25B542B-E4E8-D141-AA14-043D930A865A}" dt="2024-01-24T19:33:29.913" v="1037"/>
          <ac:inkMkLst>
            <pc:docMk/>
            <pc:sldMk cId="2374835458" sldId="332"/>
            <ac:inkMk id="637" creationId="{B9141D87-6047-DDBD-D2E3-0C240B2E01CF}"/>
          </ac:inkMkLst>
        </pc:inkChg>
        <pc:inkChg chg="del">
          <ac:chgData name="Kokchun Giang" userId="67e2125d-ec8c-4323-9653-9824a2ad815f" providerId="ADAL" clId="{C25B542B-E4E8-D141-AA14-043D930A865A}" dt="2024-01-24T19:28:22.655" v="958" actId="478"/>
          <ac:inkMkLst>
            <pc:docMk/>
            <pc:sldMk cId="2374835458" sldId="332"/>
            <ac:inkMk id="677" creationId="{01DAC80F-6E5D-B43C-3AB7-14D80E3FDC46}"/>
          </ac:inkMkLst>
        </pc:inkChg>
        <pc:inkChg chg="del">
          <ac:chgData name="Kokchun Giang" userId="67e2125d-ec8c-4323-9653-9824a2ad815f" providerId="ADAL" clId="{C25B542B-E4E8-D141-AA14-043D930A865A}" dt="2024-01-24T19:28:22.655" v="958" actId="478"/>
          <ac:inkMkLst>
            <pc:docMk/>
            <pc:sldMk cId="2374835458" sldId="332"/>
            <ac:inkMk id="678" creationId="{DE5EC3A3-AE92-F028-2D0A-0D046F57EEA6}"/>
          </ac:inkMkLst>
        </pc:inkChg>
        <pc:inkChg chg="del">
          <ac:chgData name="Kokchun Giang" userId="67e2125d-ec8c-4323-9653-9824a2ad815f" providerId="ADAL" clId="{C25B542B-E4E8-D141-AA14-043D930A865A}" dt="2024-01-24T19:28:22.655" v="958" actId="478"/>
          <ac:inkMkLst>
            <pc:docMk/>
            <pc:sldMk cId="2374835458" sldId="332"/>
            <ac:inkMk id="679" creationId="{03620795-9FBE-29DC-5F57-56207CBC5A26}"/>
          </ac:inkMkLst>
        </pc:inkChg>
        <pc:inkChg chg="del">
          <ac:chgData name="Kokchun Giang" userId="67e2125d-ec8c-4323-9653-9824a2ad815f" providerId="ADAL" clId="{C25B542B-E4E8-D141-AA14-043D930A865A}" dt="2024-01-24T19:28:22.655" v="958" actId="478"/>
          <ac:inkMkLst>
            <pc:docMk/>
            <pc:sldMk cId="2374835458" sldId="332"/>
            <ac:inkMk id="680" creationId="{754F7ACE-D031-AC57-E1AB-2854B81396C7}"/>
          </ac:inkMkLst>
        </pc:inkChg>
        <pc:inkChg chg="del">
          <ac:chgData name="Kokchun Giang" userId="67e2125d-ec8c-4323-9653-9824a2ad815f" providerId="ADAL" clId="{C25B542B-E4E8-D141-AA14-043D930A865A}" dt="2024-01-24T19:28:22.655" v="958" actId="478"/>
          <ac:inkMkLst>
            <pc:docMk/>
            <pc:sldMk cId="2374835458" sldId="332"/>
            <ac:inkMk id="681" creationId="{77E81280-C7F8-C7A2-D715-496F4452BC21}"/>
          </ac:inkMkLst>
        </pc:inkChg>
        <pc:inkChg chg="add mod">
          <ac:chgData name="Kokchun Giang" userId="67e2125d-ec8c-4323-9653-9824a2ad815f" providerId="ADAL" clId="{C25B542B-E4E8-D141-AA14-043D930A865A}" dt="2024-01-24T19:33:29.913" v="1037"/>
          <ac:inkMkLst>
            <pc:docMk/>
            <pc:sldMk cId="2374835458" sldId="332"/>
            <ac:inkMk id="682" creationId="{E257B19C-0952-73E8-7E24-7EEC1D802D4D}"/>
          </ac:inkMkLst>
        </pc:inkChg>
        <pc:inkChg chg="add mod">
          <ac:chgData name="Kokchun Giang" userId="67e2125d-ec8c-4323-9653-9824a2ad815f" providerId="ADAL" clId="{C25B542B-E4E8-D141-AA14-043D930A865A}" dt="2024-01-24T19:33:40.368" v="1050"/>
          <ac:inkMkLst>
            <pc:docMk/>
            <pc:sldMk cId="2374835458" sldId="332"/>
            <ac:inkMk id="684" creationId="{683F5626-72FC-A645-2189-236FC69752E4}"/>
          </ac:inkMkLst>
        </pc:inkChg>
        <pc:inkChg chg="add mod">
          <ac:chgData name="Kokchun Giang" userId="67e2125d-ec8c-4323-9653-9824a2ad815f" providerId="ADAL" clId="{C25B542B-E4E8-D141-AA14-043D930A865A}" dt="2024-01-24T19:33:40.368" v="1050"/>
          <ac:inkMkLst>
            <pc:docMk/>
            <pc:sldMk cId="2374835458" sldId="332"/>
            <ac:inkMk id="685" creationId="{5CA21E26-46BF-E6FF-C03A-DC2C0005B879}"/>
          </ac:inkMkLst>
        </pc:inkChg>
        <pc:inkChg chg="add mod">
          <ac:chgData name="Kokchun Giang" userId="67e2125d-ec8c-4323-9653-9824a2ad815f" providerId="ADAL" clId="{C25B542B-E4E8-D141-AA14-043D930A865A}" dt="2024-01-24T19:33:40.368" v="1050"/>
          <ac:inkMkLst>
            <pc:docMk/>
            <pc:sldMk cId="2374835458" sldId="332"/>
            <ac:inkMk id="686" creationId="{C804F006-6096-6289-865E-A04EE0D9992C}"/>
          </ac:inkMkLst>
        </pc:inkChg>
        <pc:inkChg chg="add mod">
          <ac:chgData name="Kokchun Giang" userId="67e2125d-ec8c-4323-9653-9824a2ad815f" providerId="ADAL" clId="{C25B542B-E4E8-D141-AA14-043D930A865A}" dt="2024-01-24T19:33:40.368" v="1050"/>
          <ac:inkMkLst>
            <pc:docMk/>
            <pc:sldMk cId="2374835458" sldId="332"/>
            <ac:inkMk id="737" creationId="{374CAD46-E29B-864D-7C09-5EA06E4C0003}"/>
          </ac:inkMkLst>
        </pc:inkChg>
        <pc:inkChg chg="add mod">
          <ac:chgData name="Kokchun Giang" userId="67e2125d-ec8c-4323-9653-9824a2ad815f" providerId="ADAL" clId="{C25B542B-E4E8-D141-AA14-043D930A865A}" dt="2024-01-24T19:33:40.368" v="1050"/>
          <ac:inkMkLst>
            <pc:docMk/>
            <pc:sldMk cId="2374835458" sldId="332"/>
            <ac:inkMk id="756" creationId="{D9745246-F75D-C484-50D0-CEE16D616CBC}"/>
          </ac:inkMkLst>
        </pc:inkChg>
        <pc:inkChg chg="del">
          <ac:chgData name="Kokchun Giang" userId="67e2125d-ec8c-4323-9653-9824a2ad815f" providerId="ADAL" clId="{C25B542B-E4E8-D141-AA14-043D930A865A}" dt="2024-01-24T19:28:22.655" v="958" actId="478"/>
          <ac:inkMkLst>
            <pc:docMk/>
            <pc:sldMk cId="2374835458" sldId="332"/>
            <ac:inkMk id="783" creationId="{3C76B25B-B0F2-07AE-3D30-E1D706627B23}"/>
          </ac:inkMkLst>
        </pc:inkChg>
        <pc:inkChg chg="add mod">
          <ac:chgData name="Kokchun Giang" userId="67e2125d-ec8c-4323-9653-9824a2ad815f" providerId="ADAL" clId="{C25B542B-E4E8-D141-AA14-043D930A865A}" dt="2024-01-24T19:33:40.368" v="1050"/>
          <ac:inkMkLst>
            <pc:docMk/>
            <pc:sldMk cId="2374835458" sldId="332"/>
            <ac:inkMk id="784" creationId="{13471278-9FEA-104A-3D16-A281B5BBE86E}"/>
          </ac:inkMkLst>
        </pc:inkChg>
        <pc:inkChg chg="add mod">
          <ac:chgData name="Kokchun Giang" userId="67e2125d-ec8c-4323-9653-9824a2ad815f" providerId="ADAL" clId="{C25B542B-E4E8-D141-AA14-043D930A865A}" dt="2024-01-24T19:33:40.368" v="1050"/>
          <ac:inkMkLst>
            <pc:docMk/>
            <pc:sldMk cId="2374835458" sldId="332"/>
            <ac:inkMk id="785" creationId="{1FF1E015-1F55-9D16-E90B-EA60F90DD10F}"/>
          </ac:inkMkLst>
        </pc:inkChg>
        <pc:inkChg chg="add mod">
          <ac:chgData name="Kokchun Giang" userId="67e2125d-ec8c-4323-9653-9824a2ad815f" providerId="ADAL" clId="{C25B542B-E4E8-D141-AA14-043D930A865A}" dt="2024-01-24T19:33:40.368" v="1050"/>
          <ac:inkMkLst>
            <pc:docMk/>
            <pc:sldMk cId="2374835458" sldId="332"/>
            <ac:inkMk id="790" creationId="{5E1840E7-5F22-ECDB-F0B3-FD062C03E57C}"/>
          </ac:inkMkLst>
        </pc:inkChg>
        <pc:inkChg chg="add mod">
          <ac:chgData name="Kokchun Giang" userId="67e2125d-ec8c-4323-9653-9824a2ad815f" providerId="ADAL" clId="{C25B542B-E4E8-D141-AA14-043D930A865A}" dt="2024-01-24T19:33:40.368" v="1050"/>
          <ac:inkMkLst>
            <pc:docMk/>
            <pc:sldMk cId="2374835458" sldId="332"/>
            <ac:inkMk id="791" creationId="{057EA302-9407-4AC1-BF40-B85870DE1684}"/>
          </ac:inkMkLst>
        </pc:inkChg>
        <pc:inkChg chg="add mod">
          <ac:chgData name="Kokchun Giang" userId="67e2125d-ec8c-4323-9653-9824a2ad815f" providerId="ADAL" clId="{C25B542B-E4E8-D141-AA14-043D930A865A}" dt="2024-01-24T19:33:40.368" v="1050"/>
          <ac:inkMkLst>
            <pc:docMk/>
            <pc:sldMk cId="2374835458" sldId="332"/>
            <ac:inkMk id="792" creationId="{29EBBE87-542D-B245-8A30-71AA5F55172B}"/>
          </ac:inkMkLst>
        </pc:inkChg>
        <pc:inkChg chg="add mod">
          <ac:chgData name="Kokchun Giang" userId="67e2125d-ec8c-4323-9653-9824a2ad815f" providerId="ADAL" clId="{C25B542B-E4E8-D141-AA14-043D930A865A}" dt="2024-01-24T19:33:40.368" v="1050"/>
          <ac:inkMkLst>
            <pc:docMk/>
            <pc:sldMk cId="2374835458" sldId="332"/>
            <ac:inkMk id="793" creationId="{96BD18EE-7E53-EEF0-23B2-9E7D0A7CC400}"/>
          </ac:inkMkLst>
        </pc:inkChg>
        <pc:inkChg chg="add mod">
          <ac:chgData name="Kokchun Giang" userId="67e2125d-ec8c-4323-9653-9824a2ad815f" providerId="ADAL" clId="{C25B542B-E4E8-D141-AA14-043D930A865A}" dt="2024-01-24T19:33:40.368" v="1050"/>
          <ac:inkMkLst>
            <pc:docMk/>
            <pc:sldMk cId="2374835458" sldId="332"/>
            <ac:inkMk id="794" creationId="{30C4DEDD-FBAA-2650-EC3E-E89DA24AD6F1}"/>
          </ac:inkMkLst>
        </pc:inkChg>
        <pc:inkChg chg="add mod">
          <ac:chgData name="Kokchun Giang" userId="67e2125d-ec8c-4323-9653-9824a2ad815f" providerId="ADAL" clId="{C25B542B-E4E8-D141-AA14-043D930A865A}" dt="2024-01-24T19:33:57.671" v="1054"/>
          <ac:inkMkLst>
            <pc:docMk/>
            <pc:sldMk cId="2374835458" sldId="332"/>
            <ac:inkMk id="799" creationId="{75166C3B-7B97-D7A4-44AB-B1A60C086402}"/>
          </ac:inkMkLst>
        </pc:inkChg>
        <pc:inkChg chg="add mod">
          <ac:chgData name="Kokchun Giang" userId="67e2125d-ec8c-4323-9653-9824a2ad815f" providerId="ADAL" clId="{C25B542B-E4E8-D141-AA14-043D930A865A}" dt="2024-01-24T19:33:57.671" v="1054"/>
          <ac:inkMkLst>
            <pc:docMk/>
            <pc:sldMk cId="2374835458" sldId="332"/>
            <ac:inkMk id="800" creationId="{B013A4C7-A679-E428-5C51-E1A3B2E1D9C8}"/>
          </ac:inkMkLst>
        </pc:inkChg>
        <pc:inkChg chg="add mod">
          <ac:chgData name="Kokchun Giang" userId="67e2125d-ec8c-4323-9653-9824a2ad815f" providerId="ADAL" clId="{C25B542B-E4E8-D141-AA14-043D930A865A}" dt="2024-01-24T19:33:57.671" v="1054"/>
          <ac:inkMkLst>
            <pc:docMk/>
            <pc:sldMk cId="2374835458" sldId="332"/>
            <ac:inkMk id="801" creationId="{0EAA80AB-6D2E-4C79-939A-8E4A76581969}"/>
          </ac:inkMkLst>
        </pc:inkChg>
        <pc:inkChg chg="add mod">
          <ac:chgData name="Kokchun Giang" userId="67e2125d-ec8c-4323-9653-9824a2ad815f" providerId="ADAL" clId="{C25B542B-E4E8-D141-AA14-043D930A865A}" dt="2024-01-24T19:34:02.143" v="1065"/>
          <ac:inkMkLst>
            <pc:docMk/>
            <pc:sldMk cId="2374835458" sldId="332"/>
            <ac:inkMk id="803" creationId="{338AC4D5-6B23-A82E-3F69-C946EF3AECE5}"/>
          </ac:inkMkLst>
        </pc:inkChg>
        <pc:inkChg chg="add mod">
          <ac:chgData name="Kokchun Giang" userId="67e2125d-ec8c-4323-9653-9824a2ad815f" providerId="ADAL" clId="{C25B542B-E4E8-D141-AA14-043D930A865A}" dt="2024-01-24T19:34:02.143" v="1065"/>
          <ac:inkMkLst>
            <pc:docMk/>
            <pc:sldMk cId="2374835458" sldId="332"/>
            <ac:inkMk id="804" creationId="{0EF60B1B-3394-2C8C-DA64-4AFF7EF70961}"/>
          </ac:inkMkLst>
        </pc:inkChg>
        <pc:inkChg chg="add mod">
          <ac:chgData name="Kokchun Giang" userId="67e2125d-ec8c-4323-9653-9824a2ad815f" providerId="ADAL" clId="{C25B542B-E4E8-D141-AA14-043D930A865A}" dt="2024-01-24T19:34:02.143" v="1065"/>
          <ac:inkMkLst>
            <pc:docMk/>
            <pc:sldMk cId="2374835458" sldId="332"/>
            <ac:inkMk id="806" creationId="{54041951-0EDD-914A-E1BD-A51614EC7E49}"/>
          </ac:inkMkLst>
        </pc:inkChg>
        <pc:inkChg chg="add mod">
          <ac:chgData name="Kokchun Giang" userId="67e2125d-ec8c-4323-9653-9824a2ad815f" providerId="ADAL" clId="{C25B542B-E4E8-D141-AA14-043D930A865A}" dt="2024-01-24T19:34:02.143" v="1065"/>
          <ac:inkMkLst>
            <pc:docMk/>
            <pc:sldMk cId="2374835458" sldId="332"/>
            <ac:inkMk id="807" creationId="{8E73DD99-0971-CDA5-E74D-12C55A752E7D}"/>
          </ac:inkMkLst>
        </pc:inkChg>
        <pc:inkChg chg="add mod">
          <ac:chgData name="Kokchun Giang" userId="67e2125d-ec8c-4323-9653-9824a2ad815f" providerId="ADAL" clId="{C25B542B-E4E8-D141-AA14-043D930A865A}" dt="2024-01-24T19:34:02.143" v="1065"/>
          <ac:inkMkLst>
            <pc:docMk/>
            <pc:sldMk cId="2374835458" sldId="332"/>
            <ac:inkMk id="808" creationId="{8C34B852-88DF-26A2-E0A1-7D23FE31AB7C}"/>
          </ac:inkMkLst>
        </pc:inkChg>
        <pc:inkChg chg="add mod">
          <ac:chgData name="Kokchun Giang" userId="67e2125d-ec8c-4323-9653-9824a2ad815f" providerId="ADAL" clId="{C25B542B-E4E8-D141-AA14-043D930A865A}" dt="2024-01-24T19:34:02.143" v="1065"/>
          <ac:inkMkLst>
            <pc:docMk/>
            <pc:sldMk cId="2374835458" sldId="332"/>
            <ac:inkMk id="809" creationId="{1304EC98-3BB7-5B10-EA34-F2D023F008FC}"/>
          </ac:inkMkLst>
        </pc:inkChg>
        <pc:inkChg chg="add mod">
          <ac:chgData name="Kokchun Giang" userId="67e2125d-ec8c-4323-9653-9824a2ad815f" providerId="ADAL" clId="{C25B542B-E4E8-D141-AA14-043D930A865A}" dt="2024-01-24T19:34:02.143" v="1065"/>
          <ac:inkMkLst>
            <pc:docMk/>
            <pc:sldMk cId="2374835458" sldId="332"/>
            <ac:inkMk id="810" creationId="{67C9A02C-7F73-5F41-BCE8-DEB31A2E2307}"/>
          </ac:inkMkLst>
        </pc:inkChg>
        <pc:inkChg chg="add mod">
          <ac:chgData name="Kokchun Giang" userId="67e2125d-ec8c-4323-9653-9824a2ad815f" providerId="ADAL" clId="{C25B542B-E4E8-D141-AA14-043D930A865A}" dt="2024-01-24T19:34:02.143" v="1065"/>
          <ac:inkMkLst>
            <pc:docMk/>
            <pc:sldMk cId="2374835458" sldId="332"/>
            <ac:inkMk id="811" creationId="{BDDC2ACA-317F-FF96-B426-1A83EA4153BD}"/>
          </ac:inkMkLst>
        </pc:inkChg>
        <pc:inkChg chg="add mod">
          <ac:chgData name="Kokchun Giang" userId="67e2125d-ec8c-4323-9653-9824a2ad815f" providerId="ADAL" clId="{C25B542B-E4E8-D141-AA14-043D930A865A}" dt="2024-01-24T19:34:02.143" v="1065"/>
          <ac:inkMkLst>
            <pc:docMk/>
            <pc:sldMk cId="2374835458" sldId="332"/>
            <ac:inkMk id="812" creationId="{C441A83C-827C-EB90-8862-52CDA2A26232}"/>
          </ac:inkMkLst>
        </pc:inkChg>
        <pc:inkChg chg="add mod">
          <ac:chgData name="Kokchun Giang" userId="67e2125d-ec8c-4323-9653-9824a2ad815f" providerId="ADAL" clId="{C25B542B-E4E8-D141-AA14-043D930A865A}" dt="2024-01-24T19:34:06.944" v="1072"/>
          <ac:inkMkLst>
            <pc:docMk/>
            <pc:sldMk cId="2374835458" sldId="332"/>
            <ac:inkMk id="815" creationId="{F6C30015-835C-5E43-727A-1FE08A66D6B9}"/>
          </ac:inkMkLst>
        </pc:inkChg>
        <pc:inkChg chg="add mod">
          <ac:chgData name="Kokchun Giang" userId="67e2125d-ec8c-4323-9653-9824a2ad815f" providerId="ADAL" clId="{C25B542B-E4E8-D141-AA14-043D930A865A}" dt="2024-01-24T19:34:06.944" v="1072"/>
          <ac:inkMkLst>
            <pc:docMk/>
            <pc:sldMk cId="2374835458" sldId="332"/>
            <ac:inkMk id="816" creationId="{E20239B0-DD62-4ABF-8DF6-58C2F0A310A5}"/>
          </ac:inkMkLst>
        </pc:inkChg>
        <pc:inkChg chg="add mod">
          <ac:chgData name="Kokchun Giang" userId="67e2125d-ec8c-4323-9653-9824a2ad815f" providerId="ADAL" clId="{C25B542B-E4E8-D141-AA14-043D930A865A}" dt="2024-01-24T19:34:06.944" v="1072"/>
          <ac:inkMkLst>
            <pc:docMk/>
            <pc:sldMk cId="2374835458" sldId="332"/>
            <ac:inkMk id="817" creationId="{E57C83E4-D057-3A73-33E7-185902C4EBA4}"/>
          </ac:inkMkLst>
        </pc:inkChg>
        <pc:inkChg chg="add mod">
          <ac:chgData name="Kokchun Giang" userId="67e2125d-ec8c-4323-9653-9824a2ad815f" providerId="ADAL" clId="{C25B542B-E4E8-D141-AA14-043D930A865A}" dt="2024-01-24T19:34:06.944" v="1072"/>
          <ac:inkMkLst>
            <pc:docMk/>
            <pc:sldMk cId="2374835458" sldId="332"/>
            <ac:inkMk id="818" creationId="{14D46927-E7C1-890C-B4BF-4E955978302C}"/>
          </ac:inkMkLst>
        </pc:inkChg>
        <pc:inkChg chg="add mod">
          <ac:chgData name="Kokchun Giang" userId="67e2125d-ec8c-4323-9653-9824a2ad815f" providerId="ADAL" clId="{C25B542B-E4E8-D141-AA14-043D930A865A}" dt="2024-01-24T19:34:06.944" v="1072"/>
          <ac:inkMkLst>
            <pc:docMk/>
            <pc:sldMk cId="2374835458" sldId="332"/>
            <ac:inkMk id="819" creationId="{4665F13C-9369-70FD-AAAD-DF089B2E8A6E}"/>
          </ac:inkMkLst>
        </pc:inkChg>
        <pc:inkChg chg="add mod">
          <ac:chgData name="Kokchun Giang" userId="67e2125d-ec8c-4323-9653-9824a2ad815f" providerId="ADAL" clId="{C25B542B-E4E8-D141-AA14-043D930A865A}" dt="2024-01-24T19:34:06.944" v="1072"/>
          <ac:inkMkLst>
            <pc:docMk/>
            <pc:sldMk cId="2374835458" sldId="332"/>
            <ac:inkMk id="820" creationId="{DF94D419-CB93-3D3E-CC90-37F0E1F83073}"/>
          </ac:inkMkLst>
        </pc:inkChg>
        <pc:inkChg chg="add mod">
          <ac:chgData name="Kokchun Giang" userId="67e2125d-ec8c-4323-9653-9824a2ad815f" providerId="ADAL" clId="{C25B542B-E4E8-D141-AA14-043D930A865A}" dt="2024-01-24T19:34:11.534" v="1080"/>
          <ac:inkMkLst>
            <pc:docMk/>
            <pc:sldMk cId="2374835458" sldId="332"/>
            <ac:inkMk id="822" creationId="{F0925140-6A89-D48E-481E-19F1B9846AED}"/>
          </ac:inkMkLst>
        </pc:inkChg>
        <pc:inkChg chg="add mod">
          <ac:chgData name="Kokchun Giang" userId="67e2125d-ec8c-4323-9653-9824a2ad815f" providerId="ADAL" clId="{C25B542B-E4E8-D141-AA14-043D930A865A}" dt="2024-01-24T19:34:11.534" v="1080"/>
          <ac:inkMkLst>
            <pc:docMk/>
            <pc:sldMk cId="2374835458" sldId="332"/>
            <ac:inkMk id="823" creationId="{9EFC2C1D-0670-19BE-4E33-230AEDCEF93C}"/>
          </ac:inkMkLst>
        </pc:inkChg>
        <pc:inkChg chg="add mod">
          <ac:chgData name="Kokchun Giang" userId="67e2125d-ec8c-4323-9653-9824a2ad815f" providerId="ADAL" clId="{C25B542B-E4E8-D141-AA14-043D930A865A}" dt="2024-01-24T19:34:11.534" v="1080"/>
          <ac:inkMkLst>
            <pc:docMk/>
            <pc:sldMk cId="2374835458" sldId="332"/>
            <ac:inkMk id="824" creationId="{B6047E39-410F-01FF-C41D-AD25D524246D}"/>
          </ac:inkMkLst>
        </pc:inkChg>
        <pc:inkChg chg="add mod">
          <ac:chgData name="Kokchun Giang" userId="67e2125d-ec8c-4323-9653-9824a2ad815f" providerId="ADAL" clId="{C25B542B-E4E8-D141-AA14-043D930A865A}" dt="2024-01-24T19:34:11.534" v="1080"/>
          <ac:inkMkLst>
            <pc:docMk/>
            <pc:sldMk cId="2374835458" sldId="332"/>
            <ac:inkMk id="825" creationId="{C2FF0687-5904-1DEE-1F65-54E367549D7B}"/>
          </ac:inkMkLst>
        </pc:inkChg>
        <pc:inkChg chg="add mod">
          <ac:chgData name="Kokchun Giang" userId="67e2125d-ec8c-4323-9653-9824a2ad815f" providerId="ADAL" clId="{C25B542B-E4E8-D141-AA14-043D930A865A}" dt="2024-01-24T19:34:11.534" v="1080"/>
          <ac:inkMkLst>
            <pc:docMk/>
            <pc:sldMk cId="2374835458" sldId="332"/>
            <ac:inkMk id="826" creationId="{01A997B5-00E5-CAB4-8F99-7B1C47C972DE}"/>
          </ac:inkMkLst>
        </pc:inkChg>
        <pc:inkChg chg="add mod">
          <ac:chgData name="Kokchun Giang" userId="67e2125d-ec8c-4323-9653-9824a2ad815f" providerId="ADAL" clId="{C25B542B-E4E8-D141-AA14-043D930A865A}" dt="2024-01-24T19:34:11.534" v="1080"/>
          <ac:inkMkLst>
            <pc:docMk/>
            <pc:sldMk cId="2374835458" sldId="332"/>
            <ac:inkMk id="827" creationId="{2CB5EF37-AF27-DDF6-C7B1-EC1E3FA16C4A}"/>
          </ac:inkMkLst>
        </pc:inkChg>
        <pc:inkChg chg="add mod">
          <ac:chgData name="Kokchun Giang" userId="67e2125d-ec8c-4323-9653-9824a2ad815f" providerId="ADAL" clId="{C25B542B-E4E8-D141-AA14-043D930A865A}" dt="2024-01-24T19:34:11.534" v="1080"/>
          <ac:inkMkLst>
            <pc:docMk/>
            <pc:sldMk cId="2374835458" sldId="332"/>
            <ac:inkMk id="828" creationId="{F8E362B8-D4A7-122C-DF8E-A448F78C3A4F}"/>
          </ac:inkMkLst>
        </pc:inkChg>
        <pc:inkChg chg="add mod">
          <ac:chgData name="Kokchun Giang" userId="67e2125d-ec8c-4323-9653-9824a2ad815f" providerId="ADAL" clId="{C25B542B-E4E8-D141-AA14-043D930A865A}" dt="2024-01-24T19:34:17.339" v="1091"/>
          <ac:inkMkLst>
            <pc:docMk/>
            <pc:sldMk cId="2374835458" sldId="332"/>
            <ac:inkMk id="830" creationId="{42CED6AF-EB53-7230-C7EF-3DCCA85F2BAB}"/>
          </ac:inkMkLst>
        </pc:inkChg>
        <pc:inkChg chg="add mod">
          <ac:chgData name="Kokchun Giang" userId="67e2125d-ec8c-4323-9653-9824a2ad815f" providerId="ADAL" clId="{C25B542B-E4E8-D141-AA14-043D930A865A}" dt="2024-01-24T19:34:17.339" v="1091"/>
          <ac:inkMkLst>
            <pc:docMk/>
            <pc:sldMk cId="2374835458" sldId="332"/>
            <ac:inkMk id="831" creationId="{AE8BCDDA-2C3D-2ED9-69E8-D448F337B8CC}"/>
          </ac:inkMkLst>
        </pc:inkChg>
        <pc:inkChg chg="add mod">
          <ac:chgData name="Kokchun Giang" userId="67e2125d-ec8c-4323-9653-9824a2ad815f" providerId="ADAL" clId="{C25B542B-E4E8-D141-AA14-043D930A865A}" dt="2024-01-24T19:34:17.339" v="1091"/>
          <ac:inkMkLst>
            <pc:docMk/>
            <pc:sldMk cId="2374835458" sldId="332"/>
            <ac:inkMk id="832" creationId="{A6143E29-0658-A548-5A3C-5F57CBB694F2}"/>
          </ac:inkMkLst>
        </pc:inkChg>
        <pc:inkChg chg="add mod">
          <ac:chgData name="Kokchun Giang" userId="67e2125d-ec8c-4323-9653-9824a2ad815f" providerId="ADAL" clId="{C25B542B-E4E8-D141-AA14-043D930A865A}" dt="2024-01-24T19:34:17.339" v="1091"/>
          <ac:inkMkLst>
            <pc:docMk/>
            <pc:sldMk cId="2374835458" sldId="332"/>
            <ac:inkMk id="833" creationId="{C2FE42A5-C085-B170-082B-0BC92D17E496}"/>
          </ac:inkMkLst>
        </pc:inkChg>
        <pc:inkChg chg="add mod">
          <ac:chgData name="Kokchun Giang" userId="67e2125d-ec8c-4323-9653-9824a2ad815f" providerId="ADAL" clId="{C25B542B-E4E8-D141-AA14-043D930A865A}" dt="2024-01-24T19:34:17.339" v="1091"/>
          <ac:inkMkLst>
            <pc:docMk/>
            <pc:sldMk cId="2374835458" sldId="332"/>
            <ac:inkMk id="834" creationId="{897B5426-414B-39B4-6EA1-72DAFB18DAA7}"/>
          </ac:inkMkLst>
        </pc:inkChg>
        <pc:inkChg chg="add mod">
          <ac:chgData name="Kokchun Giang" userId="67e2125d-ec8c-4323-9653-9824a2ad815f" providerId="ADAL" clId="{C25B542B-E4E8-D141-AA14-043D930A865A}" dt="2024-01-24T19:34:17.339" v="1091"/>
          <ac:inkMkLst>
            <pc:docMk/>
            <pc:sldMk cId="2374835458" sldId="332"/>
            <ac:inkMk id="835" creationId="{904B5FA4-EEBC-2F1B-C24A-A5760B473BE8}"/>
          </ac:inkMkLst>
        </pc:inkChg>
        <pc:inkChg chg="add mod">
          <ac:chgData name="Kokchun Giang" userId="67e2125d-ec8c-4323-9653-9824a2ad815f" providerId="ADAL" clId="{C25B542B-E4E8-D141-AA14-043D930A865A}" dt="2024-01-24T19:34:17.339" v="1091"/>
          <ac:inkMkLst>
            <pc:docMk/>
            <pc:sldMk cId="2374835458" sldId="332"/>
            <ac:inkMk id="836" creationId="{AED673C2-2970-F5FD-722A-E2DD2140224B}"/>
          </ac:inkMkLst>
        </pc:inkChg>
        <pc:inkChg chg="add mod">
          <ac:chgData name="Kokchun Giang" userId="67e2125d-ec8c-4323-9653-9824a2ad815f" providerId="ADAL" clId="{C25B542B-E4E8-D141-AA14-043D930A865A}" dt="2024-01-24T19:34:17.339" v="1091"/>
          <ac:inkMkLst>
            <pc:docMk/>
            <pc:sldMk cId="2374835458" sldId="332"/>
            <ac:inkMk id="837" creationId="{5A514F27-C3CE-E21F-B942-6D5FF638884D}"/>
          </ac:inkMkLst>
        </pc:inkChg>
        <pc:inkChg chg="add mod">
          <ac:chgData name="Kokchun Giang" userId="67e2125d-ec8c-4323-9653-9824a2ad815f" providerId="ADAL" clId="{C25B542B-E4E8-D141-AA14-043D930A865A}" dt="2024-01-24T19:34:21.254" v="1096"/>
          <ac:inkMkLst>
            <pc:docMk/>
            <pc:sldMk cId="2374835458" sldId="332"/>
            <ac:inkMk id="839" creationId="{B680F558-0324-A0FB-EDA9-B47928EC89EC}"/>
          </ac:inkMkLst>
        </pc:inkChg>
        <pc:inkChg chg="add mod">
          <ac:chgData name="Kokchun Giang" userId="67e2125d-ec8c-4323-9653-9824a2ad815f" providerId="ADAL" clId="{C25B542B-E4E8-D141-AA14-043D930A865A}" dt="2024-01-24T19:34:21.254" v="1096"/>
          <ac:inkMkLst>
            <pc:docMk/>
            <pc:sldMk cId="2374835458" sldId="332"/>
            <ac:inkMk id="840" creationId="{9999625B-007D-FE9F-12CC-79160868C4D2}"/>
          </ac:inkMkLst>
        </pc:inkChg>
        <pc:inkChg chg="add mod">
          <ac:chgData name="Kokchun Giang" userId="67e2125d-ec8c-4323-9653-9824a2ad815f" providerId="ADAL" clId="{C25B542B-E4E8-D141-AA14-043D930A865A}" dt="2024-01-24T19:34:21.254" v="1096"/>
          <ac:inkMkLst>
            <pc:docMk/>
            <pc:sldMk cId="2374835458" sldId="332"/>
            <ac:inkMk id="841" creationId="{16176A1C-8D96-92BC-EAA2-1D4E044DE971}"/>
          </ac:inkMkLst>
        </pc:inkChg>
        <pc:inkChg chg="add mod">
          <ac:chgData name="Kokchun Giang" userId="67e2125d-ec8c-4323-9653-9824a2ad815f" providerId="ADAL" clId="{C25B542B-E4E8-D141-AA14-043D930A865A}" dt="2024-01-24T19:34:21.254" v="1096"/>
          <ac:inkMkLst>
            <pc:docMk/>
            <pc:sldMk cId="2374835458" sldId="332"/>
            <ac:inkMk id="842" creationId="{429DEECA-4AD2-FFE5-169D-302687149213}"/>
          </ac:inkMkLst>
        </pc:inkChg>
        <pc:inkChg chg="add mod">
          <ac:chgData name="Kokchun Giang" userId="67e2125d-ec8c-4323-9653-9824a2ad815f" providerId="ADAL" clId="{C25B542B-E4E8-D141-AA14-043D930A865A}" dt="2024-01-24T19:34:29.170" v="1112"/>
          <ac:inkMkLst>
            <pc:docMk/>
            <pc:sldMk cId="2374835458" sldId="332"/>
            <ac:inkMk id="844" creationId="{D3E447AD-1EDD-018B-D300-D682D4F86EBA}"/>
          </ac:inkMkLst>
        </pc:inkChg>
        <pc:inkChg chg="add mod">
          <ac:chgData name="Kokchun Giang" userId="67e2125d-ec8c-4323-9653-9824a2ad815f" providerId="ADAL" clId="{C25B542B-E4E8-D141-AA14-043D930A865A}" dt="2024-01-24T19:34:29.170" v="1112"/>
          <ac:inkMkLst>
            <pc:docMk/>
            <pc:sldMk cId="2374835458" sldId="332"/>
            <ac:inkMk id="845" creationId="{2676B112-5BD5-CC42-F062-9C6B7467EE4B}"/>
          </ac:inkMkLst>
        </pc:inkChg>
        <pc:inkChg chg="add mod">
          <ac:chgData name="Kokchun Giang" userId="67e2125d-ec8c-4323-9653-9824a2ad815f" providerId="ADAL" clId="{C25B542B-E4E8-D141-AA14-043D930A865A}" dt="2024-01-24T19:34:29.170" v="1112"/>
          <ac:inkMkLst>
            <pc:docMk/>
            <pc:sldMk cId="2374835458" sldId="332"/>
            <ac:inkMk id="846" creationId="{CA356B8A-417A-536A-1597-5C00DF622006}"/>
          </ac:inkMkLst>
        </pc:inkChg>
        <pc:inkChg chg="add mod">
          <ac:chgData name="Kokchun Giang" userId="67e2125d-ec8c-4323-9653-9824a2ad815f" providerId="ADAL" clId="{C25B542B-E4E8-D141-AA14-043D930A865A}" dt="2024-01-24T19:34:29.170" v="1112"/>
          <ac:inkMkLst>
            <pc:docMk/>
            <pc:sldMk cId="2374835458" sldId="332"/>
            <ac:inkMk id="847" creationId="{A7CA0FBF-25E6-83C6-7463-C67C83E1B11A}"/>
          </ac:inkMkLst>
        </pc:inkChg>
        <pc:inkChg chg="add mod">
          <ac:chgData name="Kokchun Giang" userId="67e2125d-ec8c-4323-9653-9824a2ad815f" providerId="ADAL" clId="{C25B542B-E4E8-D141-AA14-043D930A865A}" dt="2024-01-24T19:34:29.170" v="1112"/>
          <ac:inkMkLst>
            <pc:docMk/>
            <pc:sldMk cId="2374835458" sldId="332"/>
            <ac:inkMk id="848" creationId="{D8FF88AE-829B-6A26-E4FA-7BCB873C592E}"/>
          </ac:inkMkLst>
        </pc:inkChg>
        <pc:inkChg chg="add mod">
          <ac:chgData name="Kokchun Giang" userId="67e2125d-ec8c-4323-9653-9824a2ad815f" providerId="ADAL" clId="{C25B542B-E4E8-D141-AA14-043D930A865A}" dt="2024-01-24T19:34:29.170" v="1112"/>
          <ac:inkMkLst>
            <pc:docMk/>
            <pc:sldMk cId="2374835458" sldId="332"/>
            <ac:inkMk id="849" creationId="{61C6B909-7033-A811-A924-92693139B086}"/>
          </ac:inkMkLst>
        </pc:inkChg>
        <pc:inkChg chg="add mod">
          <ac:chgData name="Kokchun Giang" userId="67e2125d-ec8c-4323-9653-9824a2ad815f" providerId="ADAL" clId="{C25B542B-E4E8-D141-AA14-043D930A865A}" dt="2024-01-24T19:34:29.170" v="1112"/>
          <ac:inkMkLst>
            <pc:docMk/>
            <pc:sldMk cId="2374835458" sldId="332"/>
            <ac:inkMk id="850" creationId="{920EB380-6BEE-EFA9-5B9D-26280A063BD3}"/>
          </ac:inkMkLst>
        </pc:inkChg>
        <pc:inkChg chg="add mod">
          <ac:chgData name="Kokchun Giang" userId="67e2125d-ec8c-4323-9653-9824a2ad815f" providerId="ADAL" clId="{C25B542B-E4E8-D141-AA14-043D930A865A}" dt="2024-01-24T19:34:29.170" v="1112"/>
          <ac:inkMkLst>
            <pc:docMk/>
            <pc:sldMk cId="2374835458" sldId="332"/>
            <ac:inkMk id="851" creationId="{EB8382CB-E224-0FD2-391A-05D550043C08}"/>
          </ac:inkMkLst>
        </pc:inkChg>
        <pc:inkChg chg="add mod">
          <ac:chgData name="Kokchun Giang" userId="67e2125d-ec8c-4323-9653-9824a2ad815f" providerId="ADAL" clId="{C25B542B-E4E8-D141-AA14-043D930A865A}" dt="2024-01-24T19:34:29.170" v="1112"/>
          <ac:inkMkLst>
            <pc:docMk/>
            <pc:sldMk cId="2374835458" sldId="332"/>
            <ac:inkMk id="852" creationId="{54BAD496-334B-083D-9257-0DD7C5F4AF61}"/>
          </ac:inkMkLst>
        </pc:inkChg>
        <pc:inkChg chg="add mod">
          <ac:chgData name="Kokchun Giang" userId="67e2125d-ec8c-4323-9653-9824a2ad815f" providerId="ADAL" clId="{C25B542B-E4E8-D141-AA14-043D930A865A}" dt="2024-01-24T19:34:29.170" v="1112"/>
          <ac:inkMkLst>
            <pc:docMk/>
            <pc:sldMk cId="2374835458" sldId="332"/>
            <ac:inkMk id="853" creationId="{23851C2A-4879-8996-E931-F880C1924144}"/>
          </ac:inkMkLst>
        </pc:inkChg>
        <pc:inkChg chg="add mod">
          <ac:chgData name="Kokchun Giang" userId="67e2125d-ec8c-4323-9653-9824a2ad815f" providerId="ADAL" clId="{C25B542B-E4E8-D141-AA14-043D930A865A}" dt="2024-01-24T19:34:29.170" v="1112"/>
          <ac:inkMkLst>
            <pc:docMk/>
            <pc:sldMk cId="2374835458" sldId="332"/>
            <ac:inkMk id="854" creationId="{896DBB56-1EE4-031A-1FD1-93034658D4F8}"/>
          </ac:inkMkLst>
        </pc:inkChg>
        <pc:inkChg chg="add mod">
          <ac:chgData name="Kokchun Giang" userId="67e2125d-ec8c-4323-9653-9824a2ad815f" providerId="ADAL" clId="{C25B542B-E4E8-D141-AA14-043D930A865A}" dt="2024-01-24T19:34:29.170" v="1112"/>
          <ac:inkMkLst>
            <pc:docMk/>
            <pc:sldMk cId="2374835458" sldId="332"/>
            <ac:inkMk id="855" creationId="{EFA78CD9-C424-C656-1E88-7E8AC7DB34F9}"/>
          </ac:inkMkLst>
        </pc:inkChg>
        <pc:inkChg chg="add mod">
          <ac:chgData name="Kokchun Giang" userId="67e2125d-ec8c-4323-9653-9824a2ad815f" providerId="ADAL" clId="{C25B542B-E4E8-D141-AA14-043D930A865A}" dt="2024-01-24T19:34:29.170" v="1112"/>
          <ac:inkMkLst>
            <pc:docMk/>
            <pc:sldMk cId="2374835458" sldId="332"/>
            <ac:inkMk id="856" creationId="{1F7D73E1-EF49-B1BE-B7DF-DC79F77C5EC7}"/>
          </ac:inkMkLst>
        </pc:inkChg>
        <pc:inkChg chg="add mod">
          <ac:chgData name="Kokchun Giang" userId="67e2125d-ec8c-4323-9653-9824a2ad815f" providerId="ADAL" clId="{C25B542B-E4E8-D141-AA14-043D930A865A}" dt="2024-01-24T19:34:29.170" v="1112"/>
          <ac:inkMkLst>
            <pc:docMk/>
            <pc:sldMk cId="2374835458" sldId="332"/>
            <ac:inkMk id="857" creationId="{A96BDEF3-4779-3263-9FEE-1518914CADCC}"/>
          </ac:inkMkLst>
        </pc:inkChg>
        <pc:inkChg chg="add mod">
          <ac:chgData name="Kokchun Giang" userId="67e2125d-ec8c-4323-9653-9824a2ad815f" providerId="ADAL" clId="{C25B542B-E4E8-D141-AA14-043D930A865A}" dt="2024-01-24T19:34:29.170" v="1112"/>
          <ac:inkMkLst>
            <pc:docMk/>
            <pc:sldMk cId="2374835458" sldId="332"/>
            <ac:inkMk id="858" creationId="{E28677E0-113C-2742-851B-EA84BC5454BC}"/>
          </ac:inkMkLst>
        </pc:inkChg>
        <pc:inkChg chg="add mod">
          <ac:chgData name="Kokchun Giang" userId="67e2125d-ec8c-4323-9653-9824a2ad815f" providerId="ADAL" clId="{C25B542B-E4E8-D141-AA14-043D930A865A}" dt="2024-01-24T19:55:54.174" v="1897" actId="164"/>
          <ac:inkMkLst>
            <pc:docMk/>
            <pc:sldMk cId="2374835458" sldId="332"/>
            <ac:inkMk id="861" creationId="{A4B7DF20-CD08-7B5A-60FF-EAA22AE760F9}"/>
          </ac:inkMkLst>
        </pc:inkChg>
        <pc:inkChg chg="add mod">
          <ac:chgData name="Kokchun Giang" userId="67e2125d-ec8c-4323-9653-9824a2ad815f" providerId="ADAL" clId="{C25B542B-E4E8-D141-AA14-043D930A865A}" dt="2024-01-24T19:35:04.943" v="1127"/>
          <ac:inkMkLst>
            <pc:docMk/>
            <pc:sldMk cId="2374835458" sldId="332"/>
            <ac:inkMk id="862" creationId="{8D00E508-E5DB-231F-A735-F450B729766A}"/>
          </ac:inkMkLst>
        </pc:inkChg>
        <pc:inkChg chg="add mod">
          <ac:chgData name="Kokchun Giang" userId="67e2125d-ec8c-4323-9653-9824a2ad815f" providerId="ADAL" clId="{C25B542B-E4E8-D141-AA14-043D930A865A}" dt="2024-01-24T19:35:04.943" v="1127"/>
          <ac:inkMkLst>
            <pc:docMk/>
            <pc:sldMk cId="2374835458" sldId="332"/>
            <ac:inkMk id="863" creationId="{778F2A72-51F9-D04F-B421-201E81EFBF05}"/>
          </ac:inkMkLst>
        </pc:inkChg>
        <pc:inkChg chg="add mod">
          <ac:chgData name="Kokchun Giang" userId="67e2125d-ec8c-4323-9653-9824a2ad815f" providerId="ADAL" clId="{C25B542B-E4E8-D141-AA14-043D930A865A}" dt="2024-01-24T19:35:04.943" v="1127"/>
          <ac:inkMkLst>
            <pc:docMk/>
            <pc:sldMk cId="2374835458" sldId="332"/>
            <ac:inkMk id="864" creationId="{456D18C5-62FD-29EF-21B0-1EFD2C8859AF}"/>
          </ac:inkMkLst>
        </pc:inkChg>
        <pc:inkChg chg="add del mod">
          <ac:chgData name="Kokchun Giang" userId="67e2125d-ec8c-4323-9653-9824a2ad815f" providerId="ADAL" clId="{C25B542B-E4E8-D141-AA14-043D930A865A}" dt="2024-01-24T19:35:06.740" v="1133" actId="9405"/>
          <ac:inkMkLst>
            <pc:docMk/>
            <pc:sldMk cId="2374835458" sldId="332"/>
            <ac:inkMk id="866" creationId="{E9C3CB25-14E0-931F-A1B6-9DD34862968E}"/>
          </ac:inkMkLst>
        </pc:inkChg>
        <pc:inkChg chg="add del mod">
          <ac:chgData name="Kokchun Giang" userId="67e2125d-ec8c-4323-9653-9824a2ad815f" providerId="ADAL" clId="{C25B542B-E4E8-D141-AA14-043D930A865A}" dt="2024-01-24T19:35:06.179" v="1132" actId="9405"/>
          <ac:inkMkLst>
            <pc:docMk/>
            <pc:sldMk cId="2374835458" sldId="332"/>
            <ac:inkMk id="867" creationId="{C01BCA39-979C-CF44-76F8-E7DCE6B6DC40}"/>
          </ac:inkMkLst>
        </pc:inkChg>
        <pc:inkChg chg="add del mod">
          <ac:chgData name="Kokchun Giang" userId="67e2125d-ec8c-4323-9653-9824a2ad815f" providerId="ADAL" clId="{C25B542B-E4E8-D141-AA14-043D930A865A}" dt="2024-01-24T19:35:05.827" v="1131" actId="9405"/>
          <ac:inkMkLst>
            <pc:docMk/>
            <pc:sldMk cId="2374835458" sldId="332"/>
            <ac:inkMk id="868" creationId="{977E2D21-9A6B-1F25-00A0-E7CAD9F1FE71}"/>
          </ac:inkMkLst>
        </pc:inkChg>
        <pc:inkChg chg="add del mod">
          <ac:chgData name="Kokchun Giang" userId="67e2125d-ec8c-4323-9653-9824a2ad815f" providerId="ADAL" clId="{C25B542B-E4E8-D141-AA14-043D930A865A}" dt="2024-01-24T19:35:05.612" v="1130" actId="9405"/>
          <ac:inkMkLst>
            <pc:docMk/>
            <pc:sldMk cId="2374835458" sldId="332"/>
            <ac:inkMk id="869" creationId="{72D8B67D-2CA9-DDAD-29AD-ADE5BC0400C7}"/>
          </ac:inkMkLst>
        </pc:inkChg>
        <pc:inkChg chg="add del mod">
          <ac:chgData name="Kokchun Giang" userId="67e2125d-ec8c-4323-9653-9824a2ad815f" providerId="ADAL" clId="{C25B542B-E4E8-D141-AA14-043D930A865A}" dt="2024-01-24T19:35:05.373" v="1129" actId="9405"/>
          <ac:inkMkLst>
            <pc:docMk/>
            <pc:sldMk cId="2374835458" sldId="332"/>
            <ac:inkMk id="870" creationId="{5FC8744A-264D-29BF-6C29-F2F4DAF7998B}"/>
          </ac:inkMkLst>
        </pc:inkChg>
        <pc:inkChg chg="add del mod">
          <ac:chgData name="Kokchun Giang" userId="67e2125d-ec8c-4323-9653-9824a2ad815f" providerId="ADAL" clId="{C25B542B-E4E8-D141-AA14-043D930A865A}" dt="2024-01-24T19:35:05.184" v="1128" actId="9405"/>
          <ac:inkMkLst>
            <pc:docMk/>
            <pc:sldMk cId="2374835458" sldId="332"/>
            <ac:inkMk id="871" creationId="{D04CA254-EA91-FDC6-A00A-D59B4995EE22}"/>
          </ac:inkMkLst>
        </pc:inkChg>
        <pc:inkChg chg="add del mod">
          <ac:chgData name="Kokchun Giang" userId="67e2125d-ec8c-4323-9653-9824a2ad815f" providerId="ADAL" clId="{C25B542B-E4E8-D141-AA14-043D930A865A}" dt="2024-01-24T19:35:04.943" v="1127"/>
          <ac:inkMkLst>
            <pc:docMk/>
            <pc:sldMk cId="2374835458" sldId="332"/>
            <ac:inkMk id="872" creationId="{188C164F-5B88-786C-CAE1-DD3D9A1BCFF9}"/>
          </ac:inkMkLst>
        </pc:inkChg>
        <pc:inkChg chg="add mod">
          <ac:chgData name="Kokchun Giang" userId="67e2125d-ec8c-4323-9653-9824a2ad815f" providerId="ADAL" clId="{C25B542B-E4E8-D141-AA14-043D930A865A}" dt="2024-01-24T19:35:50.954" v="1161"/>
          <ac:inkMkLst>
            <pc:docMk/>
            <pc:sldMk cId="2374835458" sldId="332"/>
            <ac:inkMk id="874" creationId="{E7BD06CE-9DB8-8C71-ABCE-9FA6CEF497D9}"/>
          </ac:inkMkLst>
        </pc:inkChg>
        <pc:inkChg chg="add mod">
          <ac:chgData name="Kokchun Giang" userId="67e2125d-ec8c-4323-9653-9824a2ad815f" providerId="ADAL" clId="{C25B542B-E4E8-D141-AA14-043D930A865A}" dt="2024-01-24T19:35:50.954" v="1161"/>
          <ac:inkMkLst>
            <pc:docMk/>
            <pc:sldMk cId="2374835458" sldId="332"/>
            <ac:inkMk id="875" creationId="{CD1F493E-F942-8ABE-685A-7D0855748051}"/>
          </ac:inkMkLst>
        </pc:inkChg>
        <pc:inkChg chg="add mod">
          <ac:chgData name="Kokchun Giang" userId="67e2125d-ec8c-4323-9653-9824a2ad815f" providerId="ADAL" clId="{C25B542B-E4E8-D141-AA14-043D930A865A}" dt="2024-01-24T19:35:50.954" v="1161"/>
          <ac:inkMkLst>
            <pc:docMk/>
            <pc:sldMk cId="2374835458" sldId="332"/>
            <ac:inkMk id="876" creationId="{C8F65D8C-0CB9-D29B-6F1F-E51F548403C4}"/>
          </ac:inkMkLst>
        </pc:inkChg>
        <pc:inkChg chg="add mod">
          <ac:chgData name="Kokchun Giang" userId="67e2125d-ec8c-4323-9653-9824a2ad815f" providerId="ADAL" clId="{C25B542B-E4E8-D141-AA14-043D930A865A}" dt="2024-01-24T19:35:50.954" v="1161"/>
          <ac:inkMkLst>
            <pc:docMk/>
            <pc:sldMk cId="2374835458" sldId="332"/>
            <ac:inkMk id="877" creationId="{C4250927-BBBF-4766-FA7F-E0A7C06B0621}"/>
          </ac:inkMkLst>
        </pc:inkChg>
        <pc:inkChg chg="add mod">
          <ac:chgData name="Kokchun Giang" userId="67e2125d-ec8c-4323-9653-9824a2ad815f" providerId="ADAL" clId="{C25B542B-E4E8-D141-AA14-043D930A865A}" dt="2024-01-24T19:35:50.954" v="1161"/>
          <ac:inkMkLst>
            <pc:docMk/>
            <pc:sldMk cId="2374835458" sldId="332"/>
            <ac:inkMk id="878" creationId="{4A92E229-E13A-4F02-6F63-A465774E40EE}"/>
          </ac:inkMkLst>
        </pc:inkChg>
        <pc:inkChg chg="add mod">
          <ac:chgData name="Kokchun Giang" userId="67e2125d-ec8c-4323-9653-9824a2ad815f" providerId="ADAL" clId="{C25B542B-E4E8-D141-AA14-043D930A865A}" dt="2024-01-24T19:35:50.954" v="1161"/>
          <ac:inkMkLst>
            <pc:docMk/>
            <pc:sldMk cId="2374835458" sldId="332"/>
            <ac:inkMk id="879" creationId="{0C40EDE9-942C-0BC1-F0AE-C544A0269BB6}"/>
          </ac:inkMkLst>
        </pc:inkChg>
        <pc:inkChg chg="add mod">
          <ac:chgData name="Kokchun Giang" userId="67e2125d-ec8c-4323-9653-9824a2ad815f" providerId="ADAL" clId="{C25B542B-E4E8-D141-AA14-043D930A865A}" dt="2024-01-24T19:35:50.954" v="1161"/>
          <ac:inkMkLst>
            <pc:docMk/>
            <pc:sldMk cId="2374835458" sldId="332"/>
            <ac:inkMk id="880" creationId="{E953ED9D-4E7F-C9C3-192D-EA6A58B7D153}"/>
          </ac:inkMkLst>
        </pc:inkChg>
        <pc:inkChg chg="add mod">
          <ac:chgData name="Kokchun Giang" userId="67e2125d-ec8c-4323-9653-9824a2ad815f" providerId="ADAL" clId="{C25B542B-E4E8-D141-AA14-043D930A865A}" dt="2024-01-24T19:35:50.954" v="1161"/>
          <ac:inkMkLst>
            <pc:docMk/>
            <pc:sldMk cId="2374835458" sldId="332"/>
            <ac:inkMk id="881" creationId="{68DF9EEF-4238-97E0-FA69-7BD5BF24F8DE}"/>
          </ac:inkMkLst>
        </pc:inkChg>
        <pc:inkChg chg="add mod">
          <ac:chgData name="Kokchun Giang" userId="67e2125d-ec8c-4323-9653-9824a2ad815f" providerId="ADAL" clId="{C25B542B-E4E8-D141-AA14-043D930A865A}" dt="2024-01-24T19:35:50.954" v="1161"/>
          <ac:inkMkLst>
            <pc:docMk/>
            <pc:sldMk cId="2374835458" sldId="332"/>
            <ac:inkMk id="882" creationId="{3B10F353-54C8-A2E4-932B-20C06B85805C}"/>
          </ac:inkMkLst>
        </pc:inkChg>
        <pc:inkChg chg="add mod">
          <ac:chgData name="Kokchun Giang" userId="67e2125d-ec8c-4323-9653-9824a2ad815f" providerId="ADAL" clId="{C25B542B-E4E8-D141-AA14-043D930A865A}" dt="2024-01-24T19:35:50.954" v="1161"/>
          <ac:inkMkLst>
            <pc:docMk/>
            <pc:sldMk cId="2374835458" sldId="332"/>
            <ac:inkMk id="884" creationId="{B92A44FE-927C-6B09-137D-A25643ECA4D6}"/>
          </ac:inkMkLst>
        </pc:inkChg>
        <pc:inkChg chg="add mod">
          <ac:chgData name="Kokchun Giang" userId="67e2125d-ec8c-4323-9653-9824a2ad815f" providerId="ADAL" clId="{C25B542B-E4E8-D141-AA14-043D930A865A}" dt="2024-01-24T19:35:50.954" v="1161"/>
          <ac:inkMkLst>
            <pc:docMk/>
            <pc:sldMk cId="2374835458" sldId="332"/>
            <ac:inkMk id="885" creationId="{03A46014-763E-AE8D-0A47-BC1816D732B7}"/>
          </ac:inkMkLst>
        </pc:inkChg>
        <pc:inkChg chg="add mod">
          <ac:chgData name="Kokchun Giang" userId="67e2125d-ec8c-4323-9653-9824a2ad815f" providerId="ADAL" clId="{C25B542B-E4E8-D141-AA14-043D930A865A}" dt="2024-01-24T19:35:50.954" v="1161"/>
          <ac:inkMkLst>
            <pc:docMk/>
            <pc:sldMk cId="2374835458" sldId="332"/>
            <ac:inkMk id="886" creationId="{CC052652-870A-1717-F58D-530F009D6A10}"/>
          </ac:inkMkLst>
        </pc:inkChg>
        <pc:inkChg chg="add mod">
          <ac:chgData name="Kokchun Giang" userId="67e2125d-ec8c-4323-9653-9824a2ad815f" providerId="ADAL" clId="{C25B542B-E4E8-D141-AA14-043D930A865A}" dt="2024-01-24T19:35:50.954" v="1161"/>
          <ac:inkMkLst>
            <pc:docMk/>
            <pc:sldMk cId="2374835458" sldId="332"/>
            <ac:inkMk id="887" creationId="{14094B97-345B-B6D9-E137-35DA5E0C3772}"/>
          </ac:inkMkLst>
        </pc:inkChg>
        <pc:inkChg chg="add mod">
          <ac:chgData name="Kokchun Giang" userId="67e2125d-ec8c-4323-9653-9824a2ad815f" providerId="ADAL" clId="{C25B542B-E4E8-D141-AA14-043D930A865A}" dt="2024-01-24T19:35:50.954" v="1161"/>
          <ac:inkMkLst>
            <pc:docMk/>
            <pc:sldMk cId="2374835458" sldId="332"/>
            <ac:inkMk id="888" creationId="{8E63F6DF-6C0B-1EC5-433D-8267F86A4EF6}"/>
          </ac:inkMkLst>
        </pc:inkChg>
        <pc:inkChg chg="add mod">
          <ac:chgData name="Kokchun Giang" userId="67e2125d-ec8c-4323-9653-9824a2ad815f" providerId="ADAL" clId="{C25B542B-E4E8-D141-AA14-043D930A865A}" dt="2024-01-24T19:35:50.954" v="1161"/>
          <ac:inkMkLst>
            <pc:docMk/>
            <pc:sldMk cId="2374835458" sldId="332"/>
            <ac:inkMk id="889" creationId="{F81709FC-C589-8A4D-693D-31173CADFA53}"/>
          </ac:inkMkLst>
        </pc:inkChg>
        <pc:inkChg chg="add mod">
          <ac:chgData name="Kokchun Giang" userId="67e2125d-ec8c-4323-9653-9824a2ad815f" providerId="ADAL" clId="{C25B542B-E4E8-D141-AA14-043D930A865A}" dt="2024-01-24T19:35:50.954" v="1161"/>
          <ac:inkMkLst>
            <pc:docMk/>
            <pc:sldMk cId="2374835458" sldId="332"/>
            <ac:inkMk id="890" creationId="{2580B1E3-9D14-E0F6-5350-B0CFDA0CC825}"/>
          </ac:inkMkLst>
        </pc:inkChg>
        <pc:inkChg chg="add mod">
          <ac:chgData name="Kokchun Giang" userId="67e2125d-ec8c-4323-9653-9824a2ad815f" providerId="ADAL" clId="{C25B542B-E4E8-D141-AA14-043D930A865A}" dt="2024-01-24T19:35:50.954" v="1161"/>
          <ac:inkMkLst>
            <pc:docMk/>
            <pc:sldMk cId="2374835458" sldId="332"/>
            <ac:inkMk id="891" creationId="{9B4DD186-3A67-26AC-D7B9-5095083BDB9B}"/>
          </ac:inkMkLst>
        </pc:inkChg>
        <pc:inkChg chg="add mod">
          <ac:chgData name="Kokchun Giang" userId="67e2125d-ec8c-4323-9653-9824a2ad815f" providerId="ADAL" clId="{C25B542B-E4E8-D141-AA14-043D930A865A}" dt="2024-01-24T19:35:50.954" v="1161"/>
          <ac:inkMkLst>
            <pc:docMk/>
            <pc:sldMk cId="2374835458" sldId="332"/>
            <ac:inkMk id="892" creationId="{E3566325-67F2-110E-887C-C55D2C6A8FD3}"/>
          </ac:inkMkLst>
        </pc:inkChg>
        <pc:inkChg chg="add mod">
          <ac:chgData name="Kokchun Giang" userId="67e2125d-ec8c-4323-9653-9824a2ad815f" providerId="ADAL" clId="{C25B542B-E4E8-D141-AA14-043D930A865A}" dt="2024-01-24T19:35:50.954" v="1161"/>
          <ac:inkMkLst>
            <pc:docMk/>
            <pc:sldMk cId="2374835458" sldId="332"/>
            <ac:inkMk id="893" creationId="{C2AC0D75-D8A2-3844-B4A6-55BD07035477}"/>
          </ac:inkMkLst>
        </pc:inkChg>
        <pc:inkChg chg="add del mod">
          <ac:chgData name="Kokchun Giang" userId="67e2125d-ec8c-4323-9653-9824a2ad815f" providerId="ADAL" clId="{C25B542B-E4E8-D141-AA14-043D930A865A}" dt="2024-01-24T19:35:50.954" v="1161"/>
          <ac:inkMkLst>
            <pc:docMk/>
            <pc:sldMk cId="2374835458" sldId="332"/>
            <ac:inkMk id="894" creationId="{0BCBDEDE-0414-C297-80EF-D84E0B0008F1}"/>
          </ac:inkMkLst>
        </pc:inkChg>
        <pc:inkChg chg="add del">
          <ac:chgData name="Kokchun Giang" userId="67e2125d-ec8c-4323-9653-9824a2ad815f" providerId="ADAL" clId="{C25B542B-E4E8-D141-AA14-043D930A865A}" dt="2024-01-24T19:35:48.458" v="1157" actId="9405"/>
          <ac:inkMkLst>
            <pc:docMk/>
            <pc:sldMk cId="2374835458" sldId="332"/>
            <ac:inkMk id="896" creationId="{59037BE2-9538-45B0-D30B-46ED5949129A}"/>
          </ac:inkMkLst>
        </pc:inkChg>
        <pc:inkChg chg="add mod">
          <ac:chgData name="Kokchun Giang" userId="67e2125d-ec8c-4323-9653-9824a2ad815f" providerId="ADAL" clId="{C25B542B-E4E8-D141-AA14-043D930A865A}" dt="2024-01-24T19:36:55.316" v="1256"/>
          <ac:inkMkLst>
            <pc:docMk/>
            <pc:sldMk cId="2374835458" sldId="332"/>
            <ac:inkMk id="897" creationId="{6FEEF37E-DE6E-F867-E0FD-1C2AD9EFAEBD}"/>
          </ac:inkMkLst>
        </pc:inkChg>
        <pc:inkChg chg="add mod">
          <ac:chgData name="Kokchun Giang" userId="67e2125d-ec8c-4323-9653-9824a2ad815f" providerId="ADAL" clId="{C25B542B-E4E8-D141-AA14-043D930A865A}" dt="2024-01-24T19:36:55.316" v="1256"/>
          <ac:inkMkLst>
            <pc:docMk/>
            <pc:sldMk cId="2374835458" sldId="332"/>
            <ac:inkMk id="898" creationId="{203A8812-336F-36FF-D533-09602D930CFE}"/>
          </ac:inkMkLst>
        </pc:inkChg>
        <pc:inkChg chg="add mod">
          <ac:chgData name="Kokchun Giang" userId="67e2125d-ec8c-4323-9653-9824a2ad815f" providerId="ADAL" clId="{C25B542B-E4E8-D141-AA14-043D930A865A}" dt="2024-01-24T19:36:55.316" v="1256"/>
          <ac:inkMkLst>
            <pc:docMk/>
            <pc:sldMk cId="2374835458" sldId="332"/>
            <ac:inkMk id="899" creationId="{B65867E3-0966-C5C9-F116-0E232363DB23}"/>
          </ac:inkMkLst>
        </pc:inkChg>
        <pc:inkChg chg="add mod">
          <ac:chgData name="Kokchun Giang" userId="67e2125d-ec8c-4323-9653-9824a2ad815f" providerId="ADAL" clId="{C25B542B-E4E8-D141-AA14-043D930A865A}" dt="2024-01-24T19:36:55.316" v="1256"/>
          <ac:inkMkLst>
            <pc:docMk/>
            <pc:sldMk cId="2374835458" sldId="332"/>
            <ac:inkMk id="900" creationId="{AA433C0A-C684-ECD2-1274-C59F101D8A00}"/>
          </ac:inkMkLst>
        </pc:inkChg>
        <pc:inkChg chg="add mod">
          <ac:chgData name="Kokchun Giang" userId="67e2125d-ec8c-4323-9653-9824a2ad815f" providerId="ADAL" clId="{C25B542B-E4E8-D141-AA14-043D930A865A}" dt="2024-01-24T19:36:55.316" v="1256"/>
          <ac:inkMkLst>
            <pc:docMk/>
            <pc:sldMk cId="2374835458" sldId="332"/>
            <ac:inkMk id="901" creationId="{582BECFF-4C2C-42DE-9E08-61628427F934}"/>
          </ac:inkMkLst>
        </pc:inkChg>
        <pc:inkChg chg="add mod">
          <ac:chgData name="Kokchun Giang" userId="67e2125d-ec8c-4323-9653-9824a2ad815f" providerId="ADAL" clId="{C25B542B-E4E8-D141-AA14-043D930A865A}" dt="2024-01-24T19:36:55.316" v="1256"/>
          <ac:inkMkLst>
            <pc:docMk/>
            <pc:sldMk cId="2374835458" sldId="332"/>
            <ac:inkMk id="903" creationId="{EC2E51E8-9F51-7961-B2DE-2ED5C440A1BD}"/>
          </ac:inkMkLst>
        </pc:inkChg>
        <pc:inkChg chg="add mod">
          <ac:chgData name="Kokchun Giang" userId="67e2125d-ec8c-4323-9653-9824a2ad815f" providerId="ADAL" clId="{C25B542B-E4E8-D141-AA14-043D930A865A}" dt="2024-01-24T19:36:55.316" v="1256"/>
          <ac:inkMkLst>
            <pc:docMk/>
            <pc:sldMk cId="2374835458" sldId="332"/>
            <ac:inkMk id="904" creationId="{54A1BADC-FE13-443F-1FC1-2E8D1EA60B87}"/>
          </ac:inkMkLst>
        </pc:inkChg>
        <pc:inkChg chg="add mod">
          <ac:chgData name="Kokchun Giang" userId="67e2125d-ec8c-4323-9653-9824a2ad815f" providerId="ADAL" clId="{C25B542B-E4E8-D141-AA14-043D930A865A}" dt="2024-01-24T19:36:55.316" v="1256"/>
          <ac:inkMkLst>
            <pc:docMk/>
            <pc:sldMk cId="2374835458" sldId="332"/>
            <ac:inkMk id="905" creationId="{EEFBCFFE-A2AB-EF85-49C2-1D2BE29AE1EF}"/>
          </ac:inkMkLst>
        </pc:inkChg>
        <pc:inkChg chg="add mod">
          <ac:chgData name="Kokchun Giang" userId="67e2125d-ec8c-4323-9653-9824a2ad815f" providerId="ADAL" clId="{C25B542B-E4E8-D141-AA14-043D930A865A}" dt="2024-01-24T19:36:55.316" v="1256"/>
          <ac:inkMkLst>
            <pc:docMk/>
            <pc:sldMk cId="2374835458" sldId="332"/>
            <ac:inkMk id="906" creationId="{35BD755D-145A-0155-950F-08828AFA84D0}"/>
          </ac:inkMkLst>
        </pc:inkChg>
        <pc:inkChg chg="add mod">
          <ac:chgData name="Kokchun Giang" userId="67e2125d-ec8c-4323-9653-9824a2ad815f" providerId="ADAL" clId="{C25B542B-E4E8-D141-AA14-043D930A865A}" dt="2024-01-24T19:36:55.316" v="1256"/>
          <ac:inkMkLst>
            <pc:docMk/>
            <pc:sldMk cId="2374835458" sldId="332"/>
            <ac:inkMk id="907" creationId="{E5D8DC50-602E-EDAA-2D61-C94D8D0D4C0E}"/>
          </ac:inkMkLst>
        </pc:inkChg>
        <pc:inkChg chg="add mod">
          <ac:chgData name="Kokchun Giang" userId="67e2125d-ec8c-4323-9653-9824a2ad815f" providerId="ADAL" clId="{C25B542B-E4E8-D141-AA14-043D930A865A}" dt="2024-01-24T19:36:55.316" v="1256"/>
          <ac:inkMkLst>
            <pc:docMk/>
            <pc:sldMk cId="2374835458" sldId="332"/>
            <ac:inkMk id="908" creationId="{F3A7C797-9338-475D-EF37-8D44B451EFD3}"/>
          </ac:inkMkLst>
        </pc:inkChg>
        <pc:inkChg chg="add mod">
          <ac:chgData name="Kokchun Giang" userId="67e2125d-ec8c-4323-9653-9824a2ad815f" providerId="ADAL" clId="{C25B542B-E4E8-D141-AA14-043D930A865A}" dt="2024-01-24T19:36:55.316" v="1256"/>
          <ac:inkMkLst>
            <pc:docMk/>
            <pc:sldMk cId="2374835458" sldId="332"/>
            <ac:inkMk id="909" creationId="{CDF4E4EC-53BA-786A-C16F-51EA3D5DC130}"/>
          </ac:inkMkLst>
        </pc:inkChg>
        <pc:inkChg chg="add mod">
          <ac:chgData name="Kokchun Giang" userId="67e2125d-ec8c-4323-9653-9824a2ad815f" providerId="ADAL" clId="{C25B542B-E4E8-D141-AA14-043D930A865A}" dt="2024-01-24T19:36:55.316" v="1256"/>
          <ac:inkMkLst>
            <pc:docMk/>
            <pc:sldMk cId="2374835458" sldId="332"/>
            <ac:inkMk id="910" creationId="{12036167-0C6A-A0AB-9F1D-40D62199E1D7}"/>
          </ac:inkMkLst>
        </pc:inkChg>
        <pc:inkChg chg="add mod">
          <ac:chgData name="Kokchun Giang" userId="67e2125d-ec8c-4323-9653-9824a2ad815f" providerId="ADAL" clId="{C25B542B-E4E8-D141-AA14-043D930A865A}" dt="2024-01-24T19:36:55.316" v="1256"/>
          <ac:inkMkLst>
            <pc:docMk/>
            <pc:sldMk cId="2374835458" sldId="332"/>
            <ac:inkMk id="911" creationId="{0D381D6E-FDC2-5A97-09ED-8B564B7B464B}"/>
          </ac:inkMkLst>
        </pc:inkChg>
        <pc:inkChg chg="add mod">
          <ac:chgData name="Kokchun Giang" userId="67e2125d-ec8c-4323-9653-9824a2ad815f" providerId="ADAL" clId="{C25B542B-E4E8-D141-AA14-043D930A865A}" dt="2024-01-24T19:36:55.316" v="1256"/>
          <ac:inkMkLst>
            <pc:docMk/>
            <pc:sldMk cId="2374835458" sldId="332"/>
            <ac:inkMk id="912" creationId="{E4A904DF-2BC4-46A0-7F6F-45CD22F4997C}"/>
          </ac:inkMkLst>
        </pc:inkChg>
        <pc:inkChg chg="add mod">
          <ac:chgData name="Kokchun Giang" userId="67e2125d-ec8c-4323-9653-9824a2ad815f" providerId="ADAL" clId="{C25B542B-E4E8-D141-AA14-043D930A865A}" dt="2024-01-24T19:36:55.316" v="1256"/>
          <ac:inkMkLst>
            <pc:docMk/>
            <pc:sldMk cId="2374835458" sldId="332"/>
            <ac:inkMk id="913" creationId="{8F5A8F86-9E20-3589-63D6-4559B1522099}"/>
          </ac:inkMkLst>
        </pc:inkChg>
        <pc:inkChg chg="add mod">
          <ac:chgData name="Kokchun Giang" userId="67e2125d-ec8c-4323-9653-9824a2ad815f" providerId="ADAL" clId="{C25B542B-E4E8-D141-AA14-043D930A865A}" dt="2024-01-24T19:36:55.316" v="1256"/>
          <ac:inkMkLst>
            <pc:docMk/>
            <pc:sldMk cId="2374835458" sldId="332"/>
            <ac:inkMk id="914" creationId="{ADD6ADFE-62ED-B50B-03A0-9ECDFCB7B2EC}"/>
          </ac:inkMkLst>
        </pc:inkChg>
        <pc:inkChg chg="add mod">
          <ac:chgData name="Kokchun Giang" userId="67e2125d-ec8c-4323-9653-9824a2ad815f" providerId="ADAL" clId="{C25B542B-E4E8-D141-AA14-043D930A865A}" dt="2024-01-24T19:36:55.316" v="1256"/>
          <ac:inkMkLst>
            <pc:docMk/>
            <pc:sldMk cId="2374835458" sldId="332"/>
            <ac:inkMk id="915" creationId="{CBD121DB-0B2B-0163-B11D-C9A3AFD5B269}"/>
          </ac:inkMkLst>
        </pc:inkChg>
        <pc:inkChg chg="add mod">
          <ac:chgData name="Kokchun Giang" userId="67e2125d-ec8c-4323-9653-9824a2ad815f" providerId="ADAL" clId="{C25B542B-E4E8-D141-AA14-043D930A865A}" dt="2024-01-24T19:37:02.072" v="1259"/>
          <ac:inkMkLst>
            <pc:docMk/>
            <pc:sldMk cId="2374835458" sldId="332"/>
            <ac:inkMk id="917" creationId="{412F6360-05A4-F4FF-D63C-9168ADC50BA0}"/>
          </ac:inkMkLst>
        </pc:inkChg>
        <pc:inkChg chg="add mod">
          <ac:chgData name="Kokchun Giang" userId="67e2125d-ec8c-4323-9653-9824a2ad815f" providerId="ADAL" clId="{C25B542B-E4E8-D141-AA14-043D930A865A}" dt="2024-01-24T19:37:02.072" v="1259"/>
          <ac:inkMkLst>
            <pc:docMk/>
            <pc:sldMk cId="2374835458" sldId="332"/>
            <ac:inkMk id="918" creationId="{5A82BE42-BE17-A33E-CD86-E0B42C48E1E6}"/>
          </ac:inkMkLst>
        </pc:inkChg>
        <pc:inkChg chg="add mod">
          <ac:chgData name="Kokchun Giang" userId="67e2125d-ec8c-4323-9653-9824a2ad815f" providerId="ADAL" clId="{C25B542B-E4E8-D141-AA14-043D930A865A}" dt="2024-01-24T19:37:09.182" v="1271"/>
          <ac:inkMkLst>
            <pc:docMk/>
            <pc:sldMk cId="2374835458" sldId="332"/>
            <ac:inkMk id="920" creationId="{861F3684-FA84-7105-3784-693794531461}"/>
          </ac:inkMkLst>
        </pc:inkChg>
        <pc:inkChg chg="add mod">
          <ac:chgData name="Kokchun Giang" userId="67e2125d-ec8c-4323-9653-9824a2ad815f" providerId="ADAL" clId="{C25B542B-E4E8-D141-AA14-043D930A865A}" dt="2024-01-24T19:37:09.182" v="1271"/>
          <ac:inkMkLst>
            <pc:docMk/>
            <pc:sldMk cId="2374835458" sldId="332"/>
            <ac:inkMk id="921" creationId="{70C0C338-AC32-D958-74D0-3CB0366CC51F}"/>
          </ac:inkMkLst>
        </pc:inkChg>
        <pc:inkChg chg="add mod">
          <ac:chgData name="Kokchun Giang" userId="67e2125d-ec8c-4323-9653-9824a2ad815f" providerId="ADAL" clId="{C25B542B-E4E8-D141-AA14-043D930A865A}" dt="2024-01-24T19:37:09.182" v="1271"/>
          <ac:inkMkLst>
            <pc:docMk/>
            <pc:sldMk cId="2374835458" sldId="332"/>
            <ac:inkMk id="922" creationId="{EB9CF96F-A13E-4B05-0882-C1F97A5437A8}"/>
          </ac:inkMkLst>
        </pc:inkChg>
        <pc:inkChg chg="add mod">
          <ac:chgData name="Kokchun Giang" userId="67e2125d-ec8c-4323-9653-9824a2ad815f" providerId="ADAL" clId="{C25B542B-E4E8-D141-AA14-043D930A865A}" dt="2024-01-24T19:37:09.182" v="1271"/>
          <ac:inkMkLst>
            <pc:docMk/>
            <pc:sldMk cId="2374835458" sldId="332"/>
            <ac:inkMk id="923" creationId="{0C5B3D4C-F5D3-18DD-0D6D-966537711D5A}"/>
          </ac:inkMkLst>
        </pc:inkChg>
        <pc:inkChg chg="add mod">
          <ac:chgData name="Kokchun Giang" userId="67e2125d-ec8c-4323-9653-9824a2ad815f" providerId="ADAL" clId="{C25B542B-E4E8-D141-AA14-043D930A865A}" dt="2024-01-24T19:37:09.182" v="1271"/>
          <ac:inkMkLst>
            <pc:docMk/>
            <pc:sldMk cId="2374835458" sldId="332"/>
            <ac:inkMk id="924" creationId="{4B7694C3-A9D9-1F03-D82B-0485F59AAEEC}"/>
          </ac:inkMkLst>
        </pc:inkChg>
        <pc:inkChg chg="add mod">
          <ac:chgData name="Kokchun Giang" userId="67e2125d-ec8c-4323-9653-9824a2ad815f" providerId="ADAL" clId="{C25B542B-E4E8-D141-AA14-043D930A865A}" dt="2024-01-24T19:37:09.182" v="1271"/>
          <ac:inkMkLst>
            <pc:docMk/>
            <pc:sldMk cId="2374835458" sldId="332"/>
            <ac:inkMk id="925" creationId="{153373CF-5840-76F7-5329-8AC133C75DB7}"/>
          </ac:inkMkLst>
        </pc:inkChg>
        <pc:inkChg chg="add mod">
          <ac:chgData name="Kokchun Giang" userId="67e2125d-ec8c-4323-9653-9824a2ad815f" providerId="ADAL" clId="{C25B542B-E4E8-D141-AA14-043D930A865A}" dt="2024-01-24T19:37:09.182" v="1271"/>
          <ac:inkMkLst>
            <pc:docMk/>
            <pc:sldMk cId="2374835458" sldId="332"/>
            <ac:inkMk id="926" creationId="{DB0CD9EB-0FC6-C452-FCA5-DD0F50E45D81}"/>
          </ac:inkMkLst>
        </pc:inkChg>
        <pc:inkChg chg="add mod">
          <ac:chgData name="Kokchun Giang" userId="67e2125d-ec8c-4323-9653-9824a2ad815f" providerId="ADAL" clId="{C25B542B-E4E8-D141-AA14-043D930A865A}" dt="2024-01-24T19:37:09.182" v="1271"/>
          <ac:inkMkLst>
            <pc:docMk/>
            <pc:sldMk cId="2374835458" sldId="332"/>
            <ac:inkMk id="927" creationId="{246840D0-8FEC-CC97-2FCF-72203B6117D2}"/>
          </ac:inkMkLst>
        </pc:inkChg>
        <pc:inkChg chg="add mod">
          <ac:chgData name="Kokchun Giang" userId="67e2125d-ec8c-4323-9653-9824a2ad815f" providerId="ADAL" clId="{C25B542B-E4E8-D141-AA14-043D930A865A}" dt="2024-01-24T19:37:09.182" v="1271"/>
          <ac:inkMkLst>
            <pc:docMk/>
            <pc:sldMk cId="2374835458" sldId="332"/>
            <ac:inkMk id="928" creationId="{B20D8AFE-A843-92BF-96B0-F853CD787D20}"/>
          </ac:inkMkLst>
        </pc:inkChg>
        <pc:inkChg chg="add mod">
          <ac:chgData name="Kokchun Giang" userId="67e2125d-ec8c-4323-9653-9824a2ad815f" providerId="ADAL" clId="{C25B542B-E4E8-D141-AA14-043D930A865A}" dt="2024-01-24T19:37:09.182" v="1271"/>
          <ac:inkMkLst>
            <pc:docMk/>
            <pc:sldMk cId="2374835458" sldId="332"/>
            <ac:inkMk id="929" creationId="{30FB56B5-3267-8A69-4193-E72B21007301}"/>
          </ac:inkMkLst>
        </pc:inkChg>
        <pc:inkChg chg="add mod">
          <ac:chgData name="Kokchun Giang" userId="67e2125d-ec8c-4323-9653-9824a2ad815f" providerId="ADAL" clId="{C25B542B-E4E8-D141-AA14-043D930A865A}" dt="2024-01-24T19:37:09.182" v="1271"/>
          <ac:inkMkLst>
            <pc:docMk/>
            <pc:sldMk cId="2374835458" sldId="332"/>
            <ac:inkMk id="930" creationId="{CBBE9C06-40BF-3A78-29C1-D81C25CE49E9}"/>
          </ac:inkMkLst>
        </pc:inkChg>
        <pc:inkChg chg="add mod">
          <ac:chgData name="Kokchun Giang" userId="67e2125d-ec8c-4323-9653-9824a2ad815f" providerId="ADAL" clId="{C25B542B-E4E8-D141-AA14-043D930A865A}" dt="2024-01-24T19:37:13.266" v="1286"/>
          <ac:inkMkLst>
            <pc:docMk/>
            <pc:sldMk cId="2374835458" sldId="332"/>
            <ac:inkMk id="933" creationId="{D9C134D3-086B-0BA1-1D96-9E16605A0368}"/>
          </ac:inkMkLst>
        </pc:inkChg>
        <pc:inkChg chg="add mod">
          <ac:chgData name="Kokchun Giang" userId="67e2125d-ec8c-4323-9653-9824a2ad815f" providerId="ADAL" clId="{C25B542B-E4E8-D141-AA14-043D930A865A}" dt="2024-01-24T19:37:13.266" v="1286"/>
          <ac:inkMkLst>
            <pc:docMk/>
            <pc:sldMk cId="2374835458" sldId="332"/>
            <ac:inkMk id="934" creationId="{2C24795D-D54A-7608-8CD1-7BA3C5D3DF7C}"/>
          </ac:inkMkLst>
        </pc:inkChg>
        <pc:inkChg chg="add mod">
          <ac:chgData name="Kokchun Giang" userId="67e2125d-ec8c-4323-9653-9824a2ad815f" providerId="ADAL" clId="{C25B542B-E4E8-D141-AA14-043D930A865A}" dt="2024-01-24T19:37:13.266" v="1286"/>
          <ac:inkMkLst>
            <pc:docMk/>
            <pc:sldMk cId="2374835458" sldId="332"/>
            <ac:inkMk id="935" creationId="{4FB3AE0C-F31B-0507-8F56-A917E07B2739}"/>
          </ac:inkMkLst>
        </pc:inkChg>
        <pc:inkChg chg="add mod">
          <ac:chgData name="Kokchun Giang" userId="67e2125d-ec8c-4323-9653-9824a2ad815f" providerId="ADAL" clId="{C25B542B-E4E8-D141-AA14-043D930A865A}" dt="2024-01-24T19:37:13.266" v="1286"/>
          <ac:inkMkLst>
            <pc:docMk/>
            <pc:sldMk cId="2374835458" sldId="332"/>
            <ac:inkMk id="936" creationId="{69D2F293-AC6C-78BA-9744-A5C91353DD10}"/>
          </ac:inkMkLst>
        </pc:inkChg>
        <pc:inkChg chg="add mod">
          <ac:chgData name="Kokchun Giang" userId="67e2125d-ec8c-4323-9653-9824a2ad815f" providerId="ADAL" clId="{C25B542B-E4E8-D141-AA14-043D930A865A}" dt="2024-01-24T19:37:13.266" v="1286"/>
          <ac:inkMkLst>
            <pc:docMk/>
            <pc:sldMk cId="2374835458" sldId="332"/>
            <ac:inkMk id="937" creationId="{2905C8C3-5F3B-C723-6C83-6DF3EB412E28}"/>
          </ac:inkMkLst>
        </pc:inkChg>
        <pc:inkChg chg="add mod">
          <ac:chgData name="Kokchun Giang" userId="67e2125d-ec8c-4323-9653-9824a2ad815f" providerId="ADAL" clId="{C25B542B-E4E8-D141-AA14-043D930A865A}" dt="2024-01-24T19:37:13.266" v="1286"/>
          <ac:inkMkLst>
            <pc:docMk/>
            <pc:sldMk cId="2374835458" sldId="332"/>
            <ac:inkMk id="938" creationId="{7BDF88A2-D26A-E1D5-5A6E-84BAD3D74D29}"/>
          </ac:inkMkLst>
        </pc:inkChg>
        <pc:inkChg chg="add mod">
          <ac:chgData name="Kokchun Giang" userId="67e2125d-ec8c-4323-9653-9824a2ad815f" providerId="ADAL" clId="{C25B542B-E4E8-D141-AA14-043D930A865A}" dt="2024-01-24T19:37:13.266" v="1286"/>
          <ac:inkMkLst>
            <pc:docMk/>
            <pc:sldMk cId="2374835458" sldId="332"/>
            <ac:inkMk id="939" creationId="{540ED01E-DF01-AE16-5AAE-E99ED0A4F4BA}"/>
          </ac:inkMkLst>
        </pc:inkChg>
        <pc:inkChg chg="add mod">
          <ac:chgData name="Kokchun Giang" userId="67e2125d-ec8c-4323-9653-9824a2ad815f" providerId="ADAL" clId="{C25B542B-E4E8-D141-AA14-043D930A865A}" dt="2024-01-24T19:37:13.266" v="1286"/>
          <ac:inkMkLst>
            <pc:docMk/>
            <pc:sldMk cId="2374835458" sldId="332"/>
            <ac:inkMk id="940" creationId="{DF852EFA-03D6-F700-240B-8D977B16F082}"/>
          </ac:inkMkLst>
        </pc:inkChg>
        <pc:inkChg chg="add mod">
          <ac:chgData name="Kokchun Giang" userId="67e2125d-ec8c-4323-9653-9824a2ad815f" providerId="ADAL" clId="{C25B542B-E4E8-D141-AA14-043D930A865A}" dt="2024-01-24T19:37:13.266" v="1286"/>
          <ac:inkMkLst>
            <pc:docMk/>
            <pc:sldMk cId="2374835458" sldId="332"/>
            <ac:inkMk id="941" creationId="{0CBAD067-7716-68F0-3046-5DDBA57B07F2}"/>
          </ac:inkMkLst>
        </pc:inkChg>
        <pc:inkChg chg="add mod">
          <ac:chgData name="Kokchun Giang" userId="67e2125d-ec8c-4323-9653-9824a2ad815f" providerId="ADAL" clId="{C25B542B-E4E8-D141-AA14-043D930A865A}" dt="2024-01-24T19:37:13.266" v="1286"/>
          <ac:inkMkLst>
            <pc:docMk/>
            <pc:sldMk cId="2374835458" sldId="332"/>
            <ac:inkMk id="942" creationId="{F789B16C-1522-D6F3-B844-2C30D1D813B6}"/>
          </ac:inkMkLst>
        </pc:inkChg>
        <pc:inkChg chg="add mod">
          <ac:chgData name="Kokchun Giang" userId="67e2125d-ec8c-4323-9653-9824a2ad815f" providerId="ADAL" clId="{C25B542B-E4E8-D141-AA14-043D930A865A}" dt="2024-01-24T19:37:13.266" v="1286"/>
          <ac:inkMkLst>
            <pc:docMk/>
            <pc:sldMk cId="2374835458" sldId="332"/>
            <ac:inkMk id="943" creationId="{EC796D58-F8B8-7C08-3FCA-4A9E22BB57FF}"/>
          </ac:inkMkLst>
        </pc:inkChg>
        <pc:inkChg chg="add mod">
          <ac:chgData name="Kokchun Giang" userId="67e2125d-ec8c-4323-9653-9824a2ad815f" providerId="ADAL" clId="{C25B542B-E4E8-D141-AA14-043D930A865A}" dt="2024-01-24T19:37:13.266" v="1286"/>
          <ac:inkMkLst>
            <pc:docMk/>
            <pc:sldMk cId="2374835458" sldId="332"/>
            <ac:inkMk id="944" creationId="{037F3383-6D8D-0612-3C8F-2918ECD443E5}"/>
          </ac:inkMkLst>
        </pc:inkChg>
        <pc:inkChg chg="add mod">
          <ac:chgData name="Kokchun Giang" userId="67e2125d-ec8c-4323-9653-9824a2ad815f" providerId="ADAL" clId="{C25B542B-E4E8-D141-AA14-043D930A865A}" dt="2024-01-24T19:37:13.266" v="1286"/>
          <ac:inkMkLst>
            <pc:docMk/>
            <pc:sldMk cId="2374835458" sldId="332"/>
            <ac:inkMk id="946" creationId="{CAC77999-4104-CAB0-E57B-F1EF490ECA8D}"/>
          </ac:inkMkLst>
        </pc:inkChg>
        <pc:inkChg chg="add mod">
          <ac:chgData name="Kokchun Giang" userId="67e2125d-ec8c-4323-9653-9824a2ad815f" providerId="ADAL" clId="{C25B542B-E4E8-D141-AA14-043D930A865A}" dt="2024-01-24T19:56:19.165" v="1903" actId="164"/>
          <ac:inkMkLst>
            <pc:docMk/>
            <pc:sldMk cId="2374835458" sldId="332"/>
            <ac:inkMk id="948" creationId="{D2D93783-CBAC-0251-31A5-728562FCBCC4}"/>
          </ac:inkMkLst>
        </pc:inkChg>
        <pc:inkChg chg="add mod">
          <ac:chgData name="Kokchun Giang" userId="67e2125d-ec8c-4323-9653-9824a2ad815f" providerId="ADAL" clId="{C25B542B-E4E8-D141-AA14-043D930A865A}" dt="2024-01-24T19:37:34.258" v="1307"/>
          <ac:inkMkLst>
            <pc:docMk/>
            <pc:sldMk cId="2374835458" sldId="332"/>
            <ac:inkMk id="949" creationId="{324FBBC3-D39F-A218-C19E-BDEF9EF3FC1F}"/>
          </ac:inkMkLst>
        </pc:inkChg>
        <pc:inkChg chg="add mod">
          <ac:chgData name="Kokchun Giang" userId="67e2125d-ec8c-4323-9653-9824a2ad815f" providerId="ADAL" clId="{C25B542B-E4E8-D141-AA14-043D930A865A}" dt="2024-01-24T19:37:34.258" v="1307"/>
          <ac:inkMkLst>
            <pc:docMk/>
            <pc:sldMk cId="2374835458" sldId="332"/>
            <ac:inkMk id="950" creationId="{8EA65778-F06B-E234-99B2-6688B60A2A5B}"/>
          </ac:inkMkLst>
        </pc:inkChg>
        <pc:inkChg chg="add mod">
          <ac:chgData name="Kokchun Giang" userId="67e2125d-ec8c-4323-9653-9824a2ad815f" providerId="ADAL" clId="{C25B542B-E4E8-D141-AA14-043D930A865A}" dt="2024-01-24T19:37:34.258" v="1307"/>
          <ac:inkMkLst>
            <pc:docMk/>
            <pc:sldMk cId="2374835458" sldId="332"/>
            <ac:inkMk id="951" creationId="{62C5F50D-F999-CB52-E54B-378D5B8D6C92}"/>
          </ac:inkMkLst>
        </pc:inkChg>
        <pc:inkChg chg="add mod">
          <ac:chgData name="Kokchun Giang" userId="67e2125d-ec8c-4323-9653-9824a2ad815f" providerId="ADAL" clId="{C25B542B-E4E8-D141-AA14-043D930A865A}" dt="2024-01-24T19:37:34.258" v="1307"/>
          <ac:inkMkLst>
            <pc:docMk/>
            <pc:sldMk cId="2374835458" sldId="332"/>
            <ac:inkMk id="952" creationId="{7D07576E-10FD-C0E8-E18C-763CE620AAE6}"/>
          </ac:inkMkLst>
        </pc:inkChg>
        <pc:inkChg chg="add mod">
          <ac:chgData name="Kokchun Giang" userId="67e2125d-ec8c-4323-9653-9824a2ad815f" providerId="ADAL" clId="{C25B542B-E4E8-D141-AA14-043D930A865A}" dt="2024-01-24T19:37:34.258" v="1307"/>
          <ac:inkMkLst>
            <pc:docMk/>
            <pc:sldMk cId="2374835458" sldId="332"/>
            <ac:inkMk id="953" creationId="{A652B9DF-DB59-220B-9E41-497C2DCCB670}"/>
          </ac:inkMkLst>
        </pc:inkChg>
        <pc:inkChg chg="add mod">
          <ac:chgData name="Kokchun Giang" userId="67e2125d-ec8c-4323-9653-9824a2ad815f" providerId="ADAL" clId="{C25B542B-E4E8-D141-AA14-043D930A865A}" dt="2024-01-24T19:37:34.258" v="1307"/>
          <ac:inkMkLst>
            <pc:docMk/>
            <pc:sldMk cId="2374835458" sldId="332"/>
            <ac:inkMk id="954" creationId="{EF43F766-903A-DD87-8196-B24E55C4998B}"/>
          </ac:inkMkLst>
        </pc:inkChg>
        <pc:inkChg chg="add mod">
          <ac:chgData name="Kokchun Giang" userId="67e2125d-ec8c-4323-9653-9824a2ad815f" providerId="ADAL" clId="{C25B542B-E4E8-D141-AA14-043D930A865A}" dt="2024-01-24T19:37:34.258" v="1307"/>
          <ac:inkMkLst>
            <pc:docMk/>
            <pc:sldMk cId="2374835458" sldId="332"/>
            <ac:inkMk id="955" creationId="{A758207E-7BB6-1669-F7B1-B1EB855C8968}"/>
          </ac:inkMkLst>
        </pc:inkChg>
        <pc:inkChg chg="add mod">
          <ac:chgData name="Kokchun Giang" userId="67e2125d-ec8c-4323-9653-9824a2ad815f" providerId="ADAL" clId="{C25B542B-E4E8-D141-AA14-043D930A865A}" dt="2024-01-24T19:37:34.258" v="1307"/>
          <ac:inkMkLst>
            <pc:docMk/>
            <pc:sldMk cId="2374835458" sldId="332"/>
            <ac:inkMk id="956" creationId="{DB0CFC23-F5A6-742F-C597-56F2D96F803D}"/>
          </ac:inkMkLst>
        </pc:inkChg>
        <pc:inkChg chg="add mod">
          <ac:chgData name="Kokchun Giang" userId="67e2125d-ec8c-4323-9653-9824a2ad815f" providerId="ADAL" clId="{C25B542B-E4E8-D141-AA14-043D930A865A}" dt="2024-01-24T19:37:34.258" v="1307"/>
          <ac:inkMkLst>
            <pc:docMk/>
            <pc:sldMk cId="2374835458" sldId="332"/>
            <ac:inkMk id="957" creationId="{F3BF8FB4-1FCD-F89E-671E-5D1DC67E64DB}"/>
          </ac:inkMkLst>
        </pc:inkChg>
        <pc:inkChg chg="add mod">
          <ac:chgData name="Kokchun Giang" userId="67e2125d-ec8c-4323-9653-9824a2ad815f" providerId="ADAL" clId="{C25B542B-E4E8-D141-AA14-043D930A865A}" dt="2024-01-24T19:37:34.258" v="1307"/>
          <ac:inkMkLst>
            <pc:docMk/>
            <pc:sldMk cId="2374835458" sldId="332"/>
            <ac:inkMk id="958" creationId="{13EF3009-AA74-FDA7-468B-4F573CD2301D}"/>
          </ac:inkMkLst>
        </pc:inkChg>
        <pc:inkChg chg="add mod">
          <ac:chgData name="Kokchun Giang" userId="67e2125d-ec8c-4323-9653-9824a2ad815f" providerId="ADAL" clId="{C25B542B-E4E8-D141-AA14-043D930A865A}" dt="2024-01-24T19:37:34.258" v="1307"/>
          <ac:inkMkLst>
            <pc:docMk/>
            <pc:sldMk cId="2374835458" sldId="332"/>
            <ac:inkMk id="959" creationId="{79FCBEBC-C65C-3451-CE25-1CFE9C040560}"/>
          </ac:inkMkLst>
        </pc:inkChg>
        <pc:inkChg chg="add mod">
          <ac:chgData name="Kokchun Giang" userId="67e2125d-ec8c-4323-9653-9824a2ad815f" providerId="ADAL" clId="{C25B542B-E4E8-D141-AA14-043D930A865A}" dt="2024-01-24T19:37:34.258" v="1307"/>
          <ac:inkMkLst>
            <pc:docMk/>
            <pc:sldMk cId="2374835458" sldId="332"/>
            <ac:inkMk id="960" creationId="{C6C61013-91E4-EF54-6B1F-ADA2B160E5B5}"/>
          </ac:inkMkLst>
        </pc:inkChg>
        <pc:inkChg chg="add mod">
          <ac:chgData name="Kokchun Giang" userId="67e2125d-ec8c-4323-9653-9824a2ad815f" providerId="ADAL" clId="{C25B542B-E4E8-D141-AA14-043D930A865A}" dt="2024-01-24T19:37:34.258" v="1307"/>
          <ac:inkMkLst>
            <pc:docMk/>
            <pc:sldMk cId="2374835458" sldId="332"/>
            <ac:inkMk id="961" creationId="{D228C133-DD4C-D12A-D1BC-1170B2173588}"/>
          </ac:inkMkLst>
        </pc:inkChg>
        <pc:inkChg chg="add mod">
          <ac:chgData name="Kokchun Giang" userId="67e2125d-ec8c-4323-9653-9824a2ad815f" providerId="ADAL" clId="{C25B542B-E4E8-D141-AA14-043D930A865A}" dt="2024-01-24T19:37:34.258" v="1307"/>
          <ac:inkMkLst>
            <pc:docMk/>
            <pc:sldMk cId="2374835458" sldId="332"/>
            <ac:inkMk id="962" creationId="{8FF9956D-5EF0-C1BA-D7BA-212785A42CC8}"/>
          </ac:inkMkLst>
        </pc:inkChg>
        <pc:inkChg chg="add mod">
          <ac:chgData name="Kokchun Giang" userId="67e2125d-ec8c-4323-9653-9824a2ad815f" providerId="ADAL" clId="{C25B542B-E4E8-D141-AA14-043D930A865A}" dt="2024-01-24T19:37:34.258" v="1307"/>
          <ac:inkMkLst>
            <pc:docMk/>
            <pc:sldMk cId="2374835458" sldId="332"/>
            <ac:inkMk id="963" creationId="{F6375821-3852-264B-2E68-D344F1992F7A}"/>
          </ac:inkMkLst>
        </pc:inkChg>
        <pc:inkChg chg="add mod">
          <ac:chgData name="Kokchun Giang" userId="67e2125d-ec8c-4323-9653-9824a2ad815f" providerId="ADAL" clId="{C25B542B-E4E8-D141-AA14-043D930A865A}" dt="2024-01-24T19:37:34.258" v="1307"/>
          <ac:inkMkLst>
            <pc:docMk/>
            <pc:sldMk cId="2374835458" sldId="332"/>
            <ac:inkMk id="964" creationId="{186A6F08-B12F-1C3A-B867-F2F087395C1E}"/>
          </ac:inkMkLst>
        </pc:inkChg>
        <pc:inkChg chg="add mod">
          <ac:chgData name="Kokchun Giang" userId="67e2125d-ec8c-4323-9653-9824a2ad815f" providerId="ADAL" clId="{C25B542B-E4E8-D141-AA14-043D930A865A}" dt="2024-01-24T19:37:34.258" v="1307"/>
          <ac:inkMkLst>
            <pc:docMk/>
            <pc:sldMk cId="2374835458" sldId="332"/>
            <ac:inkMk id="965" creationId="{14C232CE-68A2-DD74-29BA-B5DC53DF628E}"/>
          </ac:inkMkLst>
        </pc:inkChg>
        <pc:inkChg chg="add mod">
          <ac:chgData name="Kokchun Giang" userId="67e2125d-ec8c-4323-9653-9824a2ad815f" providerId="ADAL" clId="{C25B542B-E4E8-D141-AA14-043D930A865A}" dt="2024-01-24T19:37:34.258" v="1307"/>
          <ac:inkMkLst>
            <pc:docMk/>
            <pc:sldMk cId="2374835458" sldId="332"/>
            <ac:inkMk id="966" creationId="{9B503B9E-68A9-C5AF-0CF4-3A1514CCC782}"/>
          </ac:inkMkLst>
        </pc:inkChg>
        <pc:inkChg chg="add mod">
          <ac:chgData name="Kokchun Giang" userId="67e2125d-ec8c-4323-9653-9824a2ad815f" providerId="ADAL" clId="{C25B542B-E4E8-D141-AA14-043D930A865A}" dt="2024-01-24T19:37:34.258" v="1307"/>
          <ac:inkMkLst>
            <pc:docMk/>
            <pc:sldMk cId="2374835458" sldId="332"/>
            <ac:inkMk id="967" creationId="{28F97ECC-F05F-A231-E3A6-58C461299BD2}"/>
          </ac:inkMkLst>
        </pc:inkChg>
        <pc:inkChg chg="add mod">
          <ac:chgData name="Kokchun Giang" userId="67e2125d-ec8c-4323-9653-9824a2ad815f" providerId="ADAL" clId="{C25B542B-E4E8-D141-AA14-043D930A865A}" dt="2024-01-24T19:37:58.779" v="1322"/>
          <ac:inkMkLst>
            <pc:docMk/>
            <pc:sldMk cId="2374835458" sldId="332"/>
            <ac:inkMk id="971" creationId="{0A088D9C-51BA-7C86-AF00-ACF77D1DFF0B}"/>
          </ac:inkMkLst>
        </pc:inkChg>
        <pc:inkChg chg="add mod">
          <ac:chgData name="Kokchun Giang" userId="67e2125d-ec8c-4323-9653-9824a2ad815f" providerId="ADAL" clId="{C25B542B-E4E8-D141-AA14-043D930A865A}" dt="2024-01-24T19:37:58.779" v="1322"/>
          <ac:inkMkLst>
            <pc:docMk/>
            <pc:sldMk cId="2374835458" sldId="332"/>
            <ac:inkMk id="972" creationId="{938E812D-4B0B-204D-45F7-0D60E092AA21}"/>
          </ac:inkMkLst>
        </pc:inkChg>
        <pc:inkChg chg="add mod">
          <ac:chgData name="Kokchun Giang" userId="67e2125d-ec8c-4323-9653-9824a2ad815f" providerId="ADAL" clId="{C25B542B-E4E8-D141-AA14-043D930A865A}" dt="2024-01-24T19:37:58.779" v="1322"/>
          <ac:inkMkLst>
            <pc:docMk/>
            <pc:sldMk cId="2374835458" sldId="332"/>
            <ac:inkMk id="973" creationId="{70964AF7-1B37-AC45-DA0F-2B1EDF4B8F8D}"/>
          </ac:inkMkLst>
        </pc:inkChg>
        <pc:inkChg chg="add mod">
          <ac:chgData name="Kokchun Giang" userId="67e2125d-ec8c-4323-9653-9824a2ad815f" providerId="ADAL" clId="{C25B542B-E4E8-D141-AA14-043D930A865A}" dt="2024-01-24T19:37:58.779" v="1322"/>
          <ac:inkMkLst>
            <pc:docMk/>
            <pc:sldMk cId="2374835458" sldId="332"/>
            <ac:inkMk id="974" creationId="{7C278BAA-6540-D538-DD14-728C5A5F2597}"/>
          </ac:inkMkLst>
        </pc:inkChg>
        <pc:inkChg chg="add mod">
          <ac:chgData name="Kokchun Giang" userId="67e2125d-ec8c-4323-9653-9824a2ad815f" providerId="ADAL" clId="{C25B542B-E4E8-D141-AA14-043D930A865A}" dt="2024-01-24T19:37:58.779" v="1322"/>
          <ac:inkMkLst>
            <pc:docMk/>
            <pc:sldMk cId="2374835458" sldId="332"/>
            <ac:inkMk id="975" creationId="{4E5C8A71-EB99-6A89-AFEC-262931D27E6B}"/>
          </ac:inkMkLst>
        </pc:inkChg>
        <pc:inkChg chg="add mod">
          <ac:chgData name="Kokchun Giang" userId="67e2125d-ec8c-4323-9653-9824a2ad815f" providerId="ADAL" clId="{C25B542B-E4E8-D141-AA14-043D930A865A}" dt="2024-01-24T19:37:58.779" v="1322"/>
          <ac:inkMkLst>
            <pc:docMk/>
            <pc:sldMk cId="2374835458" sldId="332"/>
            <ac:inkMk id="976" creationId="{72E43210-DB60-B421-2D64-594A39466AC9}"/>
          </ac:inkMkLst>
        </pc:inkChg>
        <pc:inkChg chg="add mod">
          <ac:chgData name="Kokchun Giang" userId="67e2125d-ec8c-4323-9653-9824a2ad815f" providerId="ADAL" clId="{C25B542B-E4E8-D141-AA14-043D930A865A}" dt="2024-01-24T19:37:58.779" v="1322"/>
          <ac:inkMkLst>
            <pc:docMk/>
            <pc:sldMk cId="2374835458" sldId="332"/>
            <ac:inkMk id="977" creationId="{2EE440D3-0867-3FF6-1FF3-BE05137C1B4D}"/>
          </ac:inkMkLst>
        </pc:inkChg>
        <pc:inkChg chg="add mod">
          <ac:chgData name="Kokchun Giang" userId="67e2125d-ec8c-4323-9653-9824a2ad815f" providerId="ADAL" clId="{C25B542B-E4E8-D141-AA14-043D930A865A}" dt="2024-01-24T19:37:58.779" v="1322"/>
          <ac:inkMkLst>
            <pc:docMk/>
            <pc:sldMk cId="2374835458" sldId="332"/>
            <ac:inkMk id="978" creationId="{94511C41-6875-C0C1-8351-9A75BE5CB55C}"/>
          </ac:inkMkLst>
        </pc:inkChg>
        <pc:inkChg chg="add mod">
          <ac:chgData name="Kokchun Giang" userId="67e2125d-ec8c-4323-9653-9824a2ad815f" providerId="ADAL" clId="{C25B542B-E4E8-D141-AA14-043D930A865A}" dt="2024-01-24T19:37:58.779" v="1322"/>
          <ac:inkMkLst>
            <pc:docMk/>
            <pc:sldMk cId="2374835458" sldId="332"/>
            <ac:inkMk id="979" creationId="{0C9E1190-EE7C-D5EC-8965-7A594D659570}"/>
          </ac:inkMkLst>
        </pc:inkChg>
        <pc:inkChg chg="add mod">
          <ac:chgData name="Kokchun Giang" userId="67e2125d-ec8c-4323-9653-9824a2ad815f" providerId="ADAL" clId="{C25B542B-E4E8-D141-AA14-043D930A865A}" dt="2024-01-24T19:37:58.779" v="1322"/>
          <ac:inkMkLst>
            <pc:docMk/>
            <pc:sldMk cId="2374835458" sldId="332"/>
            <ac:inkMk id="980" creationId="{C20D22FE-B29C-59E3-AD1A-51E6E41489D7}"/>
          </ac:inkMkLst>
        </pc:inkChg>
        <pc:inkChg chg="add mod">
          <ac:chgData name="Kokchun Giang" userId="67e2125d-ec8c-4323-9653-9824a2ad815f" providerId="ADAL" clId="{C25B542B-E4E8-D141-AA14-043D930A865A}" dt="2024-01-24T19:37:58.779" v="1322"/>
          <ac:inkMkLst>
            <pc:docMk/>
            <pc:sldMk cId="2374835458" sldId="332"/>
            <ac:inkMk id="981" creationId="{E36E427E-ED7D-65A6-20CF-7E3EFF416EFB}"/>
          </ac:inkMkLst>
        </pc:inkChg>
        <pc:inkChg chg="add mod">
          <ac:chgData name="Kokchun Giang" userId="67e2125d-ec8c-4323-9653-9824a2ad815f" providerId="ADAL" clId="{C25B542B-E4E8-D141-AA14-043D930A865A}" dt="2024-01-24T19:37:58.779" v="1322"/>
          <ac:inkMkLst>
            <pc:docMk/>
            <pc:sldMk cId="2374835458" sldId="332"/>
            <ac:inkMk id="982" creationId="{C6E0B760-DF8A-A0C4-D883-57A7D1C9A20F}"/>
          </ac:inkMkLst>
        </pc:inkChg>
        <pc:inkChg chg="add mod">
          <ac:chgData name="Kokchun Giang" userId="67e2125d-ec8c-4323-9653-9824a2ad815f" providerId="ADAL" clId="{C25B542B-E4E8-D141-AA14-043D930A865A}" dt="2024-01-24T19:37:58.779" v="1322"/>
          <ac:inkMkLst>
            <pc:docMk/>
            <pc:sldMk cId="2374835458" sldId="332"/>
            <ac:inkMk id="983" creationId="{94209216-BD23-0658-687A-65230CD2BEC6}"/>
          </ac:inkMkLst>
        </pc:inkChg>
        <pc:inkChg chg="add mod">
          <ac:chgData name="Kokchun Giang" userId="67e2125d-ec8c-4323-9653-9824a2ad815f" providerId="ADAL" clId="{C25B542B-E4E8-D141-AA14-043D930A865A}" dt="2024-01-24T19:37:58.779" v="1322"/>
          <ac:inkMkLst>
            <pc:docMk/>
            <pc:sldMk cId="2374835458" sldId="332"/>
            <ac:inkMk id="984" creationId="{B8C8A8BB-AA72-E936-0F60-090AD8B6908F}"/>
          </ac:inkMkLst>
        </pc:inkChg>
        <pc:inkChg chg="add mod">
          <ac:chgData name="Kokchun Giang" userId="67e2125d-ec8c-4323-9653-9824a2ad815f" providerId="ADAL" clId="{C25B542B-E4E8-D141-AA14-043D930A865A}" dt="2024-01-24T19:38:02.934" v="1326"/>
          <ac:inkMkLst>
            <pc:docMk/>
            <pc:sldMk cId="2374835458" sldId="332"/>
            <ac:inkMk id="987" creationId="{2FBAFE91-959E-4183-46F5-ACCA3CF28B95}"/>
          </ac:inkMkLst>
        </pc:inkChg>
        <pc:inkChg chg="add mod">
          <ac:chgData name="Kokchun Giang" userId="67e2125d-ec8c-4323-9653-9824a2ad815f" providerId="ADAL" clId="{C25B542B-E4E8-D141-AA14-043D930A865A}" dt="2024-01-24T19:38:02.934" v="1326"/>
          <ac:inkMkLst>
            <pc:docMk/>
            <pc:sldMk cId="2374835458" sldId="332"/>
            <ac:inkMk id="988" creationId="{D468584C-BF08-D875-577E-83325EC9935F}"/>
          </ac:inkMkLst>
        </pc:inkChg>
        <pc:inkChg chg="add mod">
          <ac:chgData name="Kokchun Giang" userId="67e2125d-ec8c-4323-9653-9824a2ad815f" providerId="ADAL" clId="{C25B542B-E4E8-D141-AA14-043D930A865A}" dt="2024-01-24T19:38:02.934" v="1326"/>
          <ac:inkMkLst>
            <pc:docMk/>
            <pc:sldMk cId="2374835458" sldId="332"/>
            <ac:inkMk id="989" creationId="{4E212C76-8B27-D947-C4AA-FFD79D7A6BFB}"/>
          </ac:inkMkLst>
        </pc:inkChg>
        <pc:inkChg chg="add mod">
          <ac:chgData name="Kokchun Giang" userId="67e2125d-ec8c-4323-9653-9824a2ad815f" providerId="ADAL" clId="{C25B542B-E4E8-D141-AA14-043D930A865A}" dt="2024-01-24T19:38:08.848" v="1343"/>
          <ac:inkMkLst>
            <pc:docMk/>
            <pc:sldMk cId="2374835458" sldId="332"/>
            <ac:inkMk id="991" creationId="{77FBCC12-B7F0-B1C9-AA09-479A089CBED9}"/>
          </ac:inkMkLst>
        </pc:inkChg>
        <pc:inkChg chg="add mod">
          <ac:chgData name="Kokchun Giang" userId="67e2125d-ec8c-4323-9653-9824a2ad815f" providerId="ADAL" clId="{C25B542B-E4E8-D141-AA14-043D930A865A}" dt="2024-01-24T19:38:08.848" v="1343"/>
          <ac:inkMkLst>
            <pc:docMk/>
            <pc:sldMk cId="2374835458" sldId="332"/>
            <ac:inkMk id="992" creationId="{F065432A-6655-6073-B4A1-E2D50279A071}"/>
          </ac:inkMkLst>
        </pc:inkChg>
        <pc:inkChg chg="add mod">
          <ac:chgData name="Kokchun Giang" userId="67e2125d-ec8c-4323-9653-9824a2ad815f" providerId="ADAL" clId="{C25B542B-E4E8-D141-AA14-043D930A865A}" dt="2024-01-24T19:38:08.848" v="1343"/>
          <ac:inkMkLst>
            <pc:docMk/>
            <pc:sldMk cId="2374835458" sldId="332"/>
            <ac:inkMk id="993" creationId="{57579BF7-E660-FF59-BDE3-FD35CCD6670B}"/>
          </ac:inkMkLst>
        </pc:inkChg>
        <pc:inkChg chg="add mod">
          <ac:chgData name="Kokchun Giang" userId="67e2125d-ec8c-4323-9653-9824a2ad815f" providerId="ADAL" clId="{C25B542B-E4E8-D141-AA14-043D930A865A}" dt="2024-01-24T19:38:08.848" v="1343"/>
          <ac:inkMkLst>
            <pc:docMk/>
            <pc:sldMk cId="2374835458" sldId="332"/>
            <ac:inkMk id="994" creationId="{75032F5F-2057-9B9B-16C4-6481DD5F6754}"/>
          </ac:inkMkLst>
        </pc:inkChg>
        <pc:inkChg chg="add mod">
          <ac:chgData name="Kokchun Giang" userId="67e2125d-ec8c-4323-9653-9824a2ad815f" providerId="ADAL" clId="{C25B542B-E4E8-D141-AA14-043D930A865A}" dt="2024-01-24T19:38:08.848" v="1343"/>
          <ac:inkMkLst>
            <pc:docMk/>
            <pc:sldMk cId="2374835458" sldId="332"/>
            <ac:inkMk id="995" creationId="{A41BF893-A05F-7D85-6475-AFC0E8D37167}"/>
          </ac:inkMkLst>
        </pc:inkChg>
        <pc:inkChg chg="add mod">
          <ac:chgData name="Kokchun Giang" userId="67e2125d-ec8c-4323-9653-9824a2ad815f" providerId="ADAL" clId="{C25B542B-E4E8-D141-AA14-043D930A865A}" dt="2024-01-24T19:38:08.848" v="1343"/>
          <ac:inkMkLst>
            <pc:docMk/>
            <pc:sldMk cId="2374835458" sldId="332"/>
            <ac:inkMk id="996" creationId="{1405C135-7A26-E6FC-EA67-7004F04422F3}"/>
          </ac:inkMkLst>
        </pc:inkChg>
        <pc:inkChg chg="add mod">
          <ac:chgData name="Kokchun Giang" userId="67e2125d-ec8c-4323-9653-9824a2ad815f" providerId="ADAL" clId="{C25B542B-E4E8-D141-AA14-043D930A865A}" dt="2024-01-24T19:38:08.848" v="1343"/>
          <ac:inkMkLst>
            <pc:docMk/>
            <pc:sldMk cId="2374835458" sldId="332"/>
            <ac:inkMk id="997" creationId="{2573C2AF-F075-7FDB-94C2-196A18A671BF}"/>
          </ac:inkMkLst>
        </pc:inkChg>
        <pc:inkChg chg="add mod">
          <ac:chgData name="Kokchun Giang" userId="67e2125d-ec8c-4323-9653-9824a2ad815f" providerId="ADAL" clId="{C25B542B-E4E8-D141-AA14-043D930A865A}" dt="2024-01-24T19:38:08.848" v="1343"/>
          <ac:inkMkLst>
            <pc:docMk/>
            <pc:sldMk cId="2374835458" sldId="332"/>
            <ac:inkMk id="998" creationId="{E6191BF2-AE10-61C8-6F8B-1D24CF603668}"/>
          </ac:inkMkLst>
        </pc:inkChg>
        <pc:inkChg chg="add mod">
          <ac:chgData name="Kokchun Giang" userId="67e2125d-ec8c-4323-9653-9824a2ad815f" providerId="ADAL" clId="{C25B542B-E4E8-D141-AA14-043D930A865A}" dt="2024-01-24T19:38:08.848" v="1343"/>
          <ac:inkMkLst>
            <pc:docMk/>
            <pc:sldMk cId="2374835458" sldId="332"/>
            <ac:inkMk id="999" creationId="{86273297-0A83-3191-92A0-C29E3F0F8A90}"/>
          </ac:inkMkLst>
        </pc:inkChg>
        <pc:inkChg chg="add mod">
          <ac:chgData name="Kokchun Giang" userId="67e2125d-ec8c-4323-9653-9824a2ad815f" providerId="ADAL" clId="{C25B542B-E4E8-D141-AA14-043D930A865A}" dt="2024-01-24T19:38:08.848" v="1343"/>
          <ac:inkMkLst>
            <pc:docMk/>
            <pc:sldMk cId="2374835458" sldId="332"/>
            <ac:inkMk id="1000" creationId="{4F9D17DF-181D-7D90-3FA9-D9341CAC10DA}"/>
          </ac:inkMkLst>
        </pc:inkChg>
        <pc:inkChg chg="add mod">
          <ac:chgData name="Kokchun Giang" userId="67e2125d-ec8c-4323-9653-9824a2ad815f" providerId="ADAL" clId="{C25B542B-E4E8-D141-AA14-043D930A865A}" dt="2024-01-24T19:38:08.848" v="1343"/>
          <ac:inkMkLst>
            <pc:docMk/>
            <pc:sldMk cId="2374835458" sldId="332"/>
            <ac:inkMk id="1001" creationId="{20DFB7CB-8F68-94EE-9534-977ACDD0BBCC}"/>
          </ac:inkMkLst>
        </pc:inkChg>
        <pc:inkChg chg="add mod">
          <ac:chgData name="Kokchun Giang" userId="67e2125d-ec8c-4323-9653-9824a2ad815f" providerId="ADAL" clId="{C25B542B-E4E8-D141-AA14-043D930A865A}" dt="2024-01-24T19:38:08.848" v="1343"/>
          <ac:inkMkLst>
            <pc:docMk/>
            <pc:sldMk cId="2374835458" sldId="332"/>
            <ac:inkMk id="1002" creationId="{F6870A42-9217-3A1F-81AF-BE9EF82DEAD8}"/>
          </ac:inkMkLst>
        </pc:inkChg>
        <pc:inkChg chg="add mod">
          <ac:chgData name="Kokchun Giang" userId="67e2125d-ec8c-4323-9653-9824a2ad815f" providerId="ADAL" clId="{C25B542B-E4E8-D141-AA14-043D930A865A}" dt="2024-01-24T19:38:08.848" v="1343"/>
          <ac:inkMkLst>
            <pc:docMk/>
            <pc:sldMk cId="2374835458" sldId="332"/>
            <ac:inkMk id="1003" creationId="{743CE283-8F25-CB21-4253-9D042E15A3A5}"/>
          </ac:inkMkLst>
        </pc:inkChg>
        <pc:inkChg chg="add mod">
          <ac:chgData name="Kokchun Giang" userId="67e2125d-ec8c-4323-9653-9824a2ad815f" providerId="ADAL" clId="{C25B542B-E4E8-D141-AA14-043D930A865A}" dt="2024-01-24T19:38:08.848" v="1343"/>
          <ac:inkMkLst>
            <pc:docMk/>
            <pc:sldMk cId="2374835458" sldId="332"/>
            <ac:inkMk id="1004" creationId="{A16D44AC-5255-102B-2B9B-C290DC8B99E4}"/>
          </ac:inkMkLst>
        </pc:inkChg>
        <pc:inkChg chg="add mod">
          <ac:chgData name="Kokchun Giang" userId="67e2125d-ec8c-4323-9653-9824a2ad815f" providerId="ADAL" clId="{C25B542B-E4E8-D141-AA14-043D930A865A}" dt="2024-01-24T19:38:08.848" v="1343"/>
          <ac:inkMkLst>
            <pc:docMk/>
            <pc:sldMk cId="2374835458" sldId="332"/>
            <ac:inkMk id="1005" creationId="{066BA430-0F00-9495-E880-7B068B9D8AF5}"/>
          </ac:inkMkLst>
        </pc:inkChg>
        <pc:inkChg chg="add mod">
          <ac:chgData name="Kokchun Giang" userId="67e2125d-ec8c-4323-9653-9824a2ad815f" providerId="ADAL" clId="{C25B542B-E4E8-D141-AA14-043D930A865A}" dt="2024-01-24T19:38:08.848" v="1343"/>
          <ac:inkMkLst>
            <pc:docMk/>
            <pc:sldMk cId="2374835458" sldId="332"/>
            <ac:inkMk id="1006" creationId="{B4D1A2AA-B0D7-045E-D52F-07F5489C0391}"/>
          </ac:inkMkLst>
        </pc:inkChg>
        <pc:inkChg chg="add mod">
          <ac:chgData name="Kokchun Giang" userId="67e2125d-ec8c-4323-9653-9824a2ad815f" providerId="ADAL" clId="{C25B542B-E4E8-D141-AA14-043D930A865A}" dt="2024-01-24T19:56:19.165" v="1903" actId="164"/>
          <ac:inkMkLst>
            <pc:docMk/>
            <pc:sldMk cId="2374835458" sldId="332"/>
            <ac:inkMk id="1009" creationId="{47EB1B19-71E1-A976-741A-5AB37100D781}"/>
          </ac:inkMkLst>
        </pc:inkChg>
        <pc:inkChg chg="add mod">
          <ac:chgData name="Kokchun Giang" userId="67e2125d-ec8c-4323-9653-9824a2ad815f" providerId="ADAL" clId="{C25B542B-E4E8-D141-AA14-043D930A865A}" dt="2024-01-24T19:38:19.527" v="1357"/>
          <ac:inkMkLst>
            <pc:docMk/>
            <pc:sldMk cId="2374835458" sldId="332"/>
            <ac:inkMk id="1010" creationId="{662FBFEE-2802-672D-3257-73197D0749A4}"/>
          </ac:inkMkLst>
        </pc:inkChg>
        <pc:inkChg chg="add mod">
          <ac:chgData name="Kokchun Giang" userId="67e2125d-ec8c-4323-9653-9824a2ad815f" providerId="ADAL" clId="{C25B542B-E4E8-D141-AA14-043D930A865A}" dt="2024-01-24T19:38:19.527" v="1357"/>
          <ac:inkMkLst>
            <pc:docMk/>
            <pc:sldMk cId="2374835458" sldId="332"/>
            <ac:inkMk id="1011" creationId="{70DA9663-04FE-1954-C933-40CF16C1AF09}"/>
          </ac:inkMkLst>
        </pc:inkChg>
        <pc:inkChg chg="add mod">
          <ac:chgData name="Kokchun Giang" userId="67e2125d-ec8c-4323-9653-9824a2ad815f" providerId="ADAL" clId="{C25B542B-E4E8-D141-AA14-043D930A865A}" dt="2024-01-24T19:38:19.527" v="1357"/>
          <ac:inkMkLst>
            <pc:docMk/>
            <pc:sldMk cId="2374835458" sldId="332"/>
            <ac:inkMk id="1012" creationId="{21682FD1-8084-5568-B1DC-826ABF691359}"/>
          </ac:inkMkLst>
        </pc:inkChg>
        <pc:inkChg chg="add mod">
          <ac:chgData name="Kokchun Giang" userId="67e2125d-ec8c-4323-9653-9824a2ad815f" providerId="ADAL" clId="{C25B542B-E4E8-D141-AA14-043D930A865A}" dt="2024-01-24T19:38:19.527" v="1357"/>
          <ac:inkMkLst>
            <pc:docMk/>
            <pc:sldMk cId="2374835458" sldId="332"/>
            <ac:inkMk id="1013" creationId="{0DF9D7E3-BC9D-81CC-0E71-3AD7E6D727C4}"/>
          </ac:inkMkLst>
        </pc:inkChg>
        <pc:inkChg chg="add mod">
          <ac:chgData name="Kokchun Giang" userId="67e2125d-ec8c-4323-9653-9824a2ad815f" providerId="ADAL" clId="{C25B542B-E4E8-D141-AA14-043D930A865A}" dt="2024-01-24T19:38:19.527" v="1357"/>
          <ac:inkMkLst>
            <pc:docMk/>
            <pc:sldMk cId="2374835458" sldId="332"/>
            <ac:inkMk id="1014" creationId="{F72A1318-F478-6AA3-EA17-1B9213972826}"/>
          </ac:inkMkLst>
        </pc:inkChg>
        <pc:inkChg chg="add mod">
          <ac:chgData name="Kokchun Giang" userId="67e2125d-ec8c-4323-9653-9824a2ad815f" providerId="ADAL" clId="{C25B542B-E4E8-D141-AA14-043D930A865A}" dt="2024-01-24T19:38:19.527" v="1357"/>
          <ac:inkMkLst>
            <pc:docMk/>
            <pc:sldMk cId="2374835458" sldId="332"/>
            <ac:inkMk id="1015" creationId="{A600C963-EB19-4202-EA94-012A4C694DF1}"/>
          </ac:inkMkLst>
        </pc:inkChg>
        <pc:inkChg chg="add mod">
          <ac:chgData name="Kokchun Giang" userId="67e2125d-ec8c-4323-9653-9824a2ad815f" providerId="ADAL" clId="{C25B542B-E4E8-D141-AA14-043D930A865A}" dt="2024-01-24T19:38:19.527" v="1357"/>
          <ac:inkMkLst>
            <pc:docMk/>
            <pc:sldMk cId="2374835458" sldId="332"/>
            <ac:inkMk id="1016" creationId="{1EBC96EB-FDDD-622D-F54A-C2715AC6DC06}"/>
          </ac:inkMkLst>
        </pc:inkChg>
        <pc:inkChg chg="add mod">
          <ac:chgData name="Kokchun Giang" userId="67e2125d-ec8c-4323-9653-9824a2ad815f" providerId="ADAL" clId="{C25B542B-E4E8-D141-AA14-043D930A865A}" dt="2024-01-24T19:38:19.527" v="1357"/>
          <ac:inkMkLst>
            <pc:docMk/>
            <pc:sldMk cId="2374835458" sldId="332"/>
            <ac:inkMk id="1017" creationId="{1703236C-E844-7B3F-3B22-C18A0FF40663}"/>
          </ac:inkMkLst>
        </pc:inkChg>
        <pc:inkChg chg="add mod">
          <ac:chgData name="Kokchun Giang" userId="67e2125d-ec8c-4323-9653-9824a2ad815f" providerId="ADAL" clId="{C25B542B-E4E8-D141-AA14-043D930A865A}" dt="2024-01-24T19:38:19.527" v="1357"/>
          <ac:inkMkLst>
            <pc:docMk/>
            <pc:sldMk cId="2374835458" sldId="332"/>
            <ac:inkMk id="1018" creationId="{1471D488-78B7-23F4-B727-E130A51DD689}"/>
          </ac:inkMkLst>
        </pc:inkChg>
        <pc:inkChg chg="add mod">
          <ac:chgData name="Kokchun Giang" userId="67e2125d-ec8c-4323-9653-9824a2ad815f" providerId="ADAL" clId="{C25B542B-E4E8-D141-AA14-043D930A865A}" dt="2024-01-24T19:38:19.527" v="1357"/>
          <ac:inkMkLst>
            <pc:docMk/>
            <pc:sldMk cId="2374835458" sldId="332"/>
            <ac:inkMk id="1019" creationId="{43712DDB-B248-DEF8-19A2-70184451285A}"/>
          </ac:inkMkLst>
        </pc:inkChg>
        <pc:inkChg chg="add mod">
          <ac:chgData name="Kokchun Giang" userId="67e2125d-ec8c-4323-9653-9824a2ad815f" providerId="ADAL" clId="{C25B542B-E4E8-D141-AA14-043D930A865A}" dt="2024-01-24T19:38:19.527" v="1357"/>
          <ac:inkMkLst>
            <pc:docMk/>
            <pc:sldMk cId="2374835458" sldId="332"/>
            <ac:inkMk id="1020" creationId="{E8AC84BB-3722-C70A-E3D6-3FC1D9CF98BD}"/>
          </ac:inkMkLst>
        </pc:inkChg>
        <pc:inkChg chg="add mod">
          <ac:chgData name="Kokchun Giang" userId="67e2125d-ec8c-4323-9653-9824a2ad815f" providerId="ADAL" clId="{C25B542B-E4E8-D141-AA14-043D930A865A}" dt="2024-01-24T19:38:19.527" v="1357"/>
          <ac:inkMkLst>
            <pc:docMk/>
            <pc:sldMk cId="2374835458" sldId="332"/>
            <ac:inkMk id="1021" creationId="{3BE64E14-19B9-E758-E71A-1EE5ACCE3DB7}"/>
          </ac:inkMkLst>
        </pc:inkChg>
        <pc:inkChg chg="add del">
          <ac:chgData name="Kokchun Giang" userId="67e2125d-ec8c-4323-9653-9824a2ad815f" providerId="ADAL" clId="{C25B542B-E4E8-D141-AA14-043D930A865A}" dt="2024-01-24T19:38:31.764" v="1359" actId="9405"/>
          <ac:inkMkLst>
            <pc:docMk/>
            <pc:sldMk cId="2374835458" sldId="332"/>
            <ac:inkMk id="1024" creationId="{FE8F52AD-7F78-5E89-A58C-83C1458079C4}"/>
          </ac:inkMkLst>
        </pc:inkChg>
        <pc:inkChg chg="add mod">
          <ac:chgData name="Kokchun Giang" userId="67e2125d-ec8c-4323-9653-9824a2ad815f" providerId="ADAL" clId="{C25B542B-E4E8-D141-AA14-043D930A865A}" dt="2024-01-24T19:38:37.147" v="1366"/>
          <ac:inkMkLst>
            <pc:docMk/>
            <pc:sldMk cId="2374835458" sldId="332"/>
            <ac:inkMk id="1025" creationId="{8D7A62B7-D548-135A-AC5D-72D5C2DBB093}"/>
          </ac:inkMkLst>
        </pc:inkChg>
        <pc:inkChg chg="add mod">
          <ac:chgData name="Kokchun Giang" userId="67e2125d-ec8c-4323-9653-9824a2ad815f" providerId="ADAL" clId="{C25B542B-E4E8-D141-AA14-043D930A865A}" dt="2024-01-24T19:38:37.147" v="1366"/>
          <ac:inkMkLst>
            <pc:docMk/>
            <pc:sldMk cId="2374835458" sldId="332"/>
            <ac:inkMk id="1026" creationId="{32DE6054-A090-A05A-BD96-7C588D34F9AC}"/>
          </ac:inkMkLst>
        </pc:inkChg>
        <pc:inkChg chg="add mod">
          <ac:chgData name="Kokchun Giang" userId="67e2125d-ec8c-4323-9653-9824a2ad815f" providerId="ADAL" clId="{C25B542B-E4E8-D141-AA14-043D930A865A}" dt="2024-01-24T19:38:37.147" v="1366"/>
          <ac:inkMkLst>
            <pc:docMk/>
            <pc:sldMk cId="2374835458" sldId="332"/>
            <ac:inkMk id="1027" creationId="{4B524F78-D7DB-F0A4-9BAA-3B9BBEAF6A2C}"/>
          </ac:inkMkLst>
        </pc:inkChg>
        <pc:inkChg chg="add mod">
          <ac:chgData name="Kokchun Giang" userId="67e2125d-ec8c-4323-9653-9824a2ad815f" providerId="ADAL" clId="{C25B542B-E4E8-D141-AA14-043D930A865A}" dt="2024-01-24T19:38:37.147" v="1366"/>
          <ac:inkMkLst>
            <pc:docMk/>
            <pc:sldMk cId="2374835458" sldId="332"/>
            <ac:inkMk id="1028" creationId="{8546F6DF-C08C-A963-1D60-9D42F188111F}"/>
          </ac:inkMkLst>
        </pc:inkChg>
        <pc:inkChg chg="add mod">
          <ac:chgData name="Kokchun Giang" userId="67e2125d-ec8c-4323-9653-9824a2ad815f" providerId="ADAL" clId="{C25B542B-E4E8-D141-AA14-043D930A865A}" dt="2024-01-24T19:38:37.147" v="1366"/>
          <ac:inkMkLst>
            <pc:docMk/>
            <pc:sldMk cId="2374835458" sldId="332"/>
            <ac:inkMk id="1029" creationId="{1DA74287-CE84-F929-5DAC-17CC8788496B}"/>
          </ac:inkMkLst>
        </pc:inkChg>
        <pc:inkChg chg="add mod">
          <ac:chgData name="Kokchun Giang" userId="67e2125d-ec8c-4323-9653-9824a2ad815f" providerId="ADAL" clId="{C25B542B-E4E8-D141-AA14-043D930A865A}" dt="2024-01-24T19:38:37.147" v="1366"/>
          <ac:inkMkLst>
            <pc:docMk/>
            <pc:sldMk cId="2374835458" sldId="332"/>
            <ac:inkMk id="1030" creationId="{865EFB02-35F1-C162-0952-1745A9B94260}"/>
          </ac:inkMkLst>
        </pc:inkChg>
        <pc:inkChg chg="add">
          <ac:chgData name="Kokchun Giang" userId="67e2125d-ec8c-4323-9653-9824a2ad815f" providerId="ADAL" clId="{C25B542B-E4E8-D141-AA14-043D930A865A}" dt="2024-01-24T19:38:40.507" v="1367" actId="9405"/>
          <ac:inkMkLst>
            <pc:docMk/>
            <pc:sldMk cId="2374835458" sldId="332"/>
            <ac:inkMk id="1032" creationId="{182B9A7F-1B74-E9AC-F0B9-2333F3516541}"/>
          </ac:inkMkLst>
        </pc:inkChg>
        <pc:inkChg chg="add mod">
          <ac:chgData name="Kokchun Giang" userId="67e2125d-ec8c-4323-9653-9824a2ad815f" providerId="ADAL" clId="{C25B542B-E4E8-D141-AA14-043D930A865A}" dt="2024-01-24T19:38:47.360" v="1370"/>
          <ac:inkMkLst>
            <pc:docMk/>
            <pc:sldMk cId="2374835458" sldId="332"/>
            <ac:inkMk id="1033" creationId="{BD462C7E-6068-B00B-4BCB-C1DE87F534B7}"/>
          </ac:inkMkLst>
        </pc:inkChg>
        <pc:inkChg chg="add mod">
          <ac:chgData name="Kokchun Giang" userId="67e2125d-ec8c-4323-9653-9824a2ad815f" providerId="ADAL" clId="{C25B542B-E4E8-D141-AA14-043D930A865A}" dt="2024-01-24T19:38:47.360" v="1370"/>
          <ac:inkMkLst>
            <pc:docMk/>
            <pc:sldMk cId="2374835458" sldId="332"/>
            <ac:inkMk id="1034" creationId="{8DAAAFFA-008F-11C6-F2CB-A354E87035A4}"/>
          </ac:inkMkLst>
        </pc:inkChg>
        <pc:inkChg chg="add mod">
          <ac:chgData name="Kokchun Giang" userId="67e2125d-ec8c-4323-9653-9824a2ad815f" providerId="ADAL" clId="{C25B542B-E4E8-D141-AA14-043D930A865A}" dt="2024-01-24T19:38:56.876" v="1379"/>
          <ac:inkMkLst>
            <pc:docMk/>
            <pc:sldMk cId="2374835458" sldId="332"/>
            <ac:inkMk id="1036" creationId="{40119BD8-F583-A257-6388-55AB815468BB}"/>
          </ac:inkMkLst>
        </pc:inkChg>
        <pc:inkChg chg="add mod">
          <ac:chgData name="Kokchun Giang" userId="67e2125d-ec8c-4323-9653-9824a2ad815f" providerId="ADAL" clId="{C25B542B-E4E8-D141-AA14-043D930A865A}" dt="2024-01-24T19:38:56.876" v="1379"/>
          <ac:inkMkLst>
            <pc:docMk/>
            <pc:sldMk cId="2374835458" sldId="332"/>
            <ac:inkMk id="1037" creationId="{771CB848-6149-DF0D-33F5-52B111F3364D}"/>
          </ac:inkMkLst>
        </pc:inkChg>
        <pc:inkChg chg="add mod">
          <ac:chgData name="Kokchun Giang" userId="67e2125d-ec8c-4323-9653-9824a2ad815f" providerId="ADAL" clId="{C25B542B-E4E8-D141-AA14-043D930A865A}" dt="2024-01-24T19:38:56.876" v="1379"/>
          <ac:inkMkLst>
            <pc:docMk/>
            <pc:sldMk cId="2374835458" sldId="332"/>
            <ac:inkMk id="1038" creationId="{DC51231C-D2A6-3ACC-153F-B462F49D1932}"/>
          </ac:inkMkLst>
        </pc:inkChg>
        <pc:inkChg chg="add mod">
          <ac:chgData name="Kokchun Giang" userId="67e2125d-ec8c-4323-9653-9824a2ad815f" providerId="ADAL" clId="{C25B542B-E4E8-D141-AA14-043D930A865A}" dt="2024-01-24T19:38:56.876" v="1379"/>
          <ac:inkMkLst>
            <pc:docMk/>
            <pc:sldMk cId="2374835458" sldId="332"/>
            <ac:inkMk id="1039" creationId="{0394C79F-5B57-79D1-06F1-F4B738C62BEB}"/>
          </ac:inkMkLst>
        </pc:inkChg>
        <pc:inkChg chg="add mod">
          <ac:chgData name="Kokchun Giang" userId="67e2125d-ec8c-4323-9653-9824a2ad815f" providerId="ADAL" clId="{C25B542B-E4E8-D141-AA14-043D930A865A}" dt="2024-01-24T19:38:56.876" v="1379"/>
          <ac:inkMkLst>
            <pc:docMk/>
            <pc:sldMk cId="2374835458" sldId="332"/>
            <ac:inkMk id="1040" creationId="{9E60C2D7-9186-9729-D500-96E6383B619B}"/>
          </ac:inkMkLst>
        </pc:inkChg>
        <pc:inkChg chg="add mod">
          <ac:chgData name="Kokchun Giang" userId="67e2125d-ec8c-4323-9653-9824a2ad815f" providerId="ADAL" clId="{C25B542B-E4E8-D141-AA14-043D930A865A}" dt="2024-01-24T19:38:56.876" v="1379"/>
          <ac:inkMkLst>
            <pc:docMk/>
            <pc:sldMk cId="2374835458" sldId="332"/>
            <ac:inkMk id="1041" creationId="{B2EE7F7C-1585-CD2D-62F7-7EA3110A1017}"/>
          </ac:inkMkLst>
        </pc:inkChg>
        <pc:inkChg chg="add mod">
          <ac:chgData name="Kokchun Giang" userId="67e2125d-ec8c-4323-9653-9824a2ad815f" providerId="ADAL" clId="{C25B542B-E4E8-D141-AA14-043D930A865A}" dt="2024-01-24T19:38:56.876" v="1379"/>
          <ac:inkMkLst>
            <pc:docMk/>
            <pc:sldMk cId="2374835458" sldId="332"/>
            <ac:inkMk id="1042" creationId="{45549D04-B8C0-9E9E-D6DE-FD82513FCCBD}"/>
          </ac:inkMkLst>
        </pc:inkChg>
        <pc:inkChg chg="add mod">
          <ac:chgData name="Kokchun Giang" userId="67e2125d-ec8c-4323-9653-9824a2ad815f" providerId="ADAL" clId="{C25B542B-E4E8-D141-AA14-043D930A865A}" dt="2024-01-24T19:38:56.876" v="1379"/>
          <ac:inkMkLst>
            <pc:docMk/>
            <pc:sldMk cId="2374835458" sldId="332"/>
            <ac:inkMk id="1043" creationId="{DBF7A6C1-2CBB-0C66-459F-D8089460C92B}"/>
          </ac:inkMkLst>
        </pc:inkChg>
        <pc:inkChg chg="add mod">
          <ac:chgData name="Kokchun Giang" userId="67e2125d-ec8c-4323-9653-9824a2ad815f" providerId="ADAL" clId="{C25B542B-E4E8-D141-AA14-043D930A865A}" dt="2024-01-24T19:38:58.444" v="1382"/>
          <ac:inkMkLst>
            <pc:docMk/>
            <pc:sldMk cId="2374835458" sldId="332"/>
            <ac:inkMk id="1045" creationId="{4BFFD97A-DCFC-2EBC-42B5-4DF2C4124528}"/>
          </ac:inkMkLst>
        </pc:inkChg>
        <pc:inkChg chg="add mod">
          <ac:chgData name="Kokchun Giang" userId="67e2125d-ec8c-4323-9653-9824a2ad815f" providerId="ADAL" clId="{C25B542B-E4E8-D141-AA14-043D930A865A}" dt="2024-01-24T19:38:58.444" v="1382"/>
          <ac:inkMkLst>
            <pc:docMk/>
            <pc:sldMk cId="2374835458" sldId="332"/>
            <ac:inkMk id="1046" creationId="{4A8AC5C8-BBA2-6603-8D37-4994FE15C531}"/>
          </ac:inkMkLst>
        </pc:inkChg>
        <pc:inkChg chg="add mod">
          <ac:chgData name="Kokchun Giang" userId="67e2125d-ec8c-4323-9653-9824a2ad815f" providerId="ADAL" clId="{C25B542B-E4E8-D141-AA14-043D930A865A}" dt="2024-01-24T19:39:09.060" v="1411"/>
          <ac:inkMkLst>
            <pc:docMk/>
            <pc:sldMk cId="2374835458" sldId="332"/>
            <ac:inkMk id="1048" creationId="{3359B69A-14B0-EEEB-CC92-92010FFBF940}"/>
          </ac:inkMkLst>
        </pc:inkChg>
        <pc:inkChg chg="add mod">
          <ac:chgData name="Kokchun Giang" userId="67e2125d-ec8c-4323-9653-9824a2ad815f" providerId="ADAL" clId="{C25B542B-E4E8-D141-AA14-043D930A865A}" dt="2024-01-24T19:39:09.060" v="1411"/>
          <ac:inkMkLst>
            <pc:docMk/>
            <pc:sldMk cId="2374835458" sldId="332"/>
            <ac:inkMk id="1049" creationId="{B04BC01F-165D-800C-74D9-D4E3FC01D41C}"/>
          </ac:inkMkLst>
        </pc:inkChg>
        <pc:inkChg chg="add mod">
          <ac:chgData name="Kokchun Giang" userId="67e2125d-ec8c-4323-9653-9824a2ad815f" providerId="ADAL" clId="{C25B542B-E4E8-D141-AA14-043D930A865A}" dt="2024-01-24T19:39:09.060" v="1411"/>
          <ac:inkMkLst>
            <pc:docMk/>
            <pc:sldMk cId="2374835458" sldId="332"/>
            <ac:inkMk id="1050" creationId="{1CBC9577-899E-9292-3A31-8FEEB5A26AFF}"/>
          </ac:inkMkLst>
        </pc:inkChg>
        <pc:inkChg chg="add mod">
          <ac:chgData name="Kokchun Giang" userId="67e2125d-ec8c-4323-9653-9824a2ad815f" providerId="ADAL" clId="{C25B542B-E4E8-D141-AA14-043D930A865A}" dt="2024-01-24T19:39:09.060" v="1411"/>
          <ac:inkMkLst>
            <pc:docMk/>
            <pc:sldMk cId="2374835458" sldId="332"/>
            <ac:inkMk id="1051" creationId="{957CCB15-2C42-C2C0-4693-AD97BACEC5E1}"/>
          </ac:inkMkLst>
        </pc:inkChg>
        <pc:inkChg chg="add mod">
          <ac:chgData name="Kokchun Giang" userId="67e2125d-ec8c-4323-9653-9824a2ad815f" providerId="ADAL" clId="{C25B542B-E4E8-D141-AA14-043D930A865A}" dt="2024-01-24T19:39:09.060" v="1411"/>
          <ac:inkMkLst>
            <pc:docMk/>
            <pc:sldMk cId="2374835458" sldId="332"/>
            <ac:inkMk id="1052" creationId="{794F1C41-085E-AA04-388B-D5980A5F8B82}"/>
          </ac:inkMkLst>
        </pc:inkChg>
        <pc:inkChg chg="add mod">
          <ac:chgData name="Kokchun Giang" userId="67e2125d-ec8c-4323-9653-9824a2ad815f" providerId="ADAL" clId="{C25B542B-E4E8-D141-AA14-043D930A865A}" dt="2024-01-24T19:39:09.060" v="1411"/>
          <ac:inkMkLst>
            <pc:docMk/>
            <pc:sldMk cId="2374835458" sldId="332"/>
            <ac:inkMk id="1053" creationId="{25649B86-1DBE-1C22-ED09-DD96BBA5DB94}"/>
          </ac:inkMkLst>
        </pc:inkChg>
        <pc:inkChg chg="add mod">
          <ac:chgData name="Kokchun Giang" userId="67e2125d-ec8c-4323-9653-9824a2ad815f" providerId="ADAL" clId="{C25B542B-E4E8-D141-AA14-043D930A865A}" dt="2024-01-24T19:39:09.060" v="1411"/>
          <ac:inkMkLst>
            <pc:docMk/>
            <pc:sldMk cId="2374835458" sldId="332"/>
            <ac:inkMk id="1054" creationId="{6FB4C755-9CBD-9FE2-556E-EFB989D4743F}"/>
          </ac:inkMkLst>
        </pc:inkChg>
        <pc:inkChg chg="add mod">
          <ac:chgData name="Kokchun Giang" userId="67e2125d-ec8c-4323-9653-9824a2ad815f" providerId="ADAL" clId="{C25B542B-E4E8-D141-AA14-043D930A865A}" dt="2024-01-24T19:39:09.060" v="1411"/>
          <ac:inkMkLst>
            <pc:docMk/>
            <pc:sldMk cId="2374835458" sldId="332"/>
            <ac:inkMk id="1055" creationId="{FC25277F-4EAE-AF89-4135-2E4761A34A19}"/>
          </ac:inkMkLst>
        </pc:inkChg>
        <pc:inkChg chg="add mod">
          <ac:chgData name="Kokchun Giang" userId="67e2125d-ec8c-4323-9653-9824a2ad815f" providerId="ADAL" clId="{C25B542B-E4E8-D141-AA14-043D930A865A}" dt="2024-01-24T19:39:09.060" v="1411"/>
          <ac:inkMkLst>
            <pc:docMk/>
            <pc:sldMk cId="2374835458" sldId="332"/>
            <ac:inkMk id="1056" creationId="{03CEA883-D8DB-4EB6-77C2-F186BA37EDBF}"/>
          </ac:inkMkLst>
        </pc:inkChg>
        <pc:inkChg chg="add mod">
          <ac:chgData name="Kokchun Giang" userId="67e2125d-ec8c-4323-9653-9824a2ad815f" providerId="ADAL" clId="{C25B542B-E4E8-D141-AA14-043D930A865A}" dt="2024-01-24T19:39:09.060" v="1411"/>
          <ac:inkMkLst>
            <pc:docMk/>
            <pc:sldMk cId="2374835458" sldId="332"/>
            <ac:inkMk id="1057" creationId="{50CCE024-E0B8-1AE8-F3AB-BB2DCB940B3E}"/>
          </ac:inkMkLst>
        </pc:inkChg>
        <pc:inkChg chg="add mod">
          <ac:chgData name="Kokchun Giang" userId="67e2125d-ec8c-4323-9653-9824a2ad815f" providerId="ADAL" clId="{C25B542B-E4E8-D141-AA14-043D930A865A}" dt="2024-01-24T19:39:09.060" v="1411"/>
          <ac:inkMkLst>
            <pc:docMk/>
            <pc:sldMk cId="2374835458" sldId="332"/>
            <ac:inkMk id="1058" creationId="{399727A1-B663-61D9-ADEB-954E70801C8F}"/>
          </ac:inkMkLst>
        </pc:inkChg>
        <pc:inkChg chg="add mod">
          <ac:chgData name="Kokchun Giang" userId="67e2125d-ec8c-4323-9653-9824a2ad815f" providerId="ADAL" clId="{C25B542B-E4E8-D141-AA14-043D930A865A}" dt="2024-01-24T19:39:09.060" v="1411"/>
          <ac:inkMkLst>
            <pc:docMk/>
            <pc:sldMk cId="2374835458" sldId="332"/>
            <ac:inkMk id="1059" creationId="{8F1BF22A-3739-9B23-6FE9-F72CE8B6E871}"/>
          </ac:inkMkLst>
        </pc:inkChg>
        <pc:inkChg chg="add mod">
          <ac:chgData name="Kokchun Giang" userId="67e2125d-ec8c-4323-9653-9824a2ad815f" providerId="ADAL" clId="{C25B542B-E4E8-D141-AA14-043D930A865A}" dt="2024-01-24T19:39:09.060" v="1411"/>
          <ac:inkMkLst>
            <pc:docMk/>
            <pc:sldMk cId="2374835458" sldId="332"/>
            <ac:inkMk id="1060" creationId="{C4850929-6C05-C2C5-D7BF-EDF88BEBC362}"/>
          </ac:inkMkLst>
        </pc:inkChg>
        <pc:inkChg chg="add mod">
          <ac:chgData name="Kokchun Giang" userId="67e2125d-ec8c-4323-9653-9824a2ad815f" providerId="ADAL" clId="{C25B542B-E4E8-D141-AA14-043D930A865A}" dt="2024-01-24T19:39:09.060" v="1411"/>
          <ac:inkMkLst>
            <pc:docMk/>
            <pc:sldMk cId="2374835458" sldId="332"/>
            <ac:inkMk id="1061" creationId="{CF8052AB-7932-ACEA-8A83-A2D7B6D7CD53}"/>
          </ac:inkMkLst>
        </pc:inkChg>
        <pc:inkChg chg="add mod">
          <ac:chgData name="Kokchun Giang" userId="67e2125d-ec8c-4323-9653-9824a2ad815f" providerId="ADAL" clId="{C25B542B-E4E8-D141-AA14-043D930A865A}" dt="2024-01-24T19:39:09.060" v="1411"/>
          <ac:inkMkLst>
            <pc:docMk/>
            <pc:sldMk cId="2374835458" sldId="332"/>
            <ac:inkMk id="1062" creationId="{04DE6EC5-CA8C-D818-58B5-735D8D22995A}"/>
          </ac:inkMkLst>
        </pc:inkChg>
        <pc:inkChg chg="add mod">
          <ac:chgData name="Kokchun Giang" userId="67e2125d-ec8c-4323-9653-9824a2ad815f" providerId="ADAL" clId="{C25B542B-E4E8-D141-AA14-043D930A865A}" dt="2024-01-24T19:39:09.060" v="1411"/>
          <ac:inkMkLst>
            <pc:docMk/>
            <pc:sldMk cId="2374835458" sldId="332"/>
            <ac:inkMk id="1063" creationId="{24EF8DBF-7314-DE43-DC48-63033C54AC79}"/>
          </ac:inkMkLst>
        </pc:inkChg>
        <pc:inkChg chg="add mod">
          <ac:chgData name="Kokchun Giang" userId="67e2125d-ec8c-4323-9653-9824a2ad815f" providerId="ADAL" clId="{C25B542B-E4E8-D141-AA14-043D930A865A}" dt="2024-01-24T19:39:09.060" v="1411"/>
          <ac:inkMkLst>
            <pc:docMk/>
            <pc:sldMk cId="2374835458" sldId="332"/>
            <ac:inkMk id="1064" creationId="{C78B890B-B90C-CDA8-8C12-CBBC529261D4}"/>
          </ac:inkMkLst>
        </pc:inkChg>
        <pc:inkChg chg="add mod">
          <ac:chgData name="Kokchun Giang" userId="67e2125d-ec8c-4323-9653-9824a2ad815f" providerId="ADAL" clId="{C25B542B-E4E8-D141-AA14-043D930A865A}" dt="2024-01-24T19:39:09.060" v="1411"/>
          <ac:inkMkLst>
            <pc:docMk/>
            <pc:sldMk cId="2374835458" sldId="332"/>
            <ac:inkMk id="1065" creationId="{5512EA1D-759E-60E6-84B0-9353A31D59AB}"/>
          </ac:inkMkLst>
        </pc:inkChg>
        <pc:inkChg chg="add mod">
          <ac:chgData name="Kokchun Giang" userId="67e2125d-ec8c-4323-9653-9824a2ad815f" providerId="ADAL" clId="{C25B542B-E4E8-D141-AA14-043D930A865A}" dt="2024-01-24T19:39:09.060" v="1411"/>
          <ac:inkMkLst>
            <pc:docMk/>
            <pc:sldMk cId="2374835458" sldId="332"/>
            <ac:inkMk id="1066" creationId="{FE16AF6A-F7A5-C285-AEE4-D497C1CE0055}"/>
          </ac:inkMkLst>
        </pc:inkChg>
        <pc:inkChg chg="add mod">
          <ac:chgData name="Kokchun Giang" userId="67e2125d-ec8c-4323-9653-9824a2ad815f" providerId="ADAL" clId="{C25B542B-E4E8-D141-AA14-043D930A865A}" dt="2024-01-24T19:39:09.060" v="1411"/>
          <ac:inkMkLst>
            <pc:docMk/>
            <pc:sldMk cId="2374835458" sldId="332"/>
            <ac:inkMk id="1067" creationId="{586A233A-8116-6D51-14D2-30C3D39DC108}"/>
          </ac:inkMkLst>
        </pc:inkChg>
        <pc:inkChg chg="add mod">
          <ac:chgData name="Kokchun Giang" userId="67e2125d-ec8c-4323-9653-9824a2ad815f" providerId="ADAL" clId="{C25B542B-E4E8-D141-AA14-043D930A865A}" dt="2024-01-24T19:39:09.060" v="1411"/>
          <ac:inkMkLst>
            <pc:docMk/>
            <pc:sldMk cId="2374835458" sldId="332"/>
            <ac:inkMk id="1068" creationId="{0F94EA17-1CCA-BFFB-E78E-016E45158568}"/>
          </ac:inkMkLst>
        </pc:inkChg>
        <pc:inkChg chg="add mod">
          <ac:chgData name="Kokchun Giang" userId="67e2125d-ec8c-4323-9653-9824a2ad815f" providerId="ADAL" clId="{C25B542B-E4E8-D141-AA14-043D930A865A}" dt="2024-01-24T19:39:09.060" v="1411"/>
          <ac:inkMkLst>
            <pc:docMk/>
            <pc:sldMk cId="2374835458" sldId="332"/>
            <ac:inkMk id="1069" creationId="{844F4386-78BE-A00E-1F8D-5944F1F7EAC2}"/>
          </ac:inkMkLst>
        </pc:inkChg>
        <pc:inkChg chg="add mod">
          <ac:chgData name="Kokchun Giang" userId="67e2125d-ec8c-4323-9653-9824a2ad815f" providerId="ADAL" clId="{C25B542B-E4E8-D141-AA14-043D930A865A}" dt="2024-01-24T19:39:09.060" v="1411"/>
          <ac:inkMkLst>
            <pc:docMk/>
            <pc:sldMk cId="2374835458" sldId="332"/>
            <ac:inkMk id="1070" creationId="{94EC65F6-BA7D-D56F-FA87-6FC9BC066F12}"/>
          </ac:inkMkLst>
        </pc:inkChg>
        <pc:inkChg chg="add mod">
          <ac:chgData name="Kokchun Giang" userId="67e2125d-ec8c-4323-9653-9824a2ad815f" providerId="ADAL" clId="{C25B542B-E4E8-D141-AA14-043D930A865A}" dt="2024-01-24T19:39:09.060" v="1411"/>
          <ac:inkMkLst>
            <pc:docMk/>
            <pc:sldMk cId="2374835458" sldId="332"/>
            <ac:inkMk id="1071" creationId="{1D386227-C682-0A9C-7B42-65F876751124}"/>
          </ac:inkMkLst>
        </pc:inkChg>
        <pc:inkChg chg="add mod">
          <ac:chgData name="Kokchun Giang" userId="67e2125d-ec8c-4323-9653-9824a2ad815f" providerId="ADAL" clId="{C25B542B-E4E8-D141-AA14-043D930A865A}" dt="2024-01-24T19:39:09.060" v="1411"/>
          <ac:inkMkLst>
            <pc:docMk/>
            <pc:sldMk cId="2374835458" sldId="332"/>
            <ac:inkMk id="1072" creationId="{7D2C0316-8525-85C7-886F-C28C5B684EF6}"/>
          </ac:inkMkLst>
        </pc:inkChg>
        <pc:inkChg chg="add mod">
          <ac:chgData name="Kokchun Giang" userId="67e2125d-ec8c-4323-9653-9824a2ad815f" providerId="ADAL" clId="{C25B542B-E4E8-D141-AA14-043D930A865A}" dt="2024-01-24T19:39:09.060" v="1411"/>
          <ac:inkMkLst>
            <pc:docMk/>
            <pc:sldMk cId="2374835458" sldId="332"/>
            <ac:inkMk id="1073" creationId="{7D25E3F2-72B2-7928-B986-55EE7E103732}"/>
          </ac:inkMkLst>
        </pc:inkChg>
        <pc:inkChg chg="add mod">
          <ac:chgData name="Kokchun Giang" userId="67e2125d-ec8c-4323-9653-9824a2ad815f" providerId="ADAL" clId="{C25B542B-E4E8-D141-AA14-043D930A865A}" dt="2024-01-24T19:39:09.060" v="1411"/>
          <ac:inkMkLst>
            <pc:docMk/>
            <pc:sldMk cId="2374835458" sldId="332"/>
            <ac:inkMk id="1074" creationId="{F31A43EA-D9EE-2315-F124-F17BF59DBC8A}"/>
          </ac:inkMkLst>
        </pc:inkChg>
        <pc:inkChg chg="add mod">
          <ac:chgData name="Kokchun Giang" userId="67e2125d-ec8c-4323-9653-9824a2ad815f" providerId="ADAL" clId="{C25B542B-E4E8-D141-AA14-043D930A865A}" dt="2024-01-24T19:39:09.060" v="1411"/>
          <ac:inkMkLst>
            <pc:docMk/>
            <pc:sldMk cId="2374835458" sldId="332"/>
            <ac:inkMk id="1075" creationId="{65AF627A-97B7-19CA-DC3D-E91387D9F2DE}"/>
          </ac:inkMkLst>
        </pc:inkChg>
        <pc:inkChg chg="add mod">
          <ac:chgData name="Kokchun Giang" userId="67e2125d-ec8c-4323-9653-9824a2ad815f" providerId="ADAL" clId="{C25B542B-E4E8-D141-AA14-043D930A865A}" dt="2024-01-24T19:39:34.256" v="1426"/>
          <ac:inkMkLst>
            <pc:docMk/>
            <pc:sldMk cId="2374835458" sldId="332"/>
            <ac:inkMk id="1080" creationId="{FB5FB592-2E8A-1836-406D-622A3323E251}"/>
          </ac:inkMkLst>
        </pc:inkChg>
        <pc:inkChg chg="add mod">
          <ac:chgData name="Kokchun Giang" userId="67e2125d-ec8c-4323-9653-9824a2ad815f" providerId="ADAL" clId="{C25B542B-E4E8-D141-AA14-043D930A865A}" dt="2024-01-24T19:39:34.256" v="1426"/>
          <ac:inkMkLst>
            <pc:docMk/>
            <pc:sldMk cId="2374835458" sldId="332"/>
            <ac:inkMk id="1081" creationId="{C3F0F6A5-CB2B-15B8-E718-90F2CF0D2EBE}"/>
          </ac:inkMkLst>
        </pc:inkChg>
        <pc:inkChg chg="add mod">
          <ac:chgData name="Kokchun Giang" userId="67e2125d-ec8c-4323-9653-9824a2ad815f" providerId="ADAL" clId="{C25B542B-E4E8-D141-AA14-043D930A865A}" dt="2024-01-24T19:39:34.256" v="1426"/>
          <ac:inkMkLst>
            <pc:docMk/>
            <pc:sldMk cId="2374835458" sldId="332"/>
            <ac:inkMk id="1083" creationId="{91B13B5A-CC9E-654D-E02A-0B0C898BF968}"/>
          </ac:inkMkLst>
        </pc:inkChg>
        <pc:inkChg chg="add mod">
          <ac:chgData name="Kokchun Giang" userId="67e2125d-ec8c-4323-9653-9824a2ad815f" providerId="ADAL" clId="{C25B542B-E4E8-D141-AA14-043D930A865A}" dt="2024-01-24T19:39:34.256" v="1426"/>
          <ac:inkMkLst>
            <pc:docMk/>
            <pc:sldMk cId="2374835458" sldId="332"/>
            <ac:inkMk id="1085" creationId="{7A4F84A0-652C-1DA8-7529-77260F3E0D03}"/>
          </ac:inkMkLst>
        </pc:inkChg>
        <pc:inkChg chg="add mod">
          <ac:chgData name="Kokchun Giang" userId="67e2125d-ec8c-4323-9653-9824a2ad815f" providerId="ADAL" clId="{C25B542B-E4E8-D141-AA14-043D930A865A}" dt="2024-01-24T19:39:34.256" v="1426"/>
          <ac:inkMkLst>
            <pc:docMk/>
            <pc:sldMk cId="2374835458" sldId="332"/>
            <ac:inkMk id="1086" creationId="{3EA4F7F2-B342-CD4A-304D-3AFAAE7AC74F}"/>
          </ac:inkMkLst>
        </pc:inkChg>
        <pc:inkChg chg="add mod">
          <ac:chgData name="Kokchun Giang" userId="67e2125d-ec8c-4323-9653-9824a2ad815f" providerId="ADAL" clId="{C25B542B-E4E8-D141-AA14-043D930A865A}" dt="2024-01-24T19:39:34.256" v="1426"/>
          <ac:inkMkLst>
            <pc:docMk/>
            <pc:sldMk cId="2374835458" sldId="332"/>
            <ac:inkMk id="1088" creationId="{AF50C238-BEDD-321C-13AA-361EB9E2E8B1}"/>
          </ac:inkMkLst>
        </pc:inkChg>
        <pc:inkChg chg="add mod">
          <ac:chgData name="Kokchun Giang" userId="67e2125d-ec8c-4323-9653-9824a2ad815f" providerId="ADAL" clId="{C25B542B-E4E8-D141-AA14-043D930A865A}" dt="2024-01-24T19:39:34.256" v="1426"/>
          <ac:inkMkLst>
            <pc:docMk/>
            <pc:sldMk cId="2374835458" sldId="332"/>
            <ac:inkMk id="1089" creationId="{1240619D-DC6C-CFB1-BE54-C55E619BC266}"/>
          </ac:inkMkLst>
        </pc:inkChg>
        <pc:inkChg chg="add mod">
          <ac:chgData name="Kokchun Giang" userId="67e2125d-ec8c-4323-9653-9824a2ad815f" providerId="ADAL" clId="{C25B542B-E4E8-D141-AA14-043D930A865A}" dt="2024-01-24T19:39:34.256" v="1426"/>
          <ac:inkMkLst>
            <pc:docMk/>
            <pc:sldMk cId="2374835458" sldId="332"/>
            <ac:inkMk id="1090" creationId="{52D816E9-9128-2EC6-7A44-115CFFD3E90A}"/>
          </ac:inkMkLst>
        </pc:inkChg>
        <pc:inkChg chg="add mod">
          <ac:chgData name="Kokchun Giang" userId="67e2125d-ec8c-4323-9653-9824a2ad815f" providerId="ADAL" clId="{C25B542B-E4E8-D141-AA14-043D930A865A}" dt="2024-01-24T19:39:34.256" v="1426"/>
          <ac:inkMkLst>
            <pc:docMk/>
            <pc:sldMk cId="2374835458" sldId="332"/>
            <ac:inkMk id="1091" creationId="{8D6C3F23-4596-A5C6-5F84-8F55D3E7D1BF}"/>
          </ac:inkMkLst>
        </pc:inkChg>
        <pc:inkChg chg="add mod">
          <ac:chgData name="Kokchun Giang" userId="67e2125d-ec8c-4323-9653-9824a2ad815f" providerId="ADAL" clId="{C25B542B-E4E8-D141-AA14-043D930A865A}" dt="2024-01-24T19:39:34.256" v="1426"/>
          <ac:inkMkLst>
            <pc:docMk/>
            <pc:sldMk cId="2374835458" sldId="332"/>
            <ac:inkMk id="1092" creationId="{3EE9DE37-B172-21C0-6C8C-14711E527306}"/>
          </ac:inkMkLst>
        </pc:inkChg>
        <pc:inkChg chg="add mod">
          <ac:chgData name="Kokchun Giang" userId="67e2125d-ec8c-4323-9653-9824a2ad815f" providerId="ADAL" clId="{C25B542B-E4E8-D141-AA14-043D930A865A}" dt="2024-01-24T19:39:34.256" v="1426"/>
          <ac:inkMkLst>
            <pc:docMk/>
            <pc:sldMk cId="2374835458" sldId="332"/>
            <ac:inkMk id="1093" creationId="{7AD7FD7B-C5BA-C8FD-3868-4FBD9CF737C4}"/>
          </ac:inkMkLst>
        </pc:inkChg>
        <pc:inkChg chg="add mod">
          <ac:chgData name="Kokchun Giang" userId="67e2125d-ec8c-4323-9653-9824a2ad815f" providerId="ADAL" clId="{C25B542B-E4E8-D141-AA14-043D930A865A}" dt="2024-01-24T19:39:43.361" v="1431"/>
          <ac:inkMkLst>
            <pc:docMk/>
            <pc:sldMk cId="2374835458" sldId="332"/>
            <ac:inkMk id="1096" creationId="{B0AB022E-F99B-E134-9ABC-6C94BBD84A9E}"/>
          </ac:inkMkLst>
        </pc:inkChg>
        <pc:inkChg chg="add mod">
          <ac:chgData name="Kokchun Giang" userId="67e2125d-ec8c-4323-9653-9824a2ad815f" providerId="ADAL" clId="{C25B542B-E4E8-D141-AA14-043D930A865A}" dt="2024-01-24T19:39:43.361" v="1431"/>
          <ac:inkMkLst>
            <pc:docMk/>
            <pc:sldMk cId="2374835458" sldId="332"/>
            <ac:inkMk id="1097" creationId="{2B9CFC3F-E1CF-743C-1430-0E7CAF76E2F1}"/>
          </ac:inkMkLst>
        </pc:inkChg>
        <pc:inkChg chg="add mod">
          <ac:chgData name="Kokchun Giang" userId="67e2125d-ec8c-4323-9653-9824a2ad815f" providerId="ADAL" clId="{C25B542B-E4E8-D141-AA14-043D930A865A}" dt="2024-01-24T19:39:43.361" v="1431"/>
          <ac:inkMkLst>
            <pc:docMk/>
            <pc:sldMk cId="2374835458" sldId="332"/>
            <ac:inkMk id="1098" creationId="{0C0FCE06-73D1-A821-E5D4-EA785F4D61FC}"/>
          </ac:inkMkLst>
        </pc:inkChg>
        <pc:inkChg chg="add mod">
          <ac:chgData name="Kokchun Giang" userId="67e2125d-ec8c-4323-9653-9824a2ad815f" providerId="ADAL" clId="{C25B542B-E4E8-D141-AA14-043D930A865A}" dt="2024-01-24T19:39:43.361" v="1431"/>
          <ac:inkMkLst>
            <pc:docMk/>
            <pc:sldMk cId="2374835458" sldId="332"/>
            <ac:inkMk id="1099" creationId="{F64E4FA5-F1C4-22D2-161B-C08948FC4DB3}"/>
          </ac:inkMkLst>
        </pc:inkChg>
        <pc:inkChg chg="add mod">
          <ac:chgData name="Kokchun Giang" userId="67e2125d-ec8c-4323-9653-9824a2ad815f" providerId="ADAL" clId="{C25B542B-E4E8-D141-AA14-043D930A865A}" dt="2024-01-24T19:39:50.695" v="1447"/>
          <ac:inkMkLst>
            <pc:docMk/>
            <pc:sldMk cId="2374835458" sldId="332"/>
            <ac:inkMk id="1101" creationId="{B8E8BB8F-F7A5-37CA-8142-0ECE57967A8D}"/>
          </ac:inkMkLst>
        </pc:inkChg>
        <pc:inkChg chg="add mod">
          <ac:chgData name="Kokchun Giang" userId="67e2125d-ec8c-4323-9653-9824a2ad815f" providerId="ADAL" clId="{C25B542B-E4E8-D141-AA14-043D930A865A}" dt="2024-01-24T19:39:50.695" v="1447"/>
          <ac:inkMkLst>
            <pc:docMk/>
            <pc:sldMk cId="2374835458" sldId="332"/>
            <ac:inkMk id="1102" creationId="{89FC8928-C775-B738-D849-B6E8E4AFC9D3}"/>
          </ac:inkMkLst>
        </pc:inkChg>
        <pc:inkChg chg="add mod">
          <ac:chgData name="Kokchun Giang" userId="67e2125d-ec8c-4323-9653-9824a2ad815f" providerId="ADAL" clId="{C25B542B-E4E8-D141-AA14-043D930A865A}" dt="2024-01-24T19:39:50.695" v="1447"/>
          <ac:inkMkLst>
            <pc:docMk/>
            <pc:sldMk cId="2374835458" sldId="332"/>
            <ac:inkMk id="1103" creationId="{D9F1C955-0E75-AFBE-B980-C256D7E4C6CE}"/>
          </ac:inkMkLst>
        </pc:inkChg>
        <pc:inkChg chg="add mod">
          <ac:chgData name="Kokchun Giang" userId="67e2125d-ec8c-4323-9653-9824a2ad815f" providerId="ADAL" clId="{C25B542B-E4E8-D141-AA14-043D930A865A}" dt="2024-01-24T19:39:50.695" v="1447"/>
          <ac:inkMkLst>
            <pc:docMk/>
            <pc:sldMk cId="2374835458" sldId="332"/>
            <ac:inkMk id="1104" creationId="{F84DFE64-44D7-C7BA-F03B-4646B4EB18DC}"/>
          </ac:inkMkLst>
        </pc:inkChg>
        <pc:inkChg chg="add mod">
          <ac:chgData name="Kokchun Giang" userId="67e2125d-ec8c-4323-9653-9824a2ad815f" providerId="ADAL" clId="{C25B542B-E4E8-D141-AA14-043D930A865A}" dt="2024-01-24T19:39:50.695" v="1447"/>
          <ac:inkMkLst>
            <pc:docMk/>
            <pc:sldMk cId="2374835458" sldId="332"/>
            <ac:inkMk id="1105" creationId="{E40B3170-B683-157B-208A-AADCBD62A9D5}"/>
          </ac:inkMkLst>
        </pc:inkChg>
        <pc:inkChg chg="add mod">
          <ac:chgData name="Kokchun Giang" userId="67e2125d-ec8c-4323-9653-9824a2ad815f" providerId="ADAL" clId="{C25B542B-E4E8-D141-AA14-043D930A865A}" dt="2024-01-24T19:39:50.695" v="1447"/>
          <ac:inkMkLst>
            <pc:docMk/>
            <pc:sldMk cId="2374835458" sldId="332"/>
            <ac:inkMk id="1106" creationId="{20BC0E24-DA53-FAAE-55C3-DD6BC9C60D1E}"/>
          </ac:inkMkLst>
        </pc:inkChg>
        <pc:inkChg chg="add mod">
          <ac:chgData name="Kokchun Giang" userId="67e2125d-ec8c-4323-9653-9824a2ad815f" providerId="ADAL" clId="{C25B542B-E4E8-D141-AA14-043D930A865A}" dt="2024-01-24T19:39:50.695" v="1447"/>
          <ac:inkMkLst>
            <pc:docMk/>
            <pc:sldMk cId="2374835458" sldId="332"/>
            <ac:inkMk id="1107" creationId="{16A6EB1B-DDA3-2141-8980-E8F1E7808F54}"/>
          </ac:inkMkLst>
        </pc:inkChg>
        <pc:inkChg chg="add mod">
          <ac:chgData name="Kokchun Giang" userId="67e2125d-ec8c-4323-9653-9824a2ad815f" providerId="ADAL" clId="{C25B542B-E4E8-D141-AA14-043D930A865A}" dt="2024-01-24T19:39:50.695" v="1447"/>
          <ac:inkMkLst>
            <pc:docMk/>
            <pc:sldMk cId="2374835458" sldId="332"/>
            <ac:inkMk id="1108" creationId="{C4AA721C-1052-CB62-1D01-9B427F4BA358}"/>
          </ac:inkMkLst>
        </pc:inkChg>
        <pc:inkChg chg="add mod">
          <ac:chgData name="Kokchun Giang" userId="67e2125d-ec8c-4323-9653-9824a2ad815f" providerId="ADAL" clId="{C25B542B-E4E8-D141-AA14-043D930A865A}" dt="2024-01-24T19:39:50.695" v="1447"/>
          <ac:inkMkLst>
            <pc:docMk/>
            <pc:sldMk cId="2374835458" sldId="332"/>
            <ac:inkMk id="1109" creationId="{90F52734-35AA-5D95-5E85-3EECADF9466D}"/>
          </ac:inkMkLst>
        </pc:inkChg>
        <pc:inkChg chg="add mod">
          <ac:chgData name="Kokchun Giang" userId="67e2125d-ec8c-4323-9653-9824a2ad815f" providerId="ADAL" clId="{C25B542B-E4E8-D141-AA14-043D930A865A}" dt="2024-01-24T19:39:50.695" v="1447"/>
          <ac:inkMkLst>
            <pc:docMk/>
            <pc:sldMk cId="2374835458" sldId="332"/>
            <ac:inkMk id="1110" creationId="{DE772299-9917-4AED-432F-FBAB8704B4EF}"/>
          </ac:inkMkLst>
        </pc:inkChg>
        <pc:inkChg chg="add mod">
          <ac:chgData name="Kokchun Giang" userId="67e2125d-ec8c-4323-9653-9824a2ad815f" providerId="ADAL" clId="{C25B542B-E4E8-D141-AA14-043D930A865A}" dt="2024-01-24T19:39:50.695" v="1447"/>
          <ac:inkMkLst>
            <pc:docMk/>
            <pc:sldMk cId="2374835458" sldId="332"/>
            <ac:inkMk id="1111" creationId="{5EF87BF2-BC31-F06C-CE56-B0E02D66E577}"/>
          </ac:inkMkLst>
        </pc:inkChg>
        <pc:inkChg chg="add mod">
          <ac:chgData name="Kokchun Giang" userId="67e2125d-ec8c-4323-9653-9824a2ad815f" providerId="ADAL" clId="{C25B542B-E4E8-D141-AA14-043D930A865A}" dt="2024-01-24T19:39:50.695" v="1447"/>
          <ac:inkMkLst>
            <pc:docMk/>
            <pc:sldMk cId="2374835458" sldId="332"/>
            <ac:inkMk id="1112" creationId="{07D11372-AF60-B2E7-6528-276C1EFB8A4C}"/>
          </ac:inkMkLst>
        </pc:inkChg>
        <pc:inkChg chg="add mod">
          <ac:chgData name="Kokchun Giang" userId="67e2125d-ec8c-4323-9653-9824a2ad815f" providerId="ADAL" clId="{C25B542B-E4E8-D141-AA14-043D930A865A}" dt="2024-01-24T19:39:50.695" v="1447"/>
          <ac:inkMkLst>
            <pc:docMk/>
            <pc:sldMk cId="2374835458" sldId="332"/>
            <ac:inkMk id="1113" creationId="{F923A895-F2AE-5459-F3DC-D79C49EE7A56}"/>
          </ac:inkMkLst>
        </pc:inkChg>
        <pc:inkChg chg="add mod">
          <ac:chgData name="Kokchun Giang" userId="67e2125d-ec8c-4323-9653-9824a2ad815f" providerId="ADAL" clId="{C25B542B-E4E8-D141-AA14-043D930A865A}" dt="2024-01-24T19:39:50.695" v="1447"/>
          <ac:inkMkLst>
            <pc:docMk/>
            <pc:sldMk cId="2374835458" sldId="332"/>
            <ac:inkMk id="1114" creationId="{ACBE5765-C459-8F38-15F2-EEA5BA86A5E7}"/>
          </ac:inkMkLst>
        </pc:inkChg>
        <pc:inkChg chg="add mod">
          <ac:chgData name="Kokchun Giang" userId="67e2125d-ec8c-4323-9653-9824a2ad815f" providerId="ADAL" clId="{C25B542B-E4E8-D141-AA14-043D930A865A}" dt="2024-01-24T19:39:50.695" v="1447"/>
          <ac:inkMkLst>
            <pc:docMk/>
            <pc:sldMk cId="2374835458" sldId="332"/>
            <ac:inkMk id="1115" creationId="{1B625727-FC9F-F5E4-172C-41655CDD5D6D}"/>
          </ac:inkMkLst>
        </pc:inkChg>
        <pc:inkChg chg="add mod">
          <ac:chgData name="Kokchun Giang" userId="67e2125d-ec8c-4323-9653-9824a2ad815f" providerId="ADAL" clId="{C25B542B-E4E8-D141-AA14-043D930A865A}" dt="2024-01-24T19:39:53.747" v="1455"/>
          <ac:inkMkLst>
            <pc:docMk/>
            <pc:sldMk cId="2374835458" sldId="332"/>
            <ac:inkMk id="1118" creationId="{E1569EF8-03BB-F92A-1036-071874871B18}"/>
          </ac:inkMkLst>
        </pc:inkChg>
        <pc:inkChg chg="add mod">
          <ac:chgData name="Kokchun Giang" userId="67e2125d-ec8c-4323-9653-9824a2ad815f" providerId="ADAL" clId="{C25B542B-E4E8-D141-AA14-043D930A865A}" dt="2024-01-24T19:56:54.710" v="1910" actId="164"/>
          <ac:inkMkLst>
            <pc:docMk/>
            <pc:sldMk cId="2374835458" sldId="332"/>
            <ac:inkMk id="1119" creationId="{79C649E3-2C4C-2143-AF3D-3F99EC821EA4}"/>
          </ac:inkMkLst>
        </pc:inkChg>
        <pc:inkChg chg="add mod">
          <ac:chgData name="Kokchun Giang" userId="67e2125d-ec8c-4323-9653-9824a2ad815f" providerId="ADAL" clId="{C25B542B-E4E8-D141-AA14-043D930A865A}" dt="2024-01-24T19:39:53.747" v="1455"/>
          <ac:inkMkLst>
            <pc:docMk/>
            <pc:sldMk cId="2374835458" sldId="332"/>
            <ac:inkMk id="1120" creationId="{B0C5329C-DED9-A060-AE95-561E71E47AF7}"/>
          </ac:inkMkLst>
        </pc:inkChg>
        <pc:inkChg chg="add mod">
          <ac:chgData name="Kokchun Giang" userId="67e2125d-ec8c-4323-9653-9824a2ad815f" providerId="ADAL" clId="{C25B542B-E4E8-D141-AA14-043D930A865A}" dt="2024-01-24T19:39:53.747" v="1455"/>
          <ac:inkMkLst>
            <pc:docMk/>
            <pc:sldMk cId="2374835458" sldId="332"/>
            <ac:inkMk id="1121" creationId="{717C1A38-C2B6-399F-7CB3-2A82EDBA1EA3}"/>
          </ac:inkMkLst>
        </pc:inkChg>
        <pc:inkChg chg="add mod">
          <ac:chgData name="Kokchun Giang" userId="67e2125d-ec8c-4323-9653-9824a2ad815f" providerId="ADAL" clId="{C25B542B-E4E8-D141-AA14-043D930A865A}" dt="2024-01-24T19:39:53.747" v="1455"/>
          <ac:inkMkLst>
            <pc:docMk/>
            <pc:sldMk cId="2374835458" sldId="332"/>
            <ac:inkMk id="1122" creationId="{AE55F28A-1229-A682-C05A-DDA366A8662D}"/>
          </ac:inkMkLst>
        </pc:inkChg>
        <pc:inkChg chg="add mod">
          <ac:chgData name="Kokchun Giang" userId="67e2125d-ec8c-4323-9653-9824a2ad815f" providerId="ADAL" clId="{C25B542B-E4E8-D141-AA14-043D930A865A}" dt="2024-01-24T19:39:53.747" v="1455"/>
          <ac:inkMkLst>
            <pc:docMk/>
            <pc:sldMk cId="2374835458" sldId="332"/>
            <ac:inkMk id="1123" creationId="{47FA3FE8-8C5C-53AD-A283-864AA9A4662C}"/>
          </ac:inkMkLst>
        </pc:inkChg>
        <pc:inkChg chg="add mod">
          <ac:chgData name="Kokchun Giang" userId="67e2125d-ec8c-4323-9653-9824a2ad815f" providerId="ADAL" clId="{C25B542B-E4E8-D141-AA14-043D930A865A}" dt="2024-01-24T19:39:53.747" v="1455"/>
          <ac:inkMkLst>
            <pc:docMk/>
            <pc:sldMk cId="2374835458" sldId="332"/>
            <ac:inkMk id="1124" creationId="{A17D920C-1BB6-0617-DDEF-0170E592017E}"/>
          </ac:inkMkLst>
        </pc:inkChg>
        <pc:inkChg chg="add mod">
          <ac:chgData name="Kokchun Giang" userId="67e2125d-ec8c-4323-9653-9824a2ad815f" providerId="ADAL" clId="{C25B542B-E4E8-D141-AA14-043D930A865A}" dt="2024-01-24T19:39:56.897" v="1460"/>
          <ac:inkMkLst>
            <pc:docMk/>
            <pc:sldMk cId="2374835458" sldId="332"/>
            <ac:inkMk id="1127" creationId="{2D5AD6E6-C8F5-62C4-5CD1-74A007D883B9}"/>
          </ac:inkMkLst>
        </pc:inkChg>
        <pc:inkChg chg="add mod">
          <ac:chgData name="Kokchun Giang" userId="67e2125d-ec8c-4323-9653-9824a2ad815f" providerId="ADAL" clId="{C25B542B-E4E8-D141-AA14-043D930A865A}" dt="2024-01-24T19:39:56.897" v="1460"/>
          <ac:inkMkLst>
            <pc:docMk/>
            <pc:sldMk cId="2374835458" sldId="332"/>
            <ac:inkMk id="1128" creationId="{0A7AF3DA-7C24-0DA5-EFE7-97018EF7A9CC}"/>
          </ac:inkMkLst>
        </pc:inkChg>
        <pc:inkChg chg="add mod">
          <ac:chgData name="Kokchun Giang" userId="67e2125d-ec8c-4323-9653-9824a2ad815f" providerId="ADAL" clId="{C25B542B-E4E8-D141-AA14-043D930A865A}" dt="2024-01-24T19:39:56.897" v="1460"/>
          <ac:inkMkLst>
            <pc:docMk/>
            <pc:sldMk cId="2374835458" sldId="332"/>
            <ac:inkMk id="1129" creationId="{CC44E007-4DC3-8228-10C4-644CBC4DBBC6}"/>
          </ac:inkMkLst>
        </pc:inkChg>
        <pc:inkChg chg="add mod">
          <ac:chgData name="Kokchun Giang" userId="67e2125d-ec8c-4323-9653-9824a2ad815f" providerId="ADAL" clId="{C25B542B-E4E8-D141-AA14-043D930A865A}" dt="2024-01-24T19:39:56.897" v="1460"/>
          <ac:inkMkLst>
            <pc:docMk/>
            <pc:sldMk cId="2374835458" sldId="332"/>
            <ac:inkMk id="1130" creationId="{849A70E7-A23F-6190-3D0C-35C0D4164976}"/>
          </ac:inkMkLst>
        </pc:inkChg>
        <pc:inkChg chg="add mod">
          <ac:chgData name="Kokchun Giang" userId="67e2125d-ec8c-4323-9653-9824a2ad815f" providerId="ADAL" clId="{C25B542B-E4E8-D141-AA14-043D930A865A}" dt="2024-01-24T19:56:54.710" v="1910" actId="164"/>
          <ac:inkMkLst>
            <pc:docMk/>
            <pc:sldMk cId="2374835458" sldId="332"/>
            <ac:inkMk id="1132" creationId="{09B76807-CEF3-EDFE-8ABC-CE9DD6646EEA}"/>
          </ac:inkMkLst>
        </pc:inkChg>
        <pc:inkChg chg="add mod">
          <ac:chgData name="Kokchun Giang" userId="67e2125d-ec8c-4323-9653-9824a2ad815f" providerId="ADAL" clId="{C25B542B-E4E8-D141-AA14-043D930A865A}" dt="2024-01-24T19:56:54.710" v="1910" actId="164"/>
          <ac:inkMkLst>
            <pc:docMk/>
            <pc:sldMk cId="2374835458" sldId="332"/>
            <ac:inkMk id="1133" creationId="{FB2C2053-38A5-6C94-2AC6-007036ED3715}"/>
          </ac:inkMkLst>
        </pc:inkChg>
        <pc:inkChg chg="add mod">
          <ac:chgData name="Kokchun Giang" userId="67e2125d-ec8c-4323-9653-9824a2ad815f" providerId="ADAL" clId="{C25B542B-E4E8-D141-AA14-043D930A865A}" dt="2024-01-24T19:57:03.233" v="1912" actId="164"/>
          <ac:inkMkLst>
            <pc:docMk/>
            <pc:sldMk cId="2374835458" sldId="332"/>
            <ac:inkMk id="1134" creationId="{8A4246A2-D475-29AB-2C0C-3AA74637C4E4}"/>
          </ac:inkMkLst>
        </pc:inkChg>
        <pc:inkChg chg="add mod">
          <ac:chgData name="Kokchun Giang" userId="67e2125d-ec8c-4323-9653-9824a2ad815f" providerId="ADAL" clId="{C25B542B-E4E8-D141-AA14-043D930A865A}" dt="2024-01-24T19:40:37.938" v="1477"/>
          <ac:inkMkLst>
            <pc:docMk/>
            <pc:sldMk cId="2374835458" sldId="332"/>
            <ac:inkMk id="1135" creationId="{9B42ADE8-B724-7245-861F-612684F67B98}"/>
          </ac:inkMkLst>
        </pc:inkChg>
        <pc:inkChg chg="add mod">
          <ac:chgData name="Kokchun Giang" userId="67e2125d-ec8c-4323-9653-9824a2ad815f" providerId="ADAL" clId="{C25B542B-E4E8-D141-AA14-043D930A865A}" dt="2024-01-24T19:40:37.938" v="1477"/>
          <ac:inkMkLst>
            <pc:docMk/>
            <pc:sldMk cId="2374835458" sldId="332"/>
            <ac:inkMk id="1136" creationId="{A3980AD2-6234-7B92-5964-1FD4360402CA}"/>
          </ac:inkMkLst>
        </pc:inkChg>
        <pc:inkChg chg="add mod">
          <ac:chgData name="Kokchun Giang" userId="67e2125d-ec8c-4323-9653-9824a2ad815f" providerId="ADAL" clId="{C25B542B-E4E8-D141-AA14-043D930A865A}" dt="2024-01-24T19:40:37.938" v="1477"/>
          <ac:inkMkLst>
            <pc:docMk/>
            <pc:sldMk cId="2374835458" sldId="332"/>
            <ac:inkMk id="1137" creationId="{AE8B505F-EAA4-574F-AF97-58D56D3ECD0C}"/>
          </ac:inkMkLst>
        </pc:inkChg>
        <pc:inkChg chg="add mod">
          <ac:chgData name="Kokchun Giang" userId="67e2125d-ec8c-4323-9653-9824a2ad815f" providerId="ADAL" clId="{C25B542B-E4E8-D141-AA14-043D930A865A}" dt="2024-01-24T19:40:37.938" v="1477"/>
          <ac:inkMkLst>
            <pc:docMk/>
            <pc:sldMk cId="2374835458" sldId="332"/>
            <ac:inkMk id="1138" creationId="{A5BD8F05-C337-B8D0-9435-86E5EDF3D23E}"/>
          </ac:inkMkLst>
        </pc:inkChg>
        <pc:inkChg chg="add mod">
          <ac:chgData name="Kokchun Giang" userId="67e2125d-ec8c-4323-9653-9824a2ad815f" providerId="ADAL" clId="{C25B542B-E4E8-D141-AA14-043D930A865A}" dt="2024-01-24T19:40:37.938" v="1477"/>
          <ac:inkMkLst>
            <pc:docMk/>
            <pc:sldMk cId="2374835458" sldId="332"/>
            <ac:inkMk id="1139" creationId="{6E2A3BF5-543F-18D1-CE4B-3FD7102FA227}"/>
          </ac:inkMkLst>
        </pc:inkChg>
        <pc:inkChg chg="add mod">
          <ac:chgData name="Kokchun Giang" userId="67e2125d-ec8c-4323-9653-9824a2ad815f" providerId="ADAL" clId="{C25B542B-E4E8-D141-AA14-043D930A865A}" dt="2024-01-24T19:40:37.938" v="1477"/>
          <ac:inkMkLst>
            <pc:docMk/>
            <pc:sldMk cId="2374835458" sldId="332"/>
            <ac:inkMk id="1140" creationId="{A9969D93-D204-2DBF-E665-A9C1CF7BD297}"/>
          </ac:inkMkLst>
        </pc:inkChg>
        <pc:inkChg chg="add mod">
          <ac:chgData name="Kokchun Giang" userId="67e2125d-ec8c-4323-9653-9824a2ad815f" providerId="ADAL" clId="{C25B542B-E4E8-D141-AA14-043D930A865A}" dt="2024-01-24T19:40:37.938" v="1477"/>
          <ac:inkMkLst>
            <pc:docMk/>
            <pc:sldMk cId="2374835458" sldId="332"/>
            <ac:inkMk id="1141" creationId="{F43399B5-6B2D-3D44-D55E-12B246311034}"/>
          </ac:inkMkLst>
        </pc:inkChg>
        <pc:inkChg chg="add mod">
          <ac:chgData name="Kokchun Giang" userId="67e2125d-ec8c-4323-9653-9824a2ad815f" providerId="ADAL" clId="{C25B542B-E4E8-D141-AA14-043D930A865A}" dt="2024-01-24T19:40:37.938" v="1477"/>
          <ac:inkMkLst>
            <pc:docMk/>
            <pc:sldMk cId="2374835458" sldId="332"/>
            <ac:inkMk id="1142" creationId="{2F98DAFA-B5B8-A4BF-03D7-4548D9178FD3}"/>
          </ac:inkMkLst>
        </pc:inkChg>
        <pc:inkChg chg="add mod">
          <ac:chgData name="Kokchun Giang" userId="67e2125d-ec8c-4323-9653-9824a2ad815f" providerId="ADAL" clId="{C25B542B-E4E8-D141-AA14-043D930A865A}" dt="2024-01-24T19:40:37.938" v="1477"/>
          <ac:inkMkLst>
            <pc:docMk/>
            <pc:sldMk cId="2374835458" sldId="332"/>
            <ac:inkMk id="1143" creationId="{7DBD4A6D-C45D-EF43-718A-8DEE5484D7E1}"/>
          </ac:inkMkLst>
        </pc:inkChg>
        <pc:inkChg chg="add mod">
          <ac:chgData name="Kokchun Giang" userId="67e2125d-ec8c-4323-9653-9824a2ad815f" providerId="ADAL" clId="{C25B542B-E4E8-D141-AA14-043D930A865A}" dt="2024-01-24T19:40:37.938" v="1477"/>
          <ac:inkMkLst>
            <pc:docMk/>
            <pc:sldMk cId="2374835458" sldId="332"/>
            <ac:inkMk id="1144" creationId="{C200F8E9-46C8-AC24-F0BD-326E7DC4CDF9}"/>
          </ac:inkMkLst>
        </pc:inkChg>
        <pc:inkChg chg="add mod">
          <ac:chgData name="Kokchun Giang" userId="67e2125d-ec8c-4323-9653-9824a2ad815f" providerId="ADAL" clId="{C25B542B-E4E8-D141-AA14-043D930A865A}" dt="2024-01-24T19:40:37.938" v="1477"/>
          <ac:inkMkLst>
            <pc:docMk/>
            <pc:sldMk cId="2374835458" sldId="332"/>
            <ac:inkMk id="1145" creationId="{EA9893D6-4E25-3863-405C-08FA912549A2}"/>
          </ac:inkMkLst>
        </pc:inkChg>
        <pc:inkChg chg="add mod">
          <ac:chgData name="Kokchun Giang" userId="67e2125d-ec8c-4323-9653-9824a2ad815f" providerId="ADAL" clId="{C25B542B-E4E8-D141-AA14-043D930A865A}" dt="2024-01-24T19:40:37.938" v="1477"/>
          <ac:inkMkLst>
            <pc:docMk/>
            <pc:sldMk cId="2374835458" sldId="332"/>
            <ac:inkMk id="1146" creationId="{F8DD171D-56DC-BD63-0FE3-FF00D0EEF217}"/>
          </ac:inkMkLst>
        </pc:inkChg>
        <pc:inkChg chg="add mod">
          <ac:chgData name="Kokchun Giang" userId="67e2125d-ec8c-4323-9653-9824a2ad815f" providerId="ADAL" clId="{C25B542B-E4E8-D141-AA14-043D930A865A}" dt="2024-01-24T19:40:37.938" v="1477"/>
          <ac:inkMkLst>
            <pc:docMk/>
            <pc:sldMk cId="2374835458" sldId="332"/>
            <ac:inkMk id="1147" creationId="{23768971-0A6C-EFDF-92E7-089F69E85094}"/>
          </ac:inkMkLst>
        </pc:inkChg>
        <pc:inkChg chg="add mod">
          <ac:chgData name="Kokchun Giang" userId="67e2125d-ec8c-4323-9653-9824a2ad815f" providerId="ADAL" clId="{C25B542B-E4E8-D141-AA14-043D930A865A}" dt="2024-01-24T19:40:52.516" v="1480"/>
          <ac:inkMkLst>
            <pc:docMk/>
            <pc:sldMk cId="2374835458" sldId="332"/>
            <ac:inkMk id="1149" creationId="{F36FB57B-1F65-FE52-E122-AE8A2D2F5E01}"/>
          </ac:inkMkLst>
        </pc:inkChg>
        <pc:inkChg chg="add mod">
          <ac:chgData name="Kokchun Giang" userId="67e2125d-ec8c-4323-9653-9824a2ad815f" providerId="ADAL" clId="{C25B542B-E4E8-D141-AA14-043D930A865A}" dt="2024-01-24T19:40:52.516" v="1480"/>
          <ac:inkMkLst>
            <pc:docMk/>
            <pc:sldMk cId="2374835458" sldId="332"/>
            <ac:inkMk id="1150" creationId="{3DF9306A-7BA2-661F-ADA8-BEE914809C9A}"/>
          </ac:inkMkLst>
        </pc:inkChg>
        <pc:inkChg chg="add mod">
          <ac:chgData name="Kokchun Giang" userId="67e2125d-ec8c-4323-9653-9824a2ad815f" providerId="ADAL" clId="{C25B542B-E4E8-D141-AA14-043D930A865A}" dt="2024-01-24T19:40:58.945" v="1498"/>
          <ac:inkMkLst>
            <pc:docMk/>
            <pc:sldMk cId="2374835458" sldId="332"/>
            <ac:inkMk id="1152" creationId="{0012B84B-4F7E-6819-563B-E5FB081F4C44}"/>
          </ac:inkMkLst>
        </pc:inkChg>
        <pc:inkChg chg="add mod">
          <ac:chgData name="Kokchun Giang" userId="67e2125d-ec8c-4323-9653-9824a2ad815f" providerId="ADAL" clId="{C25B542B-E4E8-D141-AA14-043D930A865A}" dt="2024-01-24T19:40:58.945" v="1498"/>
          <ac:inkMkLst>
            <pc:docMk/>
            <pc:sldMk cId="2374835458" sldId="332"/>
            <ac:inkMk id="1153" creationId="{D878F0F1-044F-0759-B74C-5360B99E7608}"/>
          </ac:inkMkLst>
        </pc:inkChg>
        <pc:inkChg chg="add mod">
          <ac:chgData name="Kokchun Giang" userId="67e2125d-ec8c-4323-9653-9824a2ad815f" providerId="ADAL" clId="{C25B542B-E4E8-D141-AA14-043D930A865A}" dt="2024-01-24T19:40:58.945" v="1498"/>
          <ac:inkMkLst>
            <pc:docMk/>
            <pc:sldMk cId="2374835458" sldId="332"/>
            <ac:inkMk id="1154" creationId="{984AEA04-4FF1-3E82-0FB7-82EAE3A7CAA6}"/>
          </ac:inkMkLst>
        </pc:inkChg>
        <pc:inkChg chg="add mod">
          <ac:chgData name="Kokchun Giang" userId="67e2125d-ec8c-4323-9653-9824a2ad815f" providerId="ADAL" clId="{C25B542B-E4E8-D141-AA14-043D930A865A}" dt="2024-01-24T19:40:58.945" v="1498"/>
          <ac:inkMkLst>
            <pc:docMk/>
            <pc:sldMk cId="2374835458" sldId="332"/>
            <ac:inkMk id="1155" creationId="{9414D1C8-00E4-3D68-B9B6-3E487D7C7C02}"/>
          </ac:inkMkLst>
        </pc:inkChg>
        <pc:inkChg chg="add mod">
          <ac:chgData name="Kokchun Giang" userId="67e2125d-ec8c-4323-9653-9824a2ad815f" providerId="ADAL" clId="{C25B542B-E4E8-D141-AA14-043D930A865A}" dt="2024-01-24T19:40:58.945" v="1498"/>
          <ac:inkMkLst>
            <pc:docMk/>
            <pc:sldMk cId="2374835458" sldId="332"/>
            <ac:inkMk id="1156" creationId="{335B1127-F83C-F930-7FC7-998E92711783}"/>
          </ac:inkMkLst>
        </pc:inkChg>
        <pc:inkChg chg="add mod">
          <ac:chgData name="Kokchun Giang" userId="67e2125d-ec8c-4323-9653-9824a2ad815f" providerId="ADAL" clId="{C25B542B-E4E8-D141-AA14-043D930A865A}" dt="2024-01-24T19:40:58.945" v="1498"/>
          <ac:inkMkLst>
            <pc:docMk/>
            <pc:sldMk cId="2374835458" sldId="332"/>
            <ac:inkMk id="1157" creationId="{312534F4-8B23-144E-30DE-312D7DADE539}"/>
          </ac:inkMkLst>
        </pc:inkChg>
        <pc:inkChg chg="add mod">
          <ac:chgData name="Kokchun Giang" userId="67e2125d-ec8c-4323-9653-9824a2ad815f" providerId="ADAL" clId="{C25B542B-E4E8-D141-AA14-043D930A865A}" dt="2024-01-24T19:40:58.945" v="1498"/>
          <ac:inkMkLst>
            <pc:docMk/>
            <pc:sldMk cId="2374835458" sldId="332"/>
            <ac:inkMk id="1158" creationId="{84A687E0-6066-5EFF-F4F9-208914393025}"/>
          </ac:inkMkLst>
        </pc:inkChg>
        <pc:inkChg chg="add mod">
          <ac:chgData name="Kokchun Giang" userId="67e2125d-ec8c-4323-9653-9824a2ad815f" providerId="ADAL" clId="{C25B542B-E4E8-D141-AA14-043D930A865A}" dt="2024-01-24T19:40:58.945" v="1498"/>
          <ac:inkMkLst>
            <pc:docMk/>
            <pc:sldMk cId="2374835458" sldId="332"/>
            <ac:inkMk id="1159" creationId="{E214A3E1-BDE2-33B0-0FD6-963290992509}"/>
          </ac:inkMkLst>
        </pc:inkChg>
        <pc:inkChg chg="add mod">
          <ac:chgData name="Kokchun Giang" userId="67e2125d-ec8c-4323-9653-9824a2ad815f" providerId="ADAL" clId="{C25B542B-E4E8-D141-AA14-043D930A865A}" dt="2024-01-24T19:40:58.945" v="1498"/>
          <ac:inkMkLst>
            <pc:docMk/>
            <pc:sldMk cId="2374835458" sldId="332"/>
            <ac:inkMk id="1160" creationId="{24C97B35-2BE5-E3B0-3911-DAA3B0D2989A}"/>
          </ac:inkMkLst>
        </pc:inkChg>
        <pc:inkChg chg="add mod">
          <ac:chgData name="Kokchun Giang" userId="67e2125d-ec8c-4323-9653-9824a2ad815f" providerId="ADAL" clId="{C25B542B-E4E8-D141-AA14-043D930A865A}" dt="2024-01-24T19:40:58.945" v="1498"/>
          <ac:inkMkLst>
            <pc:docMk/>
            <pc:sldMk cId="2374835458" sldId="332"/>
            <ac:inkMk id="1161" creationId="{C2DBCBBD-5184-9A5D-1D8F-B4383AB98095}"/>
          </ac:inkMkLst>
        </pc:inkChg>
        <pc:inkChg chg="add mod">
          <ac:chgData name="Kokchun Giang" userId="67e2125d-ec8c-4323-9653-9824a2ad815f" providerId="ADAL" clId="{C25B542B-E4E8-D141-AA14-043D930A865A}" dt="2024-01-24T19:40:58.945" v="1498"/>
          <ac:inkMkLst>
            <pc:docMk/>
            <pc:sldMk cId="2374835458" sldId="332"/>
            <ac:inkMk id="1162" creationId="{A24523FC-A38D-B6F5-82BD-92544BAABDB3}"/>
          </ac:inkMkLst>
        </pc:inkChg>
        <pc:inkChg chg="add mod">
          <ac:chgData name="Kokchun Giang" userId="67e2125d-ec8c-4323-9653-9824a2ad815f" providerId="ADAL" clId="{C25B542B-E4E8-D141-AA14-043D930A865A}" dt="2024-01-24T19:40:58.945" v="1498"/>
          <ac:inkMkLst>
            <pc:docMk/>
            <pc:sldMk cId="2374835458" sldId="332"/>
            <ac:inkMk id="1163" creationId="{62564DB0-36C3-8DD6-0B8C-2FA4A98BB897}"/>
          </ac:inkMkLst>
        </pc:inkChg>
        <pc:inkChg chg="add mod">
          <ac:chgData name="Kokchun Giang" userId="67e2125d-ec8c-4323-9653-9824a2ad815f" providerId="ADAL" clId="{C25B542B-E4E8-D141-AA14-043D930A865A}" dt="2024-01-24T19:40:58.945" v="1498"/>
          <ac:inkMkLst>
            <pc:docMk/>
            <pc:sldMk cId="2374835458" sldId="332"/>
            <ac:inkMk id="1164" creationId="{C91889F2-FD3C-0170-DF41-739CEA25088B}"/>
          </ac:inkMkLst>
        </pc:inkChg>
        <pc:inkChg chg="add mod">
          <ac:chgData name="Kokchun Giang" userId="67e2125d-ec8c-4323-9653-9824a2ad815f" providerId="ADAL" clId="{C25B542B-E4E8-D141-AA14-043D930A865A}" dt="2024-01-24T19:40:58.945" v="1498"/>
          <ac:inkMkLst>
            <pc:docMk/>
            <pc:sldMk cId="2374835458" sldId="332"/>
            <ac:inkMk id="1165" creationId="{8CB940FF-8EB0-950D-984A-02FC2E54F0BC}"/>
          </ac:inkMkLst>
        </pc:inkChg>
        <pc:inkChg chg="add mod">
          <ac:chgData name="Kokchun Giang" userId="67e2125d-ec8c-4323-9653-9824a2ad815f" providerId="ADAL" clId="{C25B542B-E4E8-D141-AA14-043D930A865A}" dt="2024-01-24T19:40:58.945" v="1498"/>
          <ac:inkMkLst>
            <pc:docMk/>
            <pc:sldMk cId="2374835458" sldId="332"/>
            <ac:inkMk id="1166" creationId="{076A6365-D777-CFD7-A66E-3FADBEA50DC1}"/>
          </ac:inkMkLst>
        </pc:inkChg>
        <pc:inkChg chg="add mod">
          <ac:chgData name="Kokchun Giang" userId="67e2125d-ec8c-4323-9653-9824a2ad815f" providerId="ADAL" clId="{C25B542B-E4E8-D141-AA14-043D930A865A}" dt="2024-01-24T19:40:58.945" v="1498"/>
          <ac:inkMkLst>
            <pc:docMk/>
            <pc:sldMk cId="2374835458" sldId="332"/>
            <ac:inkMk id="1167" creationId="{F49AEB5D-39D6-B1C6-925B-D7F9959C5553}"/>
          </ac:inkMkLst>
        </pc:inkChg>
        <pc:inkChg chg="add mod">
          <ac:chgData name="Kokchun Giang" userId="67e2125d-ec8c-4323-9653-9824a2ad815f" providerId="ADAL" clId="{C25B542B-E4E8-D141-AA14-043D930A865A}" dt="2024-01-24T19:40:58.945" v="1498"/>
          <ac:inkMkLst>
            <pc:docMk/>
            <pc:sldMk cId="2374835458" sldId="332"/>
            <ac:inkMk id="1168" creationId="{B9AA252D-5024-809F-C5E2-500925A4E2CF}"/>
          </ac:inkMkLst>
        </pc:inkChg>
        <pc:inkChg chg="add mod">
          <ac:chgData name="Kokchun Giang" userId="67e2125d-ec8c-4323-9653-9824a2ad815f" providerId="ADAL" clId="{C25B542B-E4E8-D141-AA14-043D930A865A}" dt="2024-01-24T19:41:02.299" v="1504"/>
          <ac:inkMkLst>
            <pc:docMk/>
            <pc:sldMk cId="2374835458" sldId="332"/>
            <ac:inkMk id="1171" creationId="{25450A4D-1412-8D4A-6722-EFCFD3F8CE3D}"/>
          </ac:inkMkLst>
        </pc:inkChg>
        <pc:inkChg chg="add mod">
          <ac:chgData name="Kokchun Giang" userId="67e2125d-ec8c-4323-9653-9824a2ad815f" providerId="ADAL" clId="{C25B542B-E4E8-D141-AA14-043D930A865A}" dt="2024-01-24T19:41:02.299" v="1504"/>
          <ac:inkMkLst>
            <pc:docMk/>
            <pc:sldMk cId="2374835458" sldId="332"/>
            <ac:inkMk id="1172" creationId="{C3D2F7DD-75C8-ABFA-B547-932BDCB3909E}"/>
          </ac:inkMkLst>
        </pc:inkChg>
        <pc:inkChg chg="add mod">
          <ac:chgData name="Kokchun Giang" userId="67e2125d-ec8c-4323-9653-9824a2ad815f" providerId="ADAL" clId="{C25B542B-E4E8-D141-AA14-043D930A865A}" dt="2024-01-24T19:41:02.299" v="1504"/>
          <ac:inkMkLst>
            <pc:docMk/>
            <pc:sldMk cId="2374835458" sldId="332"/>
            <ac:inkMk id="1173" creationId="{3610C3C5-A03B-A5B9-81BD-8A23D1459ECA}"/>
          </ac:inkMkLst>
        </pc:inkChg>
        <pc:inkChg chg="add mod">
          <ac:chgData name="Kokchun Giang" userId="67e2125d-ec8c-4323-9653-9824a2ad815f" providerId="ADAL" clId="{C25B542B-E4E8-D141-AA14-043D930A865A}" dt="2024-01-24T19:41:02.299" v="1504"/>
          <ac:inkMkLst>
            <pc:docMk/>
            <pc:sldMk cId="2374835458" sldId="332"/>
            <ac:inkMk id="1174" creationId="{DE9BA7FD-FC08-871F-D82F-0B963CF63E26}"/>
          </ac:inkMkLst>
        </pc:inkChg>
        <pc:inkChg chg="add mod">
          <ac:chgData name="Kokchun Giang" userId="67e2125d-ec8c-4323-9653-9824a2ad815f" providerId="ADAL" clId="{C25B542B-E4E8-D141-AA14-043D930A865A}" dt="2024-01-24T19:41:02.299" v="1504"/>
          <ac:inkMkLst>
            <pc:docMk/>
            <pc:sldMk cId="2374835458" sldId="332"/>
            <ac:inkMk id="1175" creationId="{3E0EA288-B7B6-8C52-EC22-78D4F0D872F9}"/>
          </ac:inkMkLst>
        </pc:inkChg>
        <pc:inkChg chg="add mod">
          <ac:chgData name="Kokchun Giang" userId="67e2125d-ec8c-4323-9653-9824a2ad815f" providerId="ADAL" clId="{C25B542B-E4E8-D141-AA14-043D930A865A}" dt="2024-01-24T19:43:44.411" v="1517"/>
          <ac:inkMkLst>
            <pc:docMk/>
            <pc:sldMk cId="2374835458" sldId="332"/>
            <ac:inkMk id="1177" creationId="{8FC732D3-C621-1783-1E3A-5796CF09E254}"/>
          </ac:inkMkLst>
        </pc:inkChg>
        <pc:inkChg chg="add mod">
          <ac:chgData name="Kokchun Giang" userId="67e2125d-ec8c-4323-9653-9824a2ad815f" providerId="ADAL" clId="{C25B542B-E4E8-D141-AA14-043D930A865A}" dt="2024-01-24T19:43:44.411" v="1517"/>
          <ac:inkMkLst>
            <pc:docMk/>
            <pc:sldMk cId="2374835458" sldId="332"/>
            <ac:inkMk id="1178" creationId="{4091314E-6B41-D9CF-1265-1DF2C12B637C}"/>
          </ac:inkMkLst>
        </pc:inkChg>
        <pc:inkChg chg="add mod">
          <ac:chgData name="Kokchun Giang" userId="67e2125d-ec8c-4323-9653-9824a2ad815f" providerId="ADAL" clId="{C25B542B-E4E8-D141-AA14-043D930A865A}" dt="2024-01-24T19:43:44.411" v="1517"/>
          <ac:inkMkLst>
            <pc:docMk/>
            <pc:sldMk cId="2374835458" sldId="332"/>
            <ac:inkMk id="1179" creationId="{E1BF7182-1C7D-37AB-FD46-3143A26539DD}"/>
          </ac:inkMkLst>
        </pc:inkChg>
        <pc:inkChg chg="add mod">
          <ac:chgData name="Kokchun Giang" userId="67e2125d-ec8c-4323-9653-9824a2ad815f" providerId="ADAL" clId="{C25B542B-E4E8-D141-AA14-043D930A865A}" dt="2024-01-24T19:43:44.411" v="1517"/>
          <ac:inkMkLst>
            <pc:docMk/>
            <pc:sldMk cId="2374835458" sldId="332"/>
            <ac:inkMk id="1180" creationId="{11B2800E-2514-272D-EDB0-1E4F46AC5CFC}"/>
          </ac:inkMkLst>
        </pc:inkChg>
        <pc:inkChg chg="add mod">
          <ac:chgData name="Kokchun Giang" userId="67e2125d-ec8c-4323-9653-9824a2ad815f" providerId="ADAL" clId="{C25B542B-E4E8-D141-AA14-043D930A865A}" dt="2024-01-24T19:43:44.411" v="1517"/>
          <ac:inkMkLst>
            <pc:docMk/>
            <pc:sldMk cId="2374835458" sldId="332"/>
            <ac:inkMk id="1181" creationId="{B06C3F42-39F9-D103-CE4F-E59B4E65B7B0}"/>
          </ac:inkMkLst>
        </pc:inkChg>
        <pc:inkChg chg="add mod">
          <ac:chgData name="Kokchun Giang" userId="67e2125d-ec8c-4323-9653-9824a2ad815f" providerId="ADAL" clId="{C25B542B-E4E8-D141-AA14-043D930A865A}" dt="2024-01-24T19:43:44.411" v="1517"/>
          <ac:inkMkLst>
            <pc:docMk/>
            <pc:sldMk cId="2374835458" sldId="332"/>
            <ac:inkMk id="1182" creationId="{7CF8FD43-E24A-90AA-6BA5-B8B64C7B1070}"/>
          </ac:inkMkLst>
        </pc:inkChg>
        <pc:inkChg chg="add mod">
          <ac:chgData name="Kokchun Giang" userId="67e2125d-ec8c-4323-9653-9824a2ad815f" providerId="ADAL" clId="{C25B542B-E4E8-D141-AA14-043D930A865A}" dt="2024-01-24T19:43:44.411" v="1517"/>
          <ac:inkMkLst>
            <pc:docMk/>
            <pc:sldMk cId="2374835458" sldId="332"/>
            <ac:inkMk id="1183" creationId="{9F2A60AF-57C4-B8CF-E3B2-12639D5A0B74}"/>
          </ac:inkMkLst>
        </pc:inkChg>
        <pc:inkChg chg="add mod">
          <ac:chgData name="Kokchun Giang" userId="67e2125d-ec8c-4323-9653-9824a2ad815f" providerId="ADAL" clId="{C25B542B-E4E8-D141-AA14-043D930A865A}" dt="2024-01-24T19:43:44.411" v="1517"/>
          <ac:inkMkLst>
            <pc:docMk/>
            <pc:sldMk cId="2374835458" sldId="332"/>
            <ac:inkMk id="1184" creationId="{DD40DBF9-5817-C607-E417-A0FF789B4857}"/>
          </ac:inkMkLst>
        </pc:inkChg>
        <pc:inkChg chg="add mod">
          <ac:chgData name="Kokchun Giang" userId="67e2125d-ec8c-4323-9653-9824a2ad815f" providerId="ADAL" clId="{C25B542B-E4E8-D141-AA14-043D930A865A}" dt="2024-01-24T19:43:44.411" v="1517"/>
          <ac:inkMkLst>
            <pc:docMk/>
            <pc:sldMk cId="2374835458" sldId="332"/>
            <ac:inkMk id="1185" creationId="{AD75C92C-62C9-C38F-752F-DFEB98739457}"/>
          </ac:inkMkLst>
        </pc:inkChg>
        <pc:inkChg chg="add mod">
          <ac:chgData name="Kokchun Giang" userId="67e2125d-ec8c-4323-9653-9824a2ad815f" providerId="ADAL" clId="{C25B542B-E4E8-D141-AA14-043D930A865A}" dt="2024-01-24T19:43:44.411" v="1517"/>
          <ac:inkMkLst>
            <pc:docMk/>
            <pc:sldMk cId="2374835458" sldId="332"/>
            <ac:inkMk id="1186" creationId="{6282CEE6-2A92-2F17-D06C-6B9851C03838}"/>
          </ac:inkMkLst>
        </pc:inkChg>
        <pc:inkChg chg="add mod">
          <ac:chgData name="Kokchun Giang" userId="67e2125d-ec8c-4323-9653-9824a2ad815f" providerId="ADAL" clId="{C25B542B-E4E8-D141-AA14-043D930A865A}" dt="2024-01-24T19:43:44.411" v="1517"/>
          <ac:inkMkLst>
            <pc:docMk/>
            <pc:sldMk cId="2374835458" sldId="332"/>
            <ac:inkMk id="1187" creationId="{5726A2DC-86DF-1BF5-C459-5AFE379EB8F8}"/>
          </ac:inkMkLst>
        </pc:inkChg>
        <pc:inkChg chg="add mod">
          <ac:chgData name="Kokchun Giang" userId="67e2125d-ec8c-4323-9653-9824a2ad815f" providerId="ADAL" clId="{C25B542B-E4E8-D141-AA14-043D930A865A}" dt="2024-01-24T19:43:44.411" v="1517"/>
          <ac:inkMkLst>
            <pc:docMk/>
            <pc:sldMk cId="2374835458" sldId="332"/>
            <ac:inkMk id="1188" creationId="{AA9C290A-4B46-E814-A73D-B5BEDEF45D6D}"/>
          </ac:inkMkLst>
        </pc:inkChg>
        <pc:inkChg chg="add mod">
          <ac:chgData name="Kokchun Giang" userId="67e2125d-ec8c-4323-9653-9824a2ad815f" providerId="ADAL" clId="{C25B542B-E4E8-D141-AA14-043D930A865A}" dt="2024-01-24T19:43:53.466" v="1531"/>
          <ac:inkMkLst>
            <pc:docMk/>
            <pc:sldMk cId="2374835458" sldId="332"/>
            <ac:inkMk id="1193" creationId="{23F2AB6F-3CCA-2EA5-6CE6-D384D942A319}"/>
          </ac:inkMkLst>
        </pc:inkChg>
        <pc:inkChg chg="add mod">
          <ac:chgData name="Kokchun Giang" userId="67e2125d-ec8c-4323-9653-9824a2ad815f" providerId="ADAL" clId="{C25B542B-E4E8-D141-AA14-043D930A865A}" dt="2024-01-24T19:43:53.466" v="1531"/>
          <ac:inkMkLst>
            <pc:docMk/>
            <pc:sldMk cId="2374835458" sldId="332"/>
            <ac:inkMk id="1194" creationId="{14CFB3ED-0767-7394-E1C8-D84ABC69766D}"/>
          </ac:inkMkLst>
        </pc:inkChg>
        <pc:inkChg chg="add mod">
          <ac:chgData name="Kokchun Giang" userId="67e2125d-ec8c-4323-9653-9824a2ad815f" providerId="ADAL" clId="{C25B542B-E4E8-D141-AA14-043D930A865A}" dt="2024-01-24T19:43:53.466" v="1531"/>
          <ac:inkMkLst>
            <pc:docMk/>
            <pc:sldMk cId="2374835458" sldId="332"/>
            <ac:inkMk id="1195" creationId="{6F9E6351-086D-779A-D070-F267E1B3E1D5}"/>
          </ac:inkMkLst>
        </pc:inkChg>
        <pc:inkChg chg="add mod">
          <ac:chgData name="Kokchun Giang" userId="67e2125d-ec8c-4323-9653-9824a2ad815f" providerId="ADAL" clId="{C25B542B-E4E8-D141-AA14-043D930A865A}" dt="2024-01-24T19:43:53.466" v="1531"/>
          <ac:inkMkLst>
            <pc:docMk/>
            <pc:sldMk cId="2374835458" sldId="332"/>
            <ac:inkMk id="1196" creationId="{54EF11AE-D70F-9AD0-D990-10C72474FECF}"/>
          </ac:inkMkLst>
        </pc:inkChg>
        <pc:inkChg chg="add mod">
          <ac:chgData name="Kokchun Giang" userId="67e2125d-ec8c-4323-9653-9824a2ad815f" providerId="ADAL" clId="{C25B542B-E4E8-D141-AA14-043D930A865A}" dt="2024-01-24T19:43:53.466" v="1531"/>
          <ac:inkMkLst>
            <pc:docMk/>
            <pc:sldMk cId="2374835458" sldId="332"/>
            <ac:inkMk id="1197" creationId="{C6099DCF-F179-FFBA-E794-26FF1FEB8764}"/>
          </ac:inkMkLst>
        </pc:inkChg>
        <pc:inkChg chg="add mod">
          <ac:chgData name="Kokchun Giang" userId="67e2125d-ec8c-4323-9653-9824a2ad815f" providerId="ADAL" clId="{C25B542B-E4E8-D141-AA14-043D930A865A}" dt="2024-01-24T19:43:53.466" v="1531"/>
          <ac:inkMkLst>
            <pc:docMk/>
            <pc:sldMk cId="2374835458" sldId="332"/>
            <ac:inkMk id="1198" creationId="{BF9E5079-544C-305E-9BCD-D3BDB6A247A7}"/>
          </ac:inkMkLst>
        </pc:inkChg>
        <pc:inkChg chg="add mod">
          <ac:chgData name="Kokchun Giang" userId="67e2125d-ec8c-4323-9653-9824a2ad815f" providerId="ADAL" clId="{C25B542B-E4E8-D141-AA14-043D930A865A}" dt="2024-01-24T19:43:53.466" v="1531"/>
          <ac:inkMkLst>
            <pc:docMk/>
            <pc:sldMk cId="2374835458" sldId="332"/>
            <ac:inkMk id="1199" creationId="{75089BD3-9486-134E-8885-D23CBB931A01}"/>
          </ac:inkMkLst>
        </pc:inkChg>
        <pc:inkChg chg="add mod">
          <ac:chgData name="Kokchun Giang" userId="67e2125d-ec8c-4323-9653-9824a2ad815f" providerId="ADAL" clId="{C25B542B-E4E8-D141-AA14-043D930A865A}" dt="2024-01-24T19:43:53.466" v="1531"/>
          <ac:inkMkLst>
            <pc:docMk/>
            <pc:sldMk cId="2374835458" sldId="332"/>
            <ac:inkMk id="1200" creationId="{3E553EF3-D8AF-B9E5-4F8F-AF927736AE87}"/>
          </ac:inkMkLst>
        </pc:inkChg>
        <pc:inkChg chg="add mod">
          <ac:chgData name="Kokchun Giang" userId="67e2125d-ec8c-4323-9653-9824a2ad815f" providerId="ADAL" clId="{C25B542B-E4E8-D141-AA14-043D930A865A}" dt="2024-01-24T19:43:53.466" v="1531"/>
          <ac:inkMkLst>
            <pc:docMk/>
            <pc:sldMk cId="2374835458" sldId="332"/>
            <ac:inkMk id="1201" creationId="{546C2F62-1E80-3A19-02FA-7345C46A5556}"/>
          </ac:inkMkLst>
        </pc:inkChg>
        <pc:inkChg chg="add mod">
          <ac:chgData name="Kokchun Giang" userId="67e2125d-ec8c-4323-9653-9824a2ad815f" providerId="ADAL" clId="{C25B542B-E4E8-D141-AA14-043D930A865A}" dt="2024-01-24T19:43:53.466" v="1531"/>
          <ac:inkMkLst>
            <pc:docMk/>
            <pc:sldMk cId="2374835458" sldId="332"/>
            <ac:inkMk id="1202" creationId="{77E24125-14B0-12DB-228D-A0679E5D84C8}"/>
          </ac:inkMkLst>
        </pc:inkChg>
        <pc:inkChg chg="add mod">
          <ac:chgData name="Kokchun Giang" userId="67e2125d-ec8c-4323-9653-9824a2ad815f" providerId="ADAL" clId="{C25B542B-E4E8-D141-AA14-043D930A865A}" dt="2024-01-24T19:43:53.466" v="1531"/>
          <ac:inkMkLst>
            <pc:docMk/>
            <pc:sldMk cId="2374835458" sldId="332"/>
            <ac:inkMk id="1203" creationId="{AAF3B0C1-0335-88A0-DFBE-8D445EF1C0F3}"/>
          </ac:inkMkLst>
        </pc:inkChg>
        <pc:inkChg chg="add mod">
          <ac:chgData name="Kokchun Giang" userId="67e2125d-ec8c-4323-9653-9824a2ad815f" providerId="ADAL" clId="{C25B542B-E4E8-D141-AA14-043D930A865A}" dt="2024-01-24T19:43:53.466" v="1531"/>
          <ac:inkMkLst>
            <pc:docMk/>
            <pc:sldMk cId="2374835458" sldId="332"/>
            <ac:inkMk id="1204" creationId="{BC7D6609-06D6-21E4-EF21-2244BC0DAF61}"/>
          </ac:inkMkLst>
        </pc:inkChg>
        <pc:inkChg chg="add mod">
          <ac:chgData name="Kokchun Giang" userId="67e2125d-ec8c-4323-9653-9824a2ad815f" providerId="ADAL" clId="{C25B542B-E4E8-D141-AA14-043D930A865A}" dt="2024-01-24T19:43:53.466" v="1531"/>
          <ac:inkMkLst>
            <pc:docMk/>
            <pc:sldMk cId="2374835458" sldId="332"/>
            <ac:inkMk id="1205" creationId="{FF84447A-8C08-E233-7CF2-997214DF90BE}"/>
          </ac:inkMkLst>
        </pc:inkChg>
        <pc:inkChg chg="add mod">
          <ac:chgData name="Kokchun Giang" userId="67e2125d-ec8c-4323-9653-9824a2ad815f" providerId="ADAL" clId="{C25B542B-E4E8-D141-AA14-043D930A865A}" dt="2024-01-24T19:43:58.894" v="1540"/>
          <ac:inkMkLst>
            <pc:docMk/>
            <pc:sldMk cId="2374835458" sldId="332"/>
            <ac:inkMk id="1209" creationId="{1130A0B6-B638-3B10-09DE-05CF30FF4BE6}"/>
          </ac:inkMkLst>
        </pc:inkChg>
        <pc:inkChg chg="add mod">
          <ac:chgData name="Kokchun Giang" userId="67e2125d-ec8c-4323-9653-9824a2ad815f" providerId="ADAL" clId="{C25B542B-E4E8-D141-AA14-043D930A865A}" dt="2024-01-24T19:43:58.894" v="1540"/>
          <ac:inkMkLst>
            <pc:docMk/>
            <pc:sldMk cId="2374835458" sldId="332"/>
            <ac:inkMk id="1210" creationId="{4E80FDC3-287B-C3A6-CF99-D6CE51D6B55B}"/>
          </ac:inkMkLst>
        </pc:inkChg>
        <pc:inkChg chg="add mod">
          <ac:chgData name="Kokchun Giang" userId="67e2125d-ec8c-4323-9653-9824a2ad815f" providerId="ADAL" clId="{C25B542B-E4E8-D141-AA14-043D930A865A}" dt="2024-01-24T19:43:58.894" v="1540"/>
          <ac:inkMkLst>
            <pc:docMk/>
            <pc:sldMk cId="2374835458" sldId="332"/>
            <ac:inkMk id="1211" creationId="{CFD30975-D8D6-60B3-5CBA-6660EA3F3FCC}"/>
          </ac:inkMkLst>
        </pc:inkChg>
        <pc:inkChg chg="add mod">
          <ac:chgData name="Kokchun Giang" userId="67e2125d-ec8c-4323-9653-9824a2ad815f" providerId="ADAL" clId="{C25B542B-E4E8-D141-AA14-043D930A865A}" dt="2024-01-24T19:43:58.894" v="1540"/>
          <ac:inkMkLst>
            <pc:docMk/>
            <pc:sldMk cId="2374835458" sldId="332"/>
            <ac:inkMk id="1212" creationId="{1361CC93-46DD-ECDA-B8BC-9A22677E36FD}"/>
          </ac:inkMkLst>
        </pc:inkChg>
        <pc:inkChg chg="add mod">
          <ac:chgData name="Kokchun Giang" userId="67e2125d-ec8c-4323-9653-9824a2ad815f" providerId="ADAL" clId="{C25B542B-E4E8-D141-AA14-043D930A865A}" dt="2024-01-24T19:43:58.894" v="1540"/>
          <ac:inkMkLst>
            <pc:docMk/>
            <pc:sldMk cId="2374835458" sldId="332"/>
            <ac:inkMk id="1213" creationId="{8566E030-55C5-EFC2-32F5-F25D454DF318}"/>
          </ac:inkMkLst>
        </pc:inkChg>
        <pc:inkChg chg="add mod">
          <ac:chgData name="Kokchun Giang" userId="67e2125d-ec8c-4323-9653-9824a2ad815f" providerId="ADAL" clId="{C25B542B-E4E8-D141-AA14-043D930A865A}" dt="2024-01-24T19:43:58.894" v="1540"/>
          <ac:inkMkLst>
            <pc:docMk/>
            <pc:sldMk cId="2374835458" sldId="332"/>
            <ac:inkMk id="1214" creationId="{E744A8F3-77CD-E369-34D9-5EC7A54B9B67}"/>
          </ac:inkMkLst>
        </pc:inkChg>
        <pc:inkChg chg="add mod">
          <ac:chgData name="Kokchun Giang" userId="67e2125d-ec8c-4323-9653-9824a2ad815f" providerId="ADAL" clId="{C25B542B-E4E8-D141-AA14-043D930A865A}" dt="2024-01-24T19:43:58.894" v="1540"/>
          <ac:inkMkLst>
            <pc:docMk/>
            <pc:sldMk cId="2374835458" sldId="332"/>
            <ac:inkMk id="1215" creationId="{D6722C48-8BCA-4349-6EF7-E78D5D88E4B3}"/>
          </ac:inkMkLst>
        </pc:inkChg>
        <pc:inkChg chg="add mod">
          <ac:chgData name="Kokchun Giang" userId="67e2125d-ec8c-4323-9653-9824a2ad815f" providerId="ADAL" clId="{C25B542B-E4E8-D141-AA14-043D930A865A}" dt="2024-01-24T19:43:58.894" v="1540"/>
          <ac:inkMkLst>
            <pc:docMk/>
            <pc:sldMk cId="2374835458" sldId="332"/>
            <ac:inkMk id="1216" creationId="{E55F5FD1-FD96-0E42-453B-8E687B9C307D}"/>
          </ac:inkMkLst>
        </pc:inkChg>
        <pc:inkChg chg="add mod">
          <ac:chgData name="Kokchun Giang" userId="67e2125d-ec8c-4323-9653-9824a2ad815f" providerId="ADAL" clId="{C25B542B-E4E8-D141-AA14-043D930A865A}" dt="2024-01-24T19:57:32.026" v="1920" actId="164"/>
          <ac:inkMkLst>
            <pc:docMk/>
            <pc:sldMk cId="2374835458" sldId="332"/>
            <ac:inkMk id="1218" creationId="{9AA5DBEA-E457-38C0-3CB1-60CF985B88EE}"/>
          </ac:inkMkLst>
        </pc:inkChg>
        <pc:inkChg chg="add mod">
          <ac:chgData name="Kokchun Giang" userId="67e2125d-ec8c-4323-9653-9824a2ad815f" providerId="ADAL" clId="{C25B542B-E4E8-D141-AA14-043D930A865A}" dt="2024-01-24T19:44:09.136" v="1553"/>
          <ac:inkMkLst>
            <pc:docMk/>
            <pc:sldMk cId="2374835458" sldId="332"/>
            <ac:inkMk id="1219" creationId="{2F2F4548-DF6F-6852-04FB-87A79344EA23}"/>
          </ac:inkMkLst>
        </pc:inkChg>
        <pc:inkChg chg="add mod">
          <ac:chgData name="Kokchun Giang" userId="67e2125d-ec8c-4323-9653-9824a2ad815f" providerId="ADAL" clId="{C25B542B-E4E8-D141-AA14-043D930A865A}" dt="2024-01-24T19:44:09.136" v="1553"/>
          <ac:inkMkLst>
            <pc:docMk/>
            <pc:sldMk cId="2374835458" sldId="332"/>
            <ac:inkMk id="1220" creationId="{AF09BB43-23B1-F30C-5CAC-5C3244273A4D}"/>
          </ac:inkMkLst>
        </pc:inkChg>
        <pc:inkChg chg="add mod">
          <ac:chgData name="Kokchun Giang" userId="67e2125d-ec8c-4323-9653-9824a2ad815f" providerId="ADAL" clId="{C25B542B-E4E8-D141-AA14-043D930A865A}" dt="2024-01-24T19:44:09.136" v="1553"/>
          <ac:inkMkLst>
            <pc:docMk/>
            <pc:sldMk cId="2374835458" sldId="332"/>
            <ac:inkMk id="1221" creationId="{00057206-104B-6FE6-D898-A55706C3AE22}"/>
          </ac:inkMkLst>
        </pc:inkChg>
        <pc:inkChg chg="add mod">
          <ac:chgData name="Kokchun Giang" userId="67e2125d-ec8c-4323-9653-9824a2ad815f" providerId="ADAL" clId="{C25B542B-E4E8-D141-AA14-043D930A865A}" dt="2024-01-24T19:44:09.136" v="1553"/>
          <ac:inkMkLst>
            <pc:docMk/>
            <pc:sldMk cId="2374835458" sldId="332"/>
            <ac:inkMk id="1222" creationId="{2582CC64-6444-F740-0054-A34EF7B450F5}"/>
          </ac:inkMkLst>
        </pc:inkChg>
        <pc:inkChg chg="add mod">
          <ac:chgData name="Kokchun Giang" userId="67e2125d-ec8c-4323-9653-9824a2ad815f" providerId="ADAL" clId="{C25B542B-E4E8-D141-AA14-043D930A865A}" dt="2024-01-24T19:44:09.136" v="1553"/>
          <ac:inkMkLst>
            <pc:docMk/>
            <pc:sldMk cId="2374835458" sldId="332"/>
            <ac:inkMk id="1223" creationId="{49F797CE-E3F5-2FBF-F763-D97212548233}"/>
          </ac:inkMkLst>
        </pc:inkChg>
        <pc:inkChg chg="add mod">
          <ac:chgData name="Kokchun Giang" userId="67e2125d-ec8c-4323-9653-9824a2ad815f" providerId="ADAL" clId="{C25B542B-E4E8-D141-AA14-043D930A865A}" dt="2024-01-24T19:44:09.136" v="1553"/>
          <ac:inkMkLst>
            <pc:docMk/>
            <pc:sldMk cId="2374835458" sldId="332"/>
            <ac:inkMk id="1224" creationId="{D343083C-78D7-8620-DA3F-1AFF826E50A8}"/>
          </ac:inkMkLst>
        </pc:inkChg>
        <pc:inkChg chg="add mod">
          <ac:chgData name="Kokchun Giang" userId="67e2125d-ec8c-4323-9653-9824a2ad815f" providerId="ADAL" clId="{C25B542B-E4E8-D141-AA14-043D930A865A}" dt="2024-01-24T19:44:09.136" v="1553"/>
          <ac:inkMkLst>
            <pc:docMk/>
            <pc:sldMk cId="2374835458" sldId="332"/>
            <ac:inkMk id="1225" creationId="{6524E819-A845-B41E-21D7-C4E2099E3B49}"/>
          </ac:inkMkLst>
        </pc:inkChg>
        <pc:inkChg chg="add mod">
          <ac:chgData name="Kokchun Giang" userId="67e2125d-ec8c-4323-9653-9824a2ad815f" providerId="ADAL" clId="{C25B542B-E4E8-D141-AA14-043D930A865A}" dt="2024-01-24T19:44:09.136" v="1553"/>
          <ac:inkMkLst>
            <pc:docMk/>
            <pc:sldMk cId="2374835458" sldId="332"/>
            <ac:inkMk id="1226" creationId="{8ECA28EE-F091-B60C-CE66-921DB84E32AD}"/>
          </ac:inkMkLst>
        </pc:inkChg>
        <pc:inkChg chg="add mod">
          <ac:chgData name="Kokchun Giang" userId="67e2125d-ec8c-4323-9653-9824a2ad815f" providerId="ADAL" clId="{C25B542B-E4E8-D141-AA14-043D930A865A}" dt="2024-01-24T19:44:09.136" v="1553"/>
          <ac:inkMkLst>
            <pc:docMk/>
            <pc:sldMk cId="2374835458" sldId="332"/>
            <ac:inkMk id="1227" creationId="{8E93CD5D-5262-A641-E271-B971B178A897}"/>
          </ac:inkMkLst>
        </pc:inkChg>
        <pc:inkChg chg="add mod">
          <ac:chgData name="Kokchun Giang" userId="67e2125d-ec8c-4323-9653-9824a2ad815f" providerId="ADAL" clId="{C25B542B-E4E8-D141-AA14-043D930A865A}" dt="2024-01-24T19:44:09.136" v="1553"/>
          <ac:inkMkLst>
            <pc:docMk/>
            <pc:sldMk cId="2374835458" sldId="332"/>
            <ac:inkMk id="1228" creationId="{5623D81B-D0C1-FD50-1BE0-84A15B2A81E1}"/>
          </ac:inkMkLst>
        </pc:inkChg>
        <pc:inkChg chg="add mod">
          <ac:chgData name="Kokchun Giang" userId="67e2125d-ec8c-4323-9653-9824a2ad815f" providerId="ADAL" clId="{C25B542B-E4E8-D141-AA14-043D930A865A}" dt="2024-01-24T19:44:09.136" v="1553"/>
          <ac:inkMkLst>
            <pc:docMk/>
            <pc:sldMk cId="2374835458" sldId="332"/>
            <ac:inkMk id="1229" creationId="{7DADCB0C-0DCD-6FDE-78B8-BDB162674196}"/>
          </ac:inkMkLst>
        </pc:inkChg>
        <pc:inkChg chg="add del mod">
          <ac:chgData name="Kokchun Giang" userId="67e2125d-ec8c-4323-9653-9824a2ad815f" providerId="ADAL" clId="{C25B542B-E4E8-D141-AA14-043D930A865A}" dt="2024-01-24T19:44:45.557" v="1561" actId="9405"/>
          <ac:inkMkLst>
            <pc:docMk/>
            <pc:sldMk cId="2374835458" sldId="332"/>
            <ac:inkMk id="1231" creationId="{931373D6-0C61-B39B-3C74-890C8CC116CD}"/>
          </ac:inkMkLst>
        </pc:inkChg>
        <pc:inkChg chg="add del mod">
          <ac:chgData name="Kokchun Giang" userId="67e2125d-ec8c-4323-9653-9824a2ad815f" providerId="ADAL" clId="{C25B542B-E4E8-D141-AA14-043D930A865A}" dt="2024-01-24T19:44:44.497" v="1560"/>
          <ac:inkMkLst>
            <pc:docMk/>
            <pc:sldMk cId="2374835458" sldId="332"/>
            <ac:inkMk id="1232" creationId="{45D0EFD1-4CED-1AC6-579A-3D0E663E1D7D}"/>
          </ac:inkMkLst>
        </pc:inkChg>
        <pc:inkChg chg="add del">
          <ac:chgData name="Kokchun Giang" userId="67e2125d-ec8c-4323-9653-9824a2ad815f" providerId="ADAL" clId="{C25B542B-E4E8-D141-AA14-043D930A865A}" dt="2024-01-24T19:44:44.005" v="1558" actId="9405"/>
          <ac:inkMkLst>
            <pc:docMk/>
            <pc:sldMk cId="2374835458" sldId="332"/>
            <ac:inkMk id="1234" creationId="{81076B76-F653-0C08-ED30-6B1FADF6C241}"/>
          </ac:inkMkLst>
        </pc:inkChg>
        <pc:inkChg chg="add mod">
          <ac:chgData name="Kokchun Giang" userId="67e2125d-ec8c-4323-9653-9824a2ad815f" providerId="ADAL" clId="{C25B542B-E4E8-D141-AA14-043D930A865A}" dt="2024-01-24T19:45:17.873" v="1570"/>
          <ac:inkMkLst>
            <pc:docMk/>
            <pc:sldMk cId="2374835458" sldId="332"/>
            <ac:inkMk id="1235" creationId="{61DDF44D-6EE9-EE94-7D9A-E3BEA960C880}"/>
          </ac:inkMkLst>
        </pc:inkChg>
        <pc:inkChg chg="add mod">
          <ac:chgData name="Kokchun Giang" userId="67e2125d-ec8c-4323-9653-9824a2ad815f" providerId="ADAL" clId="{C25B542B-E4E8-D141-AA14-043D930A865A}" dt="2024-01-24T19:45:17.873" v="1570"/>
          <ac:inkMkLst>
            <pc:docMk/>
            <pc:sldMk cId="2374835458" sldId="332"/>
            <ac:inkMk id="1236" creationId="{32B7041B-0376-56A0-2E75-1FD309386ADA}"/>
          </ac:inkMkLst>
        </pc:inkChg>
        <pc:inkChg chg="add mod">
          <ac:chgData name="Kokchun Giang" userId="67e2125d-ec8c-4323-9653-9824a2ad815f" providerId="ADAL" clId="{C25B542B-E4E8-D141-AA14-043D930A865A}" dt="2024-01-24T19:45:17.873" v="1570"/>
          <ac:inkMkLst>
            <pc:docMk/>
            <pc:sldMk cId="2374835458" sldId="332"/>
            <ac:inkMk id="1237" creationId="{79BFEF58-A83E-6E63-87B1-AE1442721D57}"/>
          </ac:inkMkLst>
        </pc:inkChg>
        <pc:inkChg chg="add mod">
          <ac:chgData name="Kokchun Giang" userId="67e2125d-ec8c-4323-9653-9824a2ad815f" providerId="ADAL" clId="{C25B542B-E4E8-D141-AA14-043D930A865A}" dt="2024-01-24T19:45:17.873" v="1570"/>
          <ac:inkMkLst>
            <pc:docMk/>
            <pc:sldMk cId="2374835458" sldId="332"/>
            <ac:inkMk id="1238" creationId="{91A523E9-2B94-3298-8F95-E3F727031815}"/>
          </ac:inkMkLst>
        </pc:inkChg>
        <pc:inkChg chg="add mod">
          <ac:chgData name="Kokchun Giang" userId="67e2125d-ec8c-4323-9653-9824a2ad815f" providerId="ADAL" clId="{C25B542B-E4E8-D141-AA14-043D930A865A}" dt="2024-01-24T19:45:17.873" v="1570"/>
          <ac:inkMkLst>
            <pc:docMk/>
            <pc:sldMk cId="2374835458" sldId="332"/>
            <ac:inkMk id="1239" creationId="{429E2CE3-C868-A86F-DEF1-5361A06FCC48}"/>
          </ac:inkMkLst>
        </pc:inkChg>
        <pc:inkChg chg="add mod">
          <ac:chgData name="Kokchun Giang" userId="67e2125d-ec8c-4323-9653-9824a2ad815f" providerId="ADAL" clId="{C25B542B-E4E8-D141-AA14-043D930A865A}" dt="2024-01-24T19:45:17.873" v="1570"/>
          <ac:inkMkLst>
            <pc:docMk/>
            <pc:sldMk cId="2374835458" sldId="332"/>
            <ac:inkMk id="1240" creationId="{4405A933-D3D2-DEFE-D317-EE06CF5F8BBF}"/>
          </ac:inkMkLst>
        </pc:inkChg>
        <pc:inkChg chg="add mod">
          <ac:chgData name="Kokchun Giang" userId="67e2125d-ec8c-4323-9653-9824a2ad815f" providerId="ADAL" clId="{C25B542B-E4E8-D141-AA14-043D930A865A}" dt="2024-01-24T19:45:17.873" v="1570"/>
          <ac:inkMkLst>
            <pc:docMk/>
            <pc:sldMk cId="2374835458" sldId="332"/>
            <ac:inkMk id="1241" creationId="{0256732D-C6FA-0FB8-EBC4-2F20B083A0E1}"/>
          </ac:inkMkLst>
        </pc:inkChg>
        <pc:inkChg chg="add mod">
          <ac:chgData name="Kokchun Giang" userId="67e2125d-ec8c-4323-9653-9824a2ad815f" providerId="ADAL" clId="{C25B542B-E4E8-D141-AA14-043D930A865A}" dt="2024-01-24T19:45:17.873" v="1570"/>
          <ac:inkMkLst>
            <pc:docMk/>
            <pc:sldMk cId="2374835458" sldId="332"/>
            <ac:inkMk id="1242" creationId="{4EF0EFEE-8C8F-BE02-B46C-374D0283C595}"/>
          </ac:inkMkLst>
        </pc:inkChg>
        <pc:inkChg chg="add mod">
          <ac:chgData name="Kokchun Giang" userId="67e2125d-ec8c-4323-9653-9824a2ad815f" providerId="ADAL" clId="{C25B542B-E4E8-D141-AA14-043D930A865A}" dt="2024-01-24T19:45:26.385" v="1583"/>
          <ac:inkMkLst>
            <pc:docMk/>
            <pc:sldMk cId="2374835458" sldId="332"/>
            <ac:inkMk id="1244" creationId="{3ECC3B89-6D88-46EC-1279-7390281C9532}"/>
          </ac:inkMkLst>
        </pc:inkChg>
        <pc:inkChg chg="add mod">
          <ac:chgData name="Kokchun Giang" userId="67e2125d-ec8c-4323-9653-9824a2ad815f" providerId="ADAL" clId="{C25B542B-E4E8-D141-AA14-043D930A865A}" dt="2024-01-24T19:45:26.385" v="1583"/>
          <ac:inkMkLst>
            <pc:docMk/>
            <pc:sldMk cId="2374835458" sldId="332"/>
            <ac:inkMk id="1245" creationId="{BA9B4DB4-35A3-B7D0-134E-498B37D76C55}"/>
          </ac:inkMkLst>
        </pc:inkChg>
        <pc:inkChg chg="add mod">
          <ac:chgData name="Kokchun Giang" userId="67e2125d-ec8c-4323-9653-9824a2ad815f" providerId="ADAL" clId="{C25B542B-E4E8-D141-AA14-043D930A865A}" dt="2024-01-24T19:45:26.385" v="1583"/>
          <ac:inkMkLst>
            <pc:docMk/>
            <pc:sldMk cId="2374835458" sldId="332"/>
            <ac:inkMk id="1246" creationId="{736A1072-F454-8592-C6F1-87C9B65375D4}"/>
          </ac:inkMkLst>
        </pc:inkChg>
        <pc:inkChg chg="add mod">
          <ac:chgData name="Kokchun Giang" userId="67e2125d-ec8c-4323-9653-9824a2ad815f" providerId="ADAL" clId="{C25B542B-E4E8-D141-AA14-043D930A865A}" dt="2024-01-24T19:45:26.385" v="1583"/>
          <ac:inkMkLst>
            <pc:docMk/>
            <pc:sldMk cId="2374835458" sldId="332"/>
            <ac:inkMk id="1247" creationId="{E1131998-AA6D-6177-49D0-C0320B14211C}"/>
          </ac:inkMkLst>
        </pc:inkChg>
        <pc:inkChg chg="add mod">
          <ac:chgData name="Kokchun Giang" userId="67e2125d-ec8c-4323-9653-9824a2ad815f" providerId="ADAL" clId="{C25B542B-E4E8-D141-AA14-043D930A865A}" dt="2024-01-24T19:45:26.385" v="1583"/>
          <ac:inkMkLst>
            <pc:docMk/>
            <pc:sldMk cId="2374835458" sldId="332"/>
            <ac:inkMk id="1248" creationId="{046AC4C8-9D5A-7307-9CA9-41786AFAE4C6}"/>
          </ac:inkMkLst>
        </pc:inkChg>
        <pc:inkChg chg="add mod">
          <ac:chgData name="Kokchun Giang" userId="67e2125d-ec8c-4323-9653-9824a2ad815f" providerId="ADAL" clId="{C25B542B-E4E8-D141-AA14-043D930A865A}" dt="2024-01-24T19:45:26.385" v="1583"/>
          <ac:inkMkLst>
            <pc:docMk/>
            <pc:sldMk cId="2374835458" sldId="332"/>
            <ac:inkMk id="1249" creationId="{9D1D5189-DB59-9720-8421-DF270CCCA1EA}"/>
          </ac:inkMkLst>
        </pc:inkChg>
        <pc:inkChg chg="add mod">
          <ac:chgData name="Kokchun Giang" userId="67e2125d-ec8c-4323-9653-9824a2ad815f" providerId="ADAL" clId="{C25B542B-E4E8-D141-AA14-043D930A865A}" dt="2024-01-24T19:45:26.385" v="1583"/>
          <ac:inkMkLst>
            <pc:docMk/>
            <pc:sldMk cId="2374835458" sldId="332"/>
            <ac:inkMk id="1250" creationId="{5E4BF380-17C5-5E74-4729-3815C971DE5E}"/>
          </ac:inkMkLst>
        </pc:inkChg>
        <pc:inkChg chg="add mod">
          <ac:chgData name="Kokchun Giang" userId="67e2125d-ec8c-4323-9653-9824a2ad815f" providerId="ADAL" clId="{C25B542B-E4E8-D141-AA14-043D930A865A}" dt="2024-01-24T19:45:26.385" v="1583"/>
          <ac:inkMkLst>
            <pc:docMk/>
            <pc:sldMk cId="2374835458" sldId="332"/>
            <ac:inkMk id="1251" creationId="{BB25DA6B-F591-272A-E185-EE0731D4CAFE}"/>
          </ac:inkMkLst>
        </pc:inkChg>
        <pc:inkChg chg="add mod">
          <ac:chgData name="Kokchun Giang" userId="67e2125d-ec8c-4323-9653-9824a2ad815f" providerId="ADAL" clId="{C25B542B-E4E8-D141-AA14-043D930A865A}" dt="2024-01-24T19:45:26.385" v="1583"/>
          <ac:inkMkLst>
            <pc:docMk/>
            <pc:sldMk cId="2374835458" sldId="332"/>
            <ac:inkMk id="1252" creationId="{13CAC232-0CF8-DAF1-FBCB-93F5A9EB03DF}"/>
          </ac:inkMkLst>
        </pc:inkChg>
        <pc:inkChg chg="add mod">
          <ac:chgData name="Kokchun Giang" userId="67e2125d-ec8c-4323-9653-9824a2ad815f" providerId="ADAL" clId="{C25B542B-E4E8-D141-AA14-043D930A865A}" dt="2024-01-24T19:45:26.385" v="1583"/>
          <ac:inkMkLst>
            <pc:docMk/>
            <pc:sldMk cId="2374835458" sldId="332"/>
            <ac:inkMk id="1253" creationId="{D5032D97-B89C-4792-5A1B-D613AE1D8448}"/>
          </ac:inkMkLst>
        </pc:inkChg>
        <pc:inkChg chg="add mod">
          <ac:chgData name="Kokchun Giang" userId="67e2125d-ec8c-4323-9653-9824a2ad815f" providerId="ADAL" clId="{C25B542B-E4E8-D141-AA14-043D930A865A}" dt="2024-01-24T19:57:32.026" v="1920" actId="164"/>
          <ac:inkMkLst>
            <pc:docMk/>
            <pc:sldMk cId="2374835458" sldId="332"/>
            <ac:inkMk id="1254" creationId="{4BAF54D4-535D-B264-EBAD-0367681CBE69}"/>
          </ac:inkMkLst>
        </pc:inkChg>
        <pc:inkChg chg="add mod">
          <ac:chgData name="Kokchun Giang" userId="67e2125d-ec8c-4323-9653-9824a2ad815f" providerId="ADAL" clId="{C25B542B-E4E8-D141-AA14-043D930A865A}" dt="2024-01-24T19:45:27.263" v="1585"/>
          <ac:inkMkLst>
            <pc:docMk/>
            <pc:sldMk cId="2374835458" sldId="332"/>
            <ac:inkMk id="1255" creationId="{29D7707B-1AF0-925A-8938-D589C6443B2D}"/>
          </ac:inkMkLst>
        </pc:inkChg>
        <pc:inkChg chg="add mod">
          <ac:chgData name="Kokchun Giang" userId="67e2125d-ec8c-4323-9653-9824a2ad815f" providerId="ADAL" clId="{C25B542B-E4E8-D141-AA14-043D930A865A}" dt="2024-01-24T19:45:27.263" v="1585"/>
          <ac:inkMkLst>
            <pc:docMk/>
            <pc:sldMk cId="2374835458" sldId="332"/>
            <ac:inkMk id="1257" creationId="{51E9CBD8-A060-CAF3-1C07-F38CE58AAF96}"/>
          </ac:inkMkLst>
        </pc:inkChg>
      </pc:sldChg>
      <pc:sldChg chg="addSp delSp modSp add mod addAnim delAnim modAnim">
        <pc:chgData name="Kokchun Giang" userId="67e2125d-ec8c-4323-9653-9824a2ad815f" providerId="ADAL" clId="{C25B542B-E4E8-D141-AA14-043D930A865A}" dt="2024-01-24T20:00:24.787" v="1949" actId="1076"/>
        <pc:sldMkLst>
          <pc:docMk/>
          <pc:sldMk cId="740354111" sldId="333"/>
        </pc:sldMkLst>
        <pc:spChg chg="mod">
          <ac:chgData name="Kokchun Giang" userId="67e2125d-ec8c-4323-9653-9824a2ad815f" providerId="ADAL" clId="{C25B542B-E4E8-D141-AA14-043D930A865A}" dt="2024-01-24T19:47:18.765" v="1628" actId="1076"/>
          <ac:spMkLst>
            <pc:docMk/>
            <pc:sldMk cId="740354111" sldId="333"/>
            <ac:spMk id="28" creationId="{240D861B-7F80-DF9C-31F0-E7AFBE0BAB19}"/>
          </ac:spMkLst>
        </pc:spChg>
        <pc:grpChg chg="mod">
          <ac:chgData name="Kokchun Giang" userId="67e2125d-ec8c-4323-9653-9824a2ad815f" providerId="ADAL" clId="{C25B542B-E4E8-D141-AA14-043D930A865A}" dt="2024-01-24T19:59:25.789" v="1931" actId="164"/>
          <ac:grpSpMkLst>
            <pc:docMk/>
            <pc:sldMk cId="740354111" sldId="333"/>
            <ac:grpSpMk id="10" creationId="{63526E7E-5B6E-152B-E7B5-CAED24430C14}"/>
          </ac:grpSpMkLst>
        </pc:grpChg>
        <pc:grpChg chg="mod">
          <ac:chgData name="Kokchun Giang" userId="67e2125d-ec8c-4323-9653-9824a2ad815f" providerId="ADAL" clId="{C25B542B-E4E8-D141-AA14-043D930A865A}" dt="2024-01-24T19:59:25.789" v="1931" actId="164"/>
          <ac:grpSpMkLst>
            <pc:docMk/>
            <pc:sldMk cId="740354111" sldId="333"/>
            <ac:grpSpMk id="14" creationId="{556D69C1-92D1-0640-3AC6-ED9D6A449A31}"/>
          </ac:grpSpMkLst>
        </pc:grpChg>
        <pc:grpChg chg="mod">
          <ac:chgData name="Kokchun Giang" userId="67e2125d-ec8c-4323-9653-9824a2ad815f" providerId="ADAL" clId="{C25B542B-E4E8-D141-AA14-043D930A865A}" dt="2024-01-24T19:59:25.789" v="1931" actId="164"/>
          <ac:grpSpMkLst>
            <pc:docMk/>
            <pc:sldMk cId="740354111" sldId="333"/>
            <ac:grpSpMk id="23" creationId="{F9CBF526-C514-8093-41AE-B556922CE947}"/>
          </ac:grpSpMkLst>
        </pc:grpChg>
        <pc:grpChg chg="mod">
          <ac:chgData name="Kokchun Giang" userId="67e2125d-ec8c-4323-9653-9824a2ad815f" providerId="ADAL" clId="{C25B542B-E4E8-D141-AA14-043D930A865A}" dt="2024-01-24T19:59:25.789" v="1931" actId="164"/>
          <ac:grpSpMkLst>
            <pc:docMk/>
            <pc:sldMk cId="740354111" sldId="333"/>
            <ac:grpSpMk id="24" creationId="{74D7EDFE-C3C1-EA78-CCA0-2C04D23F55E7}"/>
          </ac:grpSpMkLst>
        </pc:grpChg>
        <pc:grpChg chg="mod">
          <ac:chgData name="Kokchun Giang" userId="67e2125d-ec8c-4323-9653-9824a2ad815f" providerId="ADAL" clId="{C25B542B-E4E8-D141-AA14-043D930A865A}" dt="2024-01-24T19:59:25.789" v="1931" actId="164"/>
          <ac:grpSpMkLst>
            <pc:docMk/>
            <pc:sldMk cId="740354111" sldId="333"/>
            <ac:grpSpMk id="30" creationId="{F2C86E08-A8E6-CA5F-D3AF-49FA70837495}"/>
          </ac:grpSpMkLst>
        </pc:grpChg>
        <pc:grpChg chg="mod">
          <ac:chgData name="Kokchun Giang" userId="67e2125d-ec8c-4323-9653-9824a2ad815f" providerId="ADAL" clId="{C25B542B-E4E8-D141-AA14-043D930A865A}" dt="2024-01-24T19:48:18.957" v="1670"/>
          <ac:grpSpMkLst>
            <pc:docMk/>
            <pc:sldMk cId="740354111" sldId="333"/>
            <ac:grpSpMk id="43" creationId="{D7AB4DD9-8953-9BC5-DA91-D7B257946CDF}"/>
          </ac:grpSpMkLst>
        </pc:grpChg>
        <pc:grpChg chg="mod">
          <ac:chgData name="Kokchun Giang" userId="67e2125d-ec8c-4323-9653-9824a2ad815f" providerId="ADAL" clId="{C25B542B-E4E8-D141-AA14-043D930A865A}" dt="2024-01-24T19:48:18.957" v="1670"/>
          <ac:grpSpMkLst>
            <pc:docMk/>
            <pc:sldMk cId="740354111" sldId="333"/>
            <ac:grpSpMk id="44" creationId="{38AB35C6-6AA6-3EF7-5178-1D735F5DBF02}"/>
          </ac:grpSpMkLst>
        </pc:grpChg>
        <pc:grpChg chg="mod">
          <ac:chgData name="Kokchun Giang" userId="67e2125d-ec8c-4323-9653-9824a2ad815f" providerId="ADAL" clId="{C25B542B-E4E8-D141-AA14-043D930A865A}" dt="2024-01-24T19:48:18.957" v="1670"/>
          <ac:grpSpMkLst>
            <pc:docMk/>
            <pc:sldMk cId="740354111" sldId="333"/>
            <ac:grpSpMk id="47" creationId="{F29EDA7E-D348-CA97-AD05-9D082D44AA0D}"/>
          </ac:grpSpMkLst>
        </pc:grpChg>
        <pc:grpChg chg="del mod">
          <ac:chgData name="Kokchun Giang" userId="67e2125d-ec8c-4323-9653-9824a2ad815f" providerId="ADAL" clId="{C25B542B-E4E8-D141-AA14-043D930A865A}" dt="2024-01-24T19:49:22.668" v="1709"/>
          <ac:grpSpMkLst>
            <pc:docMk/>
            <pc:sldMk cId="740354111" sldId="333"/>
            <ac:grpSpMk id="53" creationId="{1C3FAD7E-A7B1-8988-D96C-9DA38DBD25E3}"/>
          </ac:grpSpMkLst>
        </pc:grpChg>
        <pc:grpChg chg="mod">
          <ac:chgData name="Kokchun Giang" userId="67e2125d-ec8c-4323-9653-9824a2ad815f" providerId="ADAL" clId="{C25B542B-E4E8-D141-AA14-043D930A865A}" dt="2024-01-24T19:59:25.789" v="1931" actId="164"/>
          <ac:grpSpMkLst>
            <pc:docMk/>
            <pc:sldMk cId="740354111" sldId="333"/>
            <ac:grpSpMk id="56" creationId="{1B783902-8928-7E2C-31F9-7010F28285CC}"/>
          </ac:grpSpMkLst>
        </pc:grpChg>
        <pc:grpChg chg="mod">
          <ac:chgData name="Kokchun Giang" userId="67e2125d-ec8c-4323-9653-9824a2ad815f" providerId="ADAL" clId="{C25B542B-E4E8-D141-AA14-043D930A865A}" dt="2024-01-24T19:59:25.789" v="1931" actId="164"/>
          <ac:grpSpMkLst>
            <pc:docMk/>
            <pc:sldMk cId="740354111" sldId="333"/>
            <ac:grpSpMk id="59" creationId="{C8EF5A3D-5CC3-F501-AA97-8B3242812355}"/>
          </ac:grpSpMkLst>
        </pc:grpChg>
        <pc:grpChg chg="mod">
          <ac:chgData name="Kokchun Giang" userId="67e2125d-ec8c-4323-9653-9824a2ad815f" providerId="ADAL" clId="{C25B542B-E4E8-D141-AA14-043D930A865A}" dt="2024-01-24T19:59:25.789" v="1931" actId="164"/>
          <ac:grpSpMkLst>
            <pc:docMk/>
            <pc:sldMk cId="740354111" sldId="333"/>
            <ac:grpSpMk id="62" creationId="{2DB8837B-3825-AB01-B142-33079A54E2D1}"/>
          </ac:grpSpMkLst>
        </pc:grpChg>
        <pc:grpChg chg="mod">
          <ac:chgData name="Kokchun Giang" userId="67e2125d-ec8c-4323-9653-9824a2ad815f" providerId="ADAL" clId="{C25B542B-E4E8-D141-AA14-043D930A865A}" dt="2024-01-24T19:59:33.190" v="1933" actId="164"/>
          <ac:grpSpMkLst>
            <pc:docMk/>
            <pc:sldMk cId="740354111" sldId="333"/>
            <ac:grpSpMk id="393" creationId="{56FA59EE-85CA-6F25-71F3-02A1BDDE2A44}"/>
          </ac:grpSpMkLst>
        </pc:grpChg>
        <pc:grpChg chg="mod">
          <ac:chgData name="Kokchun Giang" userId="67e2125d-ec8c-4323-9653-9824a2ad815f" providerId="ADAL" clId="{C25B542B-E4E8-D141-AA14-043D930A865A}" dt="2024-01-24T19:59:33.190" v="1933" actId="164"/>
          <ac:grpSpMkLst>
            <pc:docMk/>
            <pc:sldMk cId="740354111" sldId="333"/>
            <ac:grpSpMk id="394" creationId="{B6D424CA-67DF-A68C-1EFE-5B485C863852}"/>
          </ac:grpSpMkLst>
        </pc:grpChg>
        <pc:grpChg chg="mod">
          <ac:chgData name="Kokchun Giang" userId="67e2125d-ec8c-4323-9653-9824a2ad815f" providerId="ADAL" clId="{C25B542B-E4E8-D141-AA14-043D930A865A}" dt="2024-01-24T19:59:33.190" v="1933" actId="164"/>
          <ac:grpSpMkLst>
            <pc:docMk/>
            <pc:sldMk cId="740354111" sldId="333"/>
            <ac:grpSpMk id="403" creationId="{A1C02AE8-1833-422E-B82C-1C2FC8F34354}"/>
          </ac:grpSpMkLst>
        </pc:grpChg>
        <pc:grpChg chg="mod">
          <ac:chgData name="Kokchun Giang" userId="67e2125d-ec8c-4323-9653-9824a2ad815f" providerId="ADAL" clId="{C25B542B-E4E8-D141-AA14-043D930A865A}" dt="2024-01-24T19:59:25.789" v="1931" actId="164"/>
          <ac:grpSpMkLst>
            <pc:docMk/>
            <pc:sldMk cId="740354111" sldId="333"/>
            <ac:grpSpMk id="412" creationId="{CBF3F3CD-2314-626F-C15F-A91FFBE0A33A}"/>
          </ac:grpSpMkLst>
        </pc:grpChg>
        <pc:grpChg chg="mod">
          <ac:chgData name="Kokchun Giang" userId="67e2125d-ec8c-4323-9653-9824a2ad815f" providerId="ADAL" clId="{C25B542B-E4E8-D141-AA14-043D930A865A}" dt="2024-01-24T19:49:54.633" v="1739"/>
          <ac:grpSpMkLst>
            <pc:docMk/>
            <pc:sldMk cId="740354111" sldId="333"/>
            <ac:grpSpMk id="416" creationId="{72D0E7DE-4560-C221-5F0F-CF1EC101CA6E}"/>
          </ac:grpSpMkLst>
        </pc:grpChg>
        <pc:grpChg chg="mod">
          <ac:chgData name="Kokchun Giang" userId="67e2125d-ec8c-4323-9653-9824a2ad815f" providerId="ADAL" clId="{C25B542B-E4E8-D141-AA14-043D930A865A}" dt="2024-01-24T19:49:53.699" v="1735"/>
          <ac:grpSpMkLst>
            <pc:docMk/>
            <pc:sldMk cId="740354111" sldId="333"/>
            <ac:grpSpMk id="420" creationId="{4216D7EF-E8BA-C592-ABB1-B8C76BB6B71D}"/>
          </ac:grpSpMkLst>
        </pc:grpChg>
        <pc:grpChg chg="mod">
          <ac:chgData name="Kokchun Giang" userId="67e2125d-ec8c-4323-9653-9824a2ad815f" providerId="ADAL" clId="{C25B542B-E4E8-D141-AA14-043D930A865A}" dt="2024-01-24T19:49:53.016" v="1732"/>
          <ac:grpSpMkLst>
            <pc:docMk/>
            <pc:sldMk cId="740354111" sldId="333"/>
            <ac:grpSpMk id="423" creationId="{054EC37F-B7BF-925A-B25B-6064FE527A5A}"/>
          </ac:grpSpMkLst>
        </pc:grpChg>
        <pc:grpChg chg="mod">
          <ac:chgData name="Kokchun Giang" userId="67e2125d-ec8c-4323-9653-9824a2ad815f" providerId="ADAL" clId="{C25B542B-E4E8-D141-AA14-043D930A865A}" dt="2024-01-24T19:59:37.889" v="1935" actId="164"/>
          <ac:grpSpMkLst>
            <pc:docMk/>
            <pc:sldMk cId="740354111" sldId="333"/>
            <ac:grpSpMk id="430" creationId="{202B889A-6D19-F871-BDB4-5894524FB787}"/>
          </ac:grpSpMkLst>
        </pc:grpChg>
        <pc:grpChg chg="mod">
          <ac:chgData name="Kokchun Giang" userId="67e2125d-ec8c-4323-9653-9824a2ad815f" providerId="ADAL" clId="{C25B542B-E4E8-D141-AA14-043D930A865A}" dt="2024-01-24T19:59:37.889" v="1935" actId="164"/>
          <ac:grpSpMkLst>
            <pc:docMk/>
            <pc:sldMk cId="740354111" sldId="333"/>
            <ac:grpSpMk id="436" creationId="{2604E7AA-8D70-4A5E-EB41-E7E23E1A43E5}"/>
          </ac:grpSpMkLst>
        </pc:grpChg>
        <pc:grpChg chg="mod">
          <ac:chgData name="Kokchun Giang" userId="67e2125d-ec8c-4323-9653-9824a2ad815f" providerId="ADAL" clId="{C25B542B-E4E8-D141-AA14-043D930A865A}" dt="2024-01-24T19:59:37.889" v="1935" actId="164"/>
          <ac:grpSpMkLst>
            <pc:docMk/>
            <pc:sldMk cId="740354111" sldId="333"/>
            <ac:grpSpMk id="443" creationId="{0185296A-62E0-EB09-7B36-BF1726FB6ABC}"/>
          </ac:grpSpMkLst>
        </pc:grpChg>
        <pc:grpChg chg="mod">
          <ac:chgData name="Kokchun Giang" userId="67e2125d-ec8c-4323-9653-9824a2ad815f" providerId="ADAL" clId="{C25B542B-E4E8-D141-AA14-043D930A865A}" dt="2024-01-24T19:59:43.555" v="1937" actId="164"/>
          <ac:grpSpMkLst>
            <pc:docMk/>
            <pc:sldMk cId="740354111" sldId="333"/>
            <ac:grpSpMk id="460" creationId="{A0EFA2FB-8F2E-B20F-6FD5-E75C785120B0}"/>
          </ac:grpSpMkLst>
        </pc:grpChg>
        <pc:grpChg chg="mod">
          <ac:chgData name="Kokchun Giang" userId="67e2125d-ec8c-4323-9653-9824a2ad815f" providerId="ADAL" clId="{C25B542B-E4E8-D141-AA14-043D930A865A}" dt="2024-01-24T19:59:43.555" v="1937" actId="164"/>
          <ac:grpSpMkLst>
            <pc:docMk/>
            <pc:sldMk cId="740354111" sldId="333"/>
            <ac:grpSpMk id="461" creationId="{D88AA0FE-16F6-E67F-CB9B-9959B1CB4548}"/>
          </ac:grpSpMkLst>
        </pc:grpChg>
        <pc:grpChg chg="mod">
          <ac:chgData name="Kokchun Giang" userId="67e2125d-ec8c-4323-9653-9824a2ad815f" providerId="ADAL" clId="{C25B542B-E4E8-D141-AA14-043D930A865A}" dt="2024-01-24T19:59:43.555" v="1937" actId="164"/>
          <ac:grpSpMkLst>
            <pc:docMk/>
            <pc:sldMk cId="740354111" sldId="333"/>
            <ac:grpSpMk id="462" creationId="{52600E47-55BD-42B1-A6C1-3D08BE8D2AA7}"/>
          </ac:grpSpMkLst>
        </pc:grpChg>
        <pc:grpChg chg="mod">
          <ac:chgData name="Kokchun Giang" userId="67e2125d-ec8c-4323-9653-9824a2ad815f" providerId="ADAL" clId="{C25B542B-E4E8-D141-AA14-043D930A865A}" dt="2024-01-24T19:59:47.389" v="1939" actId="164"/>
          <ac:grpSpMkLst>
            <pc:docMk/>
            <pc:sldMk cId="740354111" sldId="333"/>
            <ac:grpSpMk id="477" creationId="{B277ABC4-C9D8-5795-341B-AB3F7F8EEBE0}"/>
          </ac:grpSpMkLst>
        </pc:grpChg>
        <pc:grpChg chg="mod">
          <ac:chgData name="Kokchun Giang" userId="67e2125d-ec8c-4323-9653-9824a2ad815f" providerId="ADAL" clId="{C25B542B-E4E8-D141-AA14-043D930A865A}" dt="2024-01-24T19:59:47.389" v="1939" actId="164"/>
          <ac:grpSpMkLst>
            <pc:docMk/>
            <pc:sldMk cId="740354111" sldId="333"/>
            <ac:grpSpMk id="478" creationId="{D23A1A60-8F31-B9BA-D62D-ADBD75924D69}"/>
          </ac:grpSpMkLst>
        </pc:grpChg>
        <pc:grpChg chg="add del">
          <ac:chgData name="Kokchun Giang" userId="67e2125d-ec8c-4323-9653-9824a2ad815f" providerId="ADAL" clId="{C25B542B-E4E8-D141-AA14-043D930A865A}" dt="2024-01-24T19:47:12.089" v="1623" actId="478"/>
          <ac:grpSpMkLst>
            <pc:docMk/>
            <pc:sldMk cId="740354111" sldId="333"/>
            <ac:grpSpMk id="487" creationId="{891B99C5-2E74-7601-DDC9-8610F43BCD5D}"/>
          </ac:grpSpMkLst>
        </pc:grpChg>
        <pc:grpChg chg="add del">
          <ac:chgData name="Kokchun Giang" userId="67e2125d-ec8c-4323-9653-9824a2ad815f" providerId="ADAL" clId="{C25B542B-E4E8-D141-AA14-043D930A865A}" dt="2024-01-24T19:47:12.089" v="1623" actId="478"/>
          <ac:grpSpMkLst>
            <pc:docMk/>
            <pc:sldMk cId="740354111" sldId="333"/>
            <ac:grpSpMk id="488" creationId="{F3FAB8B6-898F-914B-0148-5B63EACC0584}"/>
          </ac:grpSpMkLst>
        </pc:grpChg>
        <pc:grpChg chg="mod">
          <ac:chgData name="Kokchun Giang" userId="67e2125d-ec8c-4323-9653-9824a2ad815f" providerId="ADAL" clId="{C25B542B-E4E8-D141-AA14-043D930A865A}" dt="2024-01-24T19:59:47.389" v="1939" actId="164"/>
          <ac:grpSpMkLst>
            <pc:docMk/>
            <pc:sldMk cId="740354111" sldId="333"/>
            <ac:grpSpMk id="497" creationId="{9761382B-9E0F-B605-F002-FFF3B14FB52E}"/>
          </ac:grpSpMkLst>
        </pc:grpChg>
        <pc:grpChg chg="mod">
          <ac:chgData name="Kokchun Giang" userId="67e2125d-ec8c-4323-9653-9824a2ad815f" providerId="ADAL" clId="{C25B542B-E4E8-D141-AA14-043D930A865A}" dt="2024-01-24T19:59:47.389" v="1939" actId="164"/>
          <ac:grpSpMkLst>
            <pc:docMk/>
            <pc:sldMk cId="740354111" sldId="333"/>
            <ac:grpSpMk id="508" creationId="{DB09D5C4-5EB1-3B83-9FF7-BD3847DF2225}"/>
          </ac:grpSpMkLst>
        </pc:grpChg>
        <pc:grpChg chg="del mod">
          <ac:chgData name="Kokchun Giang" userId="67e2125d-ec8c-4323-9653-9824a2ad815f" providerId="ADAL" clId="{C25B542B-E4E8-D141-AA14-043D930A865A}" dt="2024-01-24T19:50:42.172" v="1808"/>
          <ac:grpSpMkLst>
            <pc:docMk/>
            <pc:sldMk cId="740354111" sldId="333"/>
            <ac:grpSpMk id="509" creationId="{4978FE81-BA18-2DC8-399C-BF43D27B5085}"/>
          </ac:grpSpMkLst>
        </pc:grpChg>
        <pc:grpChg chg="del mod">
          <ac:chgData name="Kokchun Giang" userId="67e2125d-ec8c-4323-9653-9824a2ad815f" providerId="ADAL" clId="{C25B542B-E4E8-D141-AA14-043D930A865A}" dt="2024-01-24T19:50:42.172" v="1808"/>
          <ac:grpSpMkLst>
            <pc:docMk/>
            <pc:sldMk cId="740354111" sldId="333"/>
            <ac:grpSpMk id="510" creationId="{767B74E0-491A-494E-EF95-B02C2B7527D2}"/>
          </ac:grpSpMkLst>
        </pc:grpChg>
        <pc:grpChg chg="mod">
          <ac:chgData name="Kokchun Giang" userId="67e2125d-ec8c-4323-9653-9824a2ad815f" providerId="ADAL" clId="{C25B542B-E4E8-D141-AA14-043D930A865A}" dt="2024-01-24T19:59:47.389" v="1939" actId="164"/>
          <ac:grpSpMkLst>
            <pc:docMk/>
            <pc:sldMk cId="740354111" sldId="333"/>
            <ac:grpSpMk id="514" creationId="{28F367EC-0BBE-5D4C-2154-E10EC60B99DC}"/>
          </ac:grpSpMkLst>
        </pc:grpChg>
        <pc:grpChg chg="mod">
          <ac:chgData name="Kokchun Giang" userId="67e2125d-ec8c-4323-9653-9824a2ad815f" providerId="ADAL" clId="{C25B542B-E4E8-D141-AA14-043D930A865A}" dt="2024-01-24T19:50:48.951" v="1814"/>
          <ac:grpSpMkLst>
            <pc:docMk/>
            <pc:sldMk cId="740354111" sldId="333"/>
            <ac:grpSpMk id="518" creationId="{BD0D23D7-4457-83D5-78AF-FBE0CE169F4C}"/>
          </ac:grpSpMkLst>
        </pc:grpChg>
        <pc:grpChg chg="mod">
          <ac:chgData name="Kokchun Giang" userId="67e2125d-ec8c-4323-9653-9824a2ad815f" providerId="ADAL" clId="{C25B542B-E4E8-D141-AA14-043D930A865A}" dt="2024-01-24T19:59:53.022" v="1941" actId="164"/>
          <ac:grpSpMkLst>
            <pc:docMk/>
            <pc:sldMk cId="740354111" sldId="333"/>
            <ac:grpSpMk id="528" creationId="{6491BC79-25B7-EE29-7C23-D8A20132CAC6}"/>
          </ac:grpSpMkLst>
        </pc:grpChg>
        <pc:grpChg chg="del mod">
          <ac:chgData name="Kokchun Giang" userId="67e2125d-ec8c-4323-9653-9824a2ad815f" providerId="ADAL" clId="{C25B542B-E4E8-D141-AA14-043D930A865A}" dt="2024-01-24T19:50:58.527" v="1829"/>
          <ac:grpSpMkLst>
            <pc:docMk/>
            <pc:sldMk cId="740354111" sldId="333"/>
            <ac:grpSpMk id="530" creationId="{AB6CEAAE-5C36-7BCB-2AFD-6524218C95E8}"/>
          </ac:grpSpMkLst>
        </pc:grpChg>
        <pc:grpChg chg="mod">
          <ac:chgData name="Kokchun Giang" userId="67e2125d-ec8c-4323-9653-9824a2ad815f" providerId="ADAL" clId="{C25B542B-E4E8-D141-AA14-043D930A865A}" dt="2024-01-24T19:59:53.022" v="1941" actId="164"/>
          <ac:grpSpMkLst>
            <pc:docMk/>
            <pc:sldMk cId="740354111" sldId="333"/>
            <ac:grpSpMk id="533" creationId="{98B9B11D-3104-2E8C-CC00-4014DBC63002}"/>
          </ac:grpSpMkLst>
        </pc:grpChg>
        <pc:grpChg chg="mod">
          <ac:chgData name="Kokchun Giang" userId="67e2125d-ec8c-4323-9653-9824a2ad815f" providerId="ADAL" clId="{C25B542B-E4E8-D141-AA14-043D930A865A}" dt="2024-01-24T19:59:53.022" v="1941" actId="164"/>
          <ac:grpSpMkLst>
            <pc:docMk/>
            <pc:sldMk cId="740354111" sldId="333"/>
            <ac:grpSpMk id="539" creationId="{18250C36-D988-41FD-29BF-5C1E9CE85AD4}"/>
          </ac:grpSpMkLst>
        </pc:grpChg>
        <pc:grpChg chg="del mod">
          <ac:chgData name="Kokchun Giang" userId="67e2125d-ec8c-4323-9653-9824a2ad815f" providerId="ADAL" clId="{C25B542B-E4E8-D141-AA14-043D930A865A}" dt="2024-01-24T19:51:20.052" v="1859"/>
          <ac:grpSpMkLst>
            <pc:docMk/>
            <pc:sldMk cId="740354111" sldId="333"/>
            <ac:grpSpMk id="556" creationId="{1BCCE92E-C32F-6C57-55DE-9A579FEE0D6E}"/>
          </ac:grpSpMkLst>
        </pc:grpChg>
        <pc:grpChg chg="mod">
          <ac:chgData name="Kokchun Giang" userId="67e2125d-ec8c-4323-9653-9824a2ad815f" providerId="ADAL" clId="{C25B542B-E4E8-D141-AA14-043D930A865A}" dt="2024-01-24T19:59:56.580" v="1943" actId="164"/>
          <ac:grpSpMkLst>
            <pc:docMk/>
            <pc:sldMk cId="740354111" sldId="333"/>
            <ac:grpSpMk id="557" creationId="{05EFD672-2967-8671-9C89-10894EF1D737}"/>
          </ac:grpSpMkLst>
        </pc:grpChg>
        <pc:grpChg chg="del mod">
          <ac:chgData name="Kokchun Giang" userId="67e2125d-ec8c-4323-9653-9824a2ad815f" providerId="ADAL" clId="{C25B542B-E4E8-D141-AA14-043D930A865A}" dt="2024-01-24T19:51:19.229" v="1857"/>
          <ac:grpSpMkLst>
            <pc:docMk/>
            <pc:sldMk cId="740354111" sldId="333"/>
            <ac:grpSpMk id="563" creationId="{B56AFF32-ACFC-6737-53DF-F192B7F3697F}"/>
          </ac:grpSpMkLst>
        </pc:grpChg>
        <pc:grpChg chg="mod">
          <ac:chgData name="Kokchun Giang" userId="67e2125d-ec8c-4323-9653-9824a2ad815f" providerId="ADAL" clId="{C25B542B-E4E8-D141-AA14-043D930A865A}" dt="2024-01-24T19:59:56.580" v="1943" actId="164"/>
          <ac:grpSpMkLst>
            <pc:docMk/>
            <pc:sldMk cId="740354111" sldId="333"/>
            <ac:grpSpMk id="564" creationId="{01FE7704-ED40-F79B-D0BB-50A03605FF56}"/>
          </ac:grpSpMkLst>
        </pc:grpChg>
        <pc:grpChg chg="del mod">
          <ac:chgData name="Kokchun Giang" userId="67e2125d-ec8c-4323-9653-9824a2ad815f" providerId="ADAL" clId="{C25B542B-E4E8-D141-AA14-043D930A865A}" dt="2024-01-24T19:51:21.670" v="1861"/>
          <ac:grpSpMkLst>
            <pc:docMk/>
            <pc:sldMk cId="740354111" sldId="333"/>
            <ac:grpSpMk id="566" creationId="{9BD0A5D0-EC8B-FBEB-28A8-D6229AD83ED7}"/>
          </ac:grpSpMkLst>
        </pc:grpChg>
        <pc:grpChg chg="mod">
          <ac:chgData name="Kokchun Giang" userId="67e2125d-ec8c-4323-9653-9824a2ad815f" providerId="ADAL" clId="{C25B542B-E4E8-D141-AA14-043D930A865A}" dt="2024-01-24T19:59:56.580" v="1943" actId="164"/>
          <ac:grpSpMkLst>
            <pc:docMk/>
            <pc:sldMk cId="740354111" sldId="333"/>
            <ac:grpSpMk id="568" creationId="{F2441849-E669-E310-833E-CC3CBDAB6FB4}"/>
          </ac:grpSpMkLst>
        </pc:grpChg>
        <pc:grpChg chg="add mod">
          <ac:chgData name="Kokchun Giang" userId="67e2125d-ec8c-4323-9653-9824a2ad815f" providerId="ADAL" clId="{C25B542B-E4E8-D141-AA14-043D930A865A}" dt="2024-01-24T19:59:25.789" v="1931" actId="164"/>
          <ac:grpSpMkLst>
            <pc:docMk/>
            <pc:sldMk cId="740354111" sldId="333"/>
            <ac:grpSpMk id="569" creationId="{FBD83E4A-F1EC-B08E-43D0-EBBCE90D5268}"/>
          </ac:grpSpMkLst>
        </pc:grpChg>
        <pc:grpChg chg="add mod">
          <ac:chgData name="Kokchun Giang" userId="67e2125d-ec8c-4323-9653-9824a2ad815f" providerId="ADAL" clId="{C25B542B-E4E8-D141-AA14-043D930A865A}" dt="2024-01-24T19:59:33.190" v="1933" actId="164"/>
          <ac:grpSpMkLst>
            <pc:docMk/>
            <pc:sldMk cId="740354111" sldId="333"/>
            <ac:grpSpMk id="570" creationId="{55132889-337A-DAA6-C3D9-CB7E92BAC0B6}"/>
          </ac:grpSpMkLst>
        </pc:grpChg>
        <pc:grpChg chg="add mod">
          <ac:chgData name="Kokchun Giang" userId="67e2125d-ec8c-4323-9653-9824a2ad815f" providerId="ADAL" clId="{C25B542B-E4E8-D141-AA14-043D930A865A}" dt="2024-01-24T19:59:37.889" v="1935" actId="164"/>
          <ac:grpSpMkLst>
            <pc:docMk/>
            <pc:sldMk cId="740354111" sldId="333"/>
            <ac:grpSpMk id="571" creationId="{DF5EFCAD-4601-A58B-D266-DD11EA696B03}"/>
          </ac:grpSpMkLst>
        </pc:grpChg>
        <pc:grpChg chg="add del">
          <ac:chgData name="Kokchun Giang" userId="67e2125d-ec8c-4323-9653-9824a2ad815f" providerId="ADAL" clId="{C25B542B-E4E8-D141-AA14-043D930A865A}" dt="2024-01-24T19:47:12.089" v="1623" actId="478"/>
          <ac:grpSpMkLst>
            <pc:docMk/>
            <pc:sldMk cId="740354111" sldId="333"/>
            <ac:grpSpMk id="581" creationId="{5333BEBA-EAEF-43FC-E976-D95B4C580D43}"/>
          </ac:grpSpMkLst>
        </pc:grpChg>
        <pc:grpChg chg="add del">
          <ac:chgData name="Kokchun Giang" userId="67e2125d-ec8c-4323-9653-9824a2ad815f" providerId="ADAL" clId="{C25B542B-E4E8-D141-AA14-043D930A865A}" dt="2024-01-24T19:47:12.089" v="1623" actId="478"/>
          <ac:grpSpMkLst>
            <pc:docMk/>
            <pc:sldMk cId="740354111" sldId="333"/>
            <ac:grpSpMk id="582" creationId="{3258231D-0CFC-2C06-79D7-98C86417D732}"/>
          </ac:grpSpMkLst>
        </pc:grpChg>
        <pc:grpChg chg="add mod">
          <ac:chgData name="Kokchun Giang" userId="67e2125d-ec8c-4323-9653-9824a2ad815f" providerId="ADAL" clId="{C25B542B-E4E8-D141-AA14-043D930A865A}" dt="2024-01-24T20:00:24.787" v="1949" actId="1076"/>
          <ac:grpSpMkLst>
            <pc:docMk/>
            <pc:sldMk cId="740354111" sldId="333"/>
            <ac:grpSpMk id="583" creationId="{37FFA505-4710-F844-70DA-4A63F4644A28}"/>
          </ac:grpSpMkLst>
        </pc:grpChg>
        <pc:grpChg chg="add mod">
          <ac:chgData name="Kokchun Giang" userId="67e2125d-ec8c-4323-9653-9824a2ad815f" providerId="ADAL" clId="{C25B542B-E4E8-D141-AA14-043D930A865A}" dt="2024-01-24T20:00:24.787" v="1949" actId="1076"/>
          <ac:grpSpMkLst>
            <pc:docMk/>
            <pc:sldMk cId="740354111" sldId="333"/>
            <ac:grpSpMk id="584" creationId="{BDF6B3AA-F8E5-12D3-F165-5AA383032F4C}"/>
          </ac:grpSpMkLst>
        </pc:grpChg>
        <pc:grpChg chg="add mod">
          <ac:chgData name="Kokchun Giang" userId="67e2125d-ec8c-4323-9653-9824a2ad815f" providerId="ADAL" clId="{C25B542B-E4E8-D141-AA14-043D930A865A}" dt="2024-01-24T20:00:24.787" v="1949" actId="1076"/>
          <ac:grpSpMkLst>
            <pc:docMk/>
            <pc:sldMk cId="740354111" sldId="333"/>
            <ac:grpSpMk id="585" creationId="{472D9F65-ECF2-216E-308D-4ED856215FC5}"/>
          </ac:grpSpMkLst>
        </pc:grpChg>
        <pc:grpChg chg="add mod">
          <ac:chgData name="Kokchun Giang" userId="67e2125d-ec8c-4323-9653-9824a2ad815f" providerId="ADAL" clId="{C25B542B-E4E8-D141-AA14-043D930A865A}" dt="2024-01-24T20:00:24.787" v="1949" actId="1076"/>
          <ac:grpSpMkLst>
            <pc:docMk/>
            <pc:sldMk cId="740354111" sldId="333"/>
            <ac:grpSpMk id="586" creationId="{3049B7F7-B4E5-F134-F44C-76411A7761A8}"/>
          </ac:grpSpMkLst>
        </pc:grpChg>
        <pc:grpChg chg="add del">
          <ac:chgData name="Kokchun Giang" userId="67e2125d-ec8c-4323-9653-9824a2ad815f" providerId="ADAL" clId="{C25B542B-E4E8-D141-AA14-043D930A865A}" dt="2024-01-24T19:47:12.089" v="1623" actId="478"/>
          <ac:grpSpMkLst>
            <pc:docMk/>
            <pc:sldMk cId="740354111" sldId="333"/>
            <ac:grpSpMk id="683" creationId="{F848F667-B34D-0337-23A6-00DFB52CD20C}"/>
          </ac:grpSpMkLst>
        </pc:grpChg>
        <pc:grpChg chg="add del">
          <ac:chgData name="Kokchun Giang" userId="67e2125d-ec8c-4323-9653-9824a2ad815f" providerId="ADAL" clId="{C25B542B-E4E8-D141-AA14-043D930A865A}" dt="2024-01-24T19:47:12.089" v="1623" actId="478"/>
          <ac:grpSpMkLst>
            <pc:docMk/>
            <pc:sldMk cId="740354111" sldId="333"/>
            <ac:grpSpMk id="795" creationId="{704A8D5D-3824-A820-9C9E-CF4EA5D53EFD}"/>
          </ac:grpSpMkLst>
        </pc:grpChg>
        <pc:grpChg chg="add del">
          <ac:chgData name="Kokchun Giang" userId="67e2125d-ec8c-4323-9653-9824a2ad815f" providerId="ADAL" clId="{C25B542B-E4E8-D141-AA14-043D930A865A}" dt="2024-01-24T19:47:12.089" v="1623" actId="478"/>
          <ac:grpSpMkLst>
            <pc:docMk/>
            <pc:sldMk cId="740354111" sldId="333"/>
            <ac:grpSpMk id="796" creationId="{AAA5C157-C1DF-DA5D-CA73-2DC44821E699}"/>
          </ac:grpSpMkLst>
        </pc:grpChg>
        <pc:grpChg chg="add del">
          <ac:chgData name="Kokchun Giang" userId="67e2125d-ec8c-4323-9653-9824a2ad815f" providerId="ADAL" clId="{C25B542B-E4E8-D141-AA14-043D930A865A}" dt="2024-01-24T19:47:12.089" v="1623" actId="478"/>
          <ac:grpSpMkLst>
            <pc:docMk/>
            <pc:sldMk cId="740354111" sldId="333"/>
            <ac:grpSpMk id="797" creationId="{C3E6C5A1-2169-3731-0299-33801957316E}"/>
          </ac:grpSpMkLst>
        </pc:grpChg>
        <pc:grpChg chg="add del">
          <ac:chgData name="Kokchun Giang" userId="67e2125d-ec8c-4323-9653-9824a2ad815f" providerId="ADAL" clId="{C25B542B-E4E8-D141-AA14-043D930A865A}" dt="2024-01-24T19:47:12.089" v="1623" actId="478"/>
          <ac:grpSpMkLst>
            <pc:docMk/>
            <pc:sldMk cId="740354111" sldId="333"/>
            <ac:grpSpMk id="798" creationId="{64A3D8D1-C59C-AE9B-8FEE-339CEA109E0C}"/>
          </ac:grpSpMkLst>
        </pc:grpChg>
        <pc:grpChg chg="add del">
          <ac:chgData name="Kokchun Giang" userId="67e2125d-ec8c-4323-9653-9824a2ad815f" providerId="ADAL" clId="{C25B542B-E4E8-D141-AA14-043D930A865A}" dt="2024-01-24T19:47:12.089" v="1623" actId="478"/>
          <ac:grpSpMkLst>
            <pc:docMk/>
            <pc:sldMk cId="740354111" sldId="333"/>
            <ac:grpSpMk id="802" creationId="{2D4273EE-E241-6FEC-9372-FDD21AA830E9}"/>
          </ac:grpSpMkLst>
        </pc:grpChg>
        <pc:grpChg chg="add del">
          <ac:chgData name="Kokchun Giang" userId="67e2125d-ec8c-4323-9653-9824a2ad815f" providerId="ADAL" clId="{C25B542B-E4E8-D141-AA14-043D930A865A}" dt="2024-01-24T19:47:12.089" v="1623" actId="478"/>
          <ac:grpSpMkLst>
            <pc:docMk/>
            <pc:sldMk cId="740354111" sldId="333"/>
            <ac:grpSpMk id="813" creationId="{6E27F138-7A9C-3C9F-D7F5-4A6930387625}"/>
          </ac:grpSpMkLst>
        </pc:grpChg>
        <pc:grpChg chg="add del">
          <ac:chgData name="Kokchun Giang" userId="67e2125d-ec8c-4323-9653-9824a2ad815f" providerId="ADAL" clId="{C25B542B-E4E8-D141-AA14-043D930A865A}" dt="2024-01-24T19:47:12.089" v="1623" actId="478"/>
          <ac:grpSpMkLst>
            <pc:docMk/>
            <pc:sldMk cId="740354111" sldId="333"/>
            <ac:grpSpMk id="814" creationId="{F69D5AF2-3C2D-FC04-17B1-AB8FC9E0BA82}"/>
          </ac:grpSpMkLst>
        </pc:grpChg>
        <pc:grpChg chg="add del">
          <ac:chgData name="Kokchun Giang" userId="67e2125d-ec8c-4323-9653-9824a2ad815f" providerId="ADAL" clId="{C25B542B-E4E8-D141-AA14-043D930A865A}" dt="2024-01-24T19:47:12.089" v="1623" actId="478"/>
          <ac:grpSpMkLst>
            <pc:docMk/>
            <pc:sldMk cId="740354111" sldId="333"/>
            <ac:grpSpMk id="821" creationId="{39EC47C1-EBAD-0687-7EA2-2AE039368C82}"/>
          </ac:grpSpMkLst>
        </pc:grpChg>
        <pc:grpChg chg="add del">
          <ac:chgData name="Kokchun Giang" userId="67e2125d-ec8c-4323-9653-9824a2ad815f" providerId="ADAL" clId="{C25B542B-E4E8-D141-AA14-043D930A865A}" dt="2024-01-24T19:47:12.089" v="1623" actId="478"/>
          <ac:grpSpMkLst>
            <pc:docMk/>
            <pc:sldMk cId="740354111" sldId="333"/>
            <ac:grpSpMk id="829" creationId="{56115F02-04B1-69DC-0C78-DD4F9F522902}"/>
          </ac:grpSpMkLst>
        </pc:grpChg>
        <pc:grpChg chg="add del">
          <ac:chgData name="Kokchun Giang" userId="67e2125d-ec8c-4323-9653-9824a2ad815f" providerId="ADAL" clId="{C25B542B-E4E8-D141-AA14-043D930A865A}" dt="2024-01-24T19:47:12.089" v="1623" actId="478"/>
          <ac:grpSpMkLst>
            <pc:docMk/>
            <pc:sldMk cId="740354111" sldId="333"/>
            <ac:grpSpMk id="838" creationId="{2CB21B54-C890-9F42-B39D-DAAFC3A44501}"/>
          </ac:grpSpMkLst>
        </pc:grpChg>
        <pc:grpChg chg="add del">
          <ac:chgData name="Kokchun Giang" userId="67e2125d-ec8c-4323-9653-9824a2ad815f" providerId="ADAL" clId="{C25B542B-E4E8-D141-AA14-043D930A865A}" dt="2024-01-24T19:47:12.089" v="1623" actId="478"/>
          <ac:grpSpMkLst>
            <pc:docMk/>
            <pc:sldMk cId="740354111" sldId="333"/>
            <ac:grpSpMk id="843" creationId="{79059764-B233-2E74-4223-162F907FAD48}"/>
          </ac:grpSpMkLst>
        </pc:grpChg>
        <pc:grpChg chg="add del">
          <ac:chgData name="Kokchun Giang" userId="67e2125d-ec8c-4323-9653-9824a2ad815f" providerId="ADAL" clId="{C25B542B-E4E8-D141-AA14-043D930A865A}" dt="2024-01-24T19:47:12.089" v="1623" actId="478"/>
          <ac:grpSpMkLst>
            <pc:docMk/>
            <pc:sldMk cId="740354111" sldId="333"/>
            <ac:grpSpMk id="859" creationId="{774CF156-7595-5619-1788-DEEFCC90183A}"/>
          </ac:grpSpMkLst>
        </pc:grpChg>
        <pc:grpChg chg="add del">
          <ac:chgData name="Kokchun Giang" userId="67e2125d-ec8c-4323-9653-9824a2ad815f" providerId="ADAL" clId="{C25B542B-E4E8-D141-AA14-043D930A865A}" dt="2024-01-24T19:47:12.089" v="1623" actId="478"/>
          <ac:grpSpMkLst>
            <pc:docMk/>
            <pc:sldMk cId="740354111" sldId="333"/>
            <ac:grpSpMk id="860" creationId="{2473F279-3C8E-B546-694E-3DE4B67325AF}"/>
          </ac:grpSpMkLst>
        </pc:grpChg>
        <pc:grpChg chg="add del">
          <ac:chgData name="Kokchun Giang" userId="67e2125d-ec8c-4323-9653-9824a2ad815f" providerId="ADAL" clId="{C25B542B-E4E8-D141-AA14-043D930A865A}" dt="2024-01-24T19:47:12.089" v="1623" actId="478"/>
          <ac:grpSpMkLst>
            <pc:docMk/>
            <pc:sldMk cId="740354111" sldId="333"/>
            <ac:grpSpMk id="865" creationId="{7577F21E-F103-D286-4AAF-F6182A228FB8}"/>
          </ac:grpSpMkLst>
        </pc:grpChg>
        <pc:grpChg chg="add del">
          <ac:chgData name="Kokchun Giang" userId="67e2125d-ec8c-4323-9653-9824a2ad815f" providerId="ADAL" clId="{C25B542B-E4E8-D141-AA14-043D930A865A}" dt="2024-01-24T19:47:12.089" v="1623" actId="478"/>
          <ac:grpSpMkLst>
            <pc:docMk/>
            <pc:sldMk cId="740354111" sldId="333"/>
            <ac:grpSpMk id="895" creationId="{6C045BB8-21F7-4D9F-118E-C5793D8D3212}"/>
          </ac:grpSpMkLst>
        </pc:grpChg>
        <pc:grpChg chg="del">
          <ac:chgData name="Kokchun Giang" userId="67e2125d-ec8c-4323-9653-9824a2ad815f" providerId="ADAL" clId="{C25B542B-E4E8-D141-AA14-043D930A865A}" dt="2024-01-24T19:47:14.874" v="1624" actId="478"/>
          <ac:grpSpMkLst>
            <pc:docMk/>
            <pc:sldMk cId="740354111" sldId="333"/>
            <ac:grpSpMk id="916" creationId="{7425DFA2-5397-3E92-9306-41E23753613C}"/>
          </ac:grpSpMkLst>
        </pc:grpChg>
        <pc:grpChg chg="del">
          <ac:chgData name="Kokchun Giang" userId="67e2125d-ec8c-4323-9653-9824a2ad815f" providerId="ADAL" clId="{C25B542B-E4E8-D141-AA14-043D930A865A}" dt="2024-01-24T19:47:14.874" v="1624" actId="478"/>
          <ac:grpSpMkLst>
            <pc:docMk/>
            <pc:sldMk cId="740354111" sldId="333"/>
            <ac:grpSpMk id="919" creationId="{C39F0085-C21E-3C8A-4733-7D55CB31E568}"/>
          </ac:grpSpMkLst>
        </pc:grpChg>
        <pc:grpChg chg="del">
          <ac:chgData name="Kokchun Giang" userId="67e2125d-ec8c-4323-9653-9824a2ad815f" providerId="ADAL" clId="{C25B542B-E4E8-D141-AA14-043D930A865A}" dt="2024-01-24T19:47:14.874" v="1624" actId="478"/>
          <ac:grpSpMkLst>
            <pc:docMk/>
            <pc:sldMk cId="740354111" sldId="333"/>
            <ac:grpSpMk id="931" creationId="{3382EFDA-0296-BE93-E16C-6885E2F91CB8}"/>
          </ac:grpSpMkLst>
        </pc:grpChg>
        <pc:grpChg chg="del">
          <ac:chgData name="Kokchun Giang" userId="67e2125d-ec8c-4323-9653-9824a2ad815f" providerId="ADAL" clId="{C25B542B-E4E8-D141-AA14-043D930A865A}" dt="2024-01-24T19:47:14.874" v="1624" actId="478"/>
          <ac:grpSpMkLst>
            <pc:docMk/>
            <pc:sldMk cId="740354111" sldId="333"/>
            <ac:grpSpMk id="932" creationId="{E777D1E7-A84B-AE85-B05B-F2FBEEA8D5D5}"/>
          </ac:grpSpMkLst>
        </pc:grpChg>
        <pc:grpChg chg="del">
          <ac:chgData name="Kokchun Giang" userId="67e2125d-ec8c-4323-9653-9824a2ad815f" providerId="ADAL" clId="{C25B542B-E4E8-D141-AA14-043D930A865A}" dt="2024-01-24T19:47:14.874" v="1624" actId="478"/>
          <ac:grpSpMkLst>
            <pc:docMk/>
            <pc:sldMk cId="740354111" sldId="333"/>
            <ac:grpSpMk id="947" creationId="{5B4E8E2C-BBAC-7D12-BFA2-2F059822038A}"/>
          </ac:grpSpMkLst>
        </pc:grpChg>
        <pc:grpChg chg="del">
          <ac:chgData name="Kokchun Giang" userId="67e2125d-ec8c-4323-9653-9824a2ad815f" providerId="ADAL" clId="{C25B542B-E4E8-D141-AA14-043D930A865A}" dt="2024-01-24T19:47:14.874" v="1624" actId="478"/>
          <ac:grpSpMkLst>
            <pc:docMk/>
            <pc:sldMk cId="740354111" sldId="333"/>
            <ac:grpSpMk id="968" creationId="{676FEDA7-7C8E-03FF-ABB0-ABC1F035CEE7}"/>
          </ac:grpSpMkLst>
        </pc:grpChg>
        <pc:grpChg chg="del">
          <ac:chgData name="Kokchun Giang" userId="67e2125d-ec8c-4323-9653-9824a2ad815f" providerId="ADAL" clId="{C25B542B-E4E8-D141-AA14-043D930A865A}" dt="2024-01-24T19:47:14.874" v="1624" actId="478"/>
          <ac:grpSpMkLst>
            <pc:docMk/>
            <pc:sldMk cId="740354111" sldId="333"/>
            <ac:grpSpMk id="969" creationId="{E1E18C33-3BD6-6091-B0C2-910828BF7125}"/>
          </ac:grpSpMkLst>
        </pc:grpChg>
        <pc:grpChg chg="del">
          <ac:chgData name="Kokchun Giang" userId="67e2125d-ec8c-4323-9653-9824a2ad815f" providerId="ADAL" clId="{C25B542B-E4E8-D141-AA14-043D930A865A}" dt="2024-01-24T19:47:14.874" v="1624" actId="478"/>
          <ac:grpSpMkLst>
            <pc:docMk/>
            <pc:sldMk cId="740354111" sldId="333"/>
            <ac:grpSpMk id="970" creationId="{4499F252-5D7A-A6B6-4EA8-4BDF9AA094F0}"/>
          </ac:grpSpMkLst>
        </pc:grpChg>
        <pc:grpChg chg="del">
          <ac:chgData name="Kokchun Giang" userId="67e2125d-ec8c-4323-9653-9824a2ad815f" providerId="ADAL" clId="{C25B542B-E4E8-D141-AA14-043D930A865A}" dt="2024-01-24T19:47:14.874" v="1624" actId="478"/>
          <ac:grpSpMkLst>
            <pc:docMk/>
            <pc:sldMk cId="740354111" sldId="333"/>
            <ac:grpSpMk id="985" creationId="{C7B5A312-2874-4525-3C06-8095EBF256AF}"/>
          </ac:grpSpMkLst>
        </pc:grpChg>
        <pc:grpChg chg="del">
          <ac:chgData name="Kokchun Giang" userId="67e2125d-ec8c-4323-9653-9824a2ad815f" providerId="ADAL" clId="{C25B542B-E4E8-D141-AA14-043D930A865A}" dt="2024-01-24T19:47:14.874" v="1624" actId="478"/>
          <ac:grpSpMkLst>
            <pc:docMk/>
            <pc:sldMk cId="740354111" sldId="333"/>
            <ac:grpSpMk id="986" creationId="{5A403780-C607-2DD4-7CDB-FB0980CFD761}"/>
          </ac:grpSpMkLst>
        </pc:grpChg>
        <pc:grpChg chg="del">
          <ac:chgData name="Kokchun Giang" userId="67e2125d-ec8c-4323-9653-9824a2ad815f" providerId="ADAL" clId="{C25B542B-E4E8-D141-AA14-043D930A865A}" dt="2024-01-24T19:47:14.874" v="1624" actId="478"/>
          <ac:grpSpMkLst>
            <pc:docMk/>
            <pc:sldMk cId="740354111" sldId="333"/>
            <ac:grpSpMk id="990" creationId="{DE63AFA8-EE18-3DF9-7DA5-84815FFFD07F}"/>
          </ac:grpSpMkLst>
        </pc:grpChg>
        <pc:grpChg chg="del">
          <ac:chgData name="Kokchun Giang" userId="67e2125d-ec8c-4323-9653-9824a2ad815f" providerId="ADAL" clId="{C25B542B-E4E8-D141-AA14-043D930A865A}" dt="2024-01-24T19:47:14.874" v="1624" actId="478"/>
          <ac:grpSpMkLst>
            <pc:docMk/>
            <pc:sldMk cId="740354111" sldId="333"/>
            <ac:grpSpMk id="1007" creationId="{9191381A-E0C2-16C7-9A3D-24DA367BDEE0}"/>
          </ac:grpSpMkLst>
        </pc:grpChg>
        <pc:grpChg chg="del">
          <ac:chgData name="Kokchun Giang" userId="67e2125d-ec8c-4323-9653-9824a2ad815f" providerId="ADAL" clId="{C25B542B-E4E8-D141-AA14-043D930A865A}" dt="2024-01-24T19:47:14.874" v="1624" actId="478"/>
          <ac:grpSpMkLst>
            <pc:docMk/>
            <pc:sldMk cId="740354111" sldId="333"/>
            <ac:grpSpMk id="1008" creationId="{DAFDE0B0-4F3A-EC39-A4EE-863282927C9C}"/>
          </ac:grpSpMkLst>
        </pc:grpChg>
        <pc:grpChg chg="del">
          <ac:chgData name="Kokchun Giang" userId="67e2125d-ec8c-4323-9653-9824a2ad815f" providerId="ADAL" clId="{C25B542B-E4E8-D141-AA14-043D930A865A}" dt="2024-01-24T19:47:14.874" v="1624" actId="478"/>
          <ac:grpSpMkLst>
            <pc:docMk/>
            <pc:sldMk cId="740354111" sldId="333"/>
            <ac:grpSpMk id="1022" creationId="{D13A803C-CA6C-DD07-E89F-E145D1408469}"/>
          </ac:grpSpMkLst>
        </pc:grpChg>
        <pc:grpChg chg="del">
          <ac:chgData name="Kokchun Giang" userId="67e2125d-ec8c-4323-9653-9824a2ad815f" providerId="ADAL" clId="{C25B542B-E4E8-D141-AA14-043D930A865A}" dt="2024-01-24T19:47:14.874" v="1624" actId="478"/>
          <ac:grpSpMkLst>
            <pc:docMk/>
            <pc:sldMk cId="740354111" sldId="333"/>
            <ac:grpSpMk id="1023" creationId="{9A7E656A-6966-2CAD-51AA-D3E73268565D}"/>
          </ac:grpSpMkLst>
        </pc:grpChg>
        <pc:grpChg chg="del">
          <ac:chgData name="Kokchun Giang" userId="67e2125d-ec8c-4323-9653-9824a2ad815f" providerId="ADAL" clId="{C25B542B-E4E8-D141-AA14-043D930A865A}" dt="2024-01-24T19:47:14.874" v="1624" actId="478"/>
          <ac:grpSpMkLst>
            <pc:docMk/>
            <pc:sldMk cId="740354111" sldId="333"/>
            <ac:grpSpMk id="1031" creationId="{B570952D-F2C2-34C5-37CF-394447A401A0}"/>
          </ac:grpSpMkLst>
        </pc:grpChg>
        <pc:grpChg chg="del">
          <ac:chgData name="Kokchun Giang" userId="67e2125d-ec8c-4323-9653-9824a2ad815f" providerId="ADAL" clId="{C25B542B-E4E8-D141-AA14-043D930A865A}" dt="2024-01-24T19:47:14.874" v="1624" actId="478"/>
          <ac:grpSpMkLst>
            <pc:docMk/>
            <pc:sldMk cId="740354111" sldId="333"/>
            <ac:grpSpMk id="1035" creationId="{0F09E19C-459E-2BD7-4E49-EE04DDDB5EBB}"/>
          </ac:grpSpMkLst>
        </pc:grpChg>
        <pc:grpChg chg="del">
          <ac:chgData name="Kokchun Giang" userId="67e2125d-ec8c-4323-9653-9824a2ad815f" providerId="ADAL" clId="{C25B542B-E4E8-D141-AA14-043D930A865A}" dt="2024-01-24T19:47:14.874" v="1624" actId="478"/>
          <ac:grpSpMkLst>
            <pc:docMk/>
            <pc:sldMk cId="740354111" sldId="333"/>
            <ac:grpSpMk id="1044" creationId="{7ADB5163-3BF5-51F9-C571-69AE1D445A00}"/>
          </ac:grpSpMkLst>
        </pc:grpChg>
        <pc:grpChg chg="del">
          <ac:chgData name="Kokchun Giang" userId="67e2125d-ec8c-4323-9653-9824a2ad815f" providerId="ADAL" clId="{C25B542B-E4E8-D141-AA14-043D930A865A}" dt="2024-01-24T19:47:14.874" v="1624" actId="478"/>
          <ac:grpSpMkLst>
            <pc:docMk/>
            <pc:sldMk cId="740354111" sldId="333"/>
            <ac:grpSpMk id="1047" creationId="{98B9FC54-1DB1-0839-820F-63749D0535D1}"/>
          </ac:grpSpMkLst>
        </pc:grpChg>
        <pc:grpChg chg="del">
          <ac:chgData name="Kokchun Giang" userId="67e2125d-ec8c-4323-9653-9824a2ad815f" providerId="ADAL" clId="{C25B542B-E4E8-D141-AA14-043D930A865A}" dt="2024-01-24T19:47:14.874" v="1624" actId="478"/>
          <ac:grpSpMkLst>
            <pc:docMk/>
            <pc:sldMk cId="740354111" sldId="333"/>
            <ac:grpSpMk id="1076" creationId="{4E2DB81A-92E6-3939-A1CA-95841A524BD9}"/>
          </ac:grpSpMkLst>
        </pc:grpChg>
        <pc:grpChg chg="del">
          <ac:chgData name="Kokchun Giang" userId="67e2125d-ec8c-4323-9653-9824a2ad815f" providerId="ADAL" clId="{C25B542B-E4E8-D141-AA14-043D930A865A}" dt="2024-01-24T19:47:14.874" v="1624" actId="478"/>
          <ac:grpSpMkLst>
            <pc:docMk/>
            <pc:sldMk cId="740354111" sldId="333"/>
            <ac:grpSpMk id="1077" creationId="{534BCE2D-6F54-7ACB-B5CC-46184C9C17D7}"/>
          </ac:grpSpMkLst>
        </pc:grpChg>
        <pc:grpChg chg="del">
          <ac:chgData name="Kokchun Giang" userId="67e2125d-ec8c-4323-9653-9824a2ad815f" providerId="ADAL" clId="{C25B542B-E4E8-D141-AA14-043D930A865A}" dt="2024-01-24T19:47:14.874" v="1624" actId="478"/>
          <ac:grpSpMkLst>
            <pc:docMk/>
            <pc:sldMk cId="740354111" sldId="333"/>
            <ac:grpSpMk id="1078" creationId="{AA06984D-C5A4-5E5D-7E88-6CE6144E43F1}"/>
          </ac:grpSpMkLst>
        </pc:grpChg>
        <pc:grpChg chg="del">
          <ac:chgData name="Kokchun Giang" userId="67e2125d-ec8c-4323-9653-9824a2ad815f" providerId="ADAL" clId="{C25B542B-E4E8-D141-AA14-043D930A865A}" dt="2024-01-24T19:47:14.874" v="1624" actId="478"/>
          <ac:grpSpMkLst>
            <pc:docMk/>
            <pc:sldMk cId="740354111" sldId="333"/>
            <ac:grpSpMk id="1079" creationId="{5943A557-8910-E26D-5837-BCB0DC306595}"/>
          </ac:grpSpMkLst>
        </pc:grpChg>
        <pc:grpChg chg="del">
          <ac:chgData name="Kokchun Giang" userId="67e2125d-ec8c-4323-9653-9824a2ad815f" providerId="ADAL" clId="{C25B542B-E4E8-D141-AA14-043D930A865A}" dt="2024-01-24T19:47:21.944" v="1629" actId="478"/>
          <ac:grpSpMkLst>
            <pc:docMk/>
            <pc:sldMk cId="740354111" sldId="333"/>
            <ac:grpSpMk id="1095" creationId="{898ED6AD-3972-6729-BAD1-A8701C451745}"/>
          </ac:grpSpMkLst>
        </pc:grpChg>
        <pc:grpChg chg="del">
          <ac:chgData name="Kokchun Giang" userId="67e2125d-ec8c-4323-9653-9824a2ad815f" providerId="ADAL" clId="{C25B542B-E4E8-D141-AA14-043D930A865A}" dt="2024-01-24T19:47:21.944" v="1629" actId="478"/>
          <ac:grpSpMkLst>
            <pc:docMk/>
            <pc:sldMk cId="740354111" sldId="333"/>
            <ac:grpSpMk id="1100" creationId="{4A79B9C2-23F1-108F-537E-78DBE733E73B}"/>
          </ac:grpSpMkLst>
        </pc:grpChg>
        <pc:grpChg chg="del">
          <ac:chgData name="Kokchun Giang" userId="67e2125d-ec8c-4323-9653-9824a2ad815f" providerId="ADAL" clId="{C25B542B-E4E8-D141-AA14-043D930A865A}" dt="2024-01-24T19:47:21.944" v="1629" actId="478"/>
          <ac:grpSpMkLst>
            <pc:docMk/>
            <pc:sldMk cId="740354111" sldId="333"/>
            <ac:grpSpMk id="1116" creationId="{E5A104ED-1013-7E14-0A27-F2608A8F8E17}"/>
          </ac:grpSpMkLst>
        </pc:grpChg>
        <pc:grpChg chg="del">
          <ac:chgData name="Kokchun Giang" userId="67e2125d-ec8c-4323-9653-9824a2ad815f" providerId="ADAL" clId="{C25B542B-E4E8-D141-AA14-043D930A865A}" dt="2024-01-24T19:47:21.944" v="1629" actId="478"/>
          <ac:grpSpMkLst>
            <pc:docMk/>
            <pc:sldMk cId="740354111" sldId="333"/>
            <ac:grpSpMk id="1117" creationId="{5B4C16C8-F9BC-FAC4-1CF7-B1D986C451C9}"/>
          </ac:grpSpMkLst>
        </pc:grpChg>
        <pc:grpChg chg="del">
          <ac:chgData name="Kokchun Giang" userId="67e2125d-ec8c-4323-9653-9824a2ad815f" providerId="ADAL" clId="{C25B542B-E4E8-D141-AA14-043D930A865A}" dt="2024-01-24T19:47:21.944" v="1629" actId="478"/>
          <ac:grpSpMkLst>
            <pc:docMk/>
            <pc:sldMk cId="740354111" sldId="333"/>
            <ac:grpSpMk id="1125" creationId="{03D8B843-7B08-E93F-272C-C1D576DC5AD4}"/>
          </ac:grpSpMkLst>
        </pc:grpChg>
        <pc:grpChg chg="del">
          <ac:chgData name="Kokchun Giang" userId="67e2125d-ec8c-4323-9653-9824a2ad815f" providerId="ADAL" clId="{C25B542B-E4E8-D141-AA14-043D930A865A}" dt="2024-01-24T19:47:21.944" v="1629" actId="478"/>
          <ac:grpSpMkLst>
            <pc:docMk/>
            <pc:sldMk cId="740354111" sldId="333"/>
            <ac:grpSpMk id="1126" creationId="{12A9B468-E9AF-1C0F-CD92-3278DEA04074}"/>
          </ac:grpSpMkLst>
        </pc:grpChg>
        <pc:grpChg chg="del">
          <ac:chgData name="Kokchun Giang" userId="67e2125d-ec8c-4323-9653-9824a2ad815f" providerId="ADAL" clId="{C25B542B-E4E8-D141-AA14-043D930A865A}" dt="2024-01-24T19:47:21.944" v="1629" actId="478"/>
          <ac:grpSpMkLst>
            <pc:docMk/>
            <pc:sldMk cId="740354111" sldId="333"/>
            <ac:grpSpMk id="1131" creationId="{0C5EF0F2-4BF9-B9E5-4CFD-10ED55C5EF02}"/>
          </ac:grpSpMkLst>
        </pc:grpChg>
        <pc:grpChg chg="del">
          <ac:chgData name="Kokchun Giang" userId="67e2125d-ec8c-4323-9653-9824a2ad815f" providerId="ADAL" clId="{C25B542B-E4E8-D141-AA14-043D930A865A}" dt="2024-01-24T19:47:21.944" v="1629" actId="478"/>
          <ac:grpSpMkLst>
            <pc:docMk/>
            <pc:sldMk cId="740354111" sldId="333"/>
            <ac:grpSpMk id="1148" creationId="{1D83F6F0-8C36-23C1-D77B-945A40997272}"/>
          </ac:grpSpMkLst>
        </pc:grpChg>
        <pc:grpChg chg="del">
          <ac:chgData name="Kokchun Giang" userId="67e2125d-ec8c-4323-9653-9824a2ad815f" providerId="ADAL" clId="{C25B542B-E4E8-D141-AA14-043D930A865A}" dt="2024-01-24T19:47:21.944" v="1629" actId="478"/>
          <ac:grpSpMkLst>
            <pc:docMk/>
            <pc:sldMk cId="740354111" sldId="333"/>
            <ac:grpSpMk id="1151" creationId="{64B34BF4-F02E-68B4-2EB1-F817B16191DA}"/>
          </ac:grpSpMkLst>
        </pc:grpChg>
        <pc:grpChg chg="del">
          <ac:chgData name="Kokchun Giang" userId="67e2125d-ec8c-4323-9653-9824a2ad815f" providerId="ADAL" clId="{C25B542B-E4E8-D141-AA14-043D930A865A}" dt="2024-01-24T19:47:21.944" v="1629" actId="478"/>
          <ac:grpSpMkLst>
            <pc:docMk/>
            <pc:sldMk cId="740354111" sldId="333"/>
            <ac:grpSpMk id="1169" creationId="{34378FC4-9484-8316-64EC-0C1900A5807A}"/>
          </ac:grpSpMkLst>
        </pc:grpChg>
        <pc:grpChg chg="del">
          <ac:chgData name="Kokchun Giang" userId="67e2125d-ec8c-4323-9653-9824a2ad815f" providerId="ADAL" clId="{C25B542B-E4E8-D141-AA14-043D930A865A}" dt="2024-01-24T19:47:21.944" v="1629" actId="478"/>
          <ac:grpSpMkLst>
            <pc:docMk/>
            <pc:sldMk cId="740354111" sldId="333"/>
            <ac:grpSpMk id="1170" creationId="{AF70AB84-9DA1-4AA3-CFC8-9C22E92AFD8F}"/>
          </ac:grpSpMkLst>
        </pc:grpChg>
        <pc:grpChg chg="del">
          <ac:chgData name="Kokchun Giang" userId="67e2125d-ec8c-4323-9653-9824a2ad815f" providerId="ADAL" clId="{C25B542B-E4E8-D141-AA14-043D930A865A}" dt="2024-01-24T19:47:21.944" v="1629" actId="478"/>
          <ac:grpSpMkLst>
            <pc:docMk/>
            <pc:sldMk cId="740354111" sldId="333"/>
            <ac:grpSpMk id="1176" creationId="{66FF803C-5C78-5484-67BB-34D560F17090}"/>
          </ac:grpSpMkLst>
        </pc:grpChg>
        <pc:grpChg chg="del">
          <ac:chgData name="Kokchun Giang" userId="67e2125d-ec8c-4323-9653-9824a2ad815f" providerId="ADAL" clId="{C25B542B-E4E8-D141-AA14-043D930A865A}" dt="2024-01-24T19:47:21.944" v="1629" actId="478"/>
          <ac:grpSpMkLst>
            <pc:docMk/>
            <pc:sldMk cId="740354111" sldId="333"/>
            <ac:grpSpMk id="1189" creationId="{C0F4F533-0140-E3AB-FFB3-AC932ACCD939}"/>
          </ac:grpSpMkLst>
        </pc:grpChg>
        <pc:grpChg chg="del">
          <ac:chgData name="Kokchun Giang" userId="67e2125d-ec8c-4323-9653-9824a2ad815f" providerId="ADAL" clId="{C25B542B-E4E8-D141-AA14-043D930A865A}" dt="2024-01-24T19:47:21.944" v="1629" actId="478"/>
          <ac:grpSpMkLst>
            <pc:docMk/>
            <pc:sldMk cId="740354111" sldId="333"/>
            <ac:grpSpMk id="1190" creationId="{97806B79-E33B-6C0C-CF66-3BECC1C290F8}"/>
          </ac:grpSpMkLst>
        </pc:grpChg>
        <pc:grpChg chg="del">
          <ac:chgData name="Kokchun Giang" userId="67e2125d-ec8c-4323-9653-9824a2ad815f" providerId="ADAL" clId="{C25B542B-E4E8-D141-AA14-043D930A865A}" dt="2024-01-24T19:47:21.944" v="1629" actId="478"/>
          <ac:grpSpMkLst>
            <pc:docMk/>
            <pc:sldMk cId="740354111" sldId="333"/>
            <ac:grpSpMk id="1191" creationId="{2307189F-749E-2E5D-BBEC-9B0FFDA62295}"/>
          </ac:grpSpMkLst>
        </pc:grpChg>
        <pc:grpChg chg="del">
          <ac:chgData name="Kokchun Giang" userId="67e2125d-ec8c-4323-9653-9824a2ad815f" providerId="ADAL" clId="{C25B542B-E4E8-D141-AA14-043D930A865A}" dt="2024-01-24T19:47:21.944" v="1629" actId="478"/>
          <ac:grpSpMkLst>
            <pc:docMk/>
            <pc:sldMk cId="740354111" sldId="333"/>
            <ac:grpSpMk id="1192" creationId="{B449445D-23DE-CED9-971D-285FF45DFC41}"/>
          </ac:grpSpMkLst>
        </pc:grpChg>
        <pc:grpChg chg="del">
          <ac:chgData name="Kokchun Giang" userId="67e2125d-ec8c-4323-9653-9824a2ad815f" providerId="ADAL" clId="{C25B542B-E4E8-D141-AA14-043D930A865A}" dt="2024-01-24T19:47:21.944" v="1629" actId="478"/>
          <ac:grpSpMkLst>
            <pc:docMk/>
            <pc:sldMk cId="740354111" sldId="333"/>
            <ac:grpSpMk id="1206" creationId="{75E63C9E-D919-D0FB-3116-192D26F096F6}"/>
          </ac:grpSpMkLst>
        </pc:grpChg>
        <pc:grpChg chg="del">
          <ac:chgData name="Kokchun Giang" userId="67e2125d-ec8c-4323-9653-9824a2ad815f" providerId="ADAL" clId="{C25B542B-E4E8-D141-AA14-043D930A865A}" dt="2024-01-24T19:47:21.944" v="1629" actId="478"/>
          <ac:grpSpMkLst>
            <pc:docMk/>
            <pc:sldMk cId="740354111" sldId="333"/>
            <ac:grpSpMk id="1207" creationId="{52FB59A1-3083-101A-CDD1-7C0DF82CB09F}"/>
          </ac:grpSpMkLst>
        </pc:grpChg>
        <pc:grpChg chg="del">
          <ac:chgData name="Kokchun Giang" userId="67e2125d-ec8c-4323-9653-9824a2ad815f" providerId="ADAL" clId="{C25B542B-E4E8-D141-AA14-043D930A865A}" dt="2024-01-24T19:47:21.944" v="1629" actId="478"/>
          <ac:grpSpMkLst>
            <pc:docMk/>
            <pc:sldMk cId="740354111" sldId="333"/>
            <ac:grpSpMk id="1208" creationId="{D683FC7E-2DB4-36CD-2E7E-86E65D5767D5}"/>
          </ac:grpSpMkLst>
        </pc:grpChg>
        <pc:grpChg chg="del">
          <ac:chgData name="Kokchun Giang" userId="67e2125d-ec8c-4323-9653-9824a2ad815f" providerId="ADAL" clId="{C25B542B-E4E8-D141-AA14-043D930A865A}" dt="2024-01-24T19:47:21.944" v="1629" actId="478"/>
          <ac:grpSpMkLst>
            <pc:docMk/>
            <pc:sldMk cId="740354111" sldId="333"/>
            <ac:grpSpMk id="1217" creationId="{9FE43E34-8998-2586-BD30-A0E49351CDC9}"/>
          </ac:grpSpMkLst>
        </pc:grpChg>
        <pc:grpChg chg="del">
          <ac:chgData name="Kokchun Giang" userId="67e2125d-ec8c-4323-9653-9824a2ad815f" providerId="ADAL" clId="{C25B542B-E4E8-D141-AA14-043D930A865A}" dt="2024-01-24T19:47:21.944" v="1629" actId="478"/>
          <ac:grpSpMkLst>
            <pc:docMk/>
            <pc:sldMk cId="740354111" sldId="333"/>
            <ac:grpSpMk id="1230" creationId="{6D8EB8BE-5131-766A-9863-EB4574E401E3}"/>
          </ac:grpSpMkLst>
        </pc:grpChg>
        <pc:grpChg chg="del">
          <ac:chgData name="Kokchun Giang" userId="67e2125d-ec8c-4323-9653-9824a2ad815f" providerId="ADAL" clId="{C25B542B-E4E8-D141-AA14-043D930A865A}" dt="2024-01-24T19:47:21.944" v="1629" actId="478"/>
          <ac:grpSpMkLst>
            <pc:docMk/>
            <pc:sldMk cId="740354111" sldId="333"/>
            <ac:grpSpMk id="1243" creationId="{194CA6F2-EB77-F310-74D3-749678B0BCAD}"/>
          </ac:grpSpMkLst>
        </pc:grpChg>
        <pc:grpChg chg="del">
          <ac:chgData name="Kokchun Giang" userId="67e2125d-ec8c-4323-9653-9824a2ad815f" providerId="ADAL" clId="{C25B542B-E4E8-D141-AA14-043D930A865A}" dt="2024-01-24T19:47:21.944" v="1629" actId="478"/>
          <ac:grpSpMkLst>
            <pc:docMk/>
            <pc:sldMk cId="740354111" sldId="333"/>
            <ac:grpSpMk id="1256" creationId="{6CD08547-6ADF-8774-49BC-F48E011F47E3}"/>
          </ac:grpSpMkLst>
        </pc:grpChg>
        <pc:grpChg chg="del">
          <ac:chgData name="Kokchun Giang" userId="67e2125d-ec8c-4323-9653-9824a2ad815f" providerId="ADAL" clId="{C25B542B-E4E8-D141-AA14-043D930A865A}" dt="2024-01-24T19:47:21.944" v="1629" actId="478"/>
          <ac:grpSpMkLst>
            <pc:docMk/>
            <pc:sldMk cId="740354111" sldId="333"/>
            <ac:grpSpMk id="1258" creationId="{C4795D19-627F-CA42-F94F-FCBCE99052DD}"/>
          </ac:grpSpMkLst>
        </pc:grpChg>
        <pc:inkChg chg="add mod">
          <ac:chgData name="Kokchun Giang" userId="67e2125d-ec8c-4323-9653-9824a2ad815f" providerId="ADAL" clId="{C25B542B-E4E8-D141-AA14-043D930A865A}" dt="2024-01-24T19:47:32.004" v="1637"/>
          <ac:inkMkLst>
            <pc:docMk/>
            <pc:sldMk cId="740354111" sldId="333"/>
            <ac:inkMk id="3" creationId="{A5215C03-4C8A-CC37-8677-427C28B917D8}"/>
          </ac:inkMkLst>
        </pc:inkChg>
        <pc:inkChg chg="add mod">
          <ac:chgData name="Kokchun Giang" userId="67e2125d-ec8c-4323-9653-9824a2ad815f" providerId="ADAL" clId="{C25B542B-E4E8-D141-AA14-043D930A865A}" dt="2024-01-24T19:47:32.004" v="1637"/>
          <ac:inkMkLst>
            <pc:docMk/>
            <pc:sldMk cId="740354111" sldId="333"/>
            <ac:inkMk id="4" creationId="{FA0EA41E-258E-6ED2-18FF-69D64F4F1CED}"/>
          </ac:inkMkLst>
        </pc:inkChg>
        <pc:inkChg chg="add mod">
          <ac:chgData name="Kokchun Giang" userId="67e2125d-ec8c-4323-9653-9824a2ad815f" providerId="ADAL" clId="{C25B542B-E4E8-D141-AA14-043D930A865A}" dt="2024-01-24T19:47:32.004" v="1637"/>
          <ac:inkMkLst>
            <pc:docMk/>
            <pc:sldMk cId="740354111" sldId="333"/>
            <ac:inkMk id="5" creationId="{4917A71A-1B30-D37B-2C7F-15DBED777AEB}"/>
          </ac:inkMkLst>
        </pc:inkChg>
        <pc:inkChg chg="add mod">
          <ac:chgData name="Kokchun Giang" userId="67e2125d-ec8c-4323-9653-9824a2ad815f" providerId="ADAL" clId="{C25B542B-E4E8-D141-AA14-043D930A865A}" dt="2024-01-24T19:47:32.004" v="1637"/>
          <ac:inkMkLst>
            <pc:docMk/>
            <pc:sldMk cId="740354111" sldId="333"/>
            <ac:inkMk id="6" creationId="{54299E45-5334-6C91-6B9F-BF2708BD16FE}"/>
          </ac:inkMkLst>
        </pc:inkChg>
        <pc:inkChg chg="add mod">
          <ac:chgData name="Kokchun Giang" userId="67e2125d-ec8c-4323-9653-9824a2ad815f" providerId="ADAL" clId="{C25B542B-E4E8-D141-AA14-043D930A865A}" dt="2024-01-24T19:47:32.004" v="1637"/>
          <ac:inkMkLst>
            <pc:docMk/>
            <pc:sldMk cId="740354111" sldId="333"/>
            <ac:inkMk id="7" creationId="{C68407AE-E4E5-C444-D4EA-ECC4E4A7E036}"/>
          </ac:inkMkLst>
        </pc:inkChg>
        <pc:inkChg chg="add mod">
          <ac:chgData name="Kokchun Giang" userId="67e2125d-ec8c-4323-9653-9824a2ad815f" providerId="ADAL" clId="{C25B542B-E4E8-D141-AA14-043D930A865A}" dt="2024-01-24T19:47:32.004" v="1637"/>
          <ac:inkMkLst>
            <pc:docMk/>
            <pc:sldMk cId="740354111" sldId="333"/>
            <ac:inkMk id="8" creationId="{E8F5B65E-D78B-CAE2-D8CE-DA4EF872C6FD}"/>
          </ac:inkMkLst>
        </pc:inkChg>
        <pc:inkChg chg="add mod">
          <ac:chgData name="Kokchun Giang" userId="67e2125d-ec8c-4323-9653-9824a2ad815f" providerId="ADAL" clId="{C25B542B-E4E8-D141-AA14-043D930A865A}" dt="2024-01-24T19:47:32.004" v="1637"/>
          <ac:inkMkLst>
            <pc:docMk/>
            <pc:sldMk cId="740354111" sldId="333"/>
            <ac:inkMk id="9" creationId="{9164DFC9-C313-94D9-4191-2564E607419B}"/>
          </ac:inkMkLst>
        </pc:inkChg>
        <pc:inkChg chg="add mod">
          <ac:chgData name="Kokchun Giang" userId="67e2125d-ec8c-4323-9653-9824a2ad815f" providerId="ADAL" clId="{C25B542B-E4E8-D141-AA14-043D930A865A}" dt="2024-01-24T19:47:33.188" v="1641"/>
          <ac:inkMkLst>
            <pc:docMk/>
            <pc:sldMk cId="740354111" sldId="333"/>
            <ac:inkMk id="11" creationId="{21AD3D98-CB6D-B1AA-3F48-AD70EAD5DB7C}"/>
          </ac:inkMkLst>
        </pc:inkChg>
        <pc:inkChg chg="add mod">
          <ac:chgData name="Kokchun Giang" userId="67e2125d-ec8c-4323-9653-9824a2ad815f" providerId="ADAL" clId="{C25B542B-E4E8-D141-AA14-043D930A865A}" dt="2024-01-24T19:47:33.188" v="1641"/>
          <ac:inkMkLst>
            <pc:docMk/>
            <pc:sldMk cId="740354111" sldId="333"/>
            <ac:inkMk id="12" creationId="{5F5A5963-CFA0-E2E2-658A-9ADE5ED802EF}"/>
          </ac:inkMkLst>
        </pc:inkChg>
        <pc:inkChg chg="add mod">
          <ac:chgData name="Kokchun Giang" userId="67e2125d-ec8c-4323-9653-9824a2ad815f" providerId="ADAL" clId="{C25B542B-E4E8-D141-AA14-043D930A865A}" dt="2024-01-24T19:47:33.188" v="1641"/>
          <ac:inkMkLst>
            <pc:docMk/>
            <pc:sldMk cId="740354111" sldId="333"/>
            <ac:inkMk id="13" creationId="{3DCB9F7D-F2CB-070A-1B07-6FDFED1509BC}"/>
          </ac:inkMkLst>
        </pc:inkChg>
        <pc:inkChg chg="add mod">
          <ac:chgData name="Kokchun Giang" userId="67e2125d-ec8c-4323-9653-9824a2ad815f" providerId="ADAL" clId="{C25B542B-E4E8-D141-AA14-043D930A865A}" dt="2024-01-24T19:48:06.308" v="1650"/>
          <ac:inkMkLst>
            <pc:docMk/>
            <pc:sldMk cId="740354111" sldId="333"/>
            <ac:inkMk id="15" creationId="{9CF285DB-81D5-1EDF-B92E-DE745A3DDF07}"/>
          </ac:inkMkLst>
        </pc:inkChg>
        <pc:inkChg chg="add mod">
          <ac:chgData name="Kokchun Giang" userId="67e2125d-ec8c-4323-9653-9824a2ad815f" providerId="ADAL" clId="{C25B542B-E4E8-D141-AA14-043D930A865A}" dt="2024-01-24T19:48:06.308" v="1650"/>
          <ac:inkMkLst>
            <pc:docMk/>
            <pc:sldMk cId="740354111" sldId="333"/>
            <ac:inkMk id="16" creationId="{0A679E69-63EE-7FDE-721E-087E5808A701}"/>
          </ac:inkMkLst>
        </pc:inkChg>
        <pc:inkChg chg="add mod">
          <ac:chgData name="Kokchun Giang" userId="67e2125d-ec8c-4323-9653-9824a2ad815f" providerId="ADAL" clId="{C25B542B-E4E8-D141-AA14-043D930A865A}" dt="2024-01-24T19:48:06.308" v="1650"/>
          <ac:inkMkLst>
            <pc:docMk/>
            <pc:sldMk cId="740354111" sldId="333"/>
            <ac:inkMk id="17" creationId="{42F24548-11E2-8A1B-9D7B-D7CD61FB4256}"/>
          </ac:inkMkLst>
        </pc:inkChg>
        <pc:inkChg chg="add mod">
          <ac:chgData name="Kokchun Giang" userId="67e2125d-ec8c-4323-9653-9824a2ad815f" providerId="ADAL" clId="{C25B542B-E4E8-D141-AA14-043D930A865A}" dt="2024-01-24T19:59:25.789" v="1931" actId="164"/>
          <ac:inkMkLst>
            <pc:docMk/>
            <pc:sldMk cId="740354111" sldId="333"/>
            <ac:inkMk id="18" creationId="{3DB993E7-755E-D183-7761-5F25F9F49AF6}"/>
          </ac:inkMkLst>
        </pc:inkChg>
        <pc:inkChg chg="add mod">
          <ac:chgData name="Kokchun Giang" userId="67e2125d-ec8c-4323-9653-9824a2ad815f" providerId="ADAL" clId="{C25B542B-E4E8-D141-AA14-043D930A865A}" dt="2024-01-24T19:48:06.308" v="1650"/>
          <ac:inkMkLst>
            <pc:docMk/>
            <pc:sldMk cId="740354111" sldId="333"/>
            <ac:inkMk id="19" creationId="{6DE74B15-00A6-BB53-488C-FE291999A351}"/>
          </ac:inkMkLst>
        </pc:inkChg>
        <pc:inkChg chg="add mod">
          <ac:chgData name="Kokchun Giang" userId="67e2125d-ec8c-4323-9653-9824a2ad815f" providerId="ADAL" clId="{C25B542B-E4E8-D141-AA14-043D930A865A}" dt="2024-01-24T19:48:06.308" v="1650"/>
          <ac:inkMkLst>
            <pc:docMk/>
            <pc:sldMk cId="740354111" sldId="333"/>
            <ac:inkMk id="20" creationId="{39B3D800-B97C-61DB-6F02-0A9E279F91CF}"/>
          </ac:inkMkLst>
        </pc:inkChg>
        <pc:inkChg chg="add mod">
          <ac:chgData name="Kokchun Giang" userId="67e2125d-ec8c-4323-9653-9824a2ad815f" providerId="ADAL" clId="{C25B542B-E4E8-D141-AA14-043D930A865A}" dt="2024-01-24T19:48:06.308" v="1650"/>
          <ac:inkMkLst>
            <pc:docMk/>
            <pc:sldMk cId="740354111" sldId="333"/>
            <ac:inkMk id="21" creationId="{7018E38A-40F5-5448-6366-42CC144062E8}"/>
          </ac:inkMkLst>
        </pc:inkChg>
        <pc:inkChg chg="add mod">
          <ac:chgData name="Kokchun Giang" userId="67e2125d-ec8c-4323-9653-9824a2ad815f" providerId="ADAL" clId="{C25B542B-E4E8-D141-AA14-043D930A865A}" dt="2024-01-24T19:48:06.308" v="1650"/>
          <ac:inkMkLst>
            <pc:docMk/>
            <pc:sldMk cId="740354111" sldId="333"/>
            <ac:inkMk id="22" creationId="{D415BE14-81B6-4840-DB9C-98159A70ED85}"/>
          </ac:inkMkLst>
        </pc:inkChg>
        <pc:inkChg chg="add mod">
          <ac:chgData name="Kokchun Giang" userId="67e2125d-ec8c-4323-9653-9824a2ad815f" providerId="ADAL" clId="{C25B542B-E4E8-D141-AA14-043D930A865A}" dt="2024-01-24T19:48:09.527" v="1655"/>
          <ac:inkMkLst>
            <pc:docMk/>
            <pc:sldMk cId="740354111" sldId="333"/>
            <ac:inkMk id="25" creationId="{22F88C5E-3E40-6688-1C76-DBE00FB9FFBC}"/>
          </ac:inkMkLst>
        </pc:inkChg>
        <pc:inkChg chg="add mod">
          <ac:chgData name="Kokchun Giang" userId="67e2125d-ec8c-4323-9653-9824a2ad815f" providerId="ADAL" clId="{C25B542B-E4E8-D141-AA14-043D930A865A}" dt="2024-01-24T19:48:09.527" v="1655"/>
          <ac:inkMkLst>
            <pc:docMk/>
            <pc:sldMk cId="740354111" sldId="333"/>
            <ac:inkMk id="26" creationId="{8191BD23-B5D6-760A-EB35-80488E19364D}"/>
          </ac:inkMkLst>
        </pc:inkChg>
        <pc:inkChg chg="add mod">
          <ac:chgData name="Kokchun Giang" userId="67e2125d-ec8c-4323-9653-9824a2ad815f" providerId="ADAL" clId="{C25B542B-E4E8-D141-AA14-043D930A865A}" dt="2024-01-24T19:48:09.527" v="1655"/>
          <ac:inkMkLst>
            <pc:docMk/>
            <pc:sldMk cId="740354111" sldId="333"/>
            <ac:inkMk id="27" creationId="{8B136A0D-76F8-DCE3-891D-26992599E5AA}"/>
          </ac:inkMkLst>
        </pc:inkChg>
        <pc:inkChg chg="add mod">
          <ac:chgData name="Kokchun Giang" userId="67e2125d-ec8c-4323-9653-9824a2ad815f" providerId="ADAL" clId="{C25B542B-E4E8-D141-AA14-043D930A865A}" dt="2024-01-24T19:59:25.789" v="1931" actId="164"/>
          <ac:inkMkLst>
            <pc:docMk/>
            <pc:sldMk cId="740354111" sldId="333"/>
            <ac:inkMk id="29" creationId="{E4654E6A-A5C1-375F-565E-9CE618C149B6}"/>
          </ac:inkMkLst>
        </pc:inkChg>
        <pc:inkChg chg="add mod">
          <ac:chgData name="Kokchun Giang" userId="67e2125d-ec8c-4323-9653-9824a2ad815f" providerId="ADAL" clId="{C25B542B-E4E8-D141-AA14-043D930A865A}" dt="2024-01-24T19:59:25.789" v="1931" actId="164"/>
          <ac:inkMkLst>
            <pc:docMk/>
            <pc:sldMk cId="740354111" sldId="333"/>
            <ac:inkMk id="31" creationId="{2782F37C-B8DF-5EA4-99F8-1A6A75A2BBC9}"/>
          </ac:inkMkLst>
        </pc:inkChg>
        <pc:inkChg chg="add mod">
          <ac:chgData name="Kokchun Giang" userId="67e2125d-ec8c-4323-9653-9824a2ad815f" providerId="ADAL" clId="{C25B542B-E4E8-D141-AA14-043D930A865A}" dt="2024-01-24T19:59:25.789" v="1931" actId="164"/>
          <ac:inkMkLst>
            <pc:docMk/>
            <pc:sldMk cId="740354111" sldId="333"/>
            <ac:inkMk id="32" creationId="{5B7B7508-7D40-8843-7C60-ECA426243240}"/>
          </ac:inkMkLst>
        </pc:inkChg>
        <pc:inkChg chg="add mod">
          <ac:chgData name="Kokchun Giang" userId="67e2125d-ec8c-4323-9653-9824a2ad815f" providerId="ADAL" clId="{C25B542B-E4E8-D141-AA14-043D930A865A}" dt="2024-01-24T19:59:25.789" v="1931" actId="164"/>
          <ac:inkMkLst>
            <pc:docMk/>
            <pc:sldMk cId="740354111" sldId="333"/>
            <ac:inkMk id="33" creationId="{C49F03E2-9588-5C19-0C91-F684008CABCA}"/>
          </ac:inkMkLst>
        </pc:inkChg>
        <pc:inkChg chg="add mod">
          <ac:chgData name="Kokchun Giang" userId="67e2125d-ec8c-4323-9653-9824a2ad815f" providerId="ADAL" clId="{C25B542B-E4E8-D141-AA14-043D930A865A}" dt="2024-01-24T19:59:25.789" v="1931" actId="164"/>
          <ac:inkMkLst>
            <pc:docMk/>
            <pc:sldMk cId="740354111" sldId="333"/>
            <ac:inkMk id="34" creationId="{A4901505-3CE3-952B-FC82-561D088162AE}"/>
          </ac:inkMkLst>
        </pc:inkChg>
        <pc:inkChg chg="add mod">
          <ac:chgData name="Kokchun Giang" userId="67e2125d-ec8c-4323-9653-9824a2ad815f" providerId="ADAL" clId="{C25B542B-E4E8-D141-AA14-043D930A865A}" dt="2024-01-24T19:59:25.789" v="1931" actId="164"/>
          <ac:inkMkLst>
            <pc:docMk/>
            <pc:sldMk cId="740354111" sldId="333"/>
            <ac:inkMk id="35" creationId="{8C3B562C-4344-3AB4-903B-B51A93651329}"/>
          </ac:inkMkLst>
        </pc:inkChg>
        <pc:inkChg chg="add mod">
          <ac:chgData name="Kokchun Giang" userId="67e2125d-ec8c-4323-9653-9824a2ad815f" providerId="ADAL" clId="{C25B542B-E4E8-D141-AA14-043D930A865A}" dt="2024-01-24T19:59:25.789" v="1931" actId="164"/>
          <ac:inkMkLst>
            <pc:docMk/>
            <pc:sldMk cId="740354111" sldId="333"/>
            <ac:inkMk id="36" creationId="{187869F9-0EA6-5D4F-8222-E62EBCC6CEC2}"/>
          </ac:inkMkLst>
        </pc:inkChg>
        <pc:inkChg chg="add mod">
          <ac:chgData name="Kokchun Giang" userId="67e2125d-ec8c-4323-9653-9824a2ad815f" providerId="ADAL" clId="{C25B542B-E4E8-D141-AA14-043D930A865A}" dt="2024-01-24T19:59:25.789" v="1931" actId="164"/>
          <ac:inkMkLst>
            <pc:docMk/>
            <pc:sldMk cId="740354111" sldId="333"/>
            <ac:inkMk id="37" creationId="{1325BAA3-546C-D0DC-F564-9188887F108F}"/>
          </ac:inkMkLst>
        </pc:inkChg>
        <pc:inkChg chg="add mod">
          <ac:chgData name="Kokchun Giang" userId="67e2125d-ec8c-4323-9653-9824a2ad815f" providerId="ADAL" clId="{C25B542B-E4E8-D141-AA14-043D930A865A}" dt="2024-01-24T19:59:25.789" v="1931" actId="164"/>
          <ac:inkMkLst>
            <pc:docMk/>
            <pc:sldMk cId="740354111" sldId="333"/>
            <ac:inkMk id="38" creationId="{8F1CC20B-31F0-2E34-D9B3-419FFD051F01}"/>
          </ac:inkMkLst>
        </pc:inkChg>
        <pc:inkChg chg="add mod">
          <ac:chgData name="Kokchun Giang" userId="67e2125d-ec8c-4323-9653-9824a2ad815f" providerId="ADAL" clId="{C25B542B-E4E8-D141-AA14-043D930A865A}" dt="2024-01-24T19:59:25.789" v="1931" actId="164"/>
          <ac:inkMkLst>
            <pc:docMk/>
            <pc:sldMk cId="740354111" sldId="333"/>
            <ac:inkMk id="39" creationId="{A7AA7859-5AA9-38AA-7C9A-4D1E57367302}"/>
          </ac:inkMkLst>
        </pc:inkChg>
        <pc:inkChg chg="add del mod">
          <ac:chgData name="Kokchun Giang" userId="67e2125d-ec8c-4323-9653-9824a2ad815f" providerId="ADAL" clId="{C25B542B-E4E8-D141-AA14-043D930A865A}" dt="2024-01-24T19:49:22.666" v="1706"/>
          <ac:inkMkLst>
            <pc:docMk/>
            <pc:sldMk cId="740354111" sldId="333"/>
            <ac:inkMk id="40" creationId="{9338C149-C8E9-22B9-6243-C3D002266E13}"/>
          </ac:inkMkLst>
        </pc:inkChg>
        <pc:inkChg chg="add del mod">
          <ac:chgData name="Kokchun Giang" userId="67e2125d-ec8c-4323-9653-9824a2ad815f" providerId="ADAL" clId="{C25B542B-E4E8-D141-AA14-043D930A865A}" dt="2024-01-24T19:48:19.257" v="1671" actId="9405"/>
          <ac:inkMkLst>
            <pc:docMk/>
            <pc:sldMk cId="740354111" sldId="333"/>
            <ac:inkMk id="41" creationId="{22A45317-AE69-D695-4FCA-7414584CF0E8}"/>
          </ac:inkMkLst>
        </pc:inkChg>
        <pc:inkChg chg="add del mod">
          <ac:chgData name="Kokchun Giang" userId="67e2125d-ec8c-4323-9653-9824a2ad815f" providerId="ADAL" clId="{C25B542B-E4E8-D141-AA14-043D930A865A}" dt="2024-01-24T19:48:18.957" v="1670"/>
          <ac:inkMkLst>
            <pc:docMk/>
            <pc:sldMk cId="740354111" sldId="333"/>
            <ac:inkMk id="42" creationId="{724EC465-8AFE-F490-96C6-EB836C0B3564}"/>
          </ac:inkMkLst>
        </pc:inkChg>
        <pc:inkChg chg="add del mod">
          <ac:chgData name="Kokchun Giang" userId="67e2125d-ec8c-4323-9653-9824a2ad815f" providerId="ADAL" clId="{C25B542B-E4E8-D141-AA14-043D930A865A}" dt="2024-01-24T19:49:22.668" v="1709"/>
          <ac:inkMkLst>
            <pc:docMk/>
            <pc:sldMk cId="740354111" sldId="333"/>
            <ac:inkMk id="48" creationId="{BAB251A4-FB79-FD76-36DF-72EDC0489361}"/>
          </ac:inkMkLst>
        </pc:inkChg>
        <pc:inkChg chg="add del mod">
          <ac:chgData name="Kokchun Giang" userId="67e2125d-ec8c-4323-9653-9824a2ad815f" providerId="ADAL" clId="{C25B542B-E4E8-D141-AA14-043D930A865A}" dt="2024-01-24T19:49:22.667" v="1708"/>
          <ac:inkMkLst>
            <pc:docMk/>
            <pc:sldMk cId="740354111" sldId="333"/>
            <ac:inkMk id="49" creationId="{DFDADC42-30F6-31AA-CB6C-B365639F20F4}"/>
          </ac:inkMkLst>
        </pc:inkChg>
        <pc:inkChg chg="add del mod">
          <ac:chgData name="Kokchun Giang" userId="67e2125d-ec8c-4323-9653-9824a2ad815f" providerId="ADAL" clId="{C25B542B-E4E8-D141-AA14-043D930A865A}" dt="2024-01-24T19:49:22.667" v="1707"/>
          <ac:inkMkLst>
            <pc:docMk/>
            <pc:sldMk cId="740354111" sldId="333"/>
            <ac:inkMk id="50" creationId="{DBD97350-0F95-DC38-F1EF-6263523462B2}"/>
          </ac:inkMkLst>
        </pc:inkChg>
        <pc:inkChg chg="add del mod">
          <ac:chgData name="Kokchun Giang" userId="67e2125d-ec8c-4323-9653-9824a2ad815f" providerId="ADAL" clId="{C25B542B-E4E8-D141-AA14-043D930A865A}" dt="2024-01-24T19:49:22.669" v="1710"/>
          <ac:inkMkLst>
            <pc:docMk/>
            <pc:sldMk cId="740354111" sldId="333"/>
            <ac:inkMk id="51" creationId="{DD9B0E75-D910-9418-935F-50B841D0D22D}"/>
          </ac:inkMkLst>
        </pc:inkChg>
        <pc:inkChg chg="add mod">
          <ac:chgData name="Kokchun Giang" userId="67e2125d-ec8c-4323-9653-9824a2ad815f" providerId="ADAL" clId="{C25B542B-E4E8-D141-AA14-043D930A865A}" dt="2024-01-24T19:59:25.789" v="1931" actId="164"/>
          <ac:inkMkLst>
            <pc:docMk/>
            <pc:sldMk cId="740354111" sldId="333"/>
            <ac:inkMk id="52" creationId="{F9166E7C-7353-DE1E-5177-73B8E82978E4}"/>
          </ac:inkMkLst>
        </pc:inkChg>
        <pc:inkChg chg="add mod">
          <ac:chgData name="Kokchun Giang" userId="67e2125d-ec8c-4323-9653-9824a2ad815f" providerId="ADAL" clId="{C25B542B-E4E8-D141-AA14-043D930A865A}" dt="2024-01-24T19:48:30.492" v="1680"/>
          <ac:inkMkLst>
            <pc:docMk/>
            <pc:sldMk cId="740354111" sldId="333"/>
            <ac:inkMk id="54" creationId="{57546F0B-C9A1-336D-564D-45B5244F7263}"/>
          </ac:inkMkLst>
        </pc:inkChg>
        <pc:inkChg chg="add mod">
          <ac:chgData name="Kokchun Giang" userId="67e2125d-ec8c-4323-9653-9824a2ad815f" providerId="ADAL" clId="{C25B542B-E4E8-D141-AA14-043D930A865A}" dt="2024-01-24T19:48:30.492" v="1680"/>
          <ac:inkMkLst>
            <pc:docMk/>
            <pc:sldMk cId="740354111" sldId="333"/>
            <ac:inkMk id="55" creationId="{078F325A-6A0F-12B3-29F0-832986BC1EE2}"/>
          </ac:inkMkLst>
        </pc:inkChg>
        <pc:inkChg chg="add mod">
          <ac:chgData name="Kokchun Giang" userId="67e2125d-ec8c-4323-9653-9824a2ad815f" providerId="ADAL" clId="{C25B542B-E4E8-D141-AA14-043D930A865A}" dt="2024-01-24T19:48:36.613" v="1683"/>
          <ac:inkMkLst>
            <pc:docMk/>
            <pc:sldMk cId="740354111" sldId="333"/>
            <ac:inkMk id="57" creationId="{44B6463B-370F-AF10-BCCD-55FB9E769556}"/>
          </ac:inkMkLst>
        </pc:inkChg>
        <pc:inkChg chg="add mod">
          <ac:chgData name="Kokchun Giang" userId="67e2125d-ec8c-4323-9653-9824a2ad815f" providerId="ADAL" clId="{C25B542B-E4E8-D141-AA14-043D930A865A}" dt="2024-01-24T19:48:36.613" v="1683"/>
          <ac:inkMkLst>
            <pc:docMk/>
            <pc:sldMk cId="740354111" sldId="333"/>
            <ac:inkMk id="58" creationId="{71DB7B01-2508-01DB-E48C-5329A9C242CB}"/>
          </ac:inkMkLst>
        </pc:inkChg>
        <pc:inkChg chg="add mod">
          <ac:chgData name="Kokchun Giang" userId="67e2125d-ec8c-4323-9653-9824a2ad815f" providerId="ADAL" clId="{C25B542B-E4E8-D141-AA14-043D930A865A}" dt="2024-01-24T19:48:54.480" v="1686"/>
          <ac:inkMkLst>
            <pc:docMk/>
            <pc:sldMk cId="740354111" sldId="333"/>
            <ac:inkMk id="60" creationId="{8EA08BBA-AC31-BE1E-9739-9F40A2FF8A4B}"/>
          </ac:inkMkLst>
        </pc:inkChg>
        <pc:inkChg chg="add mod">
          <ac:chgData name="Kokchun Giang" userId="67e2125d-ec8c-4323-9653-9824a2ad815f" providerId="ADAL" clId="{C25B542B-E4E8-D141-AA14-043D930A865A}" dt="2024-01-24T19:48:54.480" v="1686"/>
          <ac:inkMkLst>
            <pc:docMk/>
            <pc:sldMk cId="740354111" sldId="333"/>
            <ac:inkMk id="61" creationId="{54AB2877-EA0A-6394-8271-567D91358262}"/>
          </ac:inkMkLst>
        </pc:inkChg>
        <pc:inkChg chg="add mod">
          <ac:chgData name="Kokchun Giang" userId="67e2125d-ec8c-4323-9653-9824a2ad815f" providerId="ADAL" clId="{C25B542B-E4E8-D141-AA14-043D930A865A}" dt="2024-01-24T19:48:59.165" v="1696"/>
          <ac:inkMkLst>
            <pc:docMk/>
            <pc:sldMk cId="740354111" sldId="333"/>
            <ac:inkMk id="63" creationId="{8FA0AC8C-C1E0-641F-6A16-C3A8414653E6}"/>
          </ac:inkMkLst>
        </pc:inkChg>
        <pc:inkChg chg="add mod">
          <ac:chgData name="Kokchun Giang" userId="67e2125d-ec8c-4323-9653-9824a2ad815f" providerId="ADAL" clId="{C25B542B-E4E8-D141-AA14-043D930A865A}" dt="2024-01-24T19:48:59.165" v="1696"/>
          <ac:inkMkLst>
            <pc:docMk/>
            <pc:sldMk cId="740354111" sldId="333"/>
            <ac:inkMk id="384" creationId="{F1115EA3-0535-3157-180F-8589213B9DAC}"/>
          </ac:inkMkLst>
        </pc:inkChg>
        <pc:inkChg chg="add mod">
          <ac:chgData name="Kokchun Giang" userId="67e2125d-ec8c-4323-9653-9824a2ad815f" providerId="ADAL" clId="{C25B542B-E4E8-D141-AA14-043D930A865A}" dt="2024-01-24T19:48:59.165" v="1696"/>
          <ac:inkMkLst>
            <pc:docMk/>
            <pc:sldMk cId="740354111" sldId="333"/>
            <ac:inkMk id="385" creationId="{268344F4-59E3-AE7F-C9D6-1368B4BCDE20}"/>
          </ac:inkMkLst>
        </pc:inkChg>
        <pc:inkChg chg="add mod">
          <ac:chgData name="Kokchun Giang" userId="67e2125d-ec8c-4323-9653-9824a2ad815f" providerId="ADAL" clId="{C25B542B-E4E8-D141-AA14-043D930A865A}" dt="2024-01-24T19:48:59.165" v="1696"/>
          <ac:inkMkLst>
            <pc:docMk/>
            <pc:sldMk cId="740354111" sldId="333"/>
            <ac:inkMk id="386" creationId="{7074888A-491E-69C4-A043-F7BC98C2F64B}"/>
          </ac:inkMkLst>
        </pc:inkChg>
        <pc:inkChg chg="add mod">
          <ac:chgData name="Kokchun Giang" userId="67e2125d-ec8c-4323-9653-9824a2ad815f" providerId="ADAL" clId="{C25B542B-E4E8-D141-AA14-043D930A865A}" dt="2024-01-24T19:48:59.165" v="1696"/>
          <ac:inkMkLst>
            <pc:docMk/>
            <pc:sldMk cId="740354111" sldId="333"/>
            <ac:inkMk id="387" creationId="{188A367D-6589-E365-E41D-0220F0E68A6D}"/>
          </ac:inkMkLst>
        </pc:inkChg>
        <pc:inkChg chg="add mod">
          <ac:chgData name="Kokchun Giang" userId="67e2125d-ec8c-4323-9653-9824a2ad815f" providerId="ADAL" clId="{C25B542B-E4E8-D141-AA14-043D930A865A}" dt="2024-01-24T19:48:59.165" v="1696"/>
          <ac:inkMkLst>
            <pc:docMk/>
            <pc:sldMk cId="740354111" sldId="333"/>
            <ac:inkMk id="388" creationId="{218BEDBC-3908-35A2-A30A-DE0995102B73}"/>
          </ac:inkMkLst>
        </pc:inkChg>
        <pc:inkChg chg="add mod">
          <ac:chgData name="Kokchun Giang" userId="67e2125d-ec8c-4323-9653-9824a2ad815f" providerId="ADAL" clId="{C25B542B-E4E8-D141-AA14-043D930A865A}" dt="2024-01-24T19:48:59.165" v="1696"/>
          <ac:inkMkLst>
            <pc:docMk/>
            <pc:sldMk cId="740354111" sldId="333"/>
            <ac:inkMk id="389" creationId="{A0FAD240-784D-8379-BD3C-692176118797}"/>
          </ac:inkMkLst>
        </pc:inkChg>
        <pc:inkChg chg="add mod">
          <ac:chgData name="Kokchun Giang" userId="67e2125d-ec8c-4323-9653-9824a2ad815f" providerId="ADAL" clId="{C25B542B-E4E8-D141-AA14-043D930A865A}" dt="2024-01-24T19:48:59.165" v="1696"/>
          <ac:inkMkLst>
            <pc:docMk/>
            <pc:sldMk cId="740354111" sldId="333"/>
            <ac:inkMk id="390" creationId="{B14C3479-DA21-C8EE-3520-543794ACE090}"/>
          </ac:inkMkLst>
        </pc:inkChg>
        <pc:inkChg chg="add mod">
          <ac:chgData name="Kokchun Giang" userId="67e2125d-ec8c-4323-9653-9824a2ad815f" providerId="ADAL" clId="{C25B542B-E4E8-D141-AA14-043D930A865A}" dt="2024-01-24T19:48:59.165" v="1696"/>
          <ac:inkMkLst>
            <pc:docMk/>
            <pc:sldMk cId="740354111" sldId="333"/>
            <ac:inkMk id="391" creationId="{860010F5-B5E3-A4D1-1E1C-45D9BFA871F9}"/>
          </ac:inkMkLst>
        </pc:inkChg>
        <pc:inkChg chg="add mod">
          <ac:chgData name="Kokchun Giang" userId="67e2125d-ec8c-4323-9653-9824a2ad815f" providerId="ADAL" clId="{C25B542B-E4E8-D141-AA14-043D930A865A}" dt="2024-01-24T19:49:03.680" v="1705"/>
          <ac:inkMkLst>
            <pc:docMk/>
            <pc:sldMk cId="740354111" sldId="333"/>
            <ac:inkMk id="395" creationId="{33B7D266-60C8-75A4-FBA2-246609DC80A2}"/>
          </ac:inkMkLst>
        </pc:inkChg>
        <pc:inkChg chg="add mod">
          <ac:chgData name="Kokchun Giang" userId="67e2125d-ec8c-4323-9653-9824a2ad815f" providerId="ADAL" clId="{C25B542B-E4E8-D141-AA14-043D930A865A}" dt="2024-01-24T19:49:03.680" v="1705"/>
          <ac:inkMkLst>
            <pc:docMk/>
            <pc:sldMk cId="740354111" sldId="333"/>
            <ac:inkMk id="396" creationId="{713A855D-9704-9D13-FFD9-5127EAD02F18}"/>
          </ac:inkMkLst>
        </pc:inkChg>
        <pc:inkChg chg="add mod">
          <ac:chgData name="Kokchun Giang" userId="67e2125d-ec8c-4323-9653-9824a2ad815f" providerId="ADAL" clId="{C25B542B-E4E8-D141-AA14-043D930A865A}" dt="2024-01-24T19:49:03.680" v="1705"/>
          <ac:inkMkLst>
            <pc:docMk/>
            <pc:sldMk cId="740354111" sldId="333"/>
            <ac:inkMk id="397" creationId="{4E17A339-90F3-8282-C7BB-E3C140138192}"/>
          </ac:inkMkLst>
        </pc:inkChg>
        <pc:inkChg chg="add mod">
          <ac:chgData name="Kokchun Giang" userId="67e2125d-ec8c-4323-9653-9824a2ad815f" providerId="ADAL" clId="{C25B542B-E4E8-D141-AA14-043D930A865A}" dt="2024-01-24T19:49:03.680" v="1705"/>
          <ac:inkMkLst>
            <pc:docMk/>
            <pc:sldMk cId="740354111" sldId="333"/>
            <ac:inkMk id="398" creationId="{0805CBBD-AF45-A9D5-62F7-E985CB35F8E9}"/>
          </ac:inkMkLst>
        </pc:inkChg>
        <pc:inkChg chg="add mod">
          <ac:chgData name="Kokchun Giang" userId="67e2125d-ec8c-4323-9653-9824a2ad815f" providerId="ADAL" clId="{C25B542B-E4E8-D141-AA14-043D930A865A}" dt="2024-01-24T19:49:03.680" v="1705"/>
          <ac:inkMkLst>
            <pc:docMk/>
            <pc:sldMk cId="740354111" sldId="333"/>
            <ac:inkMk id="399" creationId="{A8EBF998-DB39-FE1E-51DA-64E663A6AF47}"/>
          </ac:inkMkLst>
        </pc:inkChg>
        <pc:inkChg chg="add mod">
          <ac:chgData name="Kokchun Giang" userId="67e2125d-ec8c-4323-9653-9824a2ad815f" providerId="ADAL" clId="{C25B542B-E4E8-D141-AA14-043D930A865A}" dt="2024-01-24T19:49:03.680" v="1705"/>
          <ac:inkMkLst>
            <pc:docMk/>
            <pc:sldMk cId="740354111" sldId="333"/>
            <ac:inkMk id="400" creationId="{74DFF9F1-3BD4-9792-C183-EABCB753AD98}"/>
          </ac:inkMkLst>
        </pc:inkChg>
        <pc:inkChg chg="add mod">
          <ac:chgData name="Kokchun Giang" userId="67e2125d-ec8c-4323-9653-9824a2ad815f" providerId="ADAL" clId="{C25B542B-E4E8-D141-AA14-043D930A865A}" dt="2024-01-24T19:49:03.680" v="1705"/>
          <ac:inkMkLst>
            <pc:docMk/>
            <pc:sldMk cId="740354111" sldId="333"/>
            <ac:inkMk id="401" creationId="{DE894777-BF13-553F-7B4D-7FB675D6A4E1}"/>
          </ac:inkMkLst>
        </pc:inkChg>
        <pc:inkChg chg="add mod">
          <ac:chgData name="Kokchun Giang" userId="67e2125d-ec8c-4323-9653-9824a2ad815f" providerId="ADAL" clId="{C25B542B-E4E8-D141-AA14-043D930A865A}" dt="2024-01-24T19:49:03.680" v="1705"/>
          <ac:inkMkLst>
            <pc:docMk/>
            <pc:sldMk cId="740354111" sldId="333"/>
            <ac:inkMk id="402" creationId="{84A85A72-E0F3-5DB1-33CB-CAC5B2D1D0AF}"/>
          </ac:inkMkLst>
        </pc:inkChg>
        <pc:inkChg chg="add mod">
          <ac:chgData name="Kokchun Giang" userId="67e2125d-ec8c-4323-9653-9824a2ad815f" providerId="ADAL" clId="{C25B542B-E4E8-D141-AA14-043D930A865A}" dt="2024-01-24T19:49:28.963" v="1719"/>
          <ac:inkMkLst>
            <pc:docMk/>
            <pc:sldMk cId="740354111" sldId="333"/>
            <ac:inkMk id="404" creationId="{5B53069E-2528-6D04-6B44-02D62A8937CE}"/>
          </ac:inkMkLst>
        </pc:inkChg>
        <pc:inkChg chg="add mod">
          <ac:chgData name="Kokchun Giang" userId="67e2125d-ec8c-4323-9653-9824a2ad815f" providerId="ADAL" clId="{C25B542B-E4E8-D141-AA14-043D930A865A}" dt="2024-01-24T19:49:28.963" v="1719"/>
          <ac:inkMkLst>
            <pc:docMk/>
            <pc:sldMk cId="740354111" sldId="333"/>
            <ac:inkMk id="405" creationId="{67151909-D691-267E-ACDA-1C780D963C7E}"/>
          </ac:inkMkLst>
        </pc:inkChg>
        <pc:inkChg chg="add mod">
          <ac:chgData name="Kokchun Giang" userId="67e2125d-ec8c-4323-9653-9824a2ad815f" providerId="ADAL" clId="{C25B542B-E4E8-D141-AA14-043D930A865A}" dt="2024-01-24T19:49:28.963" v="1719"/>
          <ac:inkMkLst>
            <pc:docMk/>
            <pc:sldMk cId="740354111" sldId="333"/>
            <ac:inkMk id="406" creationId="{48874271-B6C5-084F-790B-A4DC1AD4D5F1}"/>
          </ac:inkMkLst>
        </pc:inkChg>
        <pc:inkChg chg="add mod">
          <ac:chgData name="Kokchun Giang" userId="67e2125d-ec8c-4323-9653-9824a2ad815f" providerId="ADAL" clId="{C25B542B-E4E8-D141-AA14-043D930A865A}" dt="2024-01-24T19:49:28.963" v="1719"/>
          <ac:inkMkLst>
            <pc:docMk/>
            <pc:sldMk cId="740354111" sldId="333"/>
            <ac:inkMk id="407" creationId="{0BC1EBB7-ECF0-3BC0-EF95-F4DF48FDF533}"/>
          </ac:inkMkLst>
        </pc:inkChg>
        <pc:inkChg chg="add mod">
          <ac:chgData name="Kokchun Giang" userId="67e2125d-ec8c-4323-9653-9824a2ad815f" providerId="ADAL" clId="{C25B542B-E4E8-D141-AA14-043D930A865A}" dt="2024-01-24T19:49:28.963" v="1719"/>
          <ac:inkMkLst>
            <pc:docMk/>
            <pc:sldMk cId="740354111" sldId="333"/>
            <ac:inkMk id="408" creationId="{AF9F01A5-E791-DB50-F18E-758E23D5EC56}"/>
          </ac:inkMkLst>
        </pc:inkChg>
        <pc:inkChg chg="add mod">
          <ac:chgData name="Kokchun Giang" userId="67e2125d-ec8c-4323-9653-9824a2ad815f" providerId="ADAL" clId="{C25B542B-E4E8-D141-AA14-043D930A865A}" dt="2024-01-24T19:49:28.963" v="1719"/>
          <ac:inkMkLst>
            <pc:docMk/>
            <pc:sldMk cId="740354111" sldId="333"/>
            <ac:inkMk id="409" creationId="{2955B89A-CD0A-B80A-E5C9-B40E18916CE7}"/>
          </ac:inkMkLst>
        </pc:inkChg>
        <pc:inkChg chg="add mod">
          <ac:chgData name="Kokchun Giang" userId="67e2125d-ec8c-4323-9653-9824a2ad815f" providerId="ADAL" clId="{C25B542B-E4E8-D141-AA14-043D930A865A}" dt="2024-01-24T19:49:28.963" v="1719"/>
          <ac:inkMkLst>
            <pc:docMk/>
            <pc:sldMk cId="740354111" sldId="333"/>
            <ac:inkMk id="410" creationId="{2026CA79-CBBE-E535-7AE7-6D995E15DF71}"/>
          </ac:inkMkLst>
        </pc:inkChg>
        <pc:inkChg chg="add mod">
          <ac:chgData name="Kokchun Giang" userId="67e2125d-ec8c-4323-9653-9824a2ad815f" providerId="ADAL" clId="{C25B542B-E4E8-D141-AA14-043D930A865A}" dt="2024-01-24T19:49:28.963" v="1719"/>
          <ac:inkMkLst>
            <pc:docMk/>
            <pc:sldMk cId="740354111" sldId="333"/>
            <ac:inkMk id="411" creationId="{E7DC0959-30A4-BD34-3006-22C4AF4E4327}"/>
          </ac:inkMkLst>
        </pc:inkChg>
        <pc:inkChg chg="add del mod">
          <ac:chgData name="Kokchun Giang" userId="67e2125d-ec8c-4323-9653-9824a2ad815f" providerId="ADAL" clId="{C25B542B-E4E8-D141-AA14-043D930A865A}" dt="2024-01-24T19:49:55.384" v="1741" actId="9405"/>
          <ac:inkMkLst>
            <pc:docMk/>
            <pc:sldMk cId="740354111" sldId="333"/>
            <ac:inkMk id="413" creationId="{3E54715D-D8D0-A3F4-8BCC-700D9E57ED20}"/>
          </ac:inkMkLst>
        </pc:inkChg>
        <pc:inkChg chg="add del mod">
          <ac:chgData name="Kokchun Giang" userId="67e2125d-ec8c-4323-9653-9824a2ad815f" providerId="ADAL" clId="{C25B542B-E4E8-D141-AA14-043D930A865A}" dt="2024-01-24T19:49:55.016" v="1740" actId="9405"/>
          <ac:inkMkLst>
            <pc:docMk/>
            <pc:sldMk cId="740354111" sldId="333"/>
            <ac:inkMk id="414" creationId="{64E22773-36E8-5BFC-8F9D-890EA68933F8}"/>
          </ac:inkMkLst>
        </pc:inkChg>
        <pc:inkChg chg="add del mod">
          <ac:chgData name="Kokchun Giang" userId="67e2125d-ec8c-4323-9653-9824a2ad815f" providerId="ADAL" clId="{C25B542B-E4E8-D141-AA14-043D930A865A}" dt="2024-01-24T19:49:54.633" v="1739"/>
          <ac:inkMkLst>
            <pc:docMk/>
            <pc:sldMk cId="740354111" sldId="333"/>
            <ac:inkMk id="415" creationId="{AE855774-E00C-5F7F-8D89-91A9690BFEF2}"/>
          </ac:inkMkLst>
        </pc:inkChg>
        <pc:inkChg chg="add del mod">
          <ac:chgData name="Kokchun Giang" userId="67e2125d-ec8c-4323-9653-9824a2ad815f" providerId="ADAL" clId="{C25B542B-E4E8-D141-AA14-043D930A865A}" dt="2024-01-24T19:49:54.334" v="1737" actId="9405"/>
          <ac:inkMkLst>
            <pc:docMk/>
            <pc:sldMk cId="740354111" sldId="333"/>
            <ac:inkMk id="417" creationId="{814F26E3-E669-D835-8CF3-82E133AC3792}"/>
          </ac:inkMkLst>
        </pc:inkChg>
        <pc:inkChg chg="add del mod">
          <ac:chgData name="Kokchun Giang" userId="67e2125d-ec8c-4323-9653-9824a2ad815f" providerId="ADAL" clId="{C25B542B-E4E8-D141-AA14-043D930A865A}" dt="2024-01-24T19:49:54.007" v="1736" actId="9405"/>
          <ac:inkMkLst>
            <pc:docMk/>
            <pc:sldMk cId="740354111" sldId="333"/>
            <ac:inkMk id="418" creationId="{0B5960D6-FFC9-1E86-AE99-23069A73F534}"/>
          </ac:inkMkLst>
        </pc:inkChg>
        <pc:inkChg chg="add del mod">
          <ac:chgData name="Kokchun Giang" userId="67e2125d-ec8c-4323-9653-9824a2ad815f" providerId="ADAL" clId="{C25B542B-E4E8-D141-AA14-043D930A865A}" dt="2024-01-24T19:49:53.699" v="1735"/>
          <ac:inkMkLst>
            <pc:docMk/>
            <pc:sldMk cId="740354111" sldId="333"/>
            <ac:inkMk id="419" creationId="{A27C58BE-312A-B1FB-739A-A6BFE910671B}"/>
          </ac:inkMkLst>
        </pc:inkChg>
        <pc:inkChg chg="add del mod">
          <ac:chgData name="Kokchun Giang" userId="67e2125d-ec8c-4323-9653-9824a2ad815f" providerId="ADAL" clId="{C25B542B-E4E8-D141-AA14-043D930A865A}" dt="2024-01-24T19:49:53.310" v="1733" actId="9405"/>
          <ac:inkMkLst>
            <pc:docMk/>
            <pc:sldMk cId="740354111" sldId="333"/>
            <ac:inkMk id="421" creationId="{F7DB5C6C-BDFF-9C29-3378-9D4E148C425E}"/>
          </ac:inkMkLst>
        </pc:inkChg>
        <pc:inkChg chg="add del mod">
          <ac:chgData name="Kokchun Giang" userId="67e2125d-ec8c-4323-9653-9824a2ad815f" providerId="ADAL" clId="{C25B542B-E4E8-D141-AA14-043D930A865A}" dt="2024-01-24T19:49:53.016" v="1732"/>
          <ac:inkMkLst>
            <pc:docMk/>
            <pc:sldMk cId="740354111" sldId="333"/>
            <ac:inkMk id="422" creationId="{15CE44E0-084F-9393-209B-0F0BDD16F672}"/>
          </ac:inkMkLst>
        </pc:inkChg>
        <pc:inkChg chg="add mod">
          <ac:chgData name="Kokchun Giang" userId="67e2125d-ec8c-4323-9653-9824a2ad815f" providerId="ADAL" clId="{C25B542B-E4E8-D141-AA14-043D930A865A}" dt="2024-01-24T19:50:00.762" v="1748"/>
          <ac:inkMkLst>
            <pc:docMk/>
            <pc:sldMk cId="740354111" sldId="333"/>
            <ac:inkMk id="424" creationId="{1E5B3A9F-EC42-8C49-6354-0DAFEF43BA8B}"/>
          </ac:inkMkLst>
        </pc:inkChg>
        <pc:inkChg chg="add mod">
          <ac:chgData name="Kokchun Giang" userId="67e2125d-ec8c-4323-9653-9824a2ad815f" providerId="ADAL" clId="{C25B542B-E4E8-D141-AA14-043D930A865A}" dt="2024-01-24T19:50:00.762" v="1748"/>
          <ac:inkMkLst>
            <pc:docMk/>
            <pc:sldMk cId="740354111" sldId="333"/>
            <ac:inkMk id="425" creationId="{1B1C5ED8-8C8B-0728-A4E4-FD8153A10439}"/>
          </ac:inkMkLst>
        </pc:inkChg>
        <pc:inkChg chg="add mod">
          <ac:chgData name="Kokchun Giang" userId="67e2125d-ec8c-4323-9653-9824a2ad815f" providerId="ADAL" clId="{C25B542B-E4E8-D141-AA14-043D930A865A}" dt="2024-01-24T19:50:00.762" v="1748"/>
          <ac:inkMkLst>
            <pc:docMk/>
            <pc:sldMk cId="740354111" sldId="333"/>
            <ac:inkMk id="426" creationId="{AE2749F9-4E23-4596-AAAD-39A6F6577BF8}"/>
          </ac:inkMkLst>
        </pc:inkChg>
        <pc:inkChg chg="add mod">
          <ac:chgData name="Kokchun Giang" userId="67e2125d-ec8c-4323-9653-9824a2ad815f" providerId="ADAL" clId="{C25B542B-E4E8-D141-AA14-043D930A865A}" dt="2024-01-24T19:50:00.762" v="1748"/>
          <ac:inkMkLst>
            <pc:docMk/>
            <pc:sldMk cId="740354111" sldId="333"/>
            <ac:inkMk id="427" creationId="{1CB21449-115B-7195-AD2B-FDE18367DBF7}"/>
          </ac:inkMkLst>
        </pc:inkChg>
        <pc:inkChg chg="add mod">
          <ac:chgData name="Kokchun Giang" userId="67e2125d-ec8c-4323-9653-9824a2ad815f" providerId="ADAL" clId="{C25B542B-E4E8-D141-AA14-043D930A865A}" dt="2024-01-24T19:50:00.762" v="1748"/>
          <ac:inkMkLst>
            <pc:docMk/>
            <pc:sldMk cId="740354111" sldId="333"/>
            <ac:inkMk id="428" creationId="{990E9195-D2A8-6FDF-8A7F-DE725D7072FD}"/>
          </ac:inkMkLst>
        </pc:inkChg>
        <pc:inkChg chg="add mod">
          <ac:chgData name="Kokchun Giang" userId="67e2125d-ec8c-4323-9653-9824a2ad815f" providerId="ADAL" clId="{C25B542B-E4E8-D141-AA14-043D930A865A}" dt="2024-01-24T19:50:00.762" v="1748"/>
          <ac:inkMkLst>
            <pc:docMk/>
            <pc:sldMk cId="740354111" sldId="333"/>
            <ac:inkMk id="429" creationId="{CE2FD010-289E-FED4-F8C1-06DED7590F62}"/>
          </ac:inkMkLst>
        </pc:inkChg>
        <pc:inkChg chg="add mod">
          <ac:chgData name="Kokchun Giang" userId="67e2125d-ec8c-4323-9653-9824a2ad815f" providerId="ADAL" clId="{C25B542B-E4E8-D141-AA14-043D930A865A}" dt="2024-01-24T19:59:37.889" v="1935" actId="164"/>
          <ac:inkMkLst>
            <pc:docMk/>
            <pc:sldMk cId="740354111" sldId="333"/>
            <ac:inkMk id="431" creationId="{83BF9FEC-474F-0FA5-D1DF-2AF7491F59CD}"/>
          </ac:inkMkLst>
        </pc:inkChg>
        <pc:inkChg chg="add mod">
          <ac:chgData name="Kokchun Giang" userId="67e2125d-ec8c-4323-9653-9824a2ad815f" providerId="ADAL" clId="{C25B542B-E4E8-D141-AA14-043D930A865A}" dt="2024-01-24T19:50:04.167" v="1754"/>
          <ac:inkMkLst>
            <pc:docMk/>
            <pc:sldMk cId="740354111" sldId="333"/>
            <ac:inkMk id="432" creationId="{F32CC8B8-4E8B-C439-9D8F-B2FF9EA24518}"/>
          </ac:inkMkLst>
        </pc:inkChg>
        <pc:inkChg chg="add mod">
          <ac:chgData name="Kokchun Giang" userId="67e2125d-ec8c-4323-9653-9824a2ad815f" providerId="ADAL" clId="{C25B542B-E4E8-D141-AA14-043D930A865A}" dt="2024-01-24T19:50:04.167" v="1754"/>
          <ac:inkMkLst>
            <pc:docMk/>
            <pc:sldMk cId="740354111" sldId="333"/>
            <ac:inkMk id="433" creationId="{D15785CB-BC9C-66E8-BDCC-304FB395CBD2}"/>
          </ac:inkMkLst>
        </pc:inkChg>
        <pc:inkChg chg="add mod">
          <ac:chgData name="Kokchun Giang" userId="67e2125d-ec8c-4323-9653-9824a2ad815f" providerId="ADAL" clId="{C25B542B-E4E8-D141-AA14-043D930A865A}" dt="2024-01-24T19:50:04.167" v="1754"/>
          <ac:inkMkLst>
            <pc:docMk/>
            <pc:sldMk cId="740354111" sldId="333"/>
            <ac:inkMk id="434" creationId="{D63C0794-7F7E-1B8B-E9AE-E8FC59A9265D}"/>
          </ac:inkMkLst>
        </pc:inkChg>
        <pc:inkChg chg="add mod">
          <ac:chgData name="Kokchun Giang" userId="67e2125d-ec8c-4323-9653-9824a2ad815f" providerId="ADAL" clId="{C25B542B-E4E8-D141-AA14-043D930A865A}" dt="2024-01-24T19:50:04.167" v="1754"/>
          <ac:inkMkLst>
            <pc:docMk/>
            <pc:sldMk cId="740354111" sldId="333"/>
            <ac:inkMk id="435" creationId="{413C1B6F-E114-6E39-DEF2-BFFC7E6CFB6E}"/>
          </ac:inkMkLst>
        </pc:inkChg>
        <pc:inkChg chg="add mod">
          <ac:chgData name="Kokchun Giang" userId="67e2125d-ec8c-4323-9653-9824a2ad815f" providerId="ADAL" clId="{C25B542B-E4E8-D141-AA14-043D930A865A}" dt="2024-01-24T19:50:07.300" v="1759"/>
          <ac:inkMkLst>
            <pc:docMk/>
            <pc:sldMk cId="740354111" sldId="333"/>
            <ac:inkMk id="437" creationId="{248A7314-C24B-CF32-E1D0-AB8481C1AEB2}"/>
          </ac:inkMkLst>
        </pc:inkChg>
        <pc:inkChg chg="add mod">
          <ac:chgData name="Kokchun Giang" userId="67e2125d-ec8c-4323-9653-9824a2ad815f" providerId="ADAL" clId="{C25B542B-E4E8-D141-AA14-043D930A865A}" dt="2024-01-24T19:50:07.300" v="1759"/>
          <ac:inkMkLst>
            <pc:docMk/>
            <pc:sldMk cId="740354111" sldId="333"/>
            <ac:inkMk id="440" creationId="{4215C9B2-574C-8365-A454-9B9E047EC898}"/>
          </ac:inkMkLst>
        </pc:inkChg>
        <pc:inkChg chg="add mod">
          <ac:chgData name="Kokchun Giang" userId="67e2125d-ec8c-4323-9653-9824a2ad815f" providerId="ADAL" clId="{C25B542B-E4E8-D141-AA14-043D930A865A}" dt="2024-01-24T19:50:07.300" v="1759"/>
          <ac:inkMkLst>
            <pc:docMk/>
            <pc:sldMk cId="740354111" sldId="333"/>
            <ac:inkMk id="441" creationId="{B53B255D-4BD6-7ADF-BA24-9CF9E1466777}"/>
          </ac:inkMkLst>
        </pc:inkChg>
        <pc:inkChg chg="add mod">
          <ac:chgData name="Kokchun Giang" userId="67e2125d-ec8c-4323-9653-9824a2ad815f" providerId="ADAL" clId="{C25B542B-E4E8-D141-AA14-043D930A865A}" dt="2024-01-24T19:50:07.300" v="1759"/>
          <ac:inkMkLst>
            <pc:docMk/>
            <pc:sldMk cId="740354111" sldId="333"/>
            <ac:inkMk id="442" creationId="{FF5264D7-F148-3775-6F00-DD18AA234934}"/>
          </ac:inkMkLst>
        </pc:inkChg>
        <pc:inkChg chg="add mod">
          <ac:chgData name="Kokchun Giang" userId="67e2125d-ec8c-4323-9653-9824a2ad815f" providerId="ADAL" clId="{C25B542B-E4E8-D141-AA14-043D930A865A}" dt="2024-01-24T19:59:43.555" v="1937" actId="164"/>
          <ac:inkMkLst>
            <pc:docMk/>
            <pc:sldMk cId="740354111" sldId="333"/>
            <ac:inkMk id="444" creationId="{6CA9435F-7A27-A5FF-08FE-BC69D898B2A8}"/>
          </ac:inkMkLst>
        </pc:inkChg>
        <pc:inkChg chg="add mod">
          <ac:chgData name="Kokchun Giang" userId="67e2125d-ec8c-4323-9653-9824a2ad815f" providerId="ADAL" clId="{C25B542B-E4E8-D141-AA14-043D930A865A}" dt="2024-01-24T19:50:20.444" v="1776"/>
          <ac:inkMkLst>
            <pc:docMk/>
            <pc:sldMk cId="740354111" sldId="333"/>
            <ac:inkMk id="445" creationId="{7BE584A0-2877-88B9-8C0E-FDC963A386D4}"/>
          </ac:inkMkLst>
        </pc:inkChg>
        <pc:inkChg chg="add mod">
          <ac:chgData name="Kokchun Giang" userId="67e2125d-ec8c-4323-9653-9824a2ad815f" providerId="ADAL" clId="{C25B542B-E4E8-D141-AA14-043D930A865A}" dt="2024-01-24T19:50:20.444" v="1776"/>
          <ac:inkMkLst>
            <pc:docMk/>
            <pc:sldMk cId="740354111" sldId="333"/>
            <ac:inkMk id="446" creationId="{B54F54E6-DF5D-9883-D79E-C26C6504B81E}"/>
          </ac:inkMkLst>
        </pc:inkChg>
        <pc:inkChg chg="add mod">
          <ac:chgData name="Kokchun Giang" userId="67e2125d-ec8c-4323-9653-9824a2ad815f" providerId="ADAL" clId="{C25B542B-E4E8-D141-AA14-043D930A865A}" dt="2024-01-24T19:50:20.444" v="1776"/>
          <ac:inkMkLst>
            <pc:docMk/>
            <pc:sldMk cId="740354111" sldId="333"/>
            <ac:inkMk id="447" creationId="{7C6E55E6-E990-F02B-85DD-390E95F9FF6D}"/>
          </ac:inkMkLst>
        </pc:inkChg>
        <pc:inkChg chg="add mod">
          <ac:chgData name="Kokchun Giang" userId="67e2125d-ec8c-4323-9653-9824a2ad815f" providerId="ADAL" clId="{C25B542B-E4E8-D141-AA14-043D930A865A}" dt="2024-01-24T19:50:20.444" v="1776"/>
          <ac:inkMkLst>
            <pc:docMk/>
            <pc:sldMk cId="740354111" sldId="333"/>
            <ac:inkMk id="448" creationId="{E86076C2-4044-B8D1-61F5-F2129DC2D80E}"/>
          </ac:inkMkLst>
        </pc:inkChg>
        <pc:inkChg chg="add mod">
          <ac:chgData name="Kokchun Giang" userId="67e2125d-ec8c-4323-9653-9824a2ad815f" providerId="ADAL" clId="{C25B542B-E4E8-D141-AA14-043D930A865A}" dt="2024-01-24T19:50:20.444" v="1776"/>
          <ac:inkMkLst>
            <pc:docMk/>
            <pc:sldMk cId="740354111" sldId="333"/>
            <ac:inkMk id="449" creationId="{D73A2593-B5DC-649C-44C1-7CEE1B4A5AF7}"/>
          </ac:inkMkLst>
        </pc:inkChg>
        <pc:inkChg chg="add mod">
          <ac:chgData name="Kokchun Giang" userId="67e2125d-ec8c-4323-9653-9824a2ad815f" providerId="ADAL" clId="{C25B542B-E4E8-D141-AA14-043D930A865A}" dt="2024-01-24T19:50:20.444" v="1776"/>
          <ac:inkMkLst>
            <pc:docMk/>
            <pc:sldMk cId="740354111" sldId="333"/>
            <ac:inkMk id="450" creationId="{4F116186-C22D-2491-D94B-D1DC4B649D4D}"/>
          </ac:inkMkLst>
        </pc:inkChg>
        <pc:inkChg chg="add mod">
          <ac:chgData name="Kokchun Giang" userId="67e2125d-ec8c-4323-9653-9824a2ad815f" providerId="ADAL" clId="{C25B542B-E4E8-D141-AA14-043D930A865A}" dt="2024-01-24T19:50:20.444" v="1776"/>
          <ac:inkMkLst>
            <pc:docMk/>
            <pc:sldMk cId="740354111" sldId="333"/>
            <ac:inkMk id="451" creationId="{632C3EDF-D296-212F-F8CD-F33CC1E007E1}"/>
          </ac:inkMkLst>
        </pc:inkChg>
        <pc:inkChg chg="add mod">
          <ac:chgData name="Kokchun Giang" userId="67e2125d-ec8c-4323-9653-9824a2ad815f" providerId="ADAL" clId="{C25B542B-E4E8-D141-AA14-043D930A865A}" dt="2024-01-24T19:50:20.444" v="1776"/>
          <ac:inkMkLst>
            <pc:docMk/>
            <pc:sldMk cId="740354111" sldId="333"/>
            <ac:inkMk id="452" creationId="{36788E37-B046-C2A9-AE56-192FFB3B2454}"/>
          </ac:inkMkLst>
        </pc:inkChg>
        <pc:inkChg chg="add mod">
          <ac:chgData name="Kokchun Giang" userId="67e2125d-ec8c-4323-9653-9824a2ad815f" providerId="ADAL" clId="{C25B542B-E4E8-D141-AA14-043D930A865A}" dt="2024-01-24T19:50:20.444" v="1776"/>
          <ac:inkMkLst>
            <pc:docMk/>
            <pc:sldMk cId="740354111" sldId="333"/>
            <ac:inkMk id="453" creationId="{F59739E7-417B-4EC7-EF28-0CA63A8320CC}"/>
          </ac:inkMkLst>
        </pc:inkChg>
        <pc:inkChg chg="add mod">
          <ac:chgData name="Kokchun Giang" userId="67e2125d-ec8c-4323-9653-9824a2ad815f" providerId="ADAL" clId="{C25B542B-E4E8-D141-AA14-043D930A865A}" dt="2024-01-24T19:50:20.444" v="1776"/>
          <ac:inkMkLst>
            <pc:docMk/>
            <pc:sldMk cId="740354111" sldId="333"/>
            <ac:inkMk id="454" creationId="{94C0F6C2-B966-130D-1106-2FF5E8E18FCA}"/>
          </ac:inkMkLst>
        </pc:inkChg>
        <pc:inkChg chg="add mod">
          <ac:chgData name="Kokchun Giang" userId="67e2125d-ec8c-4323-9653-9824a2ad815f" providerId="ADAL" clId="{C25B542B-E4E8-D141-AA14-043D930A865A}" dt="2024-01-24T19:50:20.444" v="1776"/>
          <ac:inkMkLst>
            <pc:docMk/>
            <pc:sldMk cId="740354111" sldId="333"/>
            <ac:inkMk id="455" creationId="{608B6A8B-C993-3EA7-73BD-AB0FB47085E2}"/>
          </ac:inkMkLst>
        </pc:inkChg>
        <pc:inkChg chg="add mod">
          <ac:chgData name="Kokchun Giang" userId="67e2125d-ec8c-4323-9653-9824a2ad815f" providerId="ADAL" clId="{C25B542B-E4E8-D141-AA14-043D930A865A}" dt="2024-01-24T19:50:20.444" v="1776"/>
          <ac:inkMkLst>
            <pc:docMk/>
            <pc:sldMk cId="740354111" sldId="333"/>
            <ac:inkMk id="456" creationId="{DEBE266C-C7CB-C7AC-EFD6-7DBBDD240834}"/>
          </ac:inkMkLst>
        </pc:inkChg>
        <pc:inkChg chg="add mod">
          <ac:chgData name="Kokchun Giang" userId="67e2125d-ec8c-4323-9653-9824a2ad815f" providerId="ADAL" clId="{C25B542B-E4E8-D141-AA14-043D930A865A}" dt="2024-01-24T19:50:20.444" v="1776"/>
          <ac:inkMkLst>
            <pc:docMk/>
            <pc:sldMk cId="740354111" sldId="333"/>
            <ac:inkMk id="457" creationId="{D2EEB646-BEE9-8BB3-5E50-26DEA25D4406}"/>
          </ac:inkMkLst>
        </pc:inkChg>
        <pc:inkChg chg="add mod">
          <ac:chgData name="Kokchun Giang" userId="67e2125d-ec8c-4323-9653-9824a2ad815f" providerId="ADAL" clId="{C25B542B-E4E8-D141-AA14-043D930A865A}" dt="2024-01-24T19:50:20.444" v="1776"/>
          <ac:inkMkLst>
            <pc:docMk/>
            <pc:sldMk cId="740354111" sldId="333"/>
            <ac:inkMk id="458" creationId="{16BF8AA7-5791-C7A6-716D-BE48FEDFEA71}"/>
          </ac:inkMkLst>
        </pc:inkChg>
        <pc:inkChg chg="add mod">
          <ac:chgData name="Kokchun Giang" userId="67e2125d-ec8c-4323-9653-9824a2ad815f" providerId="ADAL" clId="{C25B542B-E4E8-D141-AA14-043D930A865A}" dt="2024-01-24T19:50:20.444" v="1776"/>
          <ac:inkMkLst>
            <pc:docMk/>
            <pc:sldMk cId="740354111" sldId="333"/>
            <ac:inkMk id="459" creationId="{F5DED7EA-CF1A-B8F0-2569-138614AA5220}"/>
          </ac:inkMkLst>
        </pc:inkChg>
        <pc:inkChg chg="add mod">
          <ac:chgData name="Kokchun Giang" userId="67e2125d-ec8c-4323-9653-9824a2ad815f" providerId="ADAL" clId="{C25B542B-E4E8-D141-AA14-043D930A865A}" dt="2024-01-24T19:50:25.564" v="1782"/>
          <ac:inkMkLst>
            <pc:docMk/>
            <pc:sldMk cId="740354111" sldId="333"/>
            <ac:inkMk id="472" creationId="{034B4921-3DAB-5A85-52BE-FF6025FCC1EF}"/>
          </ac:inkMkLst>
        </pc:inkChg>
        <pc:inkChg chg="add mod">
          <ac:chgData name="Kokchun Giang" userId="67e2125d-ec8c-4323-9653-9824a2ad815f" providerId="ADAL" clId="{C25B542B-E4E8-D141-AA14-043D930A865A}" dt="2024-01-24T19:50:25.564" v="1782"/>
          <ac:inkMkLst>
            <pc:docMk/>
            <pc:sldMk cId="740354111" sldId="333"/>
            <ac:inkMk id="473" creationId="{A027FA70-D57D-DB4B-AB48-72D44900BF33}"/>
          </ac:inkMkLst>
        </pc:inkChg>
        <pc:inkChg chg="add mod">
          <ac:chgData name="Kokchun Giang" userId="67e2125d-ec8c-4323-9653-9824a2ad815f" providerId="ADAL" clId="{C25B542B-E4E8-D141-AA14-043D930A865A}" dt="2024-01-24T19:50:25.564" v="1782"/>
          <ac:inkMkLst>
            <pc:docMk/>
            <pc:sldMk cId="740354111" sldId="333"/>
            <ac:inkMk id="474" creationId="{057CF7C5-4DC4-0A9C-A7EB-348A466122C5}"/>
          </ac:inkMkLst>
        </pc:inkChg>
        <pc:inkChg chg="add mod">
          <ac:chgData name="Kokchun Giang" userId="67e2125d-ec8c-4323-9653-9824a2ad815f" providerId="ADAL" clId="{C25B542B-E4E8-D141-AA14-043D930A865A}" dt="2024-01-24T19:50:25.564" v="1782"/>
          <ac:inkMkLst>
            <pc:docMk/>
            <pc:sldMk cId="740354111" sldId="333"/>
            <ac:inkMk id="475" creationId="{76B307DA-4223-4F4C-CEA3-2BE46B547C9D}"/>
          </ac:inkMkLst>
        </pc:inkChg>
        <pc:inkChg chg="add mod">
          <ac:chgData name="Kokchun Giang" userId="67e2125d-ec8c-4323-9653-9824a2ad815f" providerId="ADAL" clId="{C25B542B-E4E8-D141-AA14-043D930A865A}" dt="2024-01-24T19:50:25.564" v="1782"/>
          <ac:inkMkLst>
            <pc:docMk/>
            <pc:sldMk cId="740354111" sldId="333"/>
            <ac:inkMk id="476" creationId="{C9452C24-4F58-56D5-A175-DA94AA0DA99A}"/>
          </ac:inkMkLst>
        </pc:inkChg>
        <pc:inkChg chg="add mod">
          <ac:chgData name="Kokchun Giang" userId="67e2125d-ec8c-4323-9653-9824a2ad815f" providerId="ADAL" clId="{C25B542B-E4E8-D141-AA14-043D930A865A}" dt="2024-01-24T19:50:30.883" v="1793"/>
          <ac:inkMkLst>
            <pc:docMk/>
            <pc:sldMk cId="740354111" sldId="333"/>
            <ac:inkMk id="479" creationId="{71FD28F6-264A-EB40-2B5B-158D0D2FA0CB}"/>
          </ac:inkMkLst>
        </pc:inkChg>
        <pc:inkChg chg="add mod">
          <ac:chgData name="Kokchun Giang" userId="67e2125d-ec8c-4323-9653-9824a2ad815f" providerId="ADAL" clId="{C25B542B-E4E8-D141-AA14-043D930A865A}" dt="2024-01-24T19:50:30.883" v="1793"/>
          <ac:inkMkLst>
            <pc:docMk/>
            <pc:sldMk cId="740354111" sldId="333"/>
            <ac:inkMk id="480" creationId="{72E2FC8F-B253-FBAD-41E1-611A54C31B9F}"/>
          </ac:inkMkLst>
        </pc:inkChg>
        <pc:inkChg chg="add mod">
          <ac:chgData name="Kokchun Giang" userId="67e2125d-ec8c-4323-9653-9824a2ad815f" providerId="ADAL" clId="{C25B542B-E4E8-D141-AA14-043D930A865A}" dt="2024-01-24T19:50:30.883" v="1793"/>
          <ac:inkMkLst>
            <pc:docMk/>
            <pc:sldMk cId="740354111" sldId="333"/>
            <ac:inkMk id="481" creationId="{C1C689EB-2213-48ED-E0BA-37745D5B16C0}"/>
          </ac:inkMkLst>
        </pc:inkChg>
        <pc:inkChg chg="add mod">
          <ac:chgData name="Kokchun Giang" userId="67e2125d-ec8c-4323-9653-9824a2ad815f" providerId="ADAL" clId="{C25B542B-E4E8-D141-AA14-043D930A865A}" dt="2024-01-24T19:50:30.883" v="1793"/>
          <ac:inkMkLst>
            <pc:docMk/>
            <pc:sldMk cId="740354111" sldId="333"/>
            <ac:inkMk id="482" creationId="{271A5CA0-1A7B-8C9A-5548-61279A7E47BF}"/>
          </ac:inkMkLst>
        </pc:inkChg>
        <pc:inkChg chg="add mod">
          <ac:chgData name="Kokchun Giang" userId="67e2125d-ec8c-4323-9653-9824a2ad815f" providerId="ADAL" clId="{C25B542B-E4E8-D141-AA14-043D930A865A}" dt="2024-01-24T19:50:30.883" v="1793"/>
          <ac:inkMkLst>
            <pc:docMk/>
            <pc:sldMk cId="740354111" sldId="333"/>
            <ac:inkMk id="483" creationId="{9B968750-A905-9141-4B44-E0C41271BBC3}"/>
          </ac:inkMkLst>
        </pc:inkChg>
        <pc:inkChg chg="add mod">
          <ac:chgData name="Kokchun Giang" userId="67e2125d-ec8c-4323-9653-9824a2ad815f" providerId="ADAL" clId="{C25B542B-E4E8-D141-AA14-043D930A865A}" dt="2024-01-24T19:50:30.883" v="1793"/>
          <ac:inkMkLst>
            <pc:docMk/>
            <pc:sldMk cId="740354111" sldId="333"/>
            <ac:inkMk id="490" creationId="{B39E2B4B-C351-EDF8-EF5C-03848944C101}"/>
          </ac:inkMkLst>
        </pc:inkChg>
        <pc:inkChg chg="add mod">
          <ac:chgData name="Kokchun Giang" userId="67e2125d-ec8c-4323-9653-9824a2ad815f" providerId="ADAL" clId="{C25B542B-E4E8-D141-AA14-043D930A865A}" dt="2024-01-24T19:50:30.883" v="1793"/>
          <ac:inkMkLst>
            <pc:docMk/>
            <pc:sldMk cId="740354111" sldId="333"/>
            <ac:inkMk id="491" creationId="{CB678360-0282-AF80-4BFB-50FC8154FD7E}"/>
          </ac:inkMkLst>
        </pc:inkChg>
        <pc:inkChg chg="add mod">
          <ac:chgData name="Kokchun Giang" userId="67e2125d-ec8c-4323-9653-9824a2ad815f" providerId="ADAL" clId="{C25B542B-E4E8-D141-AA14-043D930A865A}" dt="2024-01-24T19:50:30.883" v="1793"/>
          <ac:inkMkLst>
            <pc:docMk/>
            <pc:sldMk cId="740354111" sldId="333"/>
            <ac:inkMk id="494" creationId="{3F9C0226-E827-9E64-5423-E90C1E11EE90}"/>
          </ac:inkMkLst>
        </pc:inkChg>
        <pc:inkChg chg="add mod">
          <ac:chgData name="Kokchun Giang" userId="67e2125d-ec8c-4323-9653-9824a2ad815f" providerId="ADAL" clId="{C25B542B-E4E8-D141-AA14-043D930A865A}" dt="2024-01-24T19:50:30.883" v="1793"/>
          <ac:inkMkLst>
            <pc:docMk/>
            <pc:sldMk cId="740354111" sldId="333"/>
            <ac:inkMk id="495" creationId="{97E22F5B-6E3E-AFF9-3C12-AD6DC805E747}"/>
          </ac:inkMkLst>
        </pc:inkChg>
        <pc:inkChg chg="add mod">
          <ac:chgData name="Kokchun Giang" userId="67e2125d-ec8c-4323-9653-9824a2ad815f" providerId="ADAL" clId="{C25B542B-E4E8-D141-AA14-043D930A865A}" dt="2024-01-24T19:50:30.883" v="1793"/>
          <ac:inkMkLst>
            <pc:docMk/>
            <pc:sldMk cId="740354111" sldId="333"/>
            <ac:inkMk id="496" creationId="{7DD4AFEE-2A9C-FFEA-F737-83B804C2DF5F}"/>
          </ac:inkMkLst>
        </pc:inkChg>
        <pc:inkChg chg="add mod">
          <ac:chgData name="Kokchun Giang" userId="67e2125d-ec8c-4323-9653-9824a2ad815f" providerId="ADAL" clId="{C25B542B-E4E8-D141-AA14-043D930A865A}" dt="2024-01-24T19:50:42.172" v="1808"/>
          <ac:inkMkLst>
            <pc:docMk/>
            <pc:sldMk cId="740354111" sldId="333"/>
            <ac:inkMk id="498" creationId="{89C5916D-8DBD-036B-A8F0-3C910F4B86CC}"/>
          </ac:inkMkLst>
        </pc:inkChg>
        <pc:inkChg chg="add mod">
          <ac:chgData name="Kokchun Giang" userId="67e2125d-ec8c-4323-9653-9824a2ad815f" providerId="ADAL" clId="{C25B542B-E4E8-D141-AA14-043D930A865A}" dt="2024-01-24T19:50:42.172" v="1808"/>
          <ac:inkMkLst>
            <pc:docMk/>
            <pc:sldMk cId="740354111" sldId="333"/>
            <ac:inkMk id="499" creationId="{C3DCDE8E-66EB-6C56-7718-588DDFD27BDF}"/>
          </ac:inkMkLst>
        </pc:inkChg>
        <pc:inkChg chg="add mod">
          <ac:chgData name="Kokchun Giang" userId="67e2125d-ec8c-4323-9653-9824a2ad815f" providerId="ADAL" clId="{C25B542B-E4E8-D141-AA14-043D930A865A}" dt="2024-01-24T19:50:42.172" v="1808"/>
          <ac:inkMkLst>
            <pc:docMk/>
            <pc:sldMk cId="740354111" sldId="333"/>
            <ac:inkMk id="500" creationId="{0F149DC5-7A7C-2E73-EFC9-101B0FEB07F2}"/>
          </ac:inkMkLst>
        </pc:inkChg>
        <pc:inkChg chg="add mod">
          <ac:chgData name="Kokchun Giang" userId="67e2125d-ec8c-4323-9653-9824a2ad815f" providerId="ADAL" clId="{C25B542B-E4E8-D141-AA14-043D930A865A}" dt="2024-01-24T19:50:42.172" v="1808"/>
          <ac:inkMkLst>
            <pc:docMk/>
            <pc:sldMk cId="740354111" sldId="333"/>
            <ac:inkMk id="501" creationId="{FA9CACCA-D2FB-518C-AAA4-D7D459E4D13A}"/>
          </ac:inkMkLst>
        </pc:inkChg>
        <pc:inkChg chg="add mod">
          <ac:chgData name="Kokchun Giang" userId="67e2125d-ec8c-4323-9653-9824a2ad815f" providerId="ADAL" clId="{C25B542B-E4E8-D141-AA14-043D930A865A}" dt="2024-01-24T19:50:42.172" v="1808"/>
          <ac:inkMkLst>
            <pc:docMk/>
            <pc:sldMk cId="740354111" sldId="333"/>
            <ac:inkMk id="502" creationId="{E9BC5EDD-7DC2-AA0A-82BF-35FD82F8D62C}"/>
          </ac:inkMkLst>
        </pc:inkChg>
        <pc:inkChg chg="add mod">
          <ac:chgData name="Kokchun Giang" userId="67e2125d-ec8c-4323-9653-9824a2ad815f" providerId="ADAL" clId="{C25B542B-E4E8-D141-AA14-043D930A865A}" dt="2024-01-24T19:50:42.172" v="1808"/>
          <ac:inkMkLst>
            <pc:docMk/>
            <pc:sldMk cId="740354111" sldId="333"/>
            <ac:inkMk id="503" creationId="{CB7CADD9-A517-DACD-2796-CDD7CB5C6964}"/>
          </ac:inkMkLst>
        </pc:inkChg>
        <pc:inkChg chg="add mod">
          <ac:chgData name="Kokchun Giang" userId="67e2125d-ec8c-4323-9653-9824a2ad815f" providerId="ADAL" clId="{C25B542B-E4E8-D141-AA14-043D930A865A}" dt="2024-01-24T19:50:42.172" v="1808"/>
          <ac:inkMkLst>
            <pc:docMk/>
            <pc:sldMk cId="740354111" sldId="333"/>
            <ac:inkMk id="504" creationId="{310DC302-8F35-14C4-89E4-DD2EE9BA0EF5}"/>
          </ac:inkMkLst>
        </pc:inkChg>
        <pc:inkChg chg="add mod">
          <ac:chgData name="Kokchun Giang" userId="67e2125d-ec8c-4323-9653-9824a2ad815f" providerId="ADAL" clId="{C25B542B-E4E8-D141-AA14-043D930A865A}" dt="2024-01-24T19:50:39.925" v="1804"/>
          <ac:inkMkLst>
            <pc:docMk/>
            <pc:sldMk cId="740354111" sldId="333"/>
            <ac:inkMk id="505" creationId="{B222D837-5CF8-5E74-EC9D-D3DD19F49EB7}"/>
          </ac:inkMkLst>
        </pc:inkChg>
        <pc:inkChg chg="add mod">
          <ac:chgData name="Kokchun Giang" userId="67e2125d-ec8c-4323-9653-9824a2ad815f" providerId="ADAL" clId="{C25B542B-E4E8-D141-AA14-043D930A865A}" dt="2024-01-24T19:50:39.925" v="1804"/>
          <ac:inkMkLst>
            <pc:docMk/>
            <pc:sldMk cId="740354111" sldId="333"/>
            <ac:inkMk id="506" creationId="{869C04D7-01B0-03CD-70F7-46F83C9BCED4}"/>
          </ac:inkMkLst>
        </pc:inkChg>
        <pc:inkChg chg="add mod">
          <ac:chgData name="Kokchun Giang" userId="67e2125d-ec8c-4323-9653-9824a2ad815f" providerId="ADAL" clId="{C25B542B-E4E8-D141-AA14-043D930A865A}" dt="2024-01-24T19:50:39.925" v="1804"/>
          <ac:inkMkLst>
            <pc:docMk/>
            <pc:sldMk cId="740354111" sldId="333"/>
            <ac:inkMk id="507" creationId="{52A8EE35-96B4-BD74-E071-1ACCF3559EFC}"/>
          </ac:inkMkLst>
        </pc:inkChg>
        <pc:inkChg chg="add mod">
          <ac:chgData name="Kokchun Giang" userId="67e2125d-ec8c-4323-9653-9824a2ad815f" providerId="ADAL" clId="{C25B542B-E4E8-D141-AA14-043D930A865A}" dt="2024-01-24T19:50:42.172" v="1808"/>
          <ac:inkMkLst>
            <pc:docMk/>
            <pc:sldMk cId="740354111" sldId="333"/>
            <ac:inkMk id="511" creationId="{4EA48CAC-822F-4F83-88A0-0D6FE756DFB0}"/>
          </ac:inkMkLst>
        </pc:inkChg>
        <pc:inkChg chg="add mod">
          <ac:chgData name="Kokchun Giang" userId="67e2125d-ec8c-4323-9653-9824a2ad815f" providerId="ADAL" clId="{C25B542B-E4E8-D141-AA14-043D930A865A}" dt="2024-01-24T19:50:42.172" v="1808"/>
          <ac:inkMkLst>
            <pc:docMk/>
            <pc:sldMk cId="740354111" sldId="333"/>
            <ac:inkMk id="512" creationId="{78358AA5-2AD4-B89C-0FB4-0381C5487946}"/>
          </ac:inkMkLst>
        </pc:inkChg>
        <pc:inkChg chg="add mod">
          <ac:chgData name="Kokchun Giang" userId="67e2125d-ec8c-4323-9653-9824a2ad815f" providerId="ADAL" clId="{C25B542B-E4E8-D141-AA14-043D930A865A}" dt="2024-01-24T19:50:42.172" v="1808"/>
          <ac:inkMkLst>
            <pc:docMk/>
            <pc:sldMk cId="740354111" sldId="333"/>
            <ac:inkMk id="513" creationId="{0652339C-DF52-6661-3099-6A0C86644E80}"/>
          </ac:inkMkLst>
        </pc:inkChg>
        <pc:inkChg chg="add del mod">
          <ac:chgData name="Kokchun Giang" userId="67e2125d-ec8c-4323-9653-9824a2ad815f" providerId="ADAL" clId="{C25B542B-E4E8-D141-AA14-043D930A865A}" dt="2024-01-24T19:50:49.740" v="1816" actId="9405"/>
          <ac:inkMkLst>
            <pc:docMk/>
            <pc:sldMk cId="740354111" sldId="333"/>
            <ac:inkMk id="515" creationId="{4801FEA4-44EA-0B17-E80F-9F70F0169234}"/>
          </ac:inkMkLst>
        </pc:inkChg>
        <pc:inkChg chg="add del mod">
          <ac:chgData name="Kokchun Giang" userId="67e2125d-ec8c-4323-9653-9824a2ad815f" providerId="ADAL" clId="{C25B542B-E4E8-D141-AA14-043D930A865A}" dt="2024-01-24T19:50:49.245" v="1815" actId="9405"/>
          <ac:inkMkLst>
            <pc:docMk/>
            <pc:sldMk cId="740354111" sldId="333"/>
            <ac:inkMk id="516" creationId="{FFFA1754-DD10-0A45-719F-B897CC730827}"/>
          </ac:inkMkLst>
        </pc:inkChg>
        <pc:inkChg chg="add del mod">
          <ac:chgData name="Kokchun Giang" userId="67e2125d-ec8c-4323-9653-9824a2ad815f" providerId="ADAL" clId="{C25B542B-E4E8-D141-AA14-043D930A865A}" dt="2024-01-24T19:50:48.951" v="1814"/>
          <ac:inkMkLst>
            <pc:docMk/>
            <pc:sldMk cId="740354111" sldId="333"/>
            <ac:inkMk id="517" creationId="{2164E7C1-D847-8404-46AA-D11E72890663}"/>
          </ac:inkMkLst>
        </pc:inkChg>
        <pc:inkChg chg="add mod">
          <ac:chgData name="Kokchun Giang" userId="67e2125d-ec8c-4323-9653-9824a2ad815f" providerId="ADAL" clId="{C25B542B-E4E8-D141-AA14-043D930A865A}" dt="2024-01-24T19:50:58.527" v="1829"/>
          <ac:inkMkLst>
            <pc:docMk/>
            <pc:sldMk cId="740354111" sldId="333"/>
            <ac:inkMk id="519" creationId="{6500543F-86B7-6809-9E40-00D8389D3891}"/>
          </ac:inkMkLst>
        </pc:inkChg>
        <pc:inkChg chg="add mod">
          <ac:chgData name="Kokchun Giang" userId="67e2125d-ec8c-4323-9653-9824a2ad815f" providerId="ADAL" clId="{C25B542B-E4E8-D141-AA14-043D930A865A}" dt="2024-01-24T19:50:58.527" v="1829"/>
          <ac:inkMkLst>
            <pc:docMk/>
            <pc:sldMk cId="740354111" sldId="333"/>
            <ac:inkMk id="520" creationId="{BF6E6CA6-09B5-7E88-C7F9-AF34FD603444}"/>
          </ac:inkMkLst>
        </pc:inkChg>
        <pc:inkChg chg="add mod">
          <ac:chgData name="Kokchun Giang" userId="67e2125d-ec8c-4323-9653-9824a2ad815f" providerId="ADAL" clId="{C25B542B-E4E8-D141-AA14-043D930A865A}" dt="2024-01-24T19:50:58.527" v="1829"/>
          <ac:inkMkLst>
            <pc:docMk/>
            <pc:sldMk cId="740354111" sldId="333"/>
            <ac:inkMk id="521" creationId="{7F1EA7B5-D8CA-3027-EAE6-0DD6D9A08569}"/>
          </ac:inkMkLst>
        </pc:inkChg>
        <pc:inkChg chg="add mod">
          <ac:chgData name="Kokchun Giang" userId="67e2125d-ec8c-4323-9653-9824a2ad815f" providerId="ADAL" clId="{C25B542B-E4E8-D141-AA14-043D930A865A}" dt="2024-01-24T19:50:58.527" v="1829"/>
          <ac:inkMkLst>
            <pc:docMk/>
            <pc:sldMk cId="740354111" sldId="333"/>
            <ac:inkMk id="522" creationId="{37298545-AEC8-8B0A-BAE5-28154FFD8A86}"/>
          </ac:inkMkLst>
        </pc:inkChg>
        <pc:inkChg chg="add mod">
          <ac:chgData name="Kokchun Giang" userId="67e2125d-ec8c-4323-9653-9824a2ad815f" providerId="ADAL" clId="{C25B542B-E4E8-D141-AA14-043D930A865A}" dt="2024-01-24T19:50:58.527" v="1829"/>
          <ac:inkMkLst>
            <pc:docMk/>
            <pc:sldMk cId="740354111" sldId="333"/>
            <ac:inkMk id="523" creationId="{0B697C12-539D-C013-9646-37F9806094F0}"/>
          </ac:inkMkLst>
        </pc:inkChg>
        <pc:inkChg chg="add mod">
          <ac:chgData name="Kokchun Giang" userId="67e2125d-ec8c-4323-9653-9824a2ad815f" providerId="ADAL" clId="{C25B542B-E4E8-D141-AA14-043D930A865A}" dt="2024-01-24T19:50:58.527" v="1829"/>
          <ac:inkMkLst>
            <pc:docMk/>
            <pc:sldMk cId="740354111" sldId="333"/>
            <ac:inkMk id="524" creationId="{1E804596-34A9-189F-27B1-3E595D92E10E}"/>
          </ac:inkMkLst>
        </pc:inkChg>
        <pc:inkChg chg="add mod">
          <ac:chgData name="Kokchun Giang" userId="67e2125d-ec8c-4323-9653-9824a2ad815f" providerId="ADAL" clId="{C25B542B-E4E8-D141-AA14-043D930A865A}" dt="2024-01-24T19:50:58.527" v="1829"/>
          <ac:inkMkLst>
            <pc:docMk/>
            <pc:sldMk cId="740354111" sldId="333"/>
            <ac:inkMk id="525" creationId="{46872D1E-5047-7EA2-7827-5EB39351E886}"/>
          </ac:inkMkLst>
        </pc:inkChg>
        <pc:inkChg chg="add mod">
          <ac:chgData name="Kokchun Giang" userId="67e2125d-ec8c-4323-9653-9824a2ad815f" providerId="ADAL" clId="{C25B542B-E4E8-D141-AA14-043D930A865A}" dt="2024-01-24T19:50:56.587" v="1826"/>
          <ac:inkMkLst>
            <pc:docMk/>
            <pc:sldMk cId="740354111" sldId="333"/>
            <ac:inkMk id="526" creationId="{432F75F8-5A2B-E3B0-C262-28803E93DBCA}"/>
          </ac:inkMkLst>
        </pc:inkChg>
        <pc:inkChg chg="add mod">
          <ac:chgData name="Kokchun Giang" userId="67e2125d-ec8c-4323-9653-9824a2ad815f" providerId="ADAL" clId="{C25B542B-E4E8-D141-AA14-043D930A865A}" dt="2024-01-24T19:50:56.587" v="1826"/>
          <ac:inkMkLst>
            <pc:docMk/>
            <pc:sldMk cId="740354111" sldId="333"/>
            <ac:inkMk id="527" creationId="{5C9BF821-8447-D8DE-2DBC-ABB471411C61}"/>
          </ac:inkMkLst>
        </pc:inkChg>
        <pc:inkChg chg="add mod">
          <ac:chgData name="Kokchun Giang" userId="67e2125d-ec8c-4323-9653-9824a2ad815f" providerId="ADAL" clId="{C25B542B-E4E8-D141-AA14-043D930A865A}" dt="2024-01-24T19:50:58.527" v="1829"/>
          <ac:inkMkLst>
            <pc:docMk/>
            <pc:sldMk cId="740354111" sldId="333"/>
            <ac:inkMk id="531" creationId="{B547CEA8-2AB3-CDEF-D2E9-2203D353B9BF}"/>
          </ac:inkMkLst>
        </pc:inkChg>
        <pc:inkChg chg="add mod">
          <ac:chgData name="Kokchun Giang" userId="67e2125d-ec8c-4323-9653-9824a2ad815f" providerId="ADAL" clId="{C25B542B-E4E8-D141-AA14-043D930A865A}" dt="2024-01-24T19:50:58.527" v="1829"/>
          <ac:inkMkLst>
            <pc:docMk/>
            <pc:sldMk cId="740354111" sldId="333"/>
            <ac:inkMk id="532" creationId="{A406542B-33B8-9FE7-A5AC-A22F37A21660}"/>
          </ac:inkMkLst>
        </pc:inkChg>
        <pc:inkChg chg="add mod">
          <ac:chgData name="Kokchun Giang" userId="67e2125d-ec8c-4323-9653-9824a2ad815f" providerId="ADAL" clId="{C25B542B-E4E8-D141-AA14-043D930A865A}" dt="2024-01-24T19:51:08.250" v="1835"/>
          <ac:inkMkLst>
            <pc:docMk/>
            <pc:sldMk cId="740354111" sldId="333"/>
            <ac:inkMk id="534" creationId="{F5457DD5-E415-F279-6771-435A886AB597}"/>
          </ac:inkMkLst>
        </pc:inkChg>
        <pc:inkChg chg="add mod">
          <ac:chgData name="Kokchun Giang" userId="67e2125d-ec8c-4323-9653-9824a2ad815f" providerId="ADAL" clId="{C25B542B-E4E8-D141-AA14-043D930A865A}" dt="2024-01-24T19:51:08.250" v="1835"/>
          <ac:inkMkLst>
            <pc:docMk/>
            <pc:sldMk cId="740354111" sldId="333"/>
            <ac:inkMk id="535" creationId="{15CD6F8A-2FDF-B781-02F2-ACD339F1D8B3}"/>
          </ac:inkMkLst>
        </pc:inkChg>
        <pc:inkChg chg="add mod">
          <ac:chgData name="Kokchun Giang" userId="67e2125d-ec8c-4323-9653-9824a2ad815f" providerId="ADAL" clId="{C25B542B-E4E8-D141-AA14-043D930A865A}" dt="2024-01-24T19:51:08.250" v="1835"/>
          <ac:inkMkLst>
            <pc:docMk/>
            <pc:sldMk cId="740354111" sldId="333"/>
            <ac:inkMk id="536" creationId="{D11F369F-1C47-6D88-A909-BB6A5E842658}"/>
          </ac:inkMkLst>
        </pc:inkChg>
        <pc:inkChg chg="add mod">
          <ac:chgData name="Kokchun Giang" userId="67e2125d-ec8c-4323-9653-9824a2ad815f" providerId="ADAL" clId="{C25B542B-E4E8-D141-AA14-043D930A865A}" dt="2024-01-24T19:51:08.250" v="1835"/>
          <ac:inkMkLst>
            <pc:docMk/>
            <pc:sldMk cId="740354111" sldId="333"/>
            <ac:inkMk id="537" creationId="{BEE05AD4-5DEE-A8B3-0EEE-ED2DAB87EB99}"/>
          </ac:inkMkLst>
        </pc:inkChg>
        <pc:inkChg chg="add mod">
          <ac:chgData name="Kokchun Giang" userId="67e2125d-ec8c-4323-9653-9824a2ad815f" providerId="ADAL" clId="{C25B542B-E4E8-D141-AA14-043D930A865A}" dt="2024-01-24T19:51:08.250" v="1835"/>
          <ac:inkMkLst>
            <pc:docMk/>
            <pc:sldMk cId="740354111" sldId="333"/>
            <ac:inkMk id="538" creationId="{686E1415-8605-A0A3-824F-BF61F49B3744}"/>
          </ac:inkMkLst>
        </pc:inkChg>
        <pc:inkChg chg="add mod">
          <ac:chgData name="Kokchun Giang" userId="67e2125d-ec8c-4323-9653-9824a2ad815f" providerId="ADAL" clId="{C25B542B-E4E8-D141-AA14-043D930A865A}" dt="2024-01-24T19:51:14.880" v="1851"/>
          <ac:inkMkLst>
            <pc:docMk/>
            <pc:sldMk cId="740354111" sldId="333"/>
            <ac:inkMk id="540" creationId="{BE514CF9-1B8E-129A-8E96-7DA678F4A940}"/>
          </ac:inkMkLst>
        </pc:inkChg>
        <pc:inkChg chg="add mod">
          <ac:chgData name="Kokchun Giang" userId="67e2125d-ec8c-4323-9653-9824a2ad815f" providerId="ADAL" clId="{C25B542B-E4E8-D141-AA14-043D930A865A}" dt="2024-01-24T19:51:14.880" v="1851"/>
          <ac:inkMkLst>
            <pc:docMk/>
            <pc:sldMk cId="740354111" sldId="333"/>
            <ac:inkMk id="541" creationId="{3E0B54B8-C7FB-F00C-B32E-982E41270575}"/>
          </ac:inkMkLst>
        </pc:inkChg>
        <pc:inkChg chg="add mod">
          <ac:chgData name="Kokchun Giang" userId="67e2125d-ec8c-4323-9653-9824a2ad815f" providerId="ADAL" clId="{C25B542B-E4E8-D141-AA14-043D930A865A}" dt="2024-01-24T19:51:14.880" v="1851"/>
          <ac:inkMkLst>
            <pc:docMk/>
            <pc:sldMk cId="740354111" sldId="333"/>
            <ac:inkMk id="542" creationId="{4E3C2EC8-3D26-1407-8DD6-B586BFDC1CBF}"/>
          </ac:inkMkLst>
        </pc:inkChg>
        <pc:inkChg chg="add mod">
          <ac:chgData name="Kokchun Giang" userId="67e2125d-ec8c-4323-9653-9824a2ad815f" providerId="ADAL" clId="{C25B542B-E4E8-D141-AA14-043D930A865A}" dt="2024-01-24T19:51:14.880" v="1851"/>
          <ac:inkMkLst>
            <pc:docMk/>
            <pc:sldMk cId="740354111" sldId="333"/>
            <ac:inkMk id="543" creationId="{0D792125-84D5-EEDD-4BC6-063B837E3622}"/>
          </ac:inkMkLst>
        </pc:inkChg>
        <pc:inkChg chg="add mod">
          <ac:chgData name="Kokchun Giang" userId="67e2125d-ec8c-4323-9653-9824a2ad815f" providerId="ADAL" clId="{C25B542B-E4E8-D141-AA14-043D930A865A}" dt="2024-01-24T19:51:14.880" v="1851"/>
          <ac:inkMkLst>
            <pc:docMk/>
            <pc:sldMk cId="740354111" sldId="333"/>
            <ac:inkMk id="544" creationId="{750B26DA-FC9E-AAE9-9EE1-BD4C62D967E0}"/>
          </ac:inkMkLst>
        </pc:inkChg>
        <pc:inkChg chg="add mod">
          <ac:chgData name="Kokchun Giang" userId="67e2125d-ec8c-4323-9653-9824a2ad815f" providerId="ADAL" clId="{C25B542B-E4E8-D141-AA14-043D930A865A}" dt="2024-01-24T19:51:14.880" v="1851"/>
          <ac:inkMkLst>
            <pc:docMk/>
            <pc:sldMk cId="740354111" sldId="333"/>
            <ac:inkMk id="545" creationId="{CC75AAB5-DD63-C043-AC28-83C52CC006DB}"/>
          </ac:inkMkLst>
        </pc:inkChg>
        <pc:inkChg chg="add mod">
          <ac:chgData name="Kokchun Giang" userId="67e2125d-ec8c-4323-9653-9824a2ad815f" providerId="ADAL" clId="{C25B542B-E4E8-D141-AA14-043D930A865A}" dt="2024-01-24T19:51:14.880" v="1851"/>
          <ac:inkMkLst>
            <pc:docMk/>
            <pc:sldMk cId="740354111" sldId="333"/>
            <ac:inkMk id="546" creationId="{4758904D-E46C-63E6-E00B-EBA5D0CBCC81}"/>
          </ac:inkMkLst>
        </pc:inkChg>
        <pc:inkChg chg="add mod">
          <ac:chgData name="Kokchun Giang" userId="67e2125d-ec8c-4323-9653-9824a2ad815f" providerId="ADAL" clId="{C25B542B-E4E8-D141-AA14-043D930A865A}" dt="2024-01-24T19:51:14.880" v="1851"/>
          <ac:inkMkLst>
            <pc:docMk/>
            <pc:sldMk cId="740354111" sldId="333"/>
            <ac:inkMk id="548" creationId="{F15F485B-0F14-B5B4-FF04-10EE133BBDE1}"/>
          </ac:inkMkLst>
        </pc:inkChg>
        <pc:inkChg chg="add mod">
          <ac:chgData name="Kokchun Giang" userId="67e2125d-ec8c-4323-9653-9824a2ad815f" providerId="ADAL" clId="{C25B542B-E4E8-D141-AA14-043D930A865A}" dt="2024-01-24T19:51:21.670" v="1861"/>
          <ac:inkMkLst>
            <pc:docMk/>
            <pc:sldMk cId="740354111" sldId="333"/>
            <ac:inkMk id="549" creationId="{96F2DD2B-DC8F-5295-7E4B-EFC2C701F94D}"/>
          </ac:inkMkLst>
        </pc:inkChg>
        <pc:inkChg chg="add mod">
          <ac:chgData name="Kokchun Giang" userId="67e2125d-ec8c-4323-9653-9824a2ad815f" providerId="ADAL" clId="{C25B542B-E4E8-D141-AA14-043D930A865A}" dt="2024-01-24T19:51:21.670" v="1861"/>
          <ac:inkMkLst>
            <pc:docMk/>
            <pc:sldMk cId="740354111" sldId="333"/>
            <ac:inkMk id="550" creationId="{F9FD3024-7EC4-362C-5D4F-A76FEFC25BA3}"/>
          </ac:inkMkLst>
        </pc:inkChg>
        <pc:inkChg chg="add mod">
          <ac:chgData name="Kokchun Giang" userId="67e2125d-ec8c-4323-9653-9824a2ad815f" providerId="ADAL" clId="{C25B542B-E4E8-D141-AA14-043D930A865A}" dt="2024-01-24T19:51:14.880" v="1851"/>
          <ac:inkMkLst>
            <pc:docMk/>
            <pc:sldMk cId="740354111" sldId="333"/>
            <ac:inkMk id="551" creationId="{579BE5C0-63EB-62B7-3F6D-8D9DF40AE26E}"/>
          </ac:inkMkLst>
        </pc:inkChg>
        <pc:inkChg chg="add mod">
          <ac:chgData name="Kokchun Giang" userId="67e2125d-ec8c-4323-9653-9824a2ad815f" providerId="ADAL" clId="{C25B542B-E4E8-D141-AA14-043D930A865A}" dt="2024-01-24T19:51:14.880" v="1851"/>
          <ac:inkMkLst>
            <pc:docMk/>
            <pc:sldMk cId="740354111" sldId="333"/>
            <ac:inkMk id="552" creationId="{3804CE9B-EF6A-5160-76F9-2BC0551322B7}"/>
          </ac:inkMkLst>
        </pc:inkChg>
        <pc:inkChg chg="add mod">
          <ac:chgData name="Kokchun Giang" userId="67e2125d-ec8c-4323-9653-9824a2ad815f" providerId="ADAL" clId="{C25B542B-E4E8-D141-AA14-043D930A865A}" dt="2024-01-24T19:51:14.880" v="1851"/>
          <ac:inkMkLst>
            <pc:docMk/>
            <pc:sldMk cId="740354111" sldId="333"/>
            <ac:inkMk id="553" creationId="{AE6AE2B4-F450-A23B-3DE2-37BAE7C3B534}"/>
          </ac:inkMkLst>
        </pc:inkChg>
        <pc:inkChg chg="add mod">
          <ac:chgData name="Kokchun Giang" userId="67e2125d-ec8c-4323-9653-9824a2ad815f" providerId="ADAL" clId="{C25B542B-E4E8-D141-AA14-043D930A865A}" dt="2024-01-24T19:51:14.880" v="1851"/>
          <ac:inkMkLst>
            <pc:docMk/>
            <pc:sldMk cId="740354111" sldId="333"/>
            <ac:inkMk id="554" creationId="{3E7C1A1C-08A6-0E51-FE78-7804FC1BB0B8}"/>
          </ac:inkMkLst>
        </pc:inkChg>
        <pc:inkChg chg="add mod">
          <ac:chgData name="Kokchun Giang" userId="67e2125d-ec8c-4323-9653-9824a2ad815f" providerId="ADAL" clId="{C25B542B-E4E8-D141-AA14-043D930A865A}" dt="2024-01-24T19:51:21.670" v="1861"/>
          <ac:inkMkLst>
            <pc:docMk/>
            <pc:sldMk cId="740354111" sldId="333"/>
            <ac:inkMk id="555" creationId="{5EA1B4B6-373E-4E65-05D7-C0BB0F110107}"/>
          </ac:inkMkLst>
        </pc:inkChg>
        <pc:inkChg chg="add mod">
          <ac:chgData name="Kokchun Giang" userId="67e2125d-ec8c-4323-9653-9824a2ad815f" providerId="ADAL" clId="{C25B542B-E4E8-D141-AA14-043D930A865A}" dt="2024-01-24T19:51:19.229" v="1857"/>
          <ac:inkMkLst>
            <pc:docMk/>
            <pc:sldMk cId="740354111" sldId="333"/>
            <ac:inkMk id="558" creationId="{C2E42955-2E45-BB4B-8901-E60D07A4F686}"/>
          </ac:inkMkLst>
        </pc:inkChg>
        <pc:inkChg chg="add mod">
          <ac:chgData name="Kokchun Giang" userId="67e2125d-ec8c-4323-9653-9824a2ad815f" providerId="ADAL" clId="{C25B542B-E4E8-D141-AA14-043D930A865A}" dt="2024-01-24T19:51:19.229" v="1857"/>
          <ac:inkMkLst>
            <pc:docMk/>
            <pc:sldMk cId="740354111" sldId="333"/>
            <ac:inkMk id="559" creationId="{32AAA5DE-BE5C-EDD5-3E61-EBB475CFA034}"/>
          </ac:inkMkLst>
        </pc:inkChg>
        <pc:inkChg chg="add mod">
          <ac:chgData name="Kokchun Giang" userId="67e2125d-ec8c-4323-9653-9824a2ad815f" providerId="ADAL" clId="{C25B542B-E4E8-D141-AA14-043D930A865A}" dt="2024-01-24T19:51:19.229" v="1857"/>
          <ac:inkMkLst>
            <pc:docMk/>
            <pc:sldMk cId="740354111" sldId="333"/>
            <ac:inkMk id="560" creationId="{0A84F035-C3C7-988B-0108-6AEEC426501A}"/>
          </ac:inkMkLst>
        </pc:inkChg>
        <pc:inkChg chg="add mod">
          <ac:chgData name="Kokchun Giang" userId="67e2125d-ec8c-4323-9653-9824a2ad815f" providerId="ADAL" clId="{C25B542B-E4E8-D141-AA14-043D930A865A}" dt="2024-01-24T19:51:19.229" v="1857"/>
          <ac:inkMkLst>
            <pc:docMk/>
            <pc:sldMk cId="740354111" sldId="333"/>
            <ac:inkMk id="561" creationId="{C827AC23-5798-2FBD-2D13-D5DEC189A09E}"/>
          </ac:inkMkLst>
        </pc:inkChg>
        <pc:inkChg chg="add mod">
          <ac:chgData name="Kokchun Giang" userId="67e2125d-ec8c-4323-9653-9824a2ad815f" providerId="ADAL" clId="{C25B542B-E4E8-D141-AA14-043D930A865A}" dt="2024-01-24T19:51:19.229" v="1857"/>
          <ac:inkMkLst>
            <pc:docMk/>
            <pc:sldMk cId="740354111" sldId="333"/>
            <ac:inkMk id="562" creationId="{86C5E756-01A6-21D0-3342-B50B47A6D557}"/>
          </ac:inkMkLst>
        </pc:inkChg>
        <pc:inkChg chg="add mod">
          <ac:chgData name="Kokchun Giang" userId="67e2125d-ec8c-4323-9653-9824a2ad815f" providerId="ADAL" clId="{C25B542B-E4E8-D141-AA14-043D930A865A}" dt="2024-01-24T19:51:21.670" v="1861"/>
          <ac:inkMkLst>
            <pc:docMk/>
            <pc:sldMk cId="740354111" sldId="333"/>
            <ac:inkMk id="565" creationId="{6A6E338D-D8A3-881A-E3C2-B0C85E9DD654}"/>
          </ac:inkMkLst>
        </pc:inkChg>
        <pc:inkChg chg="add mod">
          <ac:chgData name="Kokchun Giang" userId="67e2125d-ec8c-4323-9653-9824a2ad815f" providerId="ADAL" clId="{C25B542B-E4E8-D141-AA14-043D930A865A}" dt="2024-01-24T19:51:21.670" v="1861"/>
          <ac:inkMkLst>
            <pc:docMk/>
            <pc:sldMk cId="740354111" sldId="333"/>
            <ac:inkMk id="567" creationId="{73D2E138-8F7C-FD63-9081-5099864EB0B6}"/>
          </ac:inkMkLst>
        </pc:inkChg>
        <pc:inkChg chg="add del">
          <ac:chgData name="Kokchun Giang" userId="67e2125d-ec8c-4323-9653-9824a2ad815f" providerId="ADAL" clId="{C25B542B-E4E8-D141-AA14-043D930A865A}" dt="2024-01-24T19:47:12.089" v="1623" actId="478"/>
          <ac:inkMkLst>
            <pc:docMk/>
            <pc:sldMk cId="740354111" sldId="333"/>
            <ac:inkMk id="861" creationId="{3A88FDFD-B65F-46A2-E034-B217E51D049D}"/>
          </ac:inkMkLst>
        </pc:inkChg>
        <pc:inkChg chg="del">
          <ac:chgData name="Kokchun Giang" userId="67e2125d-ec8c-4323-9653-9824a2ad815f" providerId="ADAL" clId="{C25B542B-E4E8-D141-AA14-043D930A865A}" dt="2024-01-24T19:47:14.874" v="1624" actId="478"/>
          <ac:inkMkLst>
            <pc:docMk/>
            <pc:sldMk cId="740354111" sldId="333"/>
            <ac:inkMk id="948" creationId="{5CDEC949-A4C3-6B9B-368E-A47E2216F602}"/>
          </ac:inkMkLst>
        </pc:inkChg>
        <pc:inkChg chg="del">
          <ac:chgData name="Kokchun Giang" userId="67e2125d-ec8c-4323-9653-9824a2ad815f" providerId="ADAL" clId="{C25B542B-E4E8-D141-AA14-043D930A865A}" dt="2024-01-24T19:47:14.874" v="1624" actId="478"/>
          <ac:inkMkLst>
            <pc:docMk/>
            <pc:sldMk cId="740354111" sldId="333"/>
            <ac:inkMk id="1009" creationId="{0A6C554D-6753-830B-26E7-82938B329BC7}"/>
          </ac:inkMkLst>
        </pc:inkChg>
        <pc:inkChg chg="del">
          <ac:chgData name="Kokchun Giang" userId="67e2125d-ec8c-4323-9653-9824a2ad815f" providerId="ADAL" clId="{C25B542B-E4E8-D141-AA14-043D930A865A}" dt="2024-01-24T19:47:14.874" v="1624" actId="478"/>
          <ac:inkMkLst>
            <pc:docMk/>
            <pc:sldMk cId="740354111" sldId="333"/>
            <ac:inkMk id="1032" creationId="{37D71563-9BB4-9A68-1B3D-647472F6A89A}"/>
          </ac:inkMkLst>
        </pc:inkChg>
        <pc:inkChg chg="del">
          <ac:chgData name="Kokchun Giang" userId="67e2125d-ec8c-4323-9653-9824a2ad815f" providerId="ADAL" clId="{C25B542B-E4E8-D141-AA14-043D930A865A}" dt="2024-01-24T19:47:21.944" v="1629" actId="478"/>
          <ac:inkMkLst>
            <pc:docMk/>
            <pc:sldMk cId="740354111" sldId="333"/>
            <ac:inkMk id="1119" creationId="{6C7F4B24-F809-25A0-3ADA-FBFE1955DA3E}"/>
          </ac:inkMkLst>
        </pc:inkChg>
        <pc:inkChg chg="del">
          <ac:chgData name="Kokchun Giang" userId="67e2125d-ec8c-4323-9653-9824a2ad815f" providerId="ADAL" clId="{C25B542B-E4E8-D141-AA14-043D930A865A}" dt="2024-01-24T19:47:21.944" v="1629" actId="478"/>
          <ac:inkMkLst>
            <pc:docMk/>
            <pc:sldMk cId="740354111" sldId="333"/>
            <ac:inkMk id="1132" creationId="{021C1190-1F2D-2DF1-8874-C973A48AAE94}"/>
          </ac:inkMkLst>
        </pc:inkChg>
        <pc:inkChg chg="del">
          <ac:chgData name="Kokchun Giang" userId="67e2125d-ec8c-4323-9653-9824a2ad815f" providerId="ADAL" clId="{C25B542B-E4E8-D141-AA14-043D930A865A}" dt="2024-01-24T19:47:21.944" v="1629" actId="478"/>
          <ac:inkMkLst>
            <pc:docMk/>
            <pc:sldMk cId="740354111" sldId="333"/>
            <ac:inkMk id="1133" creationId="{5B07DB00-0ABB-5C1E-116C-2E81B90663D0}"/>
          </ac:inkMkLst>
        </pc:inkChg>
        <pc:inkChg chg="del">
          <ac:chgData name="Kokchun Giang" userId="67e2125d-ec8c-4323-9653-9824a2ad815f" providerId="ADAL" clId="{C25B542B-E4E8-D141-AA14-043D930A865A}" dt="2024-01-24T19:47:21.944" v="1629" actId="478"/>
          <ac:inkMkLst>
            <pc:docMk/>
            <pc:sldMk cId="740354111" sldId="333"/>
            <ac:inkMk id="1134" creationId="{9AD9FFFC-4217-D920-F1B3-FDE5AD084824}"/>
          </ac:inkMkLst>
        </pc:inkChg>
        <pc:inkChg chg="del">
          <ac:chgData name="Kokchun Giang" userId="67e2125d-ec8c-4323-9653-9824a2ad815f" providerId="ADAL" clId="{C25B542B-E4E8-D141-AA14-043D930A865A}" dt="2024-01-24T19:47:21.944" v="1629" actId="478"/>
          <ac:inkMkLst>
            <pc:docMk/>
            <pc:sldMk cId="740354111" sldId="333"/>
            <ac:inkMk id="1218" creationId="{DDA4F9E8-B696-056A-0EBE-F381971B107F}"/>
          </ac:inkMkLst>
        </pc:inkChg>
        <pc:inkChg chg="del">
          <ac:chgData name="Kokchun Giang" userId="67e2125d-ec8c-4323-9653-9824a2ad815f" providerId="ADAL" clId="{C25B542B-E4E8-D141-AA14-043D930A865A}" dt="2024-01-24T19:47:21.944" v="1629" actId="478"/>
          <ac:inkMkLst>
            <pc:docMk/>
            <pc:sldMk cId="740354111" sldId="333"/>
            <ac:inkMk id="1254" creationId="{FE317B01-BD11-E60B-B92E-4AD9F3C4E555}"/>
          </ac:inkMkLst>
        </pc:inkChg>
        <pc:cxnChg chg="del">
          <ac:chgData name="Kokchun Giang" userId="67e2125d-ec8c-4323-9653-9824a2ad815f" providerId="ADAL" clId="{C25B542B-E4E8-D141-AA14-043D930A865A}" dt="2024-01-24T20:00:14.228" v="1947" actId="478"/>
          <ac:cxnSpMkLst>
            <pc:docMk/>
            <pc:sldMk cId="740354111" sldId="333"/>
            <ac:cxnSpMk id="2" creationId="{B94BC3B4-0E89-2415-F9B3-AC812A1D759A}"/>
          </ac:cxnSpMkLst>
        </pc:cxnChg>
        <pc:cxnChg chg="add del mod">
          <ac:chgData name="Kokchun Giang" userId="67e2125d-ec8c-4323-9653-9824a2ad815f" providerId="ADAL" clId="{C25B542B-E4E8-D141-AA14-043D930A865A}" dt="2024-01-24T20:00:19.895" v="1948" actId="1076"/>
          <ac:cxnSpMkLst>
            <pc:docMk/>
            <pc:sldMk cId="740354111" sldId="333"/>
            <ac:cxnSpMk id="392" creationId="{1ACB2AC6-FC27-9A24-207D-6E252DEBCCCB}"/>
          </ac:cxnSpMkLst>
        </pc:cxnChg>
      </pc:sldChg>
      <pc:sldChg chg="add del">
        <pc:chgData name="Kokchun Giang" userId="67e2125d-ec8c-4323-9653-9824a2ad815f" providerId="ADAL" clId="{C25B542B-E4E8-D141-AA14-043D930A865A}" dt="2024-01-24T20:00:38.908" v="1950" actId="2696"/>
        <pc:sldMkLst>
          <pc:docMk/>
          <pc:sldMk cId="2450536215" sldId="334"/>
        </pc:sldMkLst>
      </pc:sldChg>
    </pc:docChg>
  </pc:docChgLst>
  <pc:docChgLst>
    <pc:chgData name="Kokchun Giang" userId="67e2125d-ec8c-4323-9653-9824a2ad815f" providerId="ADAL" clId="{10EEDAB3-2DB0-BA4D-8CC6-6424E46A9142}"/>
    <pc:docChg chg="undo custSel addSld delSld modSld">
      <pc:chgData name="Kokchun Giang" userId="67e2125d-ec8c-4323-9653-9824a2ad815f" providerId="ADAL" clId="{10EEDAB3-2DB0-BA4D-8CC6-6424E46A9142}" dt="2024-01-13T15:36:33.360" v="2986"/>
      <pc:docMkLst>
        <pc:docMk/>
      </pc:docMkLst>
      <pc:sldChg chg="modSp">
        <pc:chgData name="Kokchun Giang" userId="67e2125d-ec8c-4323-9653-9824a2ad815f" providerId="ADAL" clId="{10EEDAB3-2DB0-BA4D-8CC6-6424E46A9142}" dt="2024-01-13T15:22:37.767" v="2858" actId="1076"/>
        <pc:sldMkLst>
          <pc:docMk/>
          <pc:sldMk cId="2807130090" sldId="256"/>
        </pc:sldMkLst>
        <pc:picChg chg="mod">
          <ac:chgData name="Kokchun Giang" userId="67e2125d-ec8c-4323-9653-9824a2ad815f" providerId="ADAL" clId="{10EEDAB3-2DB0-BA4D-8CC6-6424E46A9142}" dt="2024-01-13T15:22:37.767" v="2858" actId="1076"/>
          <ac:picMkLst>
            <pc:docMk/>
            <pc:sldMk cId="2807130090" sldId="256"/>
            <ac:picMk id="1026" creationId="{99256CB0-0537-23E9-9E18-6FCF2F704D62}"/>
          </ac:picMkLst>
        </pc:picChg>
      </pc:sldChg>
      <pc:sldChg chg="addSp delSp modSp mod delAnim modAnim modNotesTx">
        <pc:chgData name="Kokchun Giang" userId="67e2125d-ec8c-4323-9653-9824a2ad815f" providerId="ADAL" clId="{10EEDAB3-2DB0-BA4D-8CC6-6424E46A9142}" dt="2024-01-13T15:25:07.142" v="2884"/>
        <pc:sldMkLst>
          <pc:docMk/>
          <pc:sldMk cId="4207668247" sldId="323"/>
        </pc:sldMkLst>
        <pc:spChg chg="mod">
          <ac:chgData name="Kokchun Giang" userId="67e2125d-ec8c-4323-9653-9824a2ad815f" providerId="ADAL" clId="{10EEDAB3-2DB0-BA4D-8CC6-6424E46A9142}" dt="2024-01-13T12:36:58.638" v="152" actId="2711"/>
          <ac:spMkLst>
            <pc:docMk/>
            <pc:sldMk cId="4207668247" sldId="323"/>
            <ac:spMk id="28" creationId="{7E8C0D03-019A-279A-6AD5-A5E7BD2580DB}"/>
          </ac:spMkLst>
        </pc:spChg>
        <pc:grpChg chg="add mod">
          <ac:chgData name="Kokchun Giang" userId="67e2125d-ec8c-4323-9653-9824a2ad815f" providerId="ADAL" clId="{10EEDAB3-2DB0-BA4D-8CC6-6424E46A9142}" dt="2024-01-13T15:23:01.451" v="2860" actId="164"/>
          <ac:grpSpMkLst>
            <pc:docMk/>
            <pc:sldMk cId="4207668247" sldId="323"/>
            <ac:grpSpMk id="4" creationId="{B0397586-C5B5-D537-0244-32F98EEC3747}"/>
          </ac:grpSpMkLst>
        </pc:grpChg>
        <pc:grpChg chg="add mod">
          <ac:chgData name="Kokchun Giang" userId="67e2125d-ec8c-4323-9653-9824a2ad815f" providerId="ADAL" clId="{10EEDAB3-2DB0-BA4D-8CC6-6424E46A9142}" dt="2024-01-13T15:23:13.328" v="2863" actId="164"/>
          <ac:grpSpMkLst>
            <pc:docMk/>
            <pc:sldMk cId="4207668247" sldId="323"/>
            <ac:grpSpMk id="5" creationId="{FC112F18-420A-7178-2056-65A06FEE8657}"/>
          </ac:grpSpMkLst>
        </pc:grpChg>
        <pc:grpChg chg="add mod">
          <ac:chgData name="Kokchun Giang" userId="67e2125d-ec8c-4323-9653-9824a2ad815f" providerId="ADAL" clId="{10EEDAB3-2DB0-BA4D-8CC6-6424E46A9142}" dt="2024-01-13T15:23:47.062" v="2871" actId="1076"/>
          <ac:grpSpMkLst>
            <pc:docMk/>
            <pc:sldMk cId="4207668247" sldId="323"/>
            <ac:grpSpMk id="6" creationId="{CA593F4B-50FB-D2D8-A99B-63C1393DEC6A}"/>
          </ac:grpSpMkLst>
        </pc:grpChg>
        <pc:grpChg chg="add mod">
          <ac:chgData name="Kokchun Giang" userId="67e2125d-ec8c-4323-9653-9824a2ad815f" providerId="ADAL" clId="{10EEDAB3-2DB0-BA4D-8CC6-6424E46A9142}" dt="2024-01-13T15:24:36.659" v="2877" actId="164"/>
          <ac:grpSpMkLst>
            <pc:docMk/>
            <pc:sldMk cId="4207668247" sldId="323"/>
            <ac:grpSpMk id="7" creationId="{B283ED39-9059-E0C9-C53F-B0B44FA17B5E}"/>
          </ac:grpSpMkLst>
        </pc:grpChg>
        <pc:grpChg chg="add mod">
          <ac:chgData name="Kokchun Giang" userId="67e2125d-ec8c-4323-9653-9824a2ad815f" providerId="ADAL" clId="{10EEDAB3-2DB0-BA4D-8CC6-6424E46A9142}" dt="2024-01-13T15:24:52.032" v="2879" actId="164"/>
          <ac:grpSpMkLst>
            <pc:docMk/>
            <pc:sldMk cId="4207668247" sldId="323"/>
            <ac:grpSpMk id="8" creationId="{C25C5813-DD6C-28B3-64E6-B3A8536B1AD2}"/>
          </ac:grpSpMkLst>
        </pc:grpChg>
        <pc:grpChg chg="add mod">
          <ac:chgData name="Kokchun Giang" userId="67e2125d-ec8c-4323-9653-9824a2ad815f" providerId="ADAL" clId="{10EEDAB3-2DB0-BA4D-8CC6-6424E46A9142}" dt="2024-01-13T15:25:03.826" v="2882" actId="164"/>
          <ac:grpSpMkLst>
            <pc:docMk/>
            <pc:sldMk cId="4207668247" sldId="323"/>
            <ac:grpSpMk id="10" creationId="{AAF1A9B8-8CC4-D480-2C84-CC4FC8F2FDC3}"/>
          </ac:grpSpMkLst>
        </pc:grpChg>
        <pc:grpChg chg="del">
          <ac:chgData name="Kokchun Giang" userId="67e2125d-ec8c-4323-9653-9824a2ad815f" providerId="ADAL" clId="{10EEDAB3-2DB0-BA4D-8CC6-6424E46A9142}" dt="2024-01-13T12:36:28.474" v="89" actId="478"/>
          <ac:grpSpMkLst>
            <pc:docMk/>
            <pc:sldMk cId="4207668247" sldId="323"/>
            <ac:grpSpMk id="140" creationId="{8A175907-5EDF-41ED-275B-DD9316F7EDA1}"/>
          </ac:grpSpMkLst>
        </pc:grpChg>
        <pc:grpChg chg="del mod">
          <ac:chgData name="Kokchun Giang" userId="67e2125d-ec8c-4323-9653-9824a2ad815f" providerId="ADAL" clId="{10EEDAB3-2DB0-BA4D-8CC6-6424E46A9142}" dt="2024-01-13T12:37:23.009" v="171"/>
          <ac:grpSpMkLst>
            <pc:docMk/>
            <pc:sldMk cId="4207668247" sldId="323"/>
            <ac:grpSpMk id="143" creationId="{EB0E37C3-979D-F9CB-0C0F-36E4D777BAA1}"/>
          </ac:grpSpMkLst>
        </pc:grpChg>
        <pc:grpChg chg="mod">
          <ac:chgData name="Kokchun Giang" userId="67e2125d-ec8c-4323-9653-9824a2ad815f" providerId="ADAL" clId="{10EEDAB3-2DB0-BA4D-8CC6-6424E46A9142}" dt="2024-01-13T12:39:53.994" v="318" actId="1076"/>
          <ac:grpSpMkLst>
            <pc:docMk/>
            <pc:sldMk cId="4207668247" sldId="323"/>
            <ac:grpSpMk id="150" creationId="{8EE46824-986C-0981-4BF5-543922400F75}"/>
          </ac:grpSpMkLst>
        </pc:grpChg>
        <pc:grpChg chg="mod">
          <ac:chgData name="Kokchun Giang" userId="67e2125d-ec8c-4323-9653-9824a2ad815f" providerId="ADAL" clId="{10EEDAB3-2DB0-BA4D-8CC6-6424E46A9142}" dt="2024-01-13T15:23:01.451" v="2860" actId="164"/>
          <ac:grpSpMkLst>
            <pc:docMk/>
            <pc:sldMk cId="4207668247" sldId="323"/>
            <ac:grpSpMk id="153" creationId="{155AA3FC-D0CD-7AA4-8AD9-B0C55F82954D}"/>
          </ac:grpSpMkLst>
        </pc:grpChg>
        <pc:grpChg chg="mod">
          <ac:chgData name="Kokchun Giang" userId="67e2125d-ec8c-4323-9653-9824a2ad815f" providerId="ADAL" clId="{10EEDAB3-2DB0-BA4D-8CC6-6424E46A9142}" dt="2024-01-13T15:23:01.451" v="2860" actId="164"/>
          <ac:grpSpMkLst>
            <pc:docMk/>
            <pc:sldMk cId="4207668247" sldId="323"/>
            <ac:grpSpMk id="162" creationId="{45A54DB8-3809-FEAA-9AA5-4E3DF954399A}"/>
          </ac:grpSpMkLst>
        </pc:grpChg>
        <pc:grpChg chg="del">
          <ac:chgData name="Kokchun Giang" userId="67e2125d-ec8c-4323-9653-9824a2ad815f" providerId="ADAL" clId="{10EEDAB3-2DB0-BA4D-8CC6-6424E46A9142}" dt="2024-01-13T12:36:28.474" v="89" actId="478"/>
          <ac:grpSpMkLst>
            <pc:docMk/>
            <pc:sldMk cId="4207668247" sldId="323"/>
            <ac:grpSpMk id="282" creationId="{AE426374-4858-D4D7-7283-2253BEB4E2D1}"/>
          </ac:grpSpMkLst>
        </pc:grpChg>
        <pc:grpChg chg="del">
          <ac:chgData name="Kokchun Giang" userId="67e2125d-ec8c-4323-9653-9824a2ad815f" providerId="ADAL" clId="{10EEDAB3-2DB0-BA4D-8CC6-6424E46A9142}" dt="2024-01-13T12:36:28.474" v="89" actId="478"/>
          <ac:grpSpMkLst>
            <pc:docMk/>
            <pc:sldMk cId="4207668247" sldId="323"/>
            <ac:grpSpMk id="283" creationId="{5794388D-8A03-363E-A78D-AEE2E13A7B02}"/>
          </ac:grpSpMkLst>
        </pc:grpChg>
        <pc:grpChg chg="del">
          <ac:chgData name="Kokchun Giang" userId="67e2125d-ec8c-4323-9653-9824a2ad815f" providerId="ADAL" clId="{10EEDAB3-2DB0-BA4D-8CC6-6424E46A9142}" dt="2024-01-13T12:36:28.474" v="89" actId="478"/>
          <ac:grpSpMkLst>
            <pc:docMk/>
            <pc:sldMk cId="4207668247" sldId="323"/>
            <ac:grpSpMk id="284" creationId="{FB101198-D863-C4DD-F83D-0F1EC9FDD619}"/>
          </ac:grpSpMkLst>
        </pc:grpChg>
        <pc:grpChg chg="del">
          <ac:chgData name="Kokchun Giang" userId="67e2125d-ec8c-4323-9653-9824a2ad815f" providerId="ADAL" clId="{10EEDAB3-2DB0-BA4D-8CC6-6424E46A9142}" dt="2024-01-13T12:36:28.474" v="89" actId="478"/>
          <ac:grpSpMkLst>
            <pc:docMk/>
            <pc:sldMk cId="4207668247" sldId="323"/>
            <ac:grpSpMk id="285" creationId="{1DC50C1C-562B-1F53-D7E0-4A644A67B513}"/>
          </ac:grpSpMkLst>
        </pc:grpChg>
        <pc:grpChg chg="del">
          <ac:chgData name="Kokchun Giang" userId="67e2125d-ec8c-4323-9653-9824a2ad815f" providerId="ADAL" clId="{10EEDAB3-2DB0-BA4D-8CC6-6424E46A9142}" dt="2024-01-13T12:36:28.474" v="89" actId="478"/>
          <ac:grpSpMkLst>
            <pc:docMk/>
            <pc:sldMk cId="4207668247" sldId="323"/>
            <ac:grpSpMk id="286" creationId="{34F9EB73-2592-AF42-9A89-51392E91368D}"/>
          </ac:grpSpMkLst>
        </pc:grpChg>
        <pc:grpChg chg="del">
          <ac:chgData name="Kokchun Giang" userId="67e2125d-ec8c-4323-9653-9824a2ad815f" providerId="ADAL" clId="{10EEDAB3-2DB0-BA4D-8CC6-6424E46A9142}" dt="2024-01-13T12:36:28.474" v="89" actId="478"/>
          <ac:grpSpMkLst>
            <pc:docMk/>
            <pc:sldMk cId="4207668247" sldId="323"/>
            <ac:grpSpMk id="287" creationId="{69378D79-55B2-16F9-39F4-4E344F486321}"/>
          </ac:grpSpMkLst>
        </pc:grpChg>
        <pc:grpChg chg="del">
          <ac:chgData name="Kokchun Giang" userId="67e2125d-ec8c-4323-9653-9824a2ad815f" providerId="ADAL" clId="{10EEDAB3-2DB0-BA4D-8CC6-6424E46A9142}" dt="2024-01-13T12:36:28.474" v="89" actId="478"/>
          <ac:grpSpMkLst>
            <pc:docMk/>
            <pc:sldMk cId="4207668247" sldId="323"/>
            <ac:grpSpMk id="288" creationId="{26D4C4DB-4BA3-6766-7AB4-889A3B7EA2C7}"/>
          </ac:grpSpMkLst>
        </pc:grpChg>
        <pc:grpChg chg="del">
          <ac:chgData name="Kokchun Giang" userId="67e2125d-ec8c-4323-9653-9824a2ad815f" providerId="ADAL" clId="{10EEDAB3-2DB0-BA4D-8CC6-6424E46A9142}" dt="2024-01-13T12:36:28.474" v="89" actId="478"/>
          <ac:grpSpMkLst>
            <pc:docMk/>
            <pc:sldMk cId="4207668247" sldId="323"/>
            <ac:grpSpMk id="289" creationId="{9BE8D299-E961-AFDA-9F42-6BD4F63A0B80}"/>
          </ac:grpSpMkLst>
        </pc:grpChg>
        <pc:grpChg chg="del">
          <ac:chgData name="Kokchun Giang" userId="67e2125d-ec8c-4323-9653-9824a2ad815f" providerId="ADAL" clId="{10EEDAB3-2DB0-BA4D-8CC6-6424E46A9142}" dt="2024-01-13T12:36:28.474" v="89" actId="478"/>
          <ac:grpSpMkLst>
            <pc:docMk/>
            <pc:sldMk cId="4207668247" sldId="323"/>
            <ac:grpSpMk id="290" creationId="{CFA73BAD-8FC1-151D-B34D-B574F207F52F}"/>
          </ac:grpSpMkLst>
        </pc:grpChg>
        <pc:grpChg chg="mod">
          <ac:chgData name="Kokchun Giang" userId="67e2125d-ec8c-4323-9653-9824a2ad815f" providerId="ADAL" clId="{10EEDAB3-2DB0-BA4D-8CC6-6424E46A9142}" dt="2024-01-13T12:39:53.994" v="318" actId="1076"/>
          <ac:grpSpMkLst>
            <pc:docMk/>
            <pc:sldMk cId="4207668247" sldId="323"/>
            <ac:grpSpMk id="296" creationId="{8911E5BD-2B71-37C7-05C5-00AF8B787057}"/>
          </ac:grpSpMkLst>
        </pc:grpChg>
        <pc:grpChg chg="mod">
          <ac:chgData name="Kokchun Giang" userId="67e2125d-ec8c-4323-9653-9824a2ad815f" providerId="ADAL" clId="{10EEDAB3-2DB0-BA4D-8CC6-6424E46A9142}" dt="2024-01-13T15:23:13.328" v="2863" actId="164"/>
          <ac:grpSpMkLst>
            <pc:docMk/>
            <pc:sldMk cId="4207668247" sldId="323"/>
            <ac:grpSpMk id="315" creationId="{C7B4E098-FD83-CDC7-131C-D8E1BE215195}"/>
          </ac:grpSpMkLst>
        </pc:grpChg>
        <pc:grpChg chg="del mod">
          <ac:chgData name="Kokchun Giang" userId="67e2125d-ec8c-4323-9653-9824a2ad815f" providerId="ADAL" clId="{10EEDAB3-2DB0-BA4D-8CC6-6424E46A9142}" dt="2024-01-13T12:40:47.629" v="359"/>
          <ac:grpSpMkLst>
            <pc:docMk/>
            <pc:sldMk cId="4207668247" sldId="323"/>
            <ac:grpSpMk id="322" creationId="{D6D2D016-90DC-ACF6-ED1A-584B942E4D4F}"/>
          </ac:grpSpMkLst>
        </pc:grpChg>
        <pc:grpChg chg="del mod">
          <ac:chgData name="Kokchun Giang" userId="67e2125d-ec8c-4323-9653-9824a2ad815f" providerId="ADAL" clId="{10EEDAB3-2DB0-BA4D-8CC6-6424E46A9142}" dt="2024-01-13T12:38:02.828" v="241"/>
          <ac:grpSpMkLst>
            <pc:docMk/>
            <pc:sldMk cId="4207668247" sldId="323"/>
            <ac:grpSpMk id="340" creationId="{67ECB237-1670-1E30-AEED-50843B070846}"/>
          </ac:grpSpMkLst>
        </pc:grpChg>
        <pc:grpChg chg="mod">
          <ac:chgData name="Kokchun Giang" userId="67e2125d-ec8c-4323-9653-9824a2ad815f" providerId="ADAL" clId="{10EEDAB3-2DB0-BA4D-8CC6-6424E46A9142}" dt="2024-01-13T12:40:49.282" v="365"/>
          <ac:grpSpMkLst>
            <pc:docMk/>
            <pc:sldMk cId="4207668247" sldId="323"/>
            <ac:grpSpMk id="341" creationId="{53644DB6-371A-A12A-E22E-735751D3654A}"/>
          </ac:grpSpMkLst>
        </pc:grpChg>
        <pc:grpChg chg="mod">
          <ac:chgData name="Kokchun Giang" userId="67e2125d-ec8c-4323-9653-9824a2ad815f" providerId="ADAL" clId="{10EEDAB3-2DB0-BA4D-8CC6-6424E46A9142}" dt="2024-01-13T12:38:33.622" v="252"/>
          <ac:grpSpMkLst>
            <pc:docMk/>
            <pc:sldMk cId="4207668247" sldId="323"/>
            <ac:grpSpMk id="350" creationId="{B0E8FE80-177B-EBB1-74EF-05F972FA4187}"/>
          </ac:grpSpMkLst>
        </pc:grpChg>
        <pc:grpChg chg="mod">
          <ac:chgData name="Kokchun Giang" userId="67e2125d-ec8c-4323-9653-9824a2ad815f" providerId="ADAL" clId="{10EEDAB3-2DB0-BA4D-8CC6-6424E46A9142}" dt="2024-01-13T12:39:02.535" v="270"/>
          <ac:grpSpMkLst>
            <pc:docMk/>
            <pc:sldMk cId="4207668247" sldId="323"/>
            <ac:grpSpMk id="357" creationId="{995511C6-D246-FFEB-AE2E-17746680402B}"/>
          </ac:grpSpMkLst>
        </pc:grpChg>
        <pc:grpChg chg="mod">
          <ac:chgData name="Kokchun Giang" userId="67e2125d-ec8c-4323-9653-9824a2ad815f" providerId="ADAL" clId="{10EEDAB3-2DB0-BA4D-8CC6-6424E46A9142}" dt="2024-01-13T15:23:44.931" v="2870" actId="164"/>
          <ac:grpSpMkLst>
            <pc:docMk/>
            <pc:sldMk cId="4207668247" sldId="323"/>
            <ac:grpSpMk id="373" creationId="{43BEBDFF-0B31-2E3F-2130-71774D71660E}"/>
          </ac:grpSpMkLst>
        </pc:grpChg>
        <pc:grpChg chg="mod">
          <ac:chgData name="Kokchun Giang" userId="67e2125d-ec8c-4323-9653-9824a2ad815f" providerId="ADAL" clId="{10EEDAB3-2DB0-BA4D-8CC6-6424E46A9142}" dt="2024-01-13T12:39:30.102" v="300"/>
          <ac:grpSpMkLst>
            <pc:docMk/>
            <pc:sldMk cId="4207668247" sldId="323"/>
            <ac:grpSpMk id="381" creationId="{27E9FA83-9237-BA48-1D5E-55B5118FF69D}"/>
          </ac:grpSpMkLst>
        </pc:grpChg>
        <pc:grpChg chg="del mod">
          <ac:chgData name="Kokchun Giang" userId="67e2125d-ec8c-4323-9653-9824a2ad815f" providerId="ADAL" clId="{10EEDAB3-2DB0-BA4D-8CC6-6424E46A9142}" dt="2024-01-13T12:40:20.226" v="328"/>
          <ac:grpSpMkLst>
            <pc:docMk/>
            <pc:sldMk cId="4207668247" sldId="323"/>
            <ac:grpSpMk id="391" creationId="{0A598E78-F847-C0AB-8E97-FF418ECC34D8}"/>
          </ac:grpSpMkLst>
        </pc:grpChg>
        <pc:grpChg chg="mod">
          <ac:chgData name="Kokchun Giang" userId="67e2125d-ec8c-4323-9653-9824a2ad815f" providerId="ADAL" clId="{10EEDAB3-2DB0-BA4D-8CC6-6424E46A9142}" dt="2024-01-13T15:23:44.931" v="2870" actId="164"/>
          <ac:grpSpMkLst>
            <pc:docMk/>
            <pc:sldMk cId="4207668247" sldId="323"/>
            <ac:grpSpMk id="399" creationId="{11569DB9-73F1-DDA9-C8A2-3510E7E5560F}"/>
          </ac:grpSpMkLst>
        </pc:grpChg>
        <pc:grpChg chg="del mod">
          <ac:chgData name="Kokchun Giang" userId="67e2125d-ec8c-4323-9653-9824a2ad815f" providerId="ADAL" clId="{10EEDAB3-2DB0-BA4D-8CC6-6424E46A9142}" dt="2024-01-13T12:40:36.511" v="354"/>
          <ac:grpSpMkLst>
            <pc:docMk/>
            <pc:sldMk cId="4207668247" sldId="323"/>
            <ac:grpSpMk id="410" creationId="{9CBFE3A8-A2AA-C26C-ABAD-D3C6810F4AA9}"/>
          </ac:grpSpMkLst>
        </pc:grpChg>
        <pc:grpChg chg="mod">
          <ac:chgData name="Kokchun Giang" userId="67e2125d-ec8c-4323-9653-9824a2ad815f" providerId="ADAL" clId="{10EEDAB3-2DB0-BA4D-8CC6-6424E46A9142}" dt="2024-01-13T15:23:50.993" v="2872" actId="1076"/>
          <ac:grpSpMkLst>
            <pc:docMk/>
            <pc:sldMk cId="4207668247" sldId="323"/>
            <ac:grpSpMk id="413" creationId="{C9FC476B-11FF-B911-4163-A8246BFA3C5C}"/>
          </ac:grpSpMkLst>
        </pc:grpChg>
        <pc:grpChg chg="mod">
          <ac:chgData name="Kokchun Giang" userId="67e2125d-ec8c-4323-9653-9824a2ad815f" providerId="ADAL" clId="{10EEDAB3-2DB0-BA4D-8CC6-6424E46A9142}" dt="2024-01-13T15:24:36.659" v="2877" actId="164"/>
          <ac:grpSpMkLst>
            <pc:docMk/>
            <pc:sldMk cId="4207668247" sldId="323"/>
            <ac:grpSpMk id="424" creationId="{C76A91DC-5B20-B8CE-BEB9-715E27F8F691}"/>
          </ac:grpSpMkLst>
        </pc:grpChg>
        <pc:grpChg chg="mod">
          <ac:chgData name="Kokchun Giang" userId="67e2125d-ec8c-4323-9653-9824a2ad815f" providerId="ADAL" clId="{10EEDAB3-2DB0-BA4D-8CC6-6424E46A9142}" dt="2024-01-13T15:24:36.659" v="2877" actId="164"/>
          <ac:grpSpMkLst>
            <pc:docMk/>
            <pc:sldMk cId="4207668247" sldId="323"/>
            <ac:grpSpMk id="425" creationId="{91D6632A-E842-D9FA-1271-1DF3C6630EA0}"/>
          </ac:grpSpMkLst>
        </pc:grpChg>
        <pc:grpChg chg="mod">
          <ac:chgData name="Kokchun Giang" userId="67e2125d-ec8c-4323-9653-9824a2ad815f" providerId="ADAL" clId="{10EEDAB3-2DB0-BA4D-8CC6-6424E46A9142}" dt="2024-01-13T15:24:36.659" v="2877" actId="164"/>
          <ac:grpSpMkLst>
            <pc:docMk/>
            <pc:sldMk cId="4207668247" sldId="323"/>
            <ac:grpSpMk id="439" creationId="{035F6436-85CB-D97F-9B0F-4EC5B3007087}"/>
          </ac:grpSpMkLst>
        </pc:grpChg>
        <pc:grpChg chg="mod">
          <ac:chgData name="Kokchun Giang" userId="67e2125d-ec8c-4323-9653-9824a2ad815f" providerId="ADAL" clId="{10EEDAB3-2DB0-BA4D-8CC6-6424E46A9142}" dt="2024-01-13T15:24:36.659" v="2877" actId="164"/>
          <ac:grpSpMkLst>
            <pc:docMk/>
            <pc:sldMk cId="4207668247" sldId="323"/>
            <ac:grpSpMk id="440" creationId="{A070D91F-9E0E-1234-9A41-ACEAADE6B3E2}"/>
          </ac:grpSpMkLst>
        </pc:grpChg>
        <pc:grpChg chg="mod">
          <ac:chgData name="Kokchun Giang" userId="67e2125d-ec8c-4323-9653-9824a2ad815f" providerId="ADAL" clId="{10EEDAB3-2DB0-BA4D-8CC6-6424E46A9142}" dt="2024-01-13T15:24:36.659" v="2877" actId="164"/>
          <ac:grpSpMkLst>
            <pc:docMk/>
            <pc:sldMk cId="4207668247" sldId="323"/>
            <ac:grpSpMk id="441" creationId="{FDDE49FF-E754-5E49-B525-B1E951A914C9}"/>
          </ac:grpSpMkLst>
        </pc:grpChg>
        <pc:grpChg chg="mod">
          <ac:chgData name="Kokchun Giang" userId="67e2125d-ec8c-4323-9653-9824a2ad815f" providerId="ADAL" clId="{10EEDAB3-2DB0-BA4D-8CC6-6424E46A9142}" dt="2024-01-13T15:24:36.659" v="2877" actId="164"/>
          <ac:grpSpMkLst>
            <pc:docMk/>
            <pc:sldMk cId="4207668247" sldId="323"/>
            <ac:grpSpMk id="451" creationId="{8A3569B6-2043-BDC0-D429-8CF71DE80A1C}"/>
          </ac:grpSpMkLst>
        </pc:grpChg>
        <pc:grpChg chg="mod">
          <ac:chgData name="Kokchun Giang" userId="67e2125d-ec8c-4323-9653-9824a2ad815f" providerId="ADAL" clId="{10EEDAB3-2DB0-BA4D-8CC6-6424E46A9142}" dt="2024-01-13T15:24:36.659" v="2877" actId="164"/>
          <ac:grpSpMkLst>
            <pc:docMk/>
            <pc:sldMk cId="4207668247" sldId="323"/>
            <ac:grpSpMk id="460" creationId="{51144078-F706-BC9E-43E9-DA2902D893AB}"/>
          </ac:grpSpMkLst>
        </pc:grpChg>
        <pc:grpChg chg="mod">
          <ac:chgData name="Kokchun Giang" userId="67e2125d-ec8c-4323-9653-9824a2ad815f" providerId="ADAL" clId="{10EEDAB3-2DB0-BA4D-8CC6-6424E46A9142}" dt="2024-01-13T15:24:36.659" v="2877" actId="164"/>
          <ac:grpSpMkLst>
            <pc:docMk/>
            <pc:sldMk cId="4207668247" sldId="323"/>
            <ac:grpSpMk id="468" creationId="{F548B6B5-48F8-9E5E-AC45-227BFB0CA49A}"/>
          </ac:grpSpMkLst>
        </pc:grpChg>
        <pc:grpChg chg="mod">
          <ac:chgData name="Kokchun Giang" userId="67e2125d-ec8c-4323-9653-9824a2ad815f" providerId="ADAL" clId="{10EEDAB3-2DB0-BA4D-8CC6-6424E46A9142}" dt="2024-01-13T15:24:36.659" v="2877" actId="164"/>
          <ac:grpSpMkLst>
            <pc:docMk/>
            <pc:sldMk cId="4207668247" sldId="323"/>
            <ac:grpSpMk id="469" creationId="{AD69EFD1-0C5F-2FC1-73E7-CD600FF572F0}"/>
          </ac:grpSpMkLst>
        </pc:grpChg>
        <pc:grpChg chg="mod">
          <ac:chgData name="Kokchun Giang" userId="67e2125d-ec8c-4323-9653-9824a2ad815f" providerId="ADAL" clId="{10EEDAB3-2DB0-BA4D-8CC6-6424E46A9142}" dt="2024-01-13T15:24:36.659" v="2877" actId="164"/>
          <ac:grpSpMkLst>
            <pc:docMk/>
            <pc:sldMk cId="4207668247" sldId="323"/>
            <ac:grpSpMk id="484" creationId="{20F47E1B-2C09-95F4-9049-47E3DB5813FE}"/>
          </ac:grpSpMkLst>
        </pc:grpChg>
        <pc:grpChg chg="mod">
          <ac:chgData name="Kokchun Giang" userId="67e2125d-ec8c-4323-9653-9824a2ad815f" providerId="ADAL" clId="{10EEDAB3-2DB0-BA4D-8CC6-6424E46A9142}" dt="2024-01-13T15:24:36.659" v="2877" actId="164"/>
          <ac:grpSpMkLst>
            <pc:docMk/>
            <pc:sldMk cId="4207668247" sldId="323"/>
            <ac:grpSpMk id="485" creationId="{B02905B5-3A56-A7A7-EF26-5850ADAB6015}"/>
          </ac:grpSpMkLst>
        </pc:grpChg>
        <pc:grpChg chg="mod">
          <ac:chgData name="Kokchun Giang" userId="67e2125d-ec8c-4323-9653-9824a2ad815f" providerId="ADAL" clId="{10EEDAB3-2DB0-BA4D-8CC6-6424E46A9142}" dt="2024-01-13T12:41:46.074" v="440"/>
          <ac:grpSpMkLst>
            <pc:docMk/>
            <pc:sldMk cId="4207668247" sldId="323"/>
            <ac:grpSpMk id="491" creationId="{53C3F195-C41F-0F0E-B12F-39074CF20E06}"/>
          </ac:grpSpMkLst>
        </pc:grpChg>
        <pc:grpChg chg="mod">
          <ac:chgData name="Kokchun Giang" userId="67e2125d-ec8c-4323-9653-9824a2ad815f" providerId="ADAL" clId="{10EEDAB3-2DB0-BA4D-8CC6-6424E46A9142}" dt="2024-01-13T15:24:52.032" v="2879" actId="164"/>
          <ac:grpSpMkLst>
            <pc:docMk/>
            <pc:sldMk cId="4207668247" sldId="323"/>
            <ac:grpSpMk id="500" creationId="{779AAD8D-E4BC-2609-2EB4-941EC2D4219D}"/>
          </ac:grpSpMkLst>
        </pc:grpChg>
        <pc:grpChg chg="mod">
          <ac:chgData name="Kokchun Giang" userId="67e2125d-ec8c-4323-9653-9824a2ad815f" providerId="ADAL" clId="{10EEDAB3-2DB0-BA4D-8CC6-6424E46A9142}" dt="2024-01-13T15:24:52.032" v="2879" actId="164"/>
          <ac:grpSpMkLst>
            <pc:docMk/>
            <pc:sldMk cId="4207668247" sldId="323"/>
            <ac:grpSpMk id="504" creationId="{A1C6F049-714E-81B6-E615-EC0AEB0D90EB}"/>
          </ac:grpSpMkLst>
        </pc:grpChg>
        <pc:grpChg chg="mod">
          <ac:chgData name="Kokchun Giang" userId="67e2125d-ec8c-4323-9653-9824a2ad815f" providerId="ADAL" clId="{10EEDAB3-2DB0-BA4D-8CC6-6424E46A9142}" dt="2024-01-13T15:25:03.826" v="2882" actId="164"/>
          <ac:grpSpMkLst>
            <pc:docMk/>
            <pc:sldMk cId="4207668247" sldId="323"/>
            <ac:grpSpMk id="522" creationId="{DD6D3974-3B8F-2466-2CB3-49337DBAD177}"/>
          </ac:grpSpMkLst>
        </pc:grpChg>
        <pc:grpChg chg="mod">
          <ac:chgData name="Kokchun Giang" userId="67e2125d-ec8c-4323-9653-9824a2ad815f" providerId="ADAL" clId="{10EEDAB3-2DB0-BA4D-8CC6-6424E46A9142}" dt="2024-01-13T15:25:03.826" v="2882" actId="164"/>
          <ac:grpSpMkLst>
            <pc:docMk/>
            <pc:sldMk cId="4207668247" sldId="323"/>
            <ac:grpSpMk id="523" creationId="{C6413FA7-B934-0843-37DF-B729431C919B}"/>
          </ac:grpSpMkLst>
        </pc:grpChg>
        <pc:grpChg chg="del mod">
          <ac:chgData name="Kokchun Giang" userId="67e2125d-ec8c-4323-9653-9824a2ad815f" providerId="ADAL" clId="{10EEDAB3-2DB0-BA4D-8CC6-6424E46A9142}" dt="2024-01-13T12:43:09.812" v="483"/>
          <ac:grpSpMkLst>
            <pc:docMk/>
            <pc:sldMk cId="4207668247" sldId="323"/>
            <ac:grpSpMk id="533" creationId="{5F1C00C7-1CF0-9F54-0AD7-3DEFB61619EC}"/>
          </ac:grpSpMkLst>
        </pc:grpChg>
        <pc:grpChg chg="mod">
          <ac:chgData name="Kokchun Giang" userId="67e2125d-ec8c-4323-9653-9824a2ad815f" providerId="ADAL" clId="{10EEDAB3-2DB0-BA4D-8CC6-6424E46A9142}" dt="2024-01-13T15:25:03.826" v="2882" actId="164"/>
          <ac:grpSpMkLst>
            <pc:docMk/>
            <pc:sldMk cId="4207668247" sldId="323"/>
            <ac:grpSpMk id="535" creationId="{6FAE7DF7-B8A1-DA6A-A572-0B5E1B453CD1}"/>
          </ac:grpSpMkLst>
        </pc:grpChg>
        <pc:grpChg chg="mod">
          <ac:chgData name="Kokchun Giang" userId="67e2125d-ec8c-4323-9653-9824a2ad815f" providerId="ADAL" clId="{10EEDAB3-2DB0-BA4D-8CC6-6424E46A9142}" dt="2024-01-13T12:43:19" v="488"/>
          <ac:grpSpMkLst>
            <pc:docMk/>
            <pc:sldMk cId="4207668247" sldId="323"/>
            <ac:grpSpMk id="538" creationId="{BF0F247B-87DD-981F-9FC7-1AC85FC6C3EC}"/>
          </ac:grpSpMkLst>
        </pc:grpChg>
        <pc:inkChg chg="add mod">
          <ac:chgData name="Kokchun Giang" userId="67e2125d-ec8c-4323-9653-9824a2ad815f" providerId="ADAL" clId="{10EEDAB3-2DB0-BA4D-8CC6-6424E46A9142}" dt="2024-01-13T12:37:23.009" v="171"/>
          <ac:inkMkLst>
            <pc:docMk/>
            <pc:sldMk cId="4207668247" sldId="323"/>
            <ac:inkMk id="2" creationId="{D8276C4F-1D88-0187-108A-6D12919F85B0}"/>
          </ac:inkMkLst>
        </pc:inkChg>
        <pc:inkChg chg="add mod">
          <ac:chgData name="Kokchun Giang" userId="67e2125d-ec8c-4323-9653-9824a2ad815f" providerId="ADAL" clId="{10EEDAB3-2DB0-BA4D-8CC6-6424E46A9142}" dt="2024-01-13T12:37:23.009" v="171"/>
          <ac:inkMkLst>
            <pc:docMk/>
            <pc:sldMk cId="4207668247" sldId="323"/>
            <ac:inkMk id="3" creationId="{5AB9BA00-2022-74ED-1B0A-C318BDE4F675}"/>
          </ac:inkMkLst>
        </pc:inkChg>
        <pc:inkChg chg="add mod">
          <ac:chgData name="Kokchun Giang" userId="67e2125d-ec8c-4323-9653-9824a2ad815f" providerId="ADAL" clId="{10EEDAB3-2DB0-BA4D-8CC6-6424E46A9142}" dt="2024-01-13T12:37:23.009" v="171"/>
          <ac:inkMkLst>
            <pc:docMk/>
            <pc:sldMk cId="4207668247" sldId="323"/>
            <ac:inkMk id="9" creationId="{B8C2FE8D-51DD-6A0F-7AC7-2466620CC8C7}"/>
          </ac:inkMkLst>
        </pc:inkChg>
        <pc:inkChg chg="add mod">
          <ac:chgData name="Kokchun Giang" userId="67e2125d-ec8c-4323-9653-9824a2ad815f" providerId="ADAL" clId="{10EEDAB3-2DB0-BA4D-8CC6-6424E46A9142}" dt="2024-01-13T12:37:23.009" v="171"/>
          <ac:inkMkLst>
            <pc:docMk/>
            <pc:sldMk cId="4207668247" sldId="323"/>
            <ac:inkMk id="95" creationId="{3273098B-0D7E-F3B6-F25A-9DA180F20CB1}"/>
          </ac:inkMkLst>
        </pc:inkChg>
        <pc:inkChg chg="add mod">
          <ac:chgData name="Kokchun Giang" userId="67e2125d-ec8c-4323-9653-9824a2ad815f" providerId="ADAL" clId="{10EEDAB3-2DB0-BA4D-8CC6-6424E46A9142}" dt="2024-01-13T12:37:23.009" v="171"/>
          <ac:inkMkLst>
            <pc:docMk/>
            <pc:sldMk cId="4207668247" sldId="323"/>
            <ac:inkMk id="97" creationId="{7F18A750-495E-F11D-F1E1-098E598365C3}"/>
          </ac:inkMkLst>
        </pc:inkChg>
        <pc:inkChg chg="add mod">
          <ac:chgData name="Kokchun Giang" userId="67e2125d-ec8c-4323-9653-9824a2ad815f" providerId="ADAL" clId="{10EEDAB3-2DB0-BA4D-8CC6-6424E46A9142}" dt="2024-01-13T12:37:23.009" v="171"/>
          <ac:inkMkLst>
            <pc:docMk/>
            <pc:sldMk cId="4207668247" sldId="323"/>
            <ac:inkMk id="107" creationId="{4B33D4FC-C4C9-9E39-3CA6-6F812018D1E5}"/>
          </ac:inkMkLst>
        </pc:inkChg>
        <pc:inkChg chg="add mod">
          <ac:chgData name="Kokchun Giang" userId="67e2125d-ec8c-4323-9653-9824a2ad815f" providerId="ADAL" clId="{10EEDAB3-2DB0-BA4D-8CC6-6424E46A9142}" dt="2024-01-13T12:37:23.009" v="171"/>
          <ac:inkMkLst>
            <pc:docMk/>
            <pc:sldMk cId="4207668247" sldId="323"/>
            <ac:inkMk id="113" creationId="{86DFFF58-965C-3961-8AB6-2F916F7ECF84}"/>
          </ac:inkMkLst>
        </pc:inkChg>
        <pc:inkChg chg="add mod">
          <ac:chgData name="Kokchun Giang" userId="67e2125d-ec8c-4323-9653-9824a2ad815f" providerId="ADAL" clId="{10EEDAB3-2DB0-BA4D-8CC6-6424E46A9142}" dt="2024-01-13T12:37:23.009" v="171"/>
          <ac:inkMkLst>
            <pc:docMk/>
            <pc:sldMk cId="4207668247" sldId="323"/>
            <ac:inkMk id="115" creationId="{D8C74AAB-3107-C4DD-84EB-6B0D3C51F0F7}"/>
          </ac:inkMkLst>
        </pc:inkChg>
        <pc:inkChg chg="add mod">
          <ac:chgData name="Kokchun Giang" userId="67e2125d-ec8c-4323-9653-9824a2ad815f" providerId="ADAL" clId="{10EEDAB3-2DB0-BA4D-8CC6-6424E46A9142}" dt="2024-01-13T12:37:23.009" v="171"/>
          <ac:inkMkLst>
            <pc:docMk/>
            <pc:sldMk cId="4207668247" sldId="323"/>
            <ac:inkMk id="136" creationId="{D28E53D5-CB40-0592-4D14-89BA70CAA7B1}"/>
          </ac:inkMkLst>
        </pc:inkChg>
        <pc:inkChg chg="del">
          <ac:chgData name="Kokchun Giang" userId="67e2125d-ec8c-4323-9653-9824a2ad815f" providerId="ADAL" clId="{10EEDAB3-2DB0-BA4D-8CC6-6424E46A9142}" dt="2024-01-13T12:36:28.474" v="89" actId="478"/>
          <ac:inkMkLst>
            <pc:docMk/>
            <pc:sldMk cId="4207668247" sldId="323"/>
            <ac:inkMk id="137" creationId="{D5A91263-610B-F279-A048-0933C145AFA6}"/>
          </ac:inkMkLst>
        </pc:inkChg>
        <pc:inkChg chg="add mod">
          <ac:chgData name="Kokchun Giang" userId="67e2125d-ec8c-4323-9653-9824a2ad815f" providerId="ADAL" clId="{10EEDAB3-2DB0-BA4D-8CC6-6424E46A9142}" dt="2024-01-13T12:37:23.009" v="171"/>
          <ac:inkMkLst>
            <pc:docMk/>
            <pc:sldMk cId="4207668247" sldId="323"/>
            <ac:inkMk id="141" creationId="{CBC37598-F74E-758A-3F59-85C640D666F1}"/>
          </ac:inkMkLst>
        </pc:inkChg>
        <pc:inkChg chg="add mod">
          <ac:chgData name="Kokchun Giang" userId="67e2125d-ec8c-4323-9653-9824a2ad815f" providerId="ADAL" clId="{10EEDAB3-2DB0-BA4D-8CC6-6424E46A9142}" dt="2024-01-13T12:37:23.009" v="171"/>
          <ac:inkMkLst>
            <pc:docMk/>
            <pc:sldMk cId="4207668247" sldId="323"/>
            <ac:inkMk id="142" creationId="{264A84FA-FDB3-FC00-5B3E-8A559738636C}"/>
          </ac:inkMkLst>
        </pc:inkChg>
        <pc:inkChg chg="add mod">
          <ac:chgData name="Kokchun Giang" userId="67e2125d-ec8c-4323-9653-9824a2ad815f" providerId="ADAL" clId="{10EEDAB3-2DB0-BA4D-8CC6-6424E46A9142}" dt="2024-01-13T12:37:23.009" v="171"/>
          <ac:inkMkLst>
            <pc:docMk/>
            <pc:sldMk cId="4207668247" sldId="323"/>
            <ac:inkMk id="144" creationId="{89031316-47CE-242F-B774-2824DE2A9FF7}"/>
          </ac:inkMkLst>
        </pc:inkChg>
        <pc:inkChg chg="add mod">
          <ac:chgData name="Kokchun Giang" userId="67e2125d-ec8c-4323-9653-9824a2ad815f" providerId="ADAL" clId="{10EEDAB3-2DB0-BA4D-8CC6-6424E46A9142}" dt="2024-01-13T12:37:23.009" v="171"/>
          <ac:inkMkLst>
            <pc:docMk/>
            <pc:sldMk cId="4207668247" sldId="323"/>
            <ac:inkMk id="145" creationId="{69E085CD-EAD2-A276-1E7C-A2AC41142B8B}"/>
          </ac:inkMkLst>
        </pc:inkChg>
        <pc:inkChg chg="add mod">
          <ac:chgData name="Kokchun Giang" userId="67e2125d-ec8c-4323-9653-9824a2ad815f" providerId="ADAL" clId="{10EEDAB3-2DB0-BA4D-8CC6-6424E46A9142}" dt="2024-01-13T12:37:23.009" v="171"/>
          <ac:inkMkLst>
            <pc:docMk/>
            <pc:sldMk cId="4207668247" sldId="323"/>
            <ac:inkMk id="146" creationId="{84AB4D30-FA36-0068-51B4-38BB7459D3AD}"/>
          </ac:inkMkLst>
        </pc:inkChg>
        <pc:inkChg chg="add mod">
          <ac:chgData name="Kokchun Giang" userId="67e2125d-ec8c-4323-9653-9824a2ad815f" providerId="ADAL" clId="{10EEDAB3-2DB0-BA4D-8CC6-6424E46A9142}" dt="2024-01-13T12:37:23.009" v="171"/>
          <ac:inkMkLst>
            <pc:docMk/>
            <pc:sldMk cId="4207668247" sldId="323"/>
            <ac:inkMk id="147" creationId="{487DB2DD-5F1E-9E05-1E3F-012F374D2F46}"/>
          </ac:inkMkLst>
        </pc:inkChg>
        <pc:inkChg chg="add mod">
          <ac:chgData name="Kokchun Giang" userId="67e2125d-ec8c-4323-9653-9824a2ad815f" providerId="ADAL" clId="{10EEDAB3-2DB0-BA4D-8CC6-6424E46A9142}" dt="2024-01-13T12:37:23.009" v="171"/>
          <ac:inkMkLst>
            <pc:docMk/>
            <pc:sldMk cId="4207668247" sldId="323"/>
            <ac:inkMk id="148" creationId="{4BC9EAFB-CA34-2112-F5EF-926BBDDB1A19}"/>
          </ac:inkMkLst>
        </pc:inkChg>
        <pc:inkChg chg="add mod">
          <ac:chgData name="Kokchun Giang" userId="67e2125d-ec8c-4323-9653-9824a2ad815f" providerId="ADAL" clId="{10EEDAB3-2DB0-BA4D-8CC6-6424E46A9142}" dt="2024-01-13T12:37:23.009" v="171"/>
          <ac:inkMkLst>
            <pc:docMk/>
            <pc:sldMk cId="4207668247" sldId="323"/>
            <ac:inkMk id="149" creationId="{789AA2E0-4185-E591-19DF-FCC40D075D6A}"/>
          </ac:inkMkLst>
        </pc:inkChg>
        <pc:inkChg chg="add mod">
          <ac:chgData name="Kokchun Giang" userId="67e2125d-ec8c-4323-9653-9824a2ad815f" providerId="ADAL" clId="{10EEDAB3-2DB0-BA4D-8CC6-6424E46A9142}" dt="2024-01-13T12:37:24.386" v="174"/>
          <ac:inkMkLst>
            <pc:docMk/>
            <pc:sldMk cId="4207668247" sldId="323"/>
            <ac:inkMk id="151" creationId="{DD4C4D5A-C20F-FA7C-DAFE-0683D7C664F4}"/>
          </ac:inkMkLst>
        </pc:inkChg>
        <pc:inkChg chg="add mod">
          <ac:chgData name="Kokchun Giang" userId="67e2125d-ec8c-4323-9653-9824a2ad815f" providerId="ADAL" clId="{10EEDAB3-2DB0-BA4D-8CC6-6424E46A9142}" dt="2024-01-13T12:37:24.386" v="174"/>
          <ac:inkMkLst>
            <pc:docMk/>
            <pc:sldMk cId="4207668247" sldId="323"/>
            <ac:inkMk id="152" creationId="{24FDCB6C-908A-F61C-C390-82F287A7BE53}"/>
          </ac:inkMkLst>
        </pc:inkChg>
        <pc:inkChg chg="add mod">
          <ac:chgData name="Kokchun Giang" userId="67e2125d-ec8c-4323-9653-9824a2ad815f" providerId="ADAL" clId="{10EEDAB3-2DB0-BA4D-8CC6-6424E46A9142}" dt="2024-01-13T12:37:29.332" v="183"/>
          <ac:inkMkLst>
            <pc:docMk/>
            <pc:sldMk cId="4207668247" sldId="323"/>
            <ac:inkMk id="154" creationId="{D24B472D-1E14-C307-2B5A-DE59528C1B86}"/>
          </ac:inkMkLst>
        </pc:inkChg>
        <pc:inkChg chg="add mod">
          <ac:chgData name="Kokchun Giang" userId="67e2125d-ec8c-4323-9653-9824a2ad815f" providerId="ADAL" clId="{10EEDAB3-2DB0-BA4D-8CC6-6424E46A9142}" dt="2024-01-13T12:37:29.332" v="183"/>
          <ac:inkMkLst>
            <pc:docMk/>
            <pc:sldMk cId="4207668247" sldId="323"/>
            <ac:inkMk id="155" creationId="{4A1773DA-D313-0F22-69B2-851FA40DBE24}"/>
          </ac:inkMkLst>
        </pc:inkChg>
        <pc:inkChg chg="add mod">
          <ac:chgData name="Kokchun Giang" userId="67e2125d-ec8c-4323-9653-9824a2ad815f" providerId="ADAL" clId="{10EEDAB3-2DB0-BA4D-8CC6-6424E46A9142}" dt="2024-01-13T12:37:29.332" v="183"/>
          <ac:inkMkLst>
            <pc:docMk/>
            <pc:sldMk cId="4207668247" sldId="323"/>
            <ac:inkMk id="156" creationId="{2D61B0B9-85D9-EC25-43D3-528B8A57AD69}"/>
          </ac:inkMkLst>
        </pc:inkChg>
        <pc:inkChg chg="add mod">
          <ac:chgData name="Kokchun Giang" userId="67e2125d-ec8c-4323-9653-9824a2ad815f" providerId="ADAL" clId="{10EEDAB3-2DB0-BA4D-8CC6-6424E46A9142}" dt="2024-01-13T12:37:29.332" v="183"/>
          <ac:inkMkLst>
            <pc:docMk/>
            <pc:sldMk cId="4207668247" sldId="323"/>
            <ac:inkMk id="157" creationId="{294E4E69-9460-390B-5325-6190B3EE2FEA}"/>
          </ac:inkMkLst>
        </pc:inkChg>
        <pc:inkChg chg="add mod">
          <ac:chgData name="Kokchun Giang" userId="67e2125d-ec8c-4323-9653-9824a2ad815f" providerId="ADAL" clId="{10EEDAB3-2DB0-BA4D-8CC6-6424E46A9142}" dt="2024-01-13T12:37:29.332" v="183"/>
          <ac:inkMkLst>
            <pc:docMk/>
            <pc:sldMk cId="4207668247" sldId="323"/>
            <ac:inkMk id="158" creationId="{22B32C44-63E6-D442-6FE0-D003296EB7A5}"/>
          </ac:inkMkLst>
        </pc:inkChg>
        <pc:inkChg chg="add mod">
          <ac:chgData name="Kokchun Giang" userId="67e2125d-ec8c-4323-9653-9824a2ad815f" providerId="ADAL" clId="{10EEDAB3-2DB0-BA4D-8CC6-6424E46A9142}" dt="2024-01-13T12:37:29.332" v="183"/>
          <ac:inkMkLst>
            <pc:docMk/>
            <pc:sldMk cId="4207668247" sldId="323"/>
            <ac:inkMk id="159" creationId="{78B5ED5D-6E33-43BD-F076-D6272F4C883B}"/>
          </ac:inkMkLst>
        </pc:inkChg>
        <pc:inkChg chg="add mod">
          <ac:chgData name="Kokchun Giang" userId="67e2125d-ec8c-4323-9653-9824a2ad815f" providerId="ADAL" clId="{10EEDAB3-2DB0-BA4D-8CC6-6424E46A9142}" dt="2024-01-13T12:37:29.332" v="183"/>
          <ac:inkMkLst>
            <pc:docMk/>
            <pc:sldMk cId="4207668247" sldId="323"/>
            <ac:inkMk id="160" creationId="{28092570-48C8-E231-D93E-DC5F0CC76FB6}"/>
          </ac:inkMkLst>
        </pc:inkChg>
        <pc:inkChg chg="add mod">
          <ac:chgData name="Kokchun Giang" userId="67e2125d-ec8c-4323-9653-9824a2ad815f" providerId="ADAL" clId="{10EEDAB3-2DB0-BA4D-8CC6-6424E46A9142}" dt="2024-01-13T12:37:29.332" v="183"/>
          <ac:inkMkLst>
            <pc:docMk/>
            <pc:sldMk cId="4207668247" sldId="323"/>
            <ac:inkMk id="161" creationId="{B9FEB302-86B8-3803-06BE-19ACAD543828}"/>
          </ac:inkMkLst>
        </pc:inkChg>
        <pc:inkChg chg="add mod">
          <ac:chgData name="Kokchun Giang" userId="67e2125d-ec8c-4323-9653-9824a2ad815f" providerId="ADAL" clId="{10EEDAB3-2DB0-BA4D-8CC6-6424E46A9142}" dt="2024-01-13T12:37:35.764" v="197"/>
          <ac:inkMkLst>
            <pc:docMk/>
            <pc:sldMk cId="4207668247" sldId="323"/>
            <ac:inkMk id="163" creationId="{D12FF36A-D664-7264-4AD3-57B68F1920E0}"/>
          </ac:inkMkLst>
        </pc:inkChg>
        <pc:inkChg chg="add mod">
          <ac:chgData name="Kokchun Giang" userId="67e2125d-ec8c-4323-9653-9824a2ad815f" providerId="ADAL" clId="{10EEDAB3-2DB0-BA4D-8CC6-6424E46A9142}" dt="2024-01-13T12:37:35.764" v="197"/>
          <ac:inkMkLst>
            <pc:docMk/>
            <pc:sldMk cId="4207668247" sldId="323"/>
            <ac:inkMk id="164" creationId="{219BA350-FDE8-3655-ACAB-4A6DC4F6840C}"/>
          </ac:inkMkLst>
        </pc:inkChg>
        <pc:inkChg chg="add mod">
          <ac:chgData name="Kokchun Giang" userId="67e2125d-ec8c-4323-9653-9824a2ad815f" providerId="ADAL" clId="{10EEDAB3-2DB0-BA4D-8CC6-6424E46A9142}" dt="2024-01-13T12:37:35.764" v="197"/>
          <ac:inkMkLst>
            <pc:docMk/>
            <pc:sldMk cId="4207668247" sldId="323"/>
            <ac:inkMk id="165" creationId="{4C242C1E-C899-0563-738B-E1F7AE5D8F0D}"/>
          </ac:inkMkLst>
        </pc:inkChg>
        <pc:inkChg chg="add mod">
          <ac:chgData name="Kokchun Giang" userId="67e2125d-ec8c-4323-9653-9824a2ad815f" providerId="ADAL" clId="{10EEDAB3-2DB0-BA4D-8CC6-6424E46A9142}" dt="2024-01-13T12:37:35.764" v="197"/>
          <ac:inkMkLst>
            <pc:docMk/>
            <pc:sldMk cId="4207668247" sldId="323"/>
            <ac:inkMk id="166" creationId="{81E270C3-41E9-8714-7C76-8AD740A15152}"/>
          </ac:inkMkLst>
        </pc:inkChg>
        <pc:inkChg chg="add mod">
          <ac:chgData name="Kokchun Giang" userId="67e2125d-ec8c-4323-9653-9824a2ad815f" providerId="ADAL" clId="{10EEDAB3-2DB0-BA4D-8CC6-6424E46A9142}" dt="2024-01-13T12:37:35.764" v="197"/>
          <ac:inkMkLst>
            <pc:docMk/>
            <pc:sldMk cId="4207668247" sldId="323"/>
            <ac:inkMk id="167" creationId="{DF12DB2C-9E1E-4C97-F60B-79D1A492A1F0}"/>
          </ac:inkMkLst>
        </pc:inkChg>
        <pc:inkChg chg="add mod">
          <ac:chgData name="Kokchun Giang" userId="67e2125d-ec8c-4323-9653-9824a2ad815f" providerId="ADAL" clId="{10EEDAB3-2DB0-BA4D-8CC6-6424E46A9142}" dt="2024-01-13T12:37:35.764" v="197"/>
          <ac:inkMkLst>
            <pc:docMk/>
            <pc:sldMk cId="4207668247" sldId="323"/>
            <ac:inkMk id="168" creationId="{2DD4A738-3F22-527E-0C81-939E4BDB831C}"/>
          </ac:inkMkLst>
        </pc:inkChg>
        <pc:inkChg chg="add mod">
          <ac:chgData name="Kokchun Giang" userId="67e2125d-ec8c-4323-9653-9824a2ad815f" providerId="ADAL" clId="{10EEDAB3-2DB0-BA4D-8CC6-6424E46A9142}" dt="2024-01-13T12:37:35.764" v="197"/>
          <ac:inkMkLst>
            <pc:docMk/>
            <pc:sldMk cId="4207668247" sldId="323"/>
            <ac:inkMk id="187" creationId="{2EE8BB0A-9F32-4BB3-0BA5-6E94757D0AD9}"/>
          </ac:inkMkLst>
        </pc:inkChg>
        <pc:inkChg chg="add mod">
          <ac:chgData name="Kokchun Giang" userId="67e2125d-ec8c-4323-9653-9824a2ad815f" providerId="ADAL" clId="{10EEDAB3-2DB0-BA4D-8CC6-6424E46A9142}" dt="2024-01-13T12:37:35.764" v="197"/>
          <ac:inkMkLst>
            <pc:docMk/>
            <pc:sldMk cId="4207668247" sldId="323"/>
            <ac:inkMk id="214" creationId="{A46C8A5C-C94A-E9B5-3DA6-56E4E235FEF3}"/>
          </ac:inkMkLst>
        </pc:inkChg>
        <pc:inkChg chg="add mod">
          <ac:chgData name="Kokchun Giang" userId="67e2125d-ec8c-4323-9653-9824a2ad815f" providerId="ADAL" clId="{10EEDAB3-2DB0-BA4D-8CC6-6424E46A9142}" dt="2024-01-13T12:37:35.764" v="197"/>
          <ac:inkMkLst>
            <pc:docMk/>
            <pc:sldMk cId="4207668247" sldId="323"/>
            <ac:inkMk id="291" creationId="{74426B05-2F5C-3CE2-66B9-44475580FEB3}"/>
          </ac:inkMkLst>
        </pc:inkChg>
        <pc:inkChg chg="add mod">
          <ac:chgData name="Kokchun Giang" userId="67e2125d-ec8c-4323-9653-9824a2ad815f" providerId="ADAL" clId="{10EEDAB3-2DB0-BA4D-8CC6-6424E46A9142}" dt="2024-01-13T12:37:35.764" v="197"/>
          <ac:inkMkLst>
            <pc:docMk/>
            <pc:sldMk cId="4207668247" sldId="323"/>
            <ac:inkMk id="292" creationId="{91D2CDB0-BB43-CC47-A8CC-27C38BC50A32}"/>
          </ac:inkMkLst>
        </pc:inkChg>
        <pc:inkChg chg="add mod">
          <ac:chgData name="Kokchun Giang" userId="67e2125d-ec8c-4323-9653-9824a2ad815f" providerId="ADAL" clId="{10EEDAB3-2DB0-BA4D-8CC6-6424E46A9142}" dt="2024-01-13T12:37:35.764" v="197"/>
          <ac:inkMkLst>
            <pc:docMk/>
            <pc:sldMk cId="4207668247" sldId="323"/>
            <ac:inkMk id="293" creationId="{2C07BB03-14BA-DC46-E495-9509E536F1E3}"/>
          </ac:inkMkLst>
        </pc:inkChg>
        <pc:inkChg chg="add mod">
          <ac:chgData name="Kokchun Giang" userId="67e2125d-ec8c-4323-9653-9824a2ad815f" providerId="ADAL" clId="{10EEDAB3-2DB0-BA4D-8CC6-6424E46A9142}" dt="2024-01-13T12:37:35.764" v="197"/>
          <ac:inkMkLst>
            <pc:docMk/>
            <pc:sldMk cId="4207668247" sldId="323"/>
            <ac:inkMk id="294" creationId="{0EFC8133-228A-C956-5834-9CAEC02D6B2F}"/>
          </ac:inkMkLst>
        </pc:inkChg>
        <pc:inkChg chg="add mod">
          <ac:chgData name="Kokchun Giang" userId="67e2125d-ec8c-4323-9653-9824a2ad815f" providerId="ADAL" clId="{10EEDAB3-2DB0-BA4D-8CC6-6424E46A9142}" dt="2024-01-13T12:37:35.764" v="197"/>
          <ac:inkMkLst>
            <pc:docMk/>
            <pc:sldMk cId="4207668247" sldId="323"/>
            <ac:inkMk id="295" creationId="{448E1CD9-90B7-7D22-1261-959404AF3A63}"/>
          </ac:inkMkLst>
        </pc:inkChg>
        <pc:inkChg chg="add mod">
          <ac:chgData name="Kokchun Giang" userId="67e2125d-ec8c-4323-9653-9824a2ad815f" providerId="ADAL" clId="{10EEDAB3-2DB0-BA4D-8CC6-6424E46A9142}" dt="2024-01-13T15:23:13.328" v="2863" actId="164"/>
          <ac:inkMkLst>
            <pc:docMk/>
            <pc:sldMk cId="4207668247" sldId="323"/>
            <ac:inkMk id="297" creationId="{DB3A2661-287C-83FE-F8D6-A69407C5AD33}"/>
          </ac:inkMkLst>
        </pc:inkChg>
        <pc:inkChg chg="add mod">
          <ac:chgData name="Kokchun Giang" userId="67e2125d-ec8c-4323-9653-9824a2ad815f" providerId="ADAL" clId="{10EEDAB3-2DB0-BA4D-8CC6-6424E46A9142}" dt="2024-01-13T12:37:51.397" v="216"/>
          <ac:inkMkLst>
            <pc:docMk/>
            <pc:sldMk cId="4207668247" sldId="323"/>
            <ac:inkMk id="298" creationId="{1DC90799-A9A2-3325-E62F-54C531BDD1DC}"/>
          </ac:inkMkLst>
        </pc:inkChg>
        <pc:inkChg chg="add mod">
          <ac:chgData name="Kokchun Giang" userId="67e2125d-ec8c-4323-9653-9824a2ad815f" providerId="ADAL" clId="{10EEDAB3-2DB0-BA4D-8CC6-6424E46A9142}" dt="2024-01-13T12:37:51.397" v="216"/>
          <ac:inkMkLst>
            <pc:docMk/>
            <pc:sldMk cId="4207668247" sldId="323"/>
            <ac:inkMk id="299" creationId="{8378D91E-3DF9-5DA4-05EF-28A22C1D8A9F}"/>
          </ac:inkMkLst>
        </pc:inkChg>
        <pc:inkChg chg="add mod">
          <ac:chgData name="Kokchun Giang" userId="67e2125d-ec8c-4323-9653-9824a2ad815f" providerId="ADAL" clId="{10EEDAB3-2DB0-BA4D-8CC6-6424E46A9142}" dt="2024-01-13T12:37:51.397" v="216"/>
          <ac:inkMkLst>
            <pc:docMk/>
            <pc:sldMk cId="4207668247" sldId="323"/>
            <ac:inkMk id="300" creationId="{912DF2AA-2BA9-DA9D-0D6A-279ADE3BCE62}"/>
          </ac:inkMkLst>
        </pc:inkChg>
        <pc:inkChg chg="add mod">
          <ac:chgData name="Kokchun Giang" userId="67e2125d-ec8c-4323-9653-9824a2ad815f" providerId="ADAL" clId="{10EEDAB3-2DB0-BA4D-8CC6-6424E46A9142}" dt="2024-01-13T12:37:51.397" v="216"/>
          <ac:inkMkLst>
            <pc:docMk/>
            <pc:sldMk cId="4207668247" sldId="323"/>
            <ac:inkMk id="301" creationId="{C5B9E0B4-AF17-AEED-CA97-E64FD4BB0822}"/>
          </ac:inkMkLst>
        </pc:inkChg>
        <pc:inkChg chg="add mod">
          <ac:chgData name="Kokchun Giang" userId="67e2125d-ec8c-4323-9653-9824a2ad815f" providerId="ADAL" clId="{10EEDAB3-2DB0-BA4D-8CC6-6424E46A9142}" dt="2024-01-13T12:37:51.397" v="216"/>
          <ac:inkMkLst>
            <pc:docMk/>
            <pc:sldMk cId="4207668247" sldId="323"/>
            <ac:inkMk id="302" creationId="{11CFA4F6-C3F3-92D1-0782-7AB5F033CB23}"/>
          </ac:inkMkLst>
        </pc:inkChg>
        <pc:inkChg chg="add mod">
          <ac:chgData name="Kokchun Giang" userId="67e2125d-ec8c-4323-9653-9824a2ad815f" providerId="ADAL" clId="{10EEDAB3-2DB0-BA4D-8CC6-6424E46A9142}" dt="2024-01-13T12:37:51.397" v="216"/>
          <ac:inkMkLst>
            <pc:docMk/>
            <pc:sldMk cId="4207668247" sldId="323"/>
            <ac:inkMk id="303" creationId="{E08063DF-D5A7-0D49-513E-A21CB3CF30CC}"/>
          </ac:inkMkLst>
        </pc:inkChg>
        <pc:inkChg chg="add mod">
          <ac:chgData name="Kokchun Giang" userId="67e2125d-ec8c-4323-9653-9824a2ad815f" providerId="ADAL" clId="{10EEDAB3-2DB0-BA4D-8CC6-6424E46A9142}" dt="2024-01-13T12:37:51.397" v="216"/>
          <ac:inkMkLst>
            <pc:docMk/>
            <pc:sldMk cId="4207668247" sldId="323"/>
            <ac:inkMk id="304" creationId="{D9660318-2C53-2BB3-AADD-229B72C0F584}"/>
          </ac:inkMkLst>
        </pc:inkChg>
        <pc:inkChg chg="add mod">
          <ac:chgData name="Kokchun Giang" userId="67e2125d-ec8c-4323-9653-9824a2ad815f" providerId="ADAL" clId="{10EEDAB3-2DB0-BA4D-8CC6-6424E46A9142}" dt="2024-01-13T12:37:51.397" v="216"/>
          <ac:inkMkLst>
            <pc:docMk/>
            <pc:sldMk cId="4207668247" sldId="323"/>
            <ac:inkMk id="305" creationId="{CD6051CB-6BC9-0281-A513-C9B385ECA244}"/>
          </ac:inkMkLst>
        </pc:inkChg>
        <pc:inkChg chg="add mod">
          <ac:chgData name="Kokchun Giang" userId="67e2125d-ec8c-4323-9653-9824a2ad815f" providerId="ADAL" clId="{10EEDAB3-2DB0-BA4D-8CC6-6424E46A9142}" dt="2024-01-13T12:37:51.397" v="216"/>
          <ac:inkMkLst>
            <pc:docMk/>
            <pc:sldMk cId="4207668247" sldId="323"/>
            <ac:inkMk id="306" creationId="{554594A5-8B8D-A7CC-EF99-3CA651F22EDC}"/>
          </ac:inkMkLst>
        </pc:inkChg>
        <pc:inkChg chg="add mod">
          <ac:chgData name="Kokchun Giang" userId="67e2125d-ec8c-4323-9653-9824a2ad815f" providerId="ADAL" clId="{10EEDAB3-2DB0-BA4D-8CC6-6424E46A9142}" dt="2024-01-13T12:37:51.397" v="216"/>
          <ac:inkMkLst>
            <pc:docMk/>
            <pc:sldMk cId="4207668247" sldId="323"/>
            <ac:inkMk id="307" creationId="{2AEAF5A8-9D69-70D4-8CCD-9EEAE626F912}"/>
          </ac:inkMkLst>
        </pc:inkChg>
        <pc:inkChg chg="add mod">
          <ac:chgData name="Kokchun Giang" userId="67e2125d-ec8c-4323-9653-9824a2ad815f" providerId="ADAL" clId="{10EEDAB3-2DB0-BA4D-8CC6-6424E46A9142}" dt="2024-01-13T12:37:51.397" v="216"/>
          <ac:inkMkLst>
            <pc:docMk/>
            <pc:sldMk cId="4207668247" sldId="323"/>
            <ac:inkMk id="308" creationId="{1902A236-5BA5-EB00-1EA2-AE2E3A981518}"/>
          </ac:inkMkLst>
        </pc:inkChg>
        <pc:inkChg chg="add mod">
          <ac:chgData name="Kokchun Giang" userId="67e2125d-ec8c-4323-9653-9824a2ad815f" providerId="ADAL" clId="{10EEDAB3-2DB0-BA4D-8CC6-6424E46A9142}" dt="2024-01-13T12:37:51.397" v="216"/>
          <ac:inkMkLst>
            <pc:docMk/>
            <pc:sldMk cId="4207668247" sldId="323"/>
            <ac:inkMk id="309" creationId="{52354CC1-BD32-D254-7A06-713CB9199DCF}"/>
          </ac:inkMkLst>
        </pc:inkChg>
        <pc:inkChg chg="add mod">
          <ac:chgData name="Kokchun Giang" userId="67e2125d-ec8c-4323-9653-9824a2ad815f" providerId="ADAL" clId="{10EEDAB3-2DB0-BA4D-8CC6-6424E46A9142}" dt="2024-01-13T12:37:51.397" v="216"/>
          <ac:inkMkLst>
            <pc:docMk/>
            <pc:sldMk cId="4207668247" sldId="323"/>
            <ac:inkMk id="310" creationId="{713D7C25-9F44-EC5B-B76A-C3D1BA767842}"/>
          </ac:inkMkLst>
        </pc:inkChg>
        <pc:inkChg chg="add mod">
          <ac:chgData name="Kokchun Giang" userId="67e2125d-ec8c-4323-9653-9824a2ad815f" providerId="ADAL" clId="{10EEDAB3-2DB0-BA4D-8CC6-6424E46A9142}" dt="2024-01-13T12:37:51.397" v="216"/>
          <ac:inkMkLst>
            <pc:docMk/>
            <pc:sldMk cId="4207668247" sldId="323"/>
            <ac:inkMk id="311" creationId="{1550D408-1655-ABD1-204E-A9EFE5AB268F}"/>
          </ac:inkMkLst>
        </pc:inkChg>
        <pc:inkChg chg="add mod">
          <ac:chgData name="Kokchun Giang" userId="67e2125d-ec8c-4323-9653-9824a2ad815f" providerId="ADAL" clId="{10EEDAB3-2DB0-BA4D-8CC6-6424E46A9142}" dt="2024-01-13T12:37:51.397" v="216"/>
          <ac:inkMkLst>
            <pc:docMk/>
            <pc:sldMk cId="4207668247" sldId="323"/>
            <ac:inkMk id="312" creationId="{D5491FE7-C140-3CD1-BEE7-CC4070771B1D}"/>
          </ac:inkMkLst>
        </pc:inkChg>
        <pc:inkChg chg="add mod">
          <ac:chgData name="Kokchun Giang" userId="67e2125d-ec8c-4323-9653-9824a2ad815f" providerId="ADAL" clId="{10EEDAB3-2DB0-BA4D-8CC6-6424E46A9142}" dt="2024-01-13T12:37:51.397" v="216"/>
          <ac:inkMkLst>
            <pc:docMk/>
            <pc:sldMk cId="4207668247" sldId="323"/>
            <ac:inkMk id="313" creationId="{AFAB2D2D-480E-1F47-FA00-1D59872D427F}"/>
          </ac:inkMkLst>
        </pc:inkChg>
        <pc:inkChg chg="add mod">
          <ac:chgData name="Kokchun Giang" userId="67e2125d-ec8c-4323-9653-9824a2ad815f" providerId="ADAL" clId="{10EEDAB3-2DB0-BA4D-8CC6-6424E46A9142}" dt="2024-01-13T12:37:51.397" v="216"/>
          <ac:inkMkLst>
            <pc:docMk/>
            <pc:sldMk cId="4207668247" sldId="323"/>
            <ac:inkMk id="314" creationId="{771FDBB8-7D06-E25B-8439-165D06AF9F94}"/>
          </ac:inkMkLst>
        </pc:inkChg>
        <pc:inkChg chg="add del mod">
          <ac:chgData name="Kokchun Giang" userId="67e2125d-ec8c-4323-9653-9824a2ad815f" providerId="ADAL" clId="{10EEDAB3-2DB0-BA4D-8CC6-6424E46A9142}" dt="2024-01-13T12:40:47.625" v="357"/>
          <ac:inkMkLst>
            <pc:docMk/>
            <pc:sldMk cId="4207668247" sldId="323"/>
            <ac:inkMk id="316" creationId="{E0B4AA3D-7CF1-EB79-9609-3CFB436AC148}"/>
          </ac:inkMkLst>
        </pc:inkChg>
        <pc:inkChg chg="add del mod">
          <ac:chgData name="Kokchun Giang" userId="67e2125d-ec8c-4323-9653-9824a2ad815f" providerId="ADAL" clId="{10EEDAB3-2DB0-BA4D-8CC6-6424E46A9142}" dt="2024-01-13T12:40:47.624" v="356"/>
          <ac:inkMkLst>
            <pc:docMk/>
            <pc:sldMk cId="4207668247" sldId="323"/>
            <ac:inkMk id="317" creationId="{16F2028D-1539-8700-EBFA-E33C92A351B2}"/>
          </ac:inkMkLst>
        </pc:inkChg>
        <pc:inkChg chg="add del mod">
          <ac:chgData name="Kokchun Giang" userId="67e2125d-ec8c-4323-9653-9824a2ad815f" providerId="ADAL" clId="{10EEDAB3-2DB0-BA4D-8CC6-6424E46A9142}" dt="2024-01-13T12:40:47.629" v="359"/>
          <ac:inkMkLst>
            <pc:docMk/>
            <pc:sldMk cId="4207668247" sldId="323"/>
            <ac:inkMk id="318" creationId="{E3558876-F9CE-752F-CBCF-C25299542E6F}"/>
          </ac:inkMkLst>
        </pc:inkChg>
        <pc:inkChg chg="add del mod">
          <ac:chgData name="Kokchun Giang" userId="67e2125d-ec8c-4323-9653-9824a2ad815f" providerId="ADAL" clId="{10EEDAB3-2DB0-BA4D-8CC6-6424E46A9142}" dt="2024-01-13T12:40:47.629" v="360"/>
          <ac:inkMkLst>
            <pc:docMk/>
            <pc:sldMk cId="4207668247" sldId="323"/>
            <ac:inkMk id="319" creationId="{9B38C1EA-B6C2-8C98-C182-0487318967B9}"/>
          </ac:inkMkLst>
        </pc:inkChg>
        <pc:inkChg chg="add del mod">
          <ac:chgData name="Kokchun Giang" userId="67e2125d-ec8c-4323-9653-9824a2ad815f" providerId="ADAL" clId="{10EEDAB3-2DB0-BA4D-8CC6-6424E46A9142}" dt="2024-01-13T12:40:47.626" v="358"/>
          <ac:inkMkLst>
            <pc:docMk/>
            <pc:sldMk cId="4207668247" sldId="323"/>
            <ac:inkMk id="320" creationId="{376155D1-5934-FDA3-4BF8-BC3497F0A059}"/>
          </ac:inkMkLst>
        </pc:inkChg>
        <pc:inkChg chg="add del mod">
          <ac:chgData name="Kokchun Giang" userId="67e2125d-ec8c-4323-9653-9824a2ad815f" providerId="ADAL" clId="{10EEDAB3-2DB0-BA4D-8CC6-6424E46A9142}" dt="2024-01-13T12:40:45.670" v="355"/>
          <ac:inkMkLst>
            <pc:docMk/>
            <pc:sldMk cId="4207668247" sldId="323"/>
            <ac:inkMk id="321" creationId="{A8D86797-FA48-32DA-DFBC-E888BA5BFD41}"/>
          </ac:inkMkLst>
        </pc:inkChg>
        <pc:inkChg chg="add mod">
          <ac:chgData name="Kokchun Giang" userId="67e2125d-ec8c-4323-9653-9824a2ad815f" providerId="ADAL" clId="{10EEDAB3-2DB0-BA4D-8CC6-6424E46A9142}" dt="2024-01-13T12:40:49.282" v="365"/>
          <ac:inkMkLst>
            <pc:docMk/>
            <pc:sldMk cId="4207668247" sldId="323"/>
            <ac:inkMk id="323" creationId="{53A4C324-182C-A6C7-9667-2FE3A04462C0}"/>
          </ac:inkMkLst>
        </pc:inkChg>
        <pc:inkChg chg="add mod">
          <ac:chgData name="Kokchun Giang" userId="67e2125d-ec8c-4323-9653-9824a2ad815f" providerId="ADAL" clId="{10EEDAB3-2DB0-BA4D-8CC6-6424E46A9142}" dt="2024-01-13T12:40:49.282" v="365"/>
          <ac:inkMkLst>
            <pc:docMk/>
            <pc:sldMk cId="4207668247" sldId="323"/>
            <ac:inkMk id="324" creationId="{CCE9140B-13B6-EA6E-940B-82BCA0DAC122}"/>
          </ac:inkMkLst>
        </pc:inkChg>
        <pc:inkChg chg="add mod">
          <ac:chgData name="Kokchun Giang" userId="67e2125d-ec8c-4323-9653-9824a2ad815f" providerId="ADAL" clId="{10EEDAB3-2DB0-BA4D-8CC6-6424E46A9142}" dt="2024-01-13T12:40:49.282" v="365"/>
          <ac:inkMkLst>
            <pc:docMk/>
            <pc:sldMk cId="4207668247" sldId="323"/>
            <ac:inkMk id="325" creationId="{614D8D50-81B8-2448-0897-0691174A5EBA}"/>
          </ac:inkMkLst>
        </pc:inkChg>
        <pc:inkChg chg="add mod">
          <ac:chgData name="Kokchun Giang" userId="67e2125d-ec8c-4323-9653-9824a2ad815f" providerId="ADAL" clId="{10EEDAB3-2DB0-BA4D-8CC6-6424E46A9142}" dt="2024-01-13T12:40:49.282" v="365"/>
          <ac:inkMkLst>
            <pc:docMk/>
            <pc:sldMk cId="4207668247" sldId="323"/>
            <ac:inkMk id="326" creationId="{B28D8665-CE37-3A0A-CEF8-F4FF8B879AB4}"/>
          </ac:inkMkLst>
        </pc:inkChg>
        <pc:inkChg chg="add mod">
          <ac:chgData name="Kokchun Giang" userId="67e2125d-ec8c-4323-9653-9824a2ad815f" providerId="ADAL" clId="{10EEDAB3-2DB0-BA4D-8CC6-6424E46A9142}" dt="2024-01-13T12:40:49.282" v="365"/>
          <ac:inkMkLst>
            <pc:docMk/>
            <pc:sldMk cId="4207668247" sldId="323"/>
            <ac:inkMk id="327" creationId="{ACBF7967-388E-9B3A-8426-56B21BA1987C}"/>
          </ac:inkMkLst>
        </pc:inkChg>
        <pc:inkChg chg="add mod">
          <ac:chgData name="Kokchun Giang" userId="67e2125d-ec8c-4323-9653-9824a2ad815f" providerId="ADAL" clId="{10EEDAB3-2DB0-BA4D-8CC6-6424E46A9142}" dt="2024-01-13T12:40:49.282" v="365"/>
          <ac:inkMkLst>
            <pc:docMk/>
            <pc:sldMk cId="4207668247" sldId="323"/>
            <ac:inkMk id="328" creationId="{D3CB14AF-FB76-3E61-1C56-AF4F20092684}"/>
          </ac:inkMkLst>
        </pc:inkChg>
        <pc:inkChg chg="add mod">
          <ac:chgData name="Kokchun Giang" userId="67e2125d-ec8c-4323-9653-9824a2ad815f" providerId="ADAL" clId="{10EEDAB3-2DB0-BA4D-8CC6-6424E46A9142}" dt="2024-01-13T12:40:49.282" v="365"/>
          <ac:inkMkLst>
            <pc:docMk/>
            <pc:sldMk cId="4207668247" sldId="323"/>
            <ac:inkMk id="329" creationId="{0F2C5321-9656-D4CA-AFC9-C7047430D7CC}"/>
          </ac:inkMkLst>
        </pc:inkChg>
        <pc:inkChg chg="add mod">
          <ac:chgData name="Kokchun Giang" userId="67e2125d-ec8c-4323-9653-9824a2ad815f" providerId="ADAL" clId="{10EEDAB3-2DB0-BA4D-8CC6-6424E46A9142}" dt="2024-01-13T12:40:49.282" v="365"/>
          <ac:inkMkLst>
            <pc:docMk/>
            <pc:sldMk cId="4207668247" sldId="323"/>
            <ac:inkMk id="330" creationId="{C93A1AC0-B398-9893-9786-FD585DFE620C}"/>
          </ac:inkMkLst>
        </pc:inkChg>
        <pc:inkChg chg="add mod">
          <ac:chgData name="Kokchun Giang" userId="67e2125d-ec8c-4323-9653-9824a2ad815f" providerId="ADAL" clId="{10EEDAB3-2DB0-BA4D-8CC6-6424E46A9142}" dt="2024-01-13T12:40:49.282" v="365"/>
          <ac:inkMkLst>
            <pc:docMk/>
            <pc:sldMk cId="4207668247" sldId="323"/>
            <ac:inkMk id="331" creationId="{5DE035B6-F616-1DC7-3705-840B4EFBA7E5}"/>
          </ac:inkMkLst>
        </pc:inkChg>
        <pc:inkChg chg="add mod">
          <ac:chgData name="Kokchun Giang" userId="67e2125d-ec8c-4323-9653-9824a2ad815f" providerId="ADAL" clId="{10EEDAB3-2DB0-BA4D-8CC6-6424E46A9142}" dt="2024-01-13T12:40:49.282" v="365"/>
          <ac:inkMkLst>
            <pc:docMk/>
            <pc:sldMk cId="4207668247" sldId="323"/>
            <ac:inkMk id="332" creationId="{A2780050-E9C9-07FE-2CE0-F3E440879F49}"/>
          </ac:inkMkLst>
        </pc:inkChg>
        <pc:inkChg chg="add mod">
          <ac:chgData name="Kokchun Giang" userId="67e2125d-ec8c-4323-9653-9824a2ad815f" providerId="ADAL" clId="{10EEDAB3-2DB0-BA4D-8CC6-6424E46A9142}" dt="2024-01-13T12:40:49.282" v="365"/>
          <ac:inkMkLst>
            <pc:docMk/>
            <pc:sldMk cId="4207668247" sldId="323"/>
            <ac:inkMk id="333" creationId="{2C98950E-58FE-09C1-1360-73986F44B04D}"/>
          </ac:inkMkLst>
        </pc:inkChg>
        <pc:inkChg chg="add mod">
          <ac:chgData name="Kokchun Giang" userId="67e2125d-ec8c-4323-9653-9824a2ad815f" providerId="ADAL" clId="{10EEDAB3-2DB0-BA4D-8CC6-6424E46A9142}" dt="2024-01-13T12:40:49.282" v="365"/>
          <ac:inkMkLst>
            <pc:docMk/>
            <pc:sldMk cId="4207668247" sldId="323"/>
            <ac:inkMk id="334" creationId="{4EE0FDDB-4BED-B250-0FBE-3EEF6D84ADF1}"/>
          </ac:inkMkLst>
        </pc:inkChg>
        <pc:inkChg chg="add del mod">
          <ac:chgData name="Kokchun Giang" userId="67e2125d-ec8c-4323-9653-9824a2ad815f" providerId="ADAL" clId="{10EEDAB3-2DB0-BA4D-8CC6-6424E46A9142}" dt="2024-01-13T12:40:49.281" v="364"/>
          <ac:inkMkLst>
            <pc:docMk/>
            <pc:sldMk cId="4207668247" sldId="323"/>
            <ac:inkMk id="335" creationId="{DF2F0E6A-480B-EDBB-2764-DDF302EC26C2}"/>
          </ac:inkMkLst>
        </pc:inkChg>
        <pc:inkChg chg="add del mod">
          <ac:chgData name="Kokchun Giang" userId="67e2125d-ec8c-4323-9653-9824a2ad815f" providerId="ADAL" clId="{10EEDAB3-2DB0-BA4D-8CC6-6424E46A9142}" dt="2024-01-13T12:40:49.279" v="362"/>
          <ac:inkMkLst>
            <pc:docMk/>
            <pc:sldMk cId="4207668247" sldId="323"/>
            <ac:inkMk id="336" creationId="{E5205F1E-81AA-F724-BCCF-BD3592C40A2F}"/>
          </ac:inkMkLst>
        </pc:inkChg>
        <pc:inkChg chg="add del mod">
          <ac:chgData name="Kokchun Giang" userId="67e2125d-ec8c-4323-9653-9824a2ad815f" providerId="ADAL" clId="{10EEDAB3-2DB0-BA4D-8CC6-6424E46A9142}" dt="2024-01-13T12:40:49.280" v="363"/>
          <ac:inkMkLst>
            <pc:docMk/>
            <pc:sldMk cId="4207668247" sldId="323"/>
            <ac:inkMk id="337" creationId="{CFF74102-8C6E-949F-1793-BC3849C26620}"/>
          </ac:inkMkLst>
        </pc:inkChg>
        <pc:inkChg chg="add del mod">
          <ac:chgData name="Kokchun Giang" userId="67e2125d-ec8c-4323-9653-9824a2ad815f" providerId="ADAL" clId="{10EEDAB3-2DB0-BA4D-8CC6-6424E46A9142}" dt="2024-01-13T12:40:49.278" v="361"/>
          <ac:inkMkLst>
            <pc:docMk/>
            <pc:sldMk cId="4207668247" sldId="323"/>
            <ac:inkMk id="338" creationId="{7DEA4288-87F3-B785-C61E-9B9FC0AEC237}"/>
          </ac:inkMkLst>
        </pc:inkChg>
        <pc:inkChg chg="add del mod">
          <ac:chgData name="Kokchun Giang" userId="67e2125d-ec8c-4323-9653-9824a2ad815f" providerId="ADAL" clId="{10EEDAB3-2DB0-BA4D-8CC6-6424E46A9142}" dt="2024-01-13T12:40:49.282" v="365"/>
          <ac:inkMkLst>
            <pc:docMk/>
            <pc:sldMk cId="4207668247" sldId="323"/>
            <ac:inkMk id="339" creationId="{6CD5E824-B2FC-5648-8053-9B45ECFE08B9}"/>
          </ac:inkMkLst>
        </pc:inkChg>
        <pc:inkChg chg="add del mod">
          <ac:chgData name="Kokchun Giang" userId="67e2125d-ec8c-4323-9653-9824a2ad815f" providerId="ADAL" clId="{10EEDAB3-2DB0-BA4D-8CC6-6424E46A9142}" dt="2024-01-13T12:38:35.708" v="259" actId="9405"/>
          <ac:inkMkLst>
            <pc:docMk/>
            <pc:sldMk cId="4207668247" sldId="323"/>
            <ac:inkMk id="342" creationId="{75CE3525-00EF-62B4-D9E6-E8DAE39BAB1F}"/>
          </ac:inkMkLst>
        </pc:inkChg>
        <pc:inkChg chg="add del mod">
          <ac:chgData name="Kokchun Giang" userId="67e2125d-ec8c-4323-9653-9824a2ad815f" providerId="ADAL" clId="{10EEDAB3-2DB0-BA4D-8CC6-6424E46A9142}" dt="2024-01-13T12:38:35.316" v="258" actId="9405"/>
          <ac:inkMkLst>
            <pc:docMk/>
            <pc:sldMk cId="4207668247" sldId="323"/>
            <ac:inkMk id="343" creationId="{7FB160AF-005D-57D4-A411-C4DE2998A7D6}"/>
          </ac:inkMkLst>
        </pc:inkChg>
        <pc:inkChg chg="add del mod">
          <ac:chgData name="Kokchun Giang" userId="67e2125d-ec8c-4323-9653-9824a2ad815f" providerId="ADAL" clId="{10EEDAB3-2DB0-BA4D-8CC6-6424E46A9142}" dt="2024-01-13T12:38:35.012" v="257" actId="9405"/>
          <ac:inkMkLst>
            <pc:docMk/>
            <pc:sldMk cId="4207668247" sldId="323"/>
            <ac:inkMk id="344" creationId="{788B249F-0259-C3B5-9529-5AF39CBD88E4}"/>
          </ac:inkMkLst>
        </pc:inkChg>
        <pc:inkChg chg="add del mod">
          <ac:chgData name="Kokchun Giang" userId="67e2125d-ec8c-4323-9653-9824a2ad815f" providerId="ADAL" clId="{10EEDAB3-2DB0-BA4D-8CC6-6424E46A9142}" dt="2024-01-13T12:38:34.748" v="256" actId="9405"/>
          <ac:inkMkLst>
            <pc:docMk/>
            <pc:sldMk cId="4207668247" sldId="323"/>
            <ac:inkMk id="345" creationId="{F24DAF7D-CFA0-98DA-6E00-A1E4CC29C800}"/>
          </ac:inkMkLst>
        </pc:inkChg>
        <pc:inkChg chg="add del mod">
          <ac:chgData name="Kokchun Giang" userId="67e2125d-ec8c-4323-9653-9824a2ad815f" providerId="ADAL" clId="{10EEDAB3-2DB0-BA4D-8CC6-6424E46A9142}" dt="2024-01-13T12:38:34.434" v="255" actId="9405"/>
          <ac:inkMkLst>
            <pc:docMk/>
            <pc:sldMk cId="4207668247" sldId="323"/>
            <ac:inkMk id="346" creationId="{CD0E23A4-9CE2-7F06-4100-AE25DC0AE1F7}"/>
          </ac:inkMkLst>
        </pc:inkChg>
        <pc:inkChg chg="add del mod">
          <ac:chgData name="Kokchun Giang" userId="67e2125d-ec8c-4323-9653-9824a2ad815f" providerId="ADAL" clId="{10EEDAB3-2DB0-BA4D-8CC6-6424E46A9142}" dt="2024-01-13T12:38:34.180" v="254" actId="9405"/>
          <ac:inkMkLst>
            <pc:docMk/>
            <pc:sldMk cId="4207668247" sldId="323"/>
            <ac:inkMk id="347" creationId="{91CC3527-A877-D4CC-57B0-4F7F33081F21}"/>
          </ac:inkMkLst>
        </pc:inkChg>
        <pc:inkChg chg="add del mod">
          <ac:chgData name="Kokchun Giang" userId="67e2125d-ec8c-4323-9653-9824a2ad815f" providerId="ADAL" clId="{10EEDAB3-2DB0-BA4D-8CC6-6424E46A9142}" dt="2024-01-13T12:38:33.956" v="253" actId="9405"/>
          <ac:inkMkLst>
            <pc:docMk/>
            <pc:sldMk cId="4207668247" sldId="323"/>
            <ac:inkMk id="348" creationId="{95390621-F819-A994-C694-EF7333F86760}"/>
          </ac:inkMkLst>
        </pc:inkChg>
        <pc:inkChg chg="add del mod">
          <ac:chgData name="Kokchun Giang" userId="67e2125d-ec8c-4323-9653-9824a2ad815f" providerId="ADAL" clId="{10EEDAB3-2DB0-BA4D-8CC6-6424E46A9142}" dt="2024-01-13T12:38:33.622" v="252"/>
          <ac:inkMkLst>
            <pc:docMk/>
            <pc:sldMk cId="4207668247" sldId="323"/>
            <ac:inkMk id="349" creationId="{090F31D6-2F2C-B914-D139-1EB355015DD6}"/>
          </ac:inkMkLst>
        </pc:inkChg>
        <pc:inkChg chg="add del mod">
          <ac:chgData name="Kokchun Giang" userId="67e2125d-ec8c-4323-9653-9824a2ad815f" providerId="ADAL" clId="{10EEDAB3-2DB0-BA4D-8CC6-6424E46A9142}" dt="2024-01-13T12:39:04.100" v="275" actId="9405"/>
          <ac:inkMkLst>
            <pc:docMk/>
            <pc:sldMk cId="4207668247" sldId="323"/>
            <ac:inkMk id="351" creationId="{AF239156-301E-4A3B-3DDB-C1A5B6E09A5C}"/>
          </ac:inkMkLst>
        </pc:inkChg>
        <pc:inkChg chg="add del mod">
          <ac:chgData name="Kokchun Giang" userId="67e2125d-ec8c-4323-9653-9824a2ad815f" providerId="ADAL" clId="{10EEDAB3-2DB0-BA4D-8CC6-6424E46A9142}" dt="2024-01-13T12:39:03.734" v="274" actId="9405"/>
          <ac:inkMkLst>
            <pc:docMk/>
            <pc:sldMk cId="4207668247" sldId="323"/>
            <ac:inkMk id="352" creationId="{EA9E5CB4-3E70-8CB1-1EF4-3239551FB148}"/>
          </ac:inkMkLst>
        </pc:inkChg>
        <pc:inkChg chg="add del mod">
          <ac:chgData name="Kokchun Giang" userId="67e2125d-ec8c-4323-9653-9824a2ad815f" providerId="ADAL" clId="{10EEDAB3-2DB0-BA4D-8CC6-6424E46A9142}" dt="2024-01-13T12:39:03.403" v="273" actId="9405"/>
          <ac:inkMkLst>
            <pc:docMk/>
            <pc:sldMk cId="4207668247" sldId="323"/>
            <ac:inkMk id="353" creationId="{9DA9982E-B03C-415E-25CE-9B87740D801D}"/>
          </ac:inkMkLst>
        </pc:inkChg>
        <pc:inkChg chg="add del mod">
          <ac:chgData name="Kokchun Giang" userId="67e2125d-ec8c-4323-9653-9824a2ad815f" providerId="ADAL" clId="{10EEDAB3-2DB0-BA4D-8CC6-6424E46A9142}" dt="2024-01-13T12:39:03.107" v="272" actId="9405"/>
          <ac:inkMkLst>
            <pc:docMk/>
            <pc:sldMk cId="4207668247" sldId="323"/>
            <ac:inkMk id="354" creationId="{A8C30D5A-398C-9BA7-71C4-231EA8A4F8BA}"/>
          </ac:inkMkLst>
        </pc:inkChg>
        <pc:inkChg chg="add del mod">
          <ac:chgData name="Kokchun Giang" userId="67e2125d-ec8c-4323-9653-9824a2ad815f" providerId="ADAL" clId="{10EEDAB3-2DB0-BA4D-8CC6-6424E46A9142}" dt="2024-01-13T12:39:02.797" v="271" actId="9405"/>
          <ac:inkMkLst>
            <pc:docMk/>
            <pc:sldMk cId="4207668247" sldId="323"/>
            <ac:inkMk id="355" creationId="{C6A71216-9D7E-C6F4-9EB1-65E4C4026ADA}"/>
          </ac:inkMkLst>
        </pc:inkChg>
        <pc:inkChg chg="add del mod">
          <ac:chgData name="Kokchun Giang" userId="67e2125d-ec8c-4323-9653-9824a2ad815f" providerId="ADAL" clId="{10EEDAB3-2DB0-BA4D-8CC6-6424E46A9142}" dt="2024-01-13T12:39:02.535" v="270"/>
          <ac:inkMkLst>
            <pc:docMk/>
            <pc:sldMk cId="4207668247" sldId="323"/>
            <ac:inkMk id="356" creationId="{4D4B4CD5-2E82-2F95-E84E-9CC1568D8957}"/>
          </ac:inkMkLst>
        </pc:inkChg>
        <pc:inkChg chg="add del">
          <ac:chgData name="Kokchun Giang" userId="67e2125d-ec8c-4323-9653-9824a2ad815f" providerId="ADAL" clId="{10EEDAB3-2DB0-BA4D-8CC6-6424E46A9142}" dt="2024-01-13T12:39:02.266" v="268" actId="9405"/>
          <ac:inkMkLst>
            <pc:docMk/>
            <pc:sldMk cId="4207668247" sldId="323"/>
            <ac:inkMk id="358" creationId="{2965B6A1-A945-9EBF-384E-929269059027}"/>
          </ac:inkMkLst>
        </pc:inkChg>
        <pc:inkChg chg="add del mod">
          <ac:chgData name="Kokchun Giang" userId="67e2125d-ec8c-4323-9653-9824a2ad815f" providerId="ADAL" clId="{10EEDAB3-2DB0-BA4D-8CC6-6424E46A9142}" dt="2024-01-13T15:23:31.482" v="2866"/>
          <ac:inkMkLst>
            <pc:docMk/>
            <pc:sldMk cId="4207668247" sldId="323"/>
            <ac:inkMk id="359" creationId="{D285F914-0E08-DA83-54BA-16A20700A009}"/>
          </ac:inkMkLst>
        </pc:inkChg>
        <pc:inkChg chg="add mod">
          <ac:chgData name="Kokchun Giang" userId="67e2125d-ec8c-4323-9653-9824a2ad815f" providerId="ADAL" clId="{10EEDAB3-2DB0-BA4D-8CC6-6424E46A9142}" dt="2024-01-13T15:23:31.482" v="2866"/>
          <ac:inkMkLst>
            <pc:docMk/>
            <pc:sldMk cId="4207668247" sldId="323"/>
            <ac:inkMk id="360" creationId="{C579E0C0-E07F-B8AF-18F4-19D28780E1B8}"/>
          </ac:inkMkLst>
        </pc:inkChg>
        <pc:inkChg chg="add mod">
          <ac:chgData name="Kokchun Giang" userId="67e2125d-ec8c-4323-9653-9824a2ad815f" providerId="ADAL" clId="{10EEDAB3-2DB0-BA4D-8CC6-6424E46A9142}" dt="2024-01-13T15:23:31.482" v="2866"/>
          <ac:inkMkLst>
            <pc:docMk/>
            <pc:sldMk cId="4207668247" sldId="323"/>
            <ac:inkMk id="361" creationId="{E315D599-0FE7-9203-37C4-234FA97A4471}"/>
          </ac:inkMkLst>
        </pc:inkChg>
        <pc:inkChg chg="add mod">
          <ac:chgData name="Kokchun Giang" userId="67e2125d-ec8c-4323-9653-9824a2ad815f" providerId="ADAL" clId="{10EEDAB3-2DB0-BA4D-8CC6-6424E46A9142}" dt="2024-01-13T15:23:31.482" v="2866"/>
          <ac:inkMkLst>
            <pc:docMk/>
            <pc:sldMk cId="4207668247" sldId="323"/>
            <ac:inkMk id="362" creationId="{3EC7A7C1-A1B0-23D6-54B0-47095CA26236}"/>
          </ac:inkMkLst>
        </pc:inkChg>
        <pc:inkChg chg="add mod">
          <ac:chgData name="Kokchun Giang" userId="67e2125d-ec8c-4323-9653-9824a2ad815f" providerId="ADAL" clId="{10EEDAB3-2DB0-BA4D-8CC6-6424E46A9142}" dt="2024-01-13T15:23:31.482" v="2866"/>
          <ac:inkMkLst>
            <pc:docMk/>
            <pc:sldMk cId="4207668247" sldId="323"/>
            <ac:inkMk id="363" creationId="{E0473368-0BA4-5B53-5D5E-C10F3FE74F79}"/>
          </ac:inkMkLst>
        </pc:inkChg>
        <pc:inkChg chg="add mod">
          <ac:chgData name="Kokchun Giang" userId="67e2125d-ec8c-4323-9653-9824a2ad815f" providerId="ADAL" clId="{10EEDAB3-2DB0-BA4D-8CC6-6424E46A9142}" dt="2024-01-13T15:23:31.482" v="2866"/>
          <ac:inkMkLst>
            <pc:docMk/>
            <pc:sldMk cId="4207668247" sldId="323"/>
            <ac:inkMk id="364" creationId="{B53CD891-6A2E-1A34-DDA9-6148557769DD}"/>
          </ac:inkMkLst>
        </pc:inkChg>
        <pc:inkChg chg="add mod">
          <ac:chgData name="Kokchun Giang" userId="67e2125d-ec8c-4323-9653-9824a2ad815f" providerId="ADAL" clId="{10EEDAB3-2DB0-BA4D-8CC6-6424E46A9142}" dt="2024-01-13T15:23:31.482" v="2866"/>
          <ac:inkMkLst>
            <pc:docMk/>
            <pc:sldMk cId="4207668247" sldId="323"/>
            <ac:inkMk id="365" creationId="{5E3E21E4-97C0-26DB-4871-666E821D10DB}"/>
          </ac:inkMkLst>
        </pc:inkChg>
        <pc:inkChg chg="add mod">
          <ac:chgData name="Kokchun Giang" userId="67e2125d-ec8c-4323-9653-9824a2ad815f" providerId="ADAL" clId="{10EEDAB3-2DB0-BA4D-8CC6-6424E46A9142}" dt="2024-01-13T15:23:31.482" v="2866"/>
          <ac:inkMkLst>
            <pc:docMk/>
            <pc:sldMk cId="4207668247" sldId="323"/>
            <ac:inkMk id="366" creationId="{B4422630-CAA3-1481-67EE-B66490466199}"/>
          </ac:inkMkLst>
        </pc:inkChg>
        <pc:inkChg chg="add mod">
          <ac:chgData name="Kokchun Giang" userId="67e2125d-ec8c-4323-9653-9824a2ad815f" providerId="ADAL" clId="{10EEDAB3-2DB0-BA4D-8CC6-6424E46A9142}" dt="2024-01-13T15:23:31.482" v="2866"/>
          <ac:inkMkLst>
            <pc:docMk/>
            <pc:sldMk cId="4207668247" sldId="323"/>
            <ac:inkMk id="367" creationId="{3D32740F-029B-6A7E-BCB6-5BF60D82CB30}"/>
          </ac:inkMkLst>
        </pc:inkChg>
        <pc:inkChg chg="add mod">
          <ac:chgData name="Kokchun Giang" userId="67e2125d-ec8c-4323-9653-9824a2ad815f" providerId="ADAL" clId="{10EEDAB3-2DB0-BA4D-8CC6-6424E46A9142}" dt="2024-01-13T15:23:31.482" v="2866"/>
          <ac:inkMkLst>
            <pc:docMk/>
            <pc:sldMk cId="4207668247" sldId="323"/>
            <ac:inkMk id="368" creationId="{7835E236-FCAD-ACD8-F02C-C22B2B81221E}"/>
          </ac:inkMkLst>
        </pc:inkChg>
        <pc:inkChg chg="add del mod">
          <ac:chgData name="Kokchun Giang" userId="67e2125d-ec8c-4323-9653-9824a2ad815f" providerId="ADAL" clId="{10EEDAB3-2DB0-BA4D-8CC6-6424E46A9142}" dt="2024-01-13T12:40:22.100" v="330"/>
          <ac:inkMkLst>
            <pc:docMk/>
            <pc:sldMk cId="4207668247" sldId="323"/>
            <ac:inkMk id="369" creationId="{CB034590-E3E5-7E37-7D9A-504C23DF1A1E}"/>
          </ac:inkMkLst>
        </pc:inkChg>
        <pc:inkChg chg="add del mod">
          <ac:chgData name="Kokchun Giang" userId="67e2125d-ec8c-4323-9653-9824a2ad815f" providerId="ADAL" clId="{10EEDAB3-2DB0-BA4D-8CC6-6424E46A9142}" dt="2024-01-13T12:40:22.102" v="332"/>
          <ac:inkMkLst>
            <pc:docMk/>
            <pc:sldMk cId="4207668247" sldId="323"/>
            <ac:inkMk id="370" creationId="{A094F224-380F-AADB-2B41-BF88512962A5}"/>
          </ac:inkMkLst>
        </pc:inkChg>
        <pc:inkChg chg="add del mod">
          <ac:chgData name="Kokchun Giang" userId="67e2125d-ec8c-4323-9653-9824a2ad815f" providerId="ADAL" clId="{10EEDAB3-2DB0-BA4D-8CC6-6424E46A9142}" dt="2024-01-13T12:40:22.101" v="331"/>
          <ac:inkMkLst>
            <pc:docMk/>
            <pc:sldMk cId="4207668247" sldId="323"/>
            <ac:inkMk id="371" creationId="{3ECA600E-8DD5-F867-80BB-24762DCF1D2C}"/>
          </ac:inkMkLst>
        </pc:inkChg>
        <pc:inkChg chg="add del mod">
          <ac:chgData name="Kokchun Giang" userId="67e2125d-ec8c-4323-9653-9824a2ad815f" providerId="ADAL" clId="{10EEDAB3-2DB0-BA4D-8CC6-6424E46A9142}" dt="2024-01-13T12:40:22.102" v="333"/>
          <ac:inkMkLst>
            <pc:docMk/>
            <pc:sldMk cId="4207668247" sldId="323"/>
            <ac:inkMk id="372" creationId="{AC66CF09-53FE-AA63-74D2-05CF1043E72F}"/>
          </ac:inkMkLst>
        </pc:inkChg>
        <pc:inkChg chg="add del mod">
          <ac:chgData name="Kokchun Giang" userId="67e2125d-ec8c-4323-9653-9824a2ad815f" providerId="ADAL" clId="{10EEDAB3-2DB0-BA4D-8CC6-6424E46A9142}" dt="2024-01-13T12:40:20.223" v="321"/>
          <ac:inkMkLst>
            <pc:docMk/>
            <pc:sldMk cId="4207668247" sldId="323"/>
            <ac:inkMk id="374" creationId="{23E70858-0EFF-9A71-ECE6-FF70CFF336CF}"/>
          </ac:inkMkLst>
        </pc:inkChg>
        <pc:inkChg chg="add del mod">
          <ac:chgData name="Kokchun Giang" userId="67e2125d-ec8c-4323-9653-9824a2ad815f" providerId="ADAL" clId="{10EEDAB3-2DB0-BA4D-8CC6-6424E46A9142}" dt="2024-01-13T12:39:31.411" v="305" actId="9405"/>
          <ac:inkMkLst>
            <pc:docMk/>
            <pc:sldMk cId="4207668247" sldId="323"/>
            <ac:inkMk id="375" creationId="{705ADD1D-661E-33B0-EACA-A7D1C85AFD0D}"/>
          </ac:inkMkLst>
        </pc:inkChg>
        <pc:inkChg chg="add del mod">
          <ac:chgData name="Kokchun Giang" userId="67e2125d-ec8c-4323-9653-9824a2ad815f" providerId="ADAL" clId="{10EEDAB3-2DB0-BA4D-8CC6-6424E46A9142}" dt="2024-01-13T12:39:31.098" v="304" actId="9405"/>
          <ac:inkMkLst>
            <pc:docMk/>
            <pc:sldMk cId="4207668247" sldId="323"/>
            <ac:inkMk id="376" creationId="{5C12C5EF-4FC2-733B-9E6E-058C80E436B0}"/>
          </ac:inkMkLst>
        </pc:inkChg>
        <pc:inkChg chg="add del mod">
          <ac:chgData name="Kokchun Giang" userId="67e2125d-ec8c-4323-9653-9824a2ad815f" providerId="ADAL" clId="{10EEDAB3-2DB0-BA4D-8CC6-6424E46A9142}" dt="2024-01-13T12:39:30.771" v="303" actId="9405"/>
          <ac:inkMkLst>
            <pc:docMk/>
            <pc:sldMk cId="4207668247" sldId="323"/>
            <ac:inkMk id="377" creationId="{A6764A04-DD63-420B-F114-5135BD6C631D}"/>
          </ac:inkMkLst>
        </pc:inkChg>
        <pc:inkChg chg="add del mod">
          <ac:chgData name="Kokchun Giang" userId="67e2125d-ec8c-4323-9653-9824a2ad815f" providerId="ADAL" clId="{10EEDAB3-2DB0-BA4D-8CC6-6424E46A9142}" dt="2024-01-13T12:39:30.498" v="302" actId="9405"/>
          <ac:inkMkLst>
            <pc:docMk/>
            <pc:sldMk cId="4207668247" sldId="323"/>
            <ac:inkMk id="378" creationId="{A5601BF4-4D0C-40F7-D573-5F7878CD9335}"/>
          </ac:inkMkLst>
        </pc:inkChg>
        <pc:inkChg chg="add del mod">
          <ac:chgData name="Kokchun Giang" userId="67e2125d-ec8c-4323-9653-9824a2ad815f" providerId="ADAL" clId="{10EEDAB3-2DB0-BA4D-8CC6-6424E46A9142}" dt="2024-01-13T12:39:30.300" v="301" actId="9405"/>
          <ac:inkMkLst>
            <pc:docMk/>
            <pc:sldMk cId="4207668247" sldId="323"/>
            <ac:inkMk id="379" creationId="{C6B7C15E-AA4F-7BF8-E5CD-D70041FE973A}"/>
          </ac:inkMkLst>
        </pc:inkChg>
        <pc:inkChg chg="add del mod">
          <ac:chgData name="Kokchun Giang" userId="67e2125d-ec8c-4323-9653-9824a2ad815f" providerId="ADAL" clId="{10EEDAB3-2DB0-BA4D-8CC6-6424E46A9142}" dt="2024-01-13T12:39:30.102" v="300"/>
          <ac:inkMkLst>
            <pc:docMk/>
            <pc:sldMk cId="4207668247" sldId="323"/>
            <ac:inkMk id="380" creationId="{976217D2-E4C6-1F65-AAB6-B16AFB6C2F51}"/>
          </ac:inkMkLst>
        </pc:inkChg>
        <pc:inkChg chg="add del mod">
          <ac:chgData name="Kokchun Giang" userId="67e2125d-ec8c-4323-9653-9824a2ad815f" providerId="ADAL" clId="{10EEDAB3-2DB0-BA4D-8CC6-6424E46A9142}" dt="2024-01-13T12:40:20.226" v="326"/>
          <ac:inkMkLst>
            <pc:docMk/>
            <pc:sldMk cId="4207668247" sldId="323"/>
            <ac:inkMk id="382" creationId="{E811B91B-27C0-7CB4-B232-68F8D201CACE}"/>
          </ac:inkMkLst>
        </pc:inkChg>
        <pc:inkChg chg="add del mod">
          <ac:chgData name="Kokchun Giang" userId="67e2125d-ec8c-4323-9653-9824a2ad815f" providerId="ADAL" clId="{10EEDAB3-2DB0-BA4D-8CC6-6424E46A9142}" dt="2024-01-13T12:40:20.226" v="327"/>
          <ac:inkMkLst>
            <pc:docMk/>
            <pc:sldMk cId="4207668247" sldId="323"/>
            <ac:inkMk id="383" creationId="{9238335C-6F9B-321A-9C15-962EAD7D3595}"/>
          </ac:inkMkLst>
        </pc:inkChg>
        <pc:inkChg chg="add del mod">
          <ac:chgData name="Kokchun Giang" userId="67e2125d-ec8c-4323-9653-9824a2ad815f" providerId="ADAL" clId="{10EEDAB3-2DB0-BA4D-8CC6-6424E46A9142}" dt="2024-01-13T12:40:20.224" v="322"/>
          <ac:inkMkLst>
            <pc:docMk/>
            <pc:sldMk cId="4207668247" sldId="323"/>
            <ac:inkMk id="384" creationId="{BFA6B3AB-AF4D-2CB0-55C8-ABE7BDE23DF6}"/>
          </ac:inkMkLst>
        </pc:inkChg>
        <pc:inkChg chg="add del mod">
          <ac:chgData name="Kokchun Giang" userId="67e2125d-ec8c-4323-9653-9824a2ad815f" providerId="ADAL" clId="{10EEDAB3-2DB0-BA4D-8CC6-6424E46A9142}" dt="2024-01-13T12:40:20.225" v="325"/>
          <ac:inkMkLst>
            <pc:docMk/>
            <pc:sldMk cId="4207668247" sldId="323"/>
            <ac:inkMk id="385" creationId="{75245EC4-7092-5F0B-EAE7-971831A68196}"/>
          </ac:inkMkLst>
        </pc:inkChg>
        <pc:inkChg chg="add del mod">
          <ac:chgData name="Kokchun Giang" userId="67e2125d-ec8c-4323-9653-9824a2ad815f" providerId="ADAL" clId="{10EEDAB3-2DB0-BA4D-8CC6-6424E46A9142}" dt="2024-01-13T12:40:20.224" v="323"/>
          <ac:inkMkLst>
            <pc:docMk/>
            <pc:sldMk cId="4207668247" sldId="323"/>
            <ac:inkMk id="386" creationId="{C02EDEA3-518A-D392-6467-8EA5F69C9F4E}"/>
          </ac:inkMkLst>
        </pc:inkChg>
        <pc:inkChg chg="add del mod">
          <ac:chgData name="Kokchun Giang" userId="67e2125d-ec8c-4323-9653-9824a2ad815f" providerId="ADAL" clId="{10EEDAB3-2DB0-BA4D-8CC6-6424E46A9142}" dt="2024-01-13T12:40:20.225" v="324"/>
          <ac:inkMkLst>
            <pc:docMk/>
            <pc:sldMk cId="4207668247" sldId="323"/>
            <ac:inkMk id="387" creationId="{B3810EB8-BB93-6461-6481-0ED11CAE8FC4}"/>
          </ac:inkMkLst>
        </pc:inkChg>
        <pc:inkChg chg="add del mod">
          <ac:chgData name="Kokchun Giang" userId="67e2125d-ec8c-4323-9653-9824a2ad815f" providerId="ADAL" clId="{10EEDAB3-2DB0-BA4D-8CC6-6424E46A9142}" dt="2024-01-13T12:40:20.222" v="320"/>
          <ac:inkMkLst>
            <pc:docMk/>
            <pc:sldMk cId="4207668247" sldId="323"/>
            <ac:inkMk id="388" creationId="{DF43A7FC-60DB-3C1D-5C95-9D4AAD554447}"/>
          </ac:inkMkLst>
        </pc:inkChg>
        <pc:inkChg chg="add del mod">
          <ac:chgData name="Kokchun Giang" userId="67e2125d-ec8c-4323-9653-9824a2ad815f" providerId="ADAL" clId="{10EEDAB3-2DB0-BA4D-8CC6-6424E46A9142}" dt="2024-01-13T12:40:20.227" v="329"/>
          <ac:inkMkLst>
            <pc:docMk/>
            <pc:sldMk cId="4207668247" sldId="323"/>
            <ac:inkMk id="389" creationId="{EF1B76CA-1F52-8626-D5DE-8D56D7E8EAE9}"/>
          </ac:inkMkLst>
        </pc:inkChg>
        <pc:inkChg chg="add del mod">
          <ac:chgData name="Kokchun Giang" userId="67e2125d-ec8c-4323-9653-9824a2ad815f" providerId="ADAL" clId="{10EEDAB3-2DB0-BA4D-8CC6-6424E46A9142}" dt="2024-01-13T12:40:20.226" v="328"/>
          <ac:inkMkLst>
            <pc:docMk/>
            <pc:sldMk cId="4207668247" sldId="323"/>
            <ac:inkMk id="390" creationId="{C166D120-A8D4-7342-AF38-2C089DB40D67}"/>
          </ac:inkMkLst>
        </pc:inkChg>
        <pc:inkChg chg="add mod">
          <ac:chgData name="Kokchun Giang" userId="67e2125d-ec8c-4323-9653-9824a2ad815f" providerId="ADAL" clId="{10EEDAB3-2DB0-BA4D-8CC6-6424E46A9142}" dt="2024-01-13T12:40:26.849" v="340"/>
          <ac:inkMkLst>
            <pc:docMk/>
            <pc:sldMk cId="4207668247" sldId="323"/>
            <ac:inkMk id="393" creationId="{1D8E6607-2B8F-A3DF-617B-565D2168ED3D}"/>
          </ac:inkMkLst>
        </pc:inkChg>
        <pc:inkChg chg="add mod">
          <ac:chgData name="Kokchun Giang" userId="67e2125d-ec8c-4323-9653-9824a2ad815f" providerId="ADAL" clId="{10EEDAB3-2DB0-BA4D-8CC6-6424E46A9142}" dt="2024-01-13T12:40:26.849" v="340"/>
          <ac:inkMkLst>
            <pc:docMk/>
            <pc:sldMk cId="4207668247" sldId="323"/>
            <ac:inkMk id="394" creationId="{AF555018-5F1A-6205-2715-1712FE9B5344}"/>
          </ac:inkMkLst>
        </pc:inkChg>
        <pc:inkChg chg="add mod">
          <ac:chgData name="Kokchun Giang" userId="67e2125d-ec8c-4323-9653-9824a2ad815f" providerId="ADAL" clId="{10EEDAB3-2DB0-BA4D-8CC6-6424E46A9142}" dt="2024-01-13T12:40:26.849" v="340"/>
          <ac:inkMkLst>
            <pc:docMk/>
            <pc:sldMk cId="4207668247" sldId="323"/>
            <ac:inkMk id="395" creationId="{DA86FB0D-39A0-3042-99AC-612BCC5A5ED3}"/>
          </ac:inkMkLst>
        </pc:inkChg>
        <pc:inkChg chg="add mod">
          <ac:chgData name="Kokchun Giang" userId="67e2125d-ec8c-4323-9653-9824a2ad815f" providerId="ADAL" clId="{10EEDAB3-2DB0-BA4D-8CC6-6424E46A9142}" dt="2024-01-13T12:40:26.849" v="340"/>
          <ac:inkMkLst>
            <pc:docMk/>
            <pc:sldMk cId="4207668247" sldId="323"/>
            <ac:inkMk id="396" creationId="{CB18AC93-720E-5666-C482-CCB65AADF548}"/>
          </ac:inkMkLst>
        </pc:inkChg>
        <pc:inkChg chg="add mod">
          <ac:chgData name="Kokchun Giang" userId="67e2125d-ec8c-4323-9653-9824a2ad815f" providerId="ADAL" clId="{10EEDAB3-2DB0-BA4D-8CC6-6424E46A9142}" dt="2024-01-13T12:40:26.849" v="340"/>
          <ac:inkMkLst>
            <pc:docMk/>
            <pc:sldMk cId="4207668247" sldId="323"/>
            <ac:inkMk id="397" creationId="{99FE43DB-A070-0411-1C46-4D3AA3C63D78}"/>
          </ac:inkMkLst>
        </pc:inkChg>
        <pc:inkChg chg="add del">
          <ac:chgData name="Kokchun Giang" userId="67e2125d-ec8c-4323-9653-9824a2ad815f" providerId="ADAL" clId="{10EEDAB3-2DB0-BA4D-8CC6-6424E46A9142}" dt="2024-01-13T15:23:32.660" v="2867"/>
          <ac:inkMkLst>
            <pc:docMk/>
            <pc:sldMk cId="4207668247" sldId="323"/>
            <ac:inkMk id="398" creationId="{D5E660D3-91A4-A490-7F34-06824F4C9D3A}"/>
          </ac:inkMkLst>
        </pc:inkChg>
        <pc:inkChg chg="add mod">
          <ac:chgData name="Kokchun Giang" userId="67e2125d-ec8c-4323-9653-9824a2ad815f" providerId="ADAL" clId="{10EEDAB3-2DB0-BA4D-8CC6-6424E46A9142}" dt="2024-01-13T15:23:34.907" v="2869"/>
          <ac:inkMkLst>
            <pc:docMk/>
            <pc:sldMk cId="4207668247" sldId="323"/>
            <ac:inkMk id="400" creationId="{AC3FCA31-5CDA-70A9-8906-9E70E79BCEEE}"/>
          </ac:inkMkLst>
        </pc:inkChg>
        <pc:inkChg chg="add mod">
          <ac:chgData name="Kokchun Giang" userId="67e2125d-ec8c-4323-9653-9824a2ad815f" providerId="ADAL" clId="{10EEDAB3-2DB0-BA4D-8CC6-6424E46A9142}" dt="2024-01-13T15:23:34.907" v="2869"/>
          <ac:inkMkLst>
            <pc:docMk/>
            <pc:sldMk cId="4207668247" sldId="323"/>
            <ac:inkMk id="401" creationId="{21290274-34EC-1EA8-BEA9-A696C52970E4}"/>
          </ac:inkMkLst>
        </pc:inkChg>
        <pc:inkChg chg="add mod">
          <ac:chgData name="Kokchun Giang" userId="67e2125d-ec8c-4323-9653-9824a2ad815f" providerId="ADAL" clId="{10EEDAB3-2DB0-BA4D-8CC6-6424E46A9142}" dt="2024-01-13T15:23:34.907" v="2869"/>
          <ac:inkMkLst>
            <pc:docMk/>
            <pc:sldMk cId="4207668247" sldId="323"/>
            <ac:inkMk id="402" creationId="{34BCFE68-15D4-0607-E929-14F4324206F6}"/>
          </ac:inkMkLst>
        </pc:inkChg>
        <pc:inkChg chg="add mod">
          <ac:chgData name="Kokchun Giang" userId="67e2125d-ec8c-4323-9653-9824a2ad815f" providerId="ADAL" clId="{10EEDAB3-2DB0-BA4D-8CC6-6424E46A9142}" dt="2024-01-13T15:23:34.907" v="2869"/>
          <ac:inkMkLst>
            <pc:docMk/>
            <pc:sldMk cId="4207668247" sldId="323"/>
            <ac:inkMk id="403" creationId="{2C5316A1-A3BB-31D3-A6EC-546F4F2526CE}"/>
          </ac:inkMkLst>
        </pc:inkChg>
        <pc:inkChg chg="add mod">
          <ac:chgData name="Kokchun Giang" userId="67e2125d-ec8c-4323-9653-9824a2ad815f" providerId="ADAL" clId="{10EEDAB3-2DB0-BA4D-8CC6-6424E46A9142}" dt="2024-01-13T15:23:34.907" v="2869"/>
          <ac:inkMkLst>
            <pc:docMk/>
            <pc:sldMk cId="4207668247" sldId="323"/>
            <ac:inkMk id="404" creationId="{54722F84-4978-92D9-7A34-57BA635CB94C}"/>
          </ac:inkMkLst>
        </pc:inkChg>
        <pc:inkChg chg="add mod">
          <ac:chgData name="Kokchun Giang" userId="67e2125d-ec8c-4323-9653-9824a2ad815f" providerId="ADAL" clId="{10EEDAB3-2DB0-BA4D-8CC6-6424E46A9142}" dt="2024-01-13T15:23:34.907" v="2869"/>
          <ac:inkMkLst>
            <pc:docMk/>
            <pc:sldMk cId="4207668247" sldId="323"/>
            <ac:inkMk id="405" creationId="{E2DEE586-D819-8C3B-BA70-80E3B06D467A}"/>
          </ac:inkMkLst>
        </pc:inkChg>
        <pc:inkChg chg="add mod">
          <ac:chgData name="Kokchun Giang" userId="67e2125d-ec8c-4323-9653-9824a2ad815f" providerId="ADAL" clId="{10EEDAB3-2DB0-BA4D-8CC6-6424E46A9142}" dt="2024-01-13T15:23:34.907" v="2869"/>
          <ac:inkMkLst>
            <pc:docMk/>
            <pc:sldMk cId="4207668247" sldId="323"/>
            <ac:inkMk id="406" creationId="{95C702A7-68FA-F019-7E06-C06C7B07FB29}"/>
          </ac:inkMkLst>
        </pc:inkChg>
        <pc:inkChg chg="add mod">
          <ac:chgData name="Kokchun Giang" userId="67e2125d-ec8c-4323-9653-9824a2ad815f" providerId="ADAL" clId="{10EEDAB3-2DB0-BA4D-8CC6-6424E46A9142}" dt="2024-01-13T15:23:34.907" v="2869"/>
          <ac:inkMkLst>
            <pc:docMk/>
            <pc:sldMk cId="4207668247" sldId="323"/>
            <ac:inkMk id="407" creationId="{3F5FC41F-7F6A-4343-B267-8221D65E8D0F}"/>
          </ac:inkMkLst>
        </pc:inkChg>
        <pc:inkChg chg="add mod">
          <ac:chgData name="Kokchun Giang" userId="67e2125d-ec8c-4323-9653-9824a2ad815f" providerId="ADAL" clId="{10EEDAB3-2DB0-BA4D-8CC6-6424E46A9142}" dt="2024-01-13T15:23:34.907" v="2869"/>
          <ac:inkMkLst>
            <pc:docMk/>
            <pc:sldMk cId="4207668247" sldId="323"/>
            <ac:inkMk id="408" creationId="{D5693A56-0C6E-1E31-BA4E-C70242C3E764}"/>
          </ac:inkMkLst>
        </pc:inkChg>
        <pc:inkChg chg="add mod">
          <ac:chgData name="Kokchun Giang" userId="67e2125d-ec8c-4323-9653-9824a2ad815f" providerId="ADAL" clId="{10EEDAB3-2DB0-BA4D-8CC6-6424E46A9142}" dt="2024-01-13T15:23:34.907" v="2869"/>
          <ac:inkMkLst>
            <pc:docMk/>
            <pc:sldMk cId="4207668247" sldId="323"/>
            <ac:inkMk id="409" creationId="{47883FB1-9608-9712-56A3-ED7FBEB10BA8}"/>
          </ac:inkMkLst>
        </pc:inkChg>
        <pc:inkChg chg="add del mod">
          <ac:chgData name="Kokchun Giang" userId="67e2125d-ec8c-4323-9653-9824a2ad815f" providerId="ADAL" clId="{10EEDAB3-2DB0-BA4D-8CC6-6424E46A9142}" dt="2024-01-13T15:23:33.876" v="2868"/>
          <ac:inkMkLst>
            <pc:docMk/>
            <pc:sldMk cId="4207668247" sldId="323"/>
            <ac:inkMk id="411" creationId="{A4C8A3AA-56F3-E5B9-2CFC-E8FC8A70D874}"/>
          </ac:inkMkLst>
        </pc:inkChg>
        <pc:inkChg chg="add del mod">
          <ac:chgData name="Kokchun Giang" userId="67e2125d-ec8c-4323-9653-9824a2ad815f" providerId="ADAL" clId="{10EEDAB3-2DB0-BA4D-8CC6-6424E46A9142}" dt="2024-01-13T15:23:34.907" v="2869"/>
          <ac:inkMkLst>
            <pc:docMk/>
            <pc:sldMk cId="4207668247" sldId="323"/>
            <ac:inkMk id="412" creationId="{BA333D4E-335F-E6F1-6E07-0E0E60D8EBA2}"/>
          </ac:inkMkLst>
        </pc:inkChg>
        <pc:inkChg chg="add mod">
          <ac:chgData name="Kokchun Giang" userId="67e2125d-ec8c-4323-9653-9824a2ad815f" providerId="ADAL" clId="{10EEDAB3-2DB0-BA4D-8CC6-6424E46A9142}" dt="2024-01-13T12:41:14.808" v="376"/>
          <ac:inkMkLst>
            <pc:docMk/>
            <pc:sldMk cId="4207668247" sldId="323"/>
            <ac:inkMk id="414" creationId="{FA388F9F-0FB7-0AF7-C924-79BD8DD79081}"/>
          </ac:inkMkLst>
        </pc:inkChg>
        <pc:inkChg chg="add mod">
          <ac:chgData name="Kokchun Giang" userId="67e2125d-ec8c-4323-9653-9824a2ad815f" providerId="ADAL" clId="{10EEDAB3-2DB0-BA4D-8CC6-6424E46A9142}" dt="2024-01-13T12:41:14.808" v="376"/>
          <ac:inkMkLst>
            <pc:docMk/>
            <pc:sldMk cId="4207668247" sldId="323"/>
            <ac:inkMk id="415" creationId="{25085B43-31AC-3133-B732-23821DFFC55D}"/>
          </ac:inkMkLst>
        </pc:inkChg>
        <pc:inkChg chg="add mod">
          <ac:chgData name="Kokchun Giang" userId="67e2125d-ec8c-4323-9653-9824a2ad815f" providerId="ADAL" clId="{10EEDAB3-2DB0-BA4D-8CC6-6424E46A9142}" dt="2024-01-13T12:41:14.808" v="376"/>
          <ac:inkMkLst>
            <pc:docMk/>
            <pc:sldMk cId="4207668247" sldId="323"/>
            <ac:inkMk id="416" creationId="{BD68A5D7-B105-10E0-6D9E-A64DAEB5CE49}"/>
          </ac:inkMkLst>
        </pc:inkChg>
        <pc:inkChg chg="add mod">
          <ac:chgData name="Kokchun Giang" userId="67e2125d-ec8c-4323-9653-9824a2ad815f" providerId="ADAL" clId="{10EEDAB3-2DB0-BA4D-8CC6-6424E46A9142}" dt="2024-01-13T12:41:14.808" v="376"/>
          <ac:inkMkLst>
            <pc:docMk/>
            <pc:sldMk cId="4207668247" sldId="323"/>
            <ac:inkMk id="417" creationId="{1900143F-599E-9B03-3D6E-428209E80AA6}"/>
          </ac:inkMkLst>
        </pc:inkChg>
        <pc:inkChg chg="add mod">
          <ac:chgData name="Kokchun Giang" userId="67e2125d-ec8c-4323-9653-9824a2ad815f" providerId="ADAL" clId="{10EEDAB3-2DB0-BA4D-8CC6-6424E46A9142}" dt="2024-01-13T12:41:14.808" v="376"/>
          <ac:inkMkLst>
            <pc:docMk/>
            <pc:sldMk cId="4207668247" sldId="323"/>
            <ac:inkMk id="418" creationId="{3647B1C2-AB20-F9E7-D88A-4AC9C232BD8C}"/>
          </ac:inkMkLst>
        </pc:inkChg>
        <pc:inkChg chg="add mod">
          <ac:chgData name="Kokchun Giang" userId="67e2125d-ec8c-4323-9653-9824a2ad815f" providerId="ADAL" clId="{10EEDAB3-2DB0-BA4D-8CC6-6424E46A9142}" dt="2024-01-13T12:41:14.808" v="376"/>
          <ac:inkMkLst>
            <pc:docMk/>
            <pc:sldMk cId="4207668247" sldId="323"/>
            <ac:inkMk id="419" creationId="{DCC60A66-B036-5161-C791-1E042940F957}"/>
          </ac:inkMkLst>
        </pc:inkChg>
        <pc:inkChg chg="add mod">
          <ac:chgData name="Kokchun Giang" userId="67e2125d-ec8c-4323-9653-9824a2ad815f" providerId="ADAL" clId="{10EEDAB3-2DB0-BA4D-8CC6-6424E46A9142}" dt="2024-01-13T12:41:14.808" v="376"/>
          <ac:inkMkLst>
            <pc:docMk/>
            <pc:sldMk cId="4207668247" sldId="323"/>
            <ac:inkMk id="420" creationId="{FBECD8AE-77C3-D974-3202-59A25A2100D3}"/>
          </ac:inkMkLst>
        </pc:inkChg>
        <pc:inkChg chg="add mod">
          <ac:chgData name="Kokchun Giang" userId="67e2125d-ec8c-4323-9653-9824a2ad815f" providerId="ADAL" clId="{10EEDAB3-2DB0-BA4D-8CC6-6424E46A9142}" dt="2024-01-13T12:41:14.808" v="376"/>
          <ac:inkMkLst>
            <pc:docMk/>
            <pc:sldMk cId="4207668247" sldId="323"/>
            <ac:inkMk id="421" creationId="{1C808505-8A06-0B48-D8D5-C1DA704D243E}"/>
          </ac:inkMkLst>
        </pc:inkChg>
        <pc:inkChg chg="add mod">
          <ac:chgData name="Kokchun Giang" userId="67e2125d-ec8c-4323-9653-9824a2ad815f" providerId="ADAL" clId="{10EEDAB3-2DB0-BA4D-8CC6-6424E46A9142}" dt="2024-01-13T12:41:14.808" v="376"/>
          <ac:inkMkLst>
            <pc:docMk/>
            <pc:sldMk cId="4207668247" sldId="323"/>
            <ac:inkMk id="422" creationId="{077380DF-2E84-0565-BD61-F3894DEE5858}"/>
          </ac:inkMkLst>
        </pc:inkChg>
        <pc:inkChg chg="add mod">
          <ac:chgData name="Kokchun Giang" userId="67e2125d-ec8c-4323-9653-9824a2ad815f" providerId="ADAL" clId="{10EEDAB3-2DB0-BA4D-8CC6-6424E46A9142}" dt="2024-01-13T12:41:14.808" v="376"/>
          <ac:inkMkLst>
            <pc:docMk/>
            <pc:sldMk cId="4207668247" sldId="323"/>
            <ac:inkMk id="423" creationId="{7C5F52DD-6630-3A8B-9974-C0D1B63D5075}"/>
          </ac:inkMkLst>
        </pc:inkChg>
        <pc:inkChg chg="add mod">
          <ac:chgData name="Kokchun Giang" userId="67e2125d-ec8c-4323-9653-9824a2ad815f" providerId="ADAL" clId="{10EEDAB3-2DB0-BA4D-8CC6-6424E46A9142}" dt="2024-01-13T12:41:19.813" v="390"/>
          <ac:inkMkLst>
            <pc:docMk/>
            <pc:sldMk cId="4207668247" sldId="323"/>
            <ac:inkMk id="426" creationId="{DD3F7A28-B1A0-1EB0-B394-D522FB1A12CA}"/>
          </ac:inkMkLst>
        </pc:inkChg>
        <pc:inkChg chg="add mod">
          <ac:chgData name="Kokchun Giang" userId="67e2125d-ec8c-4323-9653-9824a2ad815f" providerId="ADAL" clId="{10EEDAB3-2DB0-BA4D-8CC6-6424E46A9142}" dt="2024-01-13T12:41:19.813" v="390"/>
          <ac:inkMkLst>
            <pc:docMk/>
            <pc:sldMk cId="4207668247" sldId="323"/>
            <ac:inkMk id="427" creationId="{77BAB484-2111-91A4-81BD-BF73B19B488F}"/>
          </ac:inkMkLst>
        </pc:inkChg>
        <pc:inkChg chg="add mod">
          <ac:chgData name="Kokchun Giang" userId="67e2125d-ec8c-4323-9653-9824a2ad815f" providerId="ADAL" clId="{10EEDAB3-2DB0-BA4D-8CC6-6424E46A9142}" dt="2024-01-13T12:41:19.813" v="390"/>
          <ac:inkMkLst>
            <pc:docMk/>
            <pc:sldMk cId="4207668247" sldId="323"/>
            <ac:inkMk id="428" creationId="{BB5DCD94-8A7A-661C-000B-85246059CE83}"/>
          </ac:inkMkLst>
        </pc:inkChg>
        <pc:inkChg chg="add mod">
          <ac:chgData name="Kokchun Giang" userId="67e2125d-ec8c-4323-9653-9824a2ad815f" providerId="ADAL" clId="{10EEDAB3-2DB0-BA4D-8CC6-6424E46A9142}" dt="2024-01-13T12:41:19.813" v="390"/>
          <ac:inkMkLst>
            <pc:docMk/>
            <pc:sldMk cId="4207668247" sldId="323"/>
            <ac:inkMk id="429" creationId="{46C13D57-9ACB-3B99-A86E-8B87C7A5D548}"/>
          </ac:inkMkLst>
        </pc:inkChg>
        <pc:inkChg chg="add mod">
          <ac:chgData name="Kokchun Giang" userId="67e2125d-ec8c-4323-9653-9824a2ad815f" providerId="ADAL" clId="{10EEDAB3-2DB0-BA4D-8CC6-6424E46A9142}" dt="2024-01-13T12:41:19.813" v="390"/>
          <ac:inkMkLst>
            <pc:docMk/>
            <pc:sldMk cId="4207668247" sldId="323"/>
            <ac:inkMk id="430" creationId="{A8522D46-DBDC-A23E-63E1-B53B07FC2851}"/>
          </ac:inkMkLst>
        </pc:inkChg>
        <pc:inkChg chg="add mod">
          <ac:chgData name="Kokchun Giang" userId="67e2125d-ec8c-4323-9653-9824a2ad815f" providerId="ADAL" clId="{10EEDAB3-2DB0-BA4D-8CC6-6424E46A9142}" dt="2024-01-13T12:41:19.813" v="390"/>
          <ac:inkMkLst>
            <pc:docMk/>
            <pc:sldMk cId="4207668247" sldId="323"/>
            <ac:inkMk id="431" creationId="{2CB79992-0BD5-B542-51BA-7F45F6CAEC8F}"/>
          </ac:inkMkLst>
        </pc:inkChg>
        <pc:inkChg chg="add mod">
          <ac:chgData name="Kokchun Giang" userId="67e2125d-ec8c-4323-9653-9824a2ad815f" providerId="ADAL" clId="{10EEDAB3-2DB0-BA4D-8CC6-6424E46A9142}" dt="2024-01-13T12:41:19.813" v="390"/>
          <ac:inkMkLst>
            <pc:docMk/>
            <pc:sldMk cId="4207668247" sldId="323"/>
            <ac:inkMk id="432" creationId="{E9A7FF5C-59CB-47BD-543A-0A105CBF53F8}"/>
          </ac:inkMkLst>
        </pc:inkChg>
        <pc:inkChg chg="add mod">
          <ac:chgData name="Kokchun Giang" userId="67e2125d-ec8c-4323-9653-9824a2ad815f" providerId="ADAL" clId="{10EEDAB3-2DB0-BA4D-8CC6-6424E46A9142}" dt="2024-01-13T12:41:19.813" v="390"/>
          <ac:inkMkLst>
            <pc:docMk/>
            <pc:sldMk cId="4207668247" sldId="323"/>
            <ac:inkMk id="433" creationId="{3EA895E2-EBF9-6929-1E0A-01F1D27BB9C0}"/>
          </ac:inkMkLst>
        </pc:inkChg>
        <pc:inkChg chg="add mod">
          <ac:chgData name="Kokchun Giang" userId="67e2125d-ec8c-4323-9653-9824a2ad815f" providerId="ADAL" clId="{10EEDAB3-2DB0-BA4D-8CC6-6424E46A9142}" dt="2024-01-13T12:41:19.813" v="390"/>
          <ac:inkMkLst>
            <pc:docMk/>
            <pc:sldMk cId="4207668247" sldId="323"/>
            <ac:inkMk id="434" creationId="{B6830E60-D919-9F5C-6CD9-B090C65870F9}"/>
          </ac:inkMkLst>
        </pc:inkChg>
        <pc:inkChg chg="add mod">
          <ac:chgData name="Kokchun Giang" userId="67e2125d-ec8c-4323-9653-9824a2ad815f" providerId="ADAL" clId="{10EEDAB3-2DB0-BA4D-8CC6-6424E46A9142}" dt="2024-01-13T12:41:19.813" v="390"/>
          <ac:inkMkLst>
            <pc:docMk/>
            <pc:sldMk cId="4207668247" sldId="323"/>
            <ac:inkMk id="435" creationId="{D2B45941-A89B-6773-2F52-54C0296DDB25}"/>
          </ac:inkMkLst>
        </pc:inkChg>
        <pc:inkChg chg="add mod">
          <ac:chgData name="Kokchun Giang" userId="67e2125d-ec8c-4323-9653-9824a2ad815f" providerId="ADAL" clId="{10EEDAB3-2DB0-BA4D-8CC6-6424E46A9142}" dt="2024-01-13T12:41:19.813" v="390"/>
          <ac:inkMkLst>
            <pc:docMk/>
            <pc:sldMk cId="4207668247" sldId="323"/>
            <ac:inkMk id="436" creationId="{7B09C795-291C-DFF5-F9D1-D7C8A0757163}"/>
          </ac:inkMkLst>
        </pc:inkChg>
        <pc:inkChg chg="add mod">
          <ac:chgData name="Kokchun Giang" userId="67e2125d-ec8c-4323-9653-9824a2ad815f" providerId="ADAL" clId="{10EEDAB3-2DB0-BA4D-8CC6-6424E46A9142}" dt="2024-01-13T12:41:19.813" v="390"/>
          <ac:inkMkLst>
            <pc:docMk/>
            <pc:sldMk cId="4207668247" sldId="323"/>
            <ac:inkMk id="437" creationId="{ED4425FA-48C5-622F-F80E-EE1D4C561B95}"/>
          </ac:inkMkLst>
        </pc:inkChg>
        <pc:inkChg chg="add mod">
          <ac:chgData name="Kokchun Giang" userId="67e2125d-ec8c-4323-9653-9824a2ad815f" providerId="ADAL" clId="{10EEDAB3-2DB0-BA4D-8CC6-6424E46A9142}" dt="2024-01-13T12:41:19.813" v="390"/>
          <ac:inkMkLst>
            <pc:docMk/>
            <pc:sldMk cId="4207668247" sldId="323"/>
            <ac:inkMk id="438" creationId="{12F78D65-D3BC-53E5-7338-FE2AE0F3C6A8}"/>
          </ac:inkMkLst>
        </pc:inkChg>
        <pc:inkChg chg="add mod">
          <ac:chgData name="Kokchun Giang" userId="67e2125d-ec8c-4323-9653-9824a2ad815f" providerId="ADAL" clId="{10EEDAB3-2DB0-BA4D-8CC6-6424E46A9142}" dt="2024-01-13T12:41:24.227" v="400"/>
          <ac:inkMkLst>
            <pc:docMk/>
            <pc:sldMk cId="4207668247" sldId="323"/>
            <ac:inkMk id="442" creationId="{26477EC1-2982-EDD2-C23C-9319710F1695}"/>
          </ac:inkMkLst>
        </pc:inkChg>
        <pc:inkChg chg="add mod">
          <ac:chgData name="Kokchun Giang" userId="67e2125d-ec8c-4323-9653-9824a2ad815f" providerId="ADAL" clId="{10EEDAB3-2DB0-BA4D-8CC6-6424E46A9142}" dt="2024-01-13T12:41:24.227" v="400"/>
          <ac:inkMkLst>
            <pc:docMk/>
            <pc:sldMk cId="4207668247" sldId="323"/>
            <ac:inkMk id="443" creationId="{93E040D6-1E37-4F2A-2DF9-54EE5DD6DEF0}"/>
          </ac:inkMkLst>
        </pc:inkChg>
        <pc:inkChg chg="add mod">
          <ac:chgData name="Kokchun Giang" userId="67e2125d-ec8c-4323-9653-9824a2ad815f" providerId="ADAL" clId="{10EEDAB3-2DB0-BA4D-8CC6-6424E46A9142}" dt="2024-01-13T12:41:24.227" v="400"/>
          <ac:inkMkLst>
            <pc:docMk/>
            <pc:sldMk cId="4207668247" sldId="323"/>
            <ac:inkMk id="444" creationId="{11B886ED-27D0-D407-0AD2-0494D498465E}"/>
          </ac:inkMkLst>
        </pc:inkChg>
        <pc:inkChg chg="add mod">
          <ac:chgData name="Kokchun Giang" userId="67e2125d-ec8c-4323-9653-9824a2ad815f" providerId="ADAL" clId="{10EEDAB3-2DB0-BA4D-8CC6-6424E46A9142}" dt="2024-01-13T12:41:24.227" v="400"/>
          <ac:inkMkLst>
            <pc:docMk/>
            <pc:sldMk cId="4207668247" sldId="323"/>
            <ac:inkMk id="445" creationId="{5E0553BC-E1B9-5358-1522-2B824E8F03B7}"/>
          </ac:inkMkLst>
        </pc:inkChg>
        <pc:inkChg chg="add mod">
          <ac:chgData name="Kokchun Giang" userId="67e2125d-ec8c-4323-9653-9824a2ad815f" providerId="ADAL" clId="{10EEDAB3-2DB0-BA4D-8CC6-6424E46A9142}" dt="2024-01-13T12:41:24.227" v="400"/>
          <ac:inkMkLst>
            <pc:docMk/>
            <pc:sldMk cId="4207668247" sldId="323"/>
            <ac:inkMk id="446" creationId="{D4672907-17DD-EED8-8F8D-79FAA3219C9E}"/>
          </ac:inkMkLst>
        </pc:inkChg>
        <pc:inkChg chg="add mod">
          <ac:chgData name="Kokchun Giang" userId="67e2125d-ec8c-4323-9653-9824a2ad815f" providerId="ADAL" clId="{10EEDAB3-2DB0-BA4D-8CC6-6424E46A9142}" dt="2024-01-13T12:41:24.227" v="400"/>
          <ac:inkMkLst>
            <pc:docMk/>
            <pc:sldMk cId="4207668247" sldId="323"/>
            <ac:inkMk id="447" creationId="{309CD91F-742E-24CF-4FEA-26604CF8352C}"/>
          </ac:inkMkLst>
        </pc:inkChg>
        <pc:inkChg chg="add mod">
          <ac:chgData name="Kokchun Giang" userId="67e2125d-ec8c-4323-9653-9824a2ad815f" providerId="ADAL" clId="{10EEDAB3-2DB0-BA4D-8CC6-6424E46A9142}" dt="2024-01-13T12:41:24.227" v="400"/>
          <ac:inkMkLst>
            <pc:docMk/>
            <pc:sldMk cId="4207668247" sldId="323"/>
            <ac:inkMk id="448" creationId="{29759F8F-5844-8032-2706-7FDB76AFF1D1}"/>
          </ac:inkMkLst>
        </pc:inkChg>
        <pc:inkChg chg="add mod">
          <ac:chgData name="Kokchun Giang" userId="67e2125d-ec8c-4323-9653-9824a2ad815f" providerId="ADAL" clId="{10EEDAB3-2DB0-BA4D-8CC6-6424E46A9142}" dt="2024-01-13T12:41:24.227" v="400"/>
          <ac:inkMkLst>
            <pc:docMk/>
            <pc:sldMk cId="4207668247" sldId="323"/>
            <ac:inkMk id="449" creationId="{D27712D2-DF14-A9FB-BE7E-9BCDAF4778DE}"/>
          </ac:inkMkLst>
        </pc:inkChg>
        <pc:inkChg chg="add mod">
          <ac:chgData name="Kokchun Giang" userId="67e2125d-ec8c-4323-9653-9824a2ad815f" providerId="ADAL" clId="{10EEDAB3-2DB0-BA4D-8CC6-6424E46A9142}" dt="2024-01-13T12:41:24.227" v="400"/>
          <ac:inkMkLst>
            <pc:docMk/>
            <pc:sldMk cId="4207668247" sldId="323"/>
            <ac:inkMk id="450" creationId="{7CF1072D-8F52-8340-32CF-A22608426732}"/>
          </ac:inkMkLst>
        </pc:inkChg>
        <pc:inkChg chg="add mod">
          <ac:chgData name="Kokchun Giang" userId="67e2125d-ec8c-4323-9653-9824a2ad815f" providerId="ADAL" clId="{10EEDAB3-2DB0-BA4D-8CC6-6424E46A9142}" dt="2024-01-13T12:41:27.659" v="409"/>
          <ac:inkMkLst>
            <pc:docMk/>
            <pc:sldMk cId="4207668247" sldId="323"/>
            <ac:inkMk id="452" creationId="{C9B7C776-474C-C744-458C-66F8657A74F1}"/>
          </ac:inkMkLst>
        </pc:inkChg>
        <pc:inkChg chg="add mod">
          <ac:chgData name="Kokchun Giang" userId="67e2125d-ec8c-4323-9653-9824a2ad815f" providerId="ADAL" clId="{10EEDAB3-2DB0-BA4D-8CC6-6424E46A9142}" dt="2024-01-13T12:41:27.659" v="409"/>
          <ac:inkMkLst>
            <pc:docMk/>
            <pc:sldMk cId="4207668247" sldId="323"/>
            <ac:inkMk id="453" creationId="{40E64229-7D32-F69D-6126-0E7E75E226BA}"/>
          </ac:inkMkLst>
        </pc:inkChg>
        <pc:inkChg chg="add mod">
          <ac:chgData name="Kokchun Giang" userId="67e2125d-ec8c-4323-9653-9824a2ad815f" providerId="ADAL" clId="{10EEDAB3-2DB0-BA4D-8CC6-6424E46A9142}" dt="2024-01-13T12:41:27.659" v="409"/>
          <ac:inkMkLst>
            <pc:docMk/>
            <pc:sldMk cId="4207668247" sldId="323"/>
            <ac:inkMk id="454" creationId="{BB416FEC-B0F9-2D7D-7CA0-079D3096A945}"/>
          </ac:inkMkLst>
        </pc:inkChg>
        <pc:inkChg chg="add mod">
          <ac:chgData name="Kokchun Giang" userId="67e2125d-ec8c-4323-9653-9824a2ad815f" providerId="ADAL" clId="{10EEDAB3-2DB0-BA4D-8CC6-6424E46A9142}" dt="2024-01-13T12:41:27.659" v="409"/>
          <ac:inkMkLst>
            <pc:docMk/>
            <pc:sldMk cId="4207668247" sldId="323"/>
            <ac:inkMk id="455" creationId="{4DA4BAD0-C60C-E09B-F710-4C5A070030D0}"/>
          </ac:inkMkLst>
        </pc:inkChg>
        <pc:inkChg chg="add mod">
          <ac:chgData name="Kokchun Giang" userId="67e2125d-ec8c-4323-9653-9824a2ad815f" providerId="ADAL" clId="{10EEDAB3-2DB0-BA4D-8CC6-6424E46A9142}" dt="2024-01-13T12:41:27.659" v="409"/>
          <ac:inkMkLst>
            <pc:docMk/>
            <pc:sldMk cId="4207668247" sldId="323"/>
            <ac:inkMk id="456" creationId="{12F4694B-CEAA-9763-1D19-18151DE12314}"/>
          </ac:inkMkLst>
        </pc:inkChg>
        <pc:inkChg chg="add mod">
          <ac:chgData name="Kokchun Giang" userId="67e2125d-ec8c-4323-9653-9824a2ad815f" providerId="ADAL" clId="{10EEDAB3-2DB0-BA4D-8CC6-6424E46A9142}" dt="2024-01-13T12:41:27.659" v="409"/>
          <ac:inkMkLst>
            <pc:docMk/>
            <pc:sldMk cId="4207668247" sldId="323"/>
            <ac:inkMk id="457" creationId="{90997BF3-CFA6-D20D-ED36-B231AA3A1F01}"/>
          </ac:inkMkLst>
        </pc:inkChg>
        <pc:inkChg chg="add mod">
          <ac:chgData name="Kokchun Giang" userId="67e2125d-ec8c-4323-9653-9824a2ad815f" providerId="ADAL" clId="{10EEDAB3-2DB0-BA4D-8CC6-6424E46A9142}" dt="2024-01-13T12:41:27.659" v="409"/>
          <ac:inkMkLst>
            <pc:docMk/>
            <pc:sldMk cId="4207668247" sldId="323"/>
            <ac:inkMk id="458" creationId="{77FC883B-E761-3876-18A7-508E7D3862EE}"/>
          </ac:inkMkLst>
        </pc:inkChg>
        <pc:inkChg chg="add mod">
          <ac:chgData name="Kokchun Giang" userId="67e2125d-ec8c-4323-9653-9824a2ad815f" providerId="ADAL" clId="{10EEDAB3-2DB0-BA4D-8CC6-6424E46A9142}" dt="2024-01-13T12:41:27.659" v="409"/>
          <ac:inkMkLst>
            <pc:docMk/>
            <pc:sldMk cId="4207668247" sldId="323"/>
            <ac:inkMk id="459" creationId="{B4665D0D-5A76-3B2E-9374-221124B3D86E}"/>
          </ac:inkMkLst>
        </pc:inkChg>
        <pc:inkChg chg="add mod">
          <ac:chgData name="Kokchun Giang" userId="67e2125d-ec8c-4323-9653-9824a2ad815f" providerId="ADAL" clId="{10EEDAB3-2DB0-BA4D-8CC6-6424E46A9142}" dt="2024-01-13T15:24:36.659" v="2877" actId="164"/>
          <ac:inkMkLst>
            <pc:docMk/>
            <pc:sldMk cId="4207668247" sldId="323"/>
            <ac:inkMk id="461" creationId="{12DC9188-52FA-71F5-C732-FBE9F86DDB40}"/>
          </ac:inkMkLst>
        </pc:inkChg>
        <pc:inkChg chg="add mod">
          <ac:chgData name="Kokchun Giang" userId="67e2125d-ec8c-4323-9653-9824a2ad815f" providerId="ADAL" clId="{10EEDAB3-2DB0-BA4D-8CC6-6424E46A9142}" dt="2024-01-13T12:41:35.122" v="417"/>
          <ac:inkMkLst>
            <pc:docMk/>
            <pc:sldMk cId="4207668247" sldId="323"/>
            <ac:inkMk id="462" creationId="{5B427F49-46A2-AB93-5E7A-96DA82AAB5C5}"/>
          </ac:inkMkLst>
        </pc:inkChg>
        <pc:inkChg chg="add mod">
          <ac:chgData name="Kokchun Giang" userId="67e2125d-ec8c-4323-9653-9824a2ad815f" providerId="ADAL" clId="{10EEDAB3-2DB0-BA4D-8CC6-6424E46A9142}" dt="2024-01-13T12:41:35.122" v="417"/>
          <ac:inkMkLst>
            <pc:docMk/>
            <pc:sldMk cId="4207668247" sldId="323"/>
            <ac:inkMk id="463" creationId="{E4B4DED3-9D82-03A4-3831-47DA753F022D}"/>
          </ac:inkMkLst>
        </pc:inkChg>
        <pc:inkChg chg="add mod">
          <ac:chgData name="Kokchun Giang" userId="67e2125d-ec8c-4323-9653-9824a2ad815f" providerId="ADAL" clId="{10EEDAB3-2DB0-BA4D-8CC6-6424E46A9142}" dt="2024-01-13T12:41:35.122" v="417"/>
          <ac:inkMkLst>
            <pc:docMk/>
            <pc:sldMk cId="4207668247" sldId="323"/>
            <ac:inkMk id="464" creationId="{66948D66-80AE-EB4D-CDD1-B7222A76F8AC}"/>
          </ac:inkMkLst>
        </pc:inkChg>
        <pc:inkChg chg="add mod">
          <ac:chgData name="Kokchun Giang" userId="67e2125d-ec8c-4323-9653-9824a2ad815f" providerId="ADAL" clId="{10EEDAB3-2DB0-BA4D-8CC6-6424E46A9142}" dt="2024-01-13T12:41:35.122" v="417"/>
          <ac:inkMkLst>
            <pc:docMk/>
            <pc:sldMk cId="4207668247" sldId="323"/>
            <ac:inkMk id="465" creationId="{F5455A6B-B6F8-B6B0-F247-FF5748B7F441}"/>
          </ac:inkMkLst>
        </pc:inkChg>
        <pc:inkChg chg="add mod">
          <ac:chgData name="Kokchun Giang" userId="67e2125d-ec8c-4323-9653-9824a2ad815f" providerId="ADAL" clId="{10EEDAB3-2DB0-BA4D-8CC6-6424E46A9142}" dt="2024-01-13T12:41:35.122" v="417"/>
          <ac:inkMkLst>
            <pc:docMk/>
            <pc:sldMk cId="4207668247" sldId="323"/>
            <ac:inkMk id="466" creationId="{FACE38E3-FA0F-3745-37E8-1BE646D5689C}"/>
          </ac:inkMkLst>
        </pc:inkChg>
        <pc:inkChg chg="add mod">
          <ac:chgData name="Kokchun Giang" userId="67e2125d-ec8c-4323-9653-9824a2ad815f" providerId="ADAL" clId="{10EEDAB3-2DB0-BA4D-8CC6-6424E46A9142}" dt="2024-01-13T12:41:35.122" v="417"/>
          <ac:inkMkLst>
            <pc:docMk/>
            <pc:sldMk cId="4207668247" sldId="323"/>
            <ac:inkMk id="467" creationId="{F644B8C5-D818-5D47-0F0D-3C6D0CB213A7}"/>
          </ac:inkMkLst>
        </pc:inkChg>
        <pc:inkChg chg="add mod">
          <ac:chgData name="Kokchun Giang" userId="67e2125d-ec8c-4323-9653-9824a2ad815f" providerId="ADAL" clId="{10EEDAB3-2DB0-BA4D-8CC6-6424E46A9142}" dt="2024-01-13T12:41:41.516" v="432"/>
          <ac:inkMkLst>
            <pc:docMk/>
            <pc:sldMk cId="4207668247" sldId="323"/>
            <ac:inkMk id="470" creationId="{72C35BB0-A77E-1A26-FC4F-3850E136D032}"/>
          </ac:inkMkLst>
        </pc:inkChg>
        <pc:inkChg chg="add mod">
          <ac:chgData name="Kokchun Giang" userId="67e2125d-ec8c-4323-9653-9824a2ad815f" providerId="ADAL" clId="{10EEDAB3-2DB0-BA4D-8CC6-6424E46A9142}" dt="2024-01-13T12:41:41.516" v="432"/>
          <ac:inkMkLst>
            <pc:docMk/>
            <pc:sldMk cId="4207668247" sldId="323"/>
            <ac:inkMk id="471" creationId="{02185478-418B-D835-7D6C-6CF31832D020}"/>
          </ac:inkMkLst>
        </pc:inkChg>
        <pc:inkChg chg="add mod">
          <ac:chgData name="Kokchun Giang" userId="67e2125d-ec8c-4323-9653-9824a2ad815f" providerId="ADAL" clId="{10EEDAB3-2DB0-BA4D-8CC6-6424E46A9142}" dt="2024-01-13T12:41:41.516" v="432"/>
          <ac:inkMkLst>
            <pc:docMk/>
            <pc:sldMk cId="4207668247" sldId="323"/>
            <ac:inkMk id="472" creationId="{5B080127-D001-6EB7-50FC-50EFA2A8CEF3}"/>
          </ac:inkMkLst>
        </pc:inkChg>
        <pc:inkChg chg="add mod">
          <ac:chgData name="Kokchun Giang" userId="67e2125d-ec8c-4323-9653-9824a2ad815f" providerId="ADAL" clId="{10EEDAB3-2DB0-BA4D-8CC6-6424E46A9142}" dt="2024-01-13T12:41:41.516" v="432"/>
          <ac:inkMkLst>
            <pc:docMk/>
            <pc:sldMk cId="4207668247" sldId="323"/>
            <ac:inkMk id="473" creationId="{3B499AC1-6FE6-CFE4-8419-1B003DA94BB8}"/>
          </ac:inkMkLst>
        </pc:inkChg>
        <pc:inkChg chg="add mod">
          <ac:chgData name="Kokchun Giang" userId="67e2125d-ec8c-4323-9653-9824a2ad815f" providerId="ADAL" clId="{10EEDAB3-2DB0-BA4D-8CC6-6424E46A9142}" dt="2024-01-13T12:41:41.516" v="432"/>
          <ac:inkMkLst>
            <pc:docMk/>
            <pc:sldMk cId="4207668247" sldId="323"/>
            <ac:inkMk id="474" creationId="{CB6D1B40-EB1C-2C7C-1F65-545CA07D96BC}"/>
          </ac:inkMkLst>
        </pc:inkChg>
        <pc:inkChg chg="add mod">
          <ac:chgData name="Kokchun Giang" userId="67e2125d-ec8c-4323-9653-9824a2ad815f" providerId="ADAL" clId="{10EEDAB3-2DB0-BA4D-8CC6-6424E46A9142}" dt="2024-01-13T12:41:41.516" v="432"/>
          <ac:inkMkLst>
            <pc:docMk/>
            <pc:sldMk cId="4207668247" sldId="323"/>
            <ac:inkMk id="475" creationId="{9EF0D530-80D2-D2C9-C1E5-7405F7B336D8}"/>
          </ac:inkMkLst>
        </pc:inkChg>
        <pc:inkChg chg="add mod">
          <ac:chgData name="Kokchun Giang" userId="67e2125d-ec8c-4323-9653-9824a2ad815f" providerId="ADAL" clId="{10EEDAB3-2DB0-BA4D-8CC6-6424E46A9142}" dt="2024-01-13T12:41:41.516" v="432"/>
          <ac:inkMkLst>
            <pc:docMk/>
            <pc:sldMk cId="4207668247" sldId="323"/>
            <ac:inkMk id="476" creationId="{DFA079D8-0D55-0204-F0B3-0EB9C0D1F4B6}"/>
          </ac:inkMkLst>
        </pc:inkChg>
        <pc:inkChg chg="add mod">
          <ac:chgData name="Kokchun Giang" userId="67e2125d-ec8c-4323-9653-9824a2ad815f" providerId="ADAL" clId="{10EEDAB3-2DB0-BA4D-8CC6-6424E46A9142}" dt="2024-01-13T12:41:41.516" v="432"/>
          <ac:inkMkLst>
            <pc:docMk/>
            <pc:sldMk cId="4207668247" sldId="323"/>
            <ac:inkMk id="477" creationId="{B68FE78E-A490-80E8-D02C-8BB5826F9E3B}"/>
          </ac:inkMkLst>
        </pc:inkChg>
        <pc:inkChg chg="add mod">
          <ac:chgData name="Kokchun Giang" userId="67e2125d-ec8c-4323-9653-9824a2ad815f" providerId="ADAL" clId="{10EEDAB3-2DB0-BA4D-8CC6-6424E46A9142}" dt="2024-01-13T12:41:41.516" v="432"/>
          <ac:inkMkLst>
            <pc:docMk/>
            <pc:sldMk cId="4207668247" sldId="323"/>
            <ac:inkMk id="478" creationId="{B1DFAB90-C5ED-C39B-384C-629528601329}"/>
          </ac:inkMkLst>
        </pc:inkChg>
        <pc:inkChg chg="add mod">
          <ac:chgData name="Kokchun Giang" userId="67e2125d-ec8c-4323-9653-9824a2ad815f" providerId="ADAL" clId="{10EEDAB3-2DB0-BA4D-8CC6-6424E46A9142}" dt="2024-01-13T12:41:41.516" v="432"/>
          <ac:inkMkLst>
            <pc:docMk/>
            <pc:sldMk cId="4207668247" sldId="323"/>
            <ac:inkMk id="479" creationId="{2474F290-9135-9FBB-E639-3951F89B6B65}"/>
          </ac:inkMkLst>
        </pc:inkChg>
        <pc:inkChg chg="add mod">
          <ac:chgData name="Kokchun Giang" userId="67e2125d-ec8c-4323-9653-9824a2ad815f" providerId="ADAL" clId="{10EEDAB3-2DB0-BA4D-8CC6-6424E46A9142}" dt="2024-01-13T12:41:41.516" v="432"/>
          <ac:inkMkLst>
            <pc:docMk/>
            <pc:sldMk cId="4207668247" sldId="323"/>
            <ac:inkMk id="480" creationId="{13098DB7-AF01-D716-B164-3B51B268CBDF}"/>
          </ac:inkMkLst>
        </pc:inkChg>
        <pc:inkChg chg="add mod">
          <ac:chgData name="Kokchun Giang" userId="67e2125d-ec8c-4323-9653-9824a2ad815f" providerId="ADAL" clId="{10EEDAB3-2DB0-BA4D-8CC6-6424E46A9142}" dt="2024-01-13T12:41:41.516" v="432"/>
          <ac:inkMkLst>
            <pc:docMk/>
            <pc:sldMk cId="4207668247" sldId="323"/>
            <ac:inkMk id="481" creationId="{8A94C125-1FF9-336A-57F1-17B3CC1E0470}"/>
          </ac:inkMkLst>
        </pc:inkChg>
        <pc:inkChg chg="add mod">
          <ac:chgData name="Kokchun Giang" userId="67e2125d-ec8c-4323-9653-9824a2ad815f" providerId="ADAL" clId="{10EEDAB3-2DB0-BA4D-8CC6-6424E46A9142}" dt="2024-01-13T12:41:41.516" v="432"/>
          <ac:inkMkLst>
            <pc:docMk/>
            <pc:sldMk cId="4207668247" sldId="323"/>
            <ac:inkMk id="482" creationId="{DD600BF1-3D79-3BA4-CC59-B599B12BC0CC}"/>
          </ac:inkMkLst>
        </pc:inkChg>
        <pc:inkChg chg="add mod">
          <ac:chgData name="Kokchun Giang" userId="67e2125d-ec8c-4323-9653-9824a2ad815f" providerId="ADAL" clId="{10EEDAB3-2DB0-BA4D-8CC6-6424E46A9142}" dt="2024-01-13T12:41:41.516" v="432"/>
          <ac:inkMkLst>
            <pc:docMk/>
            <pc:sldMk cId="4207668247" sldId="323"/>
            <ac:inkMk id="483" creationId="{55A8797D-625C-8475-7BA7-5FCCBC1BED04}"/>
          </ac:inkMkLst>
        </pc:inkChg>
        <pc:inkChg chg="add mod">
          <ac:chgData name="Kokchun Giang" userId="67e2125d-ec8c-4323-9653-9824a2ad815f" providerId="ADAL" clId="{10EEDAB3-2DB0-BA4D-8CC6-6424E46A9142}" dt="2024-01-13T15:24:36.659" v="2877" actId="164"/>
          <ac:inkMkLst>
            <pc:docMk/>
            <pc:sldMk cId="4207668247" sldId="323"/>
            <ac:inkMk id="486" creationId="{77BBD3C2-11E8-345F-A3D3-03C0D5875E26}"/>
          </ac:inkMkLst>
        </pc:inkChg>
        <pc:inkChg chg="add mod">
          <ac:chgData name="Kokchun Giang" userId="67e2125d-ec8c-4323-9653-9824a2ad815f" providerId="ADAL" clId="{10EEDAB3-2DB0-BA4D-8CC6-6424E46A9142}" dt="2024-01-13T15:24:36.659" v="2877" actId="164"/>
          <ac:inkMkLst>
            <pc:docMk/>
            <pc:sldMk cId="4207668247" sldId="323"/>
            <ac:inkMk id="487" creationId="{7A0D964E-0D7D-4490-C718-36067A47B1C8}"/>
          </ac:inkMkLst>
        </pc:inkChg>
        <pc:inkChg chg="add mod">
          <ac:chgData name="Kokchun Giang" userId="67e2125d-ec8c-4323-9653-9824a2ad815f" providerId="ADAL" clId="{10EEDAB3-2DB0-BA4D-8CC6-6424E46A9142}" dt="2024-01-13T15:24:36.659" v="2877" actId="164"/>
          <ac:inkMkLst>
            <pc:docMk/>
            <pc:sldMk cId="4207668247" sldId="323"/>
            <ac:inkMk id="488" creationId="{95E6459C-CF27-7B10-40D5-66D3C33F3D1B}"/>
          </ac:inkMkLst>
        </pc:inkChg>
        <pc:inkChg chg="add mod">
          <ac:chgData name="Kokchun Giang" userId="67e2125d-ec8c-4323-9653-9824a2ad815f" providerId="ADAL" clId="{10EEDAB3-2DB0-BA4D-8CC6-6424E46A9142}" dt="2024-01-13T15:24:36.659" v="2877" actId="164"/>
          <ac:inkMkLst>
            <pc:docMk/>
            <pc:sldMk cId="4207668247" sldId="323"/>
            <ac:inkMk id="489" creationId="{8BD74016-E5AC-D141-BC14-BCBEF5C472ED}"/>
          </ac:inkMkLst>
        </pc:inkChg>
        <pc:inkChg chg="add del mod">
          <ac:chgData name="Kokchun Giang" userId="67e2125d-ec8c-4323-9653-9824a2ad815f" providerId="ADAL" clId="{10EEDAB3-2DB0-BA4D-8CC6-6424E46A9142}" dt="2024-01-13T12:41:46.074" v="440"/>
          <ac:inkMkLst>
            <pc:docMk/>
            <pc:sldMk cId="4207668247" sldId="323"/>
            <ac:inkMk id="490" creationId="{040A4037-D8E9-2E9F-2370-DED9F2756718}"/>
          </ac:inkMkLst>
        </pc:inkChg>
        <pc:inkChg chg="add mod">
          <ac:chgData name="Kokchun Giang" userId="67e2125d-ec8c-4323-9653-9824a2ad815f" providerId="ADAL" clId="{10EEDAB3-2DB0-BA4D-8CC6-6424E46A9142}" dt="2024-01-13T12:42:53.944" v="449"/>
          <ac:inkMkLst>
            <pc:docMk/>
            <pc:sldMk cId="4207668247" sldId="323"/>
            <ac:inkMk id="492" creationId="{8C9D7A5A-816C-60A3-EAAC-7EE7EFD59BD5}"/>
          </ac:inkMkLst>
        </pc:inkChg>
        <pc:inkChg chg="add mod">
          <ac:chgData name="Kokchun Giang" userId="67e2125d-ec8c-4323-9653-9824a2ad815f" providerId="ADAL" clId="{10EEDAB3-2DB0-BA4D-8CC6-6424E46A9142}" dt="2024-01-13T12:42:53.944" v="449"/>
          <ac:inkMkLst>
            <pc:docMk/>
            <pc:sldMk cId="4207668247" sldId="323"/>
            <ac:inkMk id="493" creationId="{824333E1-1012-F359-BB7F-35E6A7B0821C}"/>
          </ac:inkMkLst>
        </pc:inkChg>
        <pc:inkChg chg="add mod">
          <ac:chgData name="Kokchun Giang" userId="67e2125d-ec8c-4323-9653-9824a2ad815f" providerId="ADAL" clId="{10EEDAB3-2DB0-BA4D-8CC6-6424E46A9142}" dt="2024-01-13T12:42:53.944" v="449"/>
          <ac:inkMkLst>
            <pc:docMk/>
            <pc:sldMk cId="4207668247" sldId="323"/>
            <ac:inkMk id="494" creationId="{3EF79C70-A363-423B-3219-85D098D70CE7}"/>
          </ac:inkMkLst>
        </pc:inkChg>
        <pc:inkChg chg="add mod">
          <ac:chgData name="Kokchun Giang" userId="67e2125d-ec8c-4323-9653-9824a2ad815f" providerId="ADAL" clId="{10EEDAB3-2DB0-BA4D-8CC6-6424E46A9142}" dt="2024-01-13T12:42:53.944" v="449"/>
          <ac:inkMkLst>
            <pc:docMk/>
            <pc:sldMk cId="4207668247" sldId="323"/>
            <ac:inkMk id="495" creationId="{9B5A56DA-104D-DD7B-8F33-C9EA51C7A337}"/>
          </ac:inkMkLst>
        </pc:inkChg>
        <pc:inkChg chg="add mod">
          <ac:chgData name="Kokchun Giang" userId="67e2125d-ec8c-4323-9653-9824a2ad815f" providerId="ADAL" clId="{10EEDAB3-2DB0-BA4D-8CC6-6424E46A9142}" dt="2024-01-13T12:42:53.944" v="449"/>
          <ac:inkMkLst>
            <pc:docMk/>
            <pc:sldMk cId="4207668247" sldId="323"/>
            <ac:inkMk id="496" creationId="{2A3FFF51-72AB-DE9E-A6A2-5AAA17B69FC5}"/>
          </ac:inkMkLst>
        </pc:inkChg>
        <pc:inkChg chg="add mod">
          <ac:chgData name="Kokchun Giang" userId="67e2125d-ec8c-4323-9653-9824a2ad815f" providerId="ADAL" clId="{10EEDAB3-2DB0-BA4D-8CC6-6424E46A9142}" dt="2024-01-13T12:42:53.944" v="449"/>
          <ac:inkMkLst>
            <pc:docMk/>
            <pc:sldMk cId="4207668247" sldId="323"/>
            <ac:inkMk id="497" creationId="{44E0257A-DD7F-C593-F277-071A22075240}"/>
          </ac:inkMkLst>
        </pc:inkChg>
        <pc:inkChg chg="add mod">
          <ac:chgData name="Kokchun Giang" userId="67e2125d-ec8c-4323-9653-9824a2ad815f" providerId="ADAL" clId="{10EEDAB3-2DB0-BA4D-8CC6-6424E46A9142}" dt="2024-01-13T12:42:53.944" v="449"/>
          <ac:inkMkLst>
            <pc:docMk/>
            <pc:sldMk cId="4207668247" sldId="323"/>
            <ac:inkMk id="498" creationId="{35B34672-D528-A2D8-17BD-8E274C860AAA}"/>
          </ac:inkMkLst>
        </pc:inkChg>
        <pc:inkChg chg="add mod">
          <ac:chgData name="Kokchun Giang" userId="67e2125d-ec8c-4323-9653-9824a2ad815f" providerId="ADAL" clId="{10EEDAB3-2DB0-BA4D-8CC6-6424E46A9142}" dt="2024-01-13T12:42:53.944" v="449"/>
          <ac:inkMkLst>
            <pc:docMk/>
            <pc:sldMk cId="4207668247" sldId="323"/>
            <ac:inkMk id="499" creationId="{AF035E9A-216A-775B-738A-E526C75F7B78}"/>
          </ac:inkMkLst>
        </pc:inkChg>
        <pc:inkChg chg="add mod">
          <ac:chgData name="Kokchun Giang" userId="67e2125d-ec8c-4323-9653-9824a2ad815f" providerId="ADAL" clId="{10EEDAB3-2DB0-BA4D-8CC6-6424E46A9142}" dt="2024-01-13T12:42:56.715" v="453"/>
          <ac:inkMkLst>
            <pc:docMk/>
            <pc:sldMk cId="4207668247" sldId="323"/>
            <ac:inkMk id="501" creationId="{ED57D804-2EBD-509C-3F0A-B855E4B78B4D}"/>
          </ac:inkMkLst>
        </pc:inkChg>
        <pc:inkChg chg="add mod">
          <ac:chgData name="Kokchun Giang" userId="67e2125d-ec8c-4323-9653-9824a2ad815f" providerId="ADAL" clId="{10EEDAB3-2DB0-BA4D-8CC6-6424E46A9142}" dt="2024-01-13T12:42:56.715" v="453"/>
          <ac:inkMkLst>
            <pc:docMk/>
            <pc:sldMk cId="4207668247" sldId="323"/>
            <ac:inkMk id="502" creationId="{2BC569C5-E1BC-F85D-6782-4AA5B614C917}"/>
          </ac:inkMkLst>
        </pc:inkChg>
        <pc:inkChg chg="add mod">
          <ac:chgData name="Kokchun Giang" userId="67e2125d-ec8c-4323-9653-9824a2ad815f" providerId="ADAL" clId="{10EEDAB3-2DB0-BA4D-8CC6-6424E46A9142}" dt="2024-01-13T12:42:56.715" v="453"/>
          <ac:inkMkLst>
            <pc:docMk/>
            <pc:sldMk cId="4207668247" sldId="323"/>
            <ac:inkMk id="503" creationId="{5266CD0F-A564-E9FF-7FE8-27CEC97B26F1}"/>
          </ac:inkMkLst>
        </pc:inkChg>
        <pc:inkChg chg="add mod">
          <ac:chgData name="Kokchun Giang" userId="67e2125d-ec8c-4323-9653-9824a2ad815f" providerId="ADAL" clId="{10EEDAB3-2DB0-BA4D-8CC6-6424E46A9142}" dt="2024-01-13T15:25:03.826" v="2882" actId="164"/>
          <ac:inkMkLst>
            <pc:docMk/>
            <pc:sldMk cId="4207668247" sldId="323"/>
            <ac:inkMk id="505" creationId="{09F82067-1C7B-15A1-4D25-5E6EE378E574}"/>
          </ac:inkMkLst>
        </pc:inkChg>
        <pc:inkChg chg="add mod">
          <ac:chgData name="Kokchun Giang" userId="67e2125d-ec8c-4323-9653-9824a2ad815f" providerId="ADAL" clId="{10EEDAB3-2DB0-BA4D-8CC6-6424E46A9142}" dt="2024-01-13T12:43:04.773" v="471"/>
          <ac:inkMkLst>
            <pc:docMk/>
            <pc:sldMk cId="4207668247" sldId="323"/>
            <ac:inkMk id="506" creationId="{B2EDD898-23D1-CB14-1479-B91D37B40D41}"/>
          </ac:inkMkLst>
        </pc:inkChg>
        <pc:inkChg chg="add mod">
          <ac:chgData name="Kokchun Giang" userId="67e2125d-ec8c-4323-9653-9824a2ad815f" providerId="ADAL" clId="{10EEDAB3-2DB0-BA4D-8CC6-6424E46A9142}" dt="2024-01-13T12:43:04.773" v="471"/>
          <ac:inkMkLst>
            <pc:docMk/>
            <pc:sldMk cId="4207668247" sldId="323"/>
            <ac:inkMk id="507" creationId="{98C4A9F3-93D8-5B69-21B5-C1D32C7DF9AD}"/>
          </ac:inkMkLst>
        </pc:inkChg>
        <pc:inkChg chg="add mod">
          <ac:chgData name="Kokchun Giang" userId="67e2125d-ec8c-4323-9653-9824a2ad815f" providerId="ADAL" clId="{10EEDAB3-2DB0-BA4D-8CC6-6424E46A9142}" dt="2024-01-13T12:43:04.773" v="471"/>
          <ac:inkMkLst>
            <pc:docMk/>
            <pc:sldMk cId="4207668247" sldId="323"/>
            <ac:inkMk id="508" creationId="{F153688B-491E-6A91-B9BA-CD5471CE9521}"/>
          </ac:inkMkLst>
        </pc:inkChg>
        <pc:inkChg chg="add mod">
          <ac:chgData name="Kokchun Giang" userId="67e2125d-ec8c-4323-9653-9824a2ad815f" providerId="ADAL" clId="{10EEDAB3-2DB0-BA4D-8CC6-6424E46A9142}" dt="2024-01-13T12:43:04.773" v="471"/>
          <ac:inkMkLst>
            <pc:docMk/>
            <pc:sldMk cId="4207668247" sldId="323"/>
            <ac:inkMk id="509" creationId="{ACAA181F-C7E1-37E8-3134-EEE115A7DF1F}"/>
          </ac:inkMkLst>
        </pc:inkChg>
        <pc:inkChg chg="add mod">
          <ac:chgData name="Kokchun Giang" userId="67e2125d-ec8c-4323-9653-9824a2ad815f" providerId="ADAL" clId="{10EEDAB3-2DB0-BA4D-8CC6-6424E46A9142}" dt="2024-01-13T12:43:04.773" v="471"/>
          <ac:inkMkLst>
            <pc:docMk/>
            <pc:sldMk cId="4207668247" sldId="323"/>
            <ac:inkMk id="510" creationId="{91B0D05D-F653-2ECA-DC97-D98124CAD87D}"/>
          </ac:inkMkLst>
        </pc:inkChg>
        <pc:inkChg chg="add mod">
          <ac:chgData name="Kokchun Giang" userId="67e2125d-ec8c-4323-9653-9824a2ad815f" providerId="ADAL" clId="{10EEDAB3-2DB0-BA4D-8CC6-6424E46A9142}" dt="2024-01-13T12:43:04.773" v="471"/>
          <ac:inkMkLst>
            <pc:docMk/>
            <pc:sldMk cId="4207668247" sldId="323"/>
            <ac:inkMk id="511" creationId="{4170A9E6-E3FE-C8EA-F454-EF6A0AFCA07E}"/>
          </ac:inkMkLst>
        </pc:inkChg>
        <pc:inkChg chg="add mod">
          <ac:chgData name="Kokchun Giang" userId="67e2125d-ec8c-4323-9653-9824a2ad815f" providerId="ADAL" clId="{10EEDAB3-2DB0-BA4D-8CC6-6424E46A9142}" dt="2024-01-13T12:43:04.773" v="471"/>
          <ac:inkMkLst>
            <pc:docMk/>
            <pc:sldMk cId="4207668247" sldId="323"/>
            <ac:inkMk id="512" creationId="{5F7D66A9-CF94-74F0-C23F-77F815F9FE0C}"/>
          </ac:inkMkLst>
        </pc:inkChg>
        <pc:inkChg chg="add mod">
          <ac:chgData name="Kokchun Giang" userId="67e2125d-ec8c-4323-9653-9824a2ad815f" providerId="ADAL" clId="{10EEDAB3-2DB0-BA4D-8CC6-6424E46A9142}" dt="2024-01-13T12:43:04.773" v="471"/>
          <ac:inkMkLst>
            <pc:docMk/>
            <pc:sldMk cId="4207668247" sldId="323"/>
            <ac:inkMk id="513" creationId="{021496E1-45E2-255A-EAD8-ED4A99EC2C99}"/>
          </ac:inkMkLst>
        </pc:inkChg>
        <pc:inkChg chg="add mod">
          <ac:chgData name="Kokchun Giang" userId="67e2125d-ec8c-4323-9653-9824a2ad815f" providerId="ADAL" clId="{10EEDAB3-2DB0-BA4D-8CC6-6424E46A9142}" dt="2024-01-13T12:43:04.773" v="471"/>
          <ac:inkMkLst>
            <pc:docMk/>
            <pc:sldMk cId="4207668247" sldId="323"/>
            <ac:inkMk id="514" creationId="{D182DEFB-0898-6175-B264-DA327B4951D7}"/>
          </ac:inkMkLst>
        </pc:inkChg>
        <pc:inkChg chg="add mod">
          <ac:chgData name="Kokchun Giang" userId="67e2125d-ec8c-4323-9653-9824a2ad815f" providerId="ADAL" clId="{10EEDAB3-2DB0-BA4D-8CC6-6424E46A9142}" dt="2024-01-13T12:43:04.773" v="471"/>
          <ac:inkMkLst>
            <pc:docMk/>
            <pc:sldMk cId="4207668247" sldId="323"/>
            <ac:inkMk id="515" creationId="{890039FA-3153-BEFA-DA2D-CB3073B002C3}"/>
          </ac:inkMkLst>
        </pc:inkChg>
        <pc:inkChg chg="add mod">
          <ac:chgData name="Kokchun Giang" userId="67e2125d-ec8c-4323-9653-9824a2ad815f" providerId="ADAL" clId="{10EEDAB3-2DB0-BA4D-8CC6-6424E46A9142}" dt="2024-01-13T12:43:04.773" v="471"/>
          <ac:inkMkLst>
            <pc:docMk/>
            <pc:sldMk cId="4207668247" sldId="323"/>
            <ac:inkMk id="516" creationId="{2B3235EF-55E1-AFA9-B224-66AC5985A992}"/>
          </ac:inkMkLst>
        </pc:inkChg>
        <pc:inkChg chg="add mod">
          <ac:chgData name="Kokchun Giang" userId="67e2125d-ec8c-4323-9653-9824a2ad815f" providerId="ADAL" clId="{10EEDAB3-2DB0-BA4D-8CC6-6424E46A9142}" dt="2024-01-13T12:43:04.773" v="471"/>
          <ac:inkMkLst>
            <pc:docMk/>
            <pc:sldMk cId="4207668247" sldId="323"/>
            <ac:inkMk id="517" creationId="{479A5B67-3271-C1AB-9E6A-9DAEF131AB2E}"/>
          </ac:inkMkLst>
        </pc:inkChg>
        <pc:inkChg chg="add mod">
          <ac:chgData name="Kokchun Giang" userId="67e2125d-ec8c-4323-9653-9824a2ad815f" providerId="ADAL" clId="{10EEDAB3-2DB0-BA4D-8CC6-6424E46A9142}" dt="2024-01-13T12:43:04.773" v="471"/>
          <ac:inkMkLst>
            <pc:docMk/>
            <pc:sldMk cId="4207668247" sldId="323"/>
            <ac:inkMk id="518" creationId="{5023CEEF-E284-80DA-9B51-53873ABBFD3E}"/>
          </ac:inkMkLst>
        </pc:inkChg>
        <pc:inkChg chg="add mod">
          <ac:chgData name="Kokchun Giang" userId="67e2125d-ec8c-4323-9653-9824a2ad815f" providerId="ADAL" clId="{10EEDAB3-2DB0-BA4D-8CC6-6424E46A9142}" dt="2024-01-13T12:43:04.773" v="471"/>
          <ac:inkMkLst>
            <pc:docMk/>
            <pc:sldMk cId="4207668247" sldId="323"/>
            <ac:inkMk id="519" creationId="{34333D42-2768-74A2-AA61-E8156B2CAF53}"/>
          </ac:inkMkLst>
        </pc:inkChg>
        <pc:inkChg chg="add mod">
          <ac:chgData name="Kokchun Giang" userId="67e2125d-ec8c-4323-9653-9824a2ad815f" providerId="ADAL" clId="{10EEDAB3-2DB0-BA4D-8CC6-6424E46A9142}" dt="2024-01-13T12:43:04.773" v="471"/>
          <ac:inkMkLst>
            <pc:docMk/>
            <pc:sldMk cId="4207668247" sldId="323"/>
            <ac:inkMk id="520" creationId="{F8C20478-BCC3-9942-2E01-6356112935CB}"/>
          </ac:inkMkLst>
        </pc:inkChg>
        <pc:inkChg chg="add mod">
          <ac:chgData name="Kokchun Giang" userId="67e2125d-ec8c-4323-9653-9824a2ad815f" providerId="ADAL" clId="{10EEDAB3-2DB0-BA4D-8CC6-6424E46A9142}" dt="2024-01-13T12:43:04.773" v="471"/>
          <ac:inkMkLst>
            <pc:docMk/>
            <pc:sldMk cId="4207668247" sldId="323"/>
            <ac:inkMk id="521" creationId="{AA4CB063-094C-E7D0-FD12-33D13E3C958E}"/>
          </ac:inkMkLst>
        </pc:inkChg>
        <pc:inkChg chg="add mod">
          <ac:chgData name="Kokchun Giang" userId="67e2125d-ec8c-4323-9653-9824a2ad815f" providerId="ADAL" clId="{10EEDAB3-2DB0-BA4D-8CC6-6424E46A9142}" dt="2024-01-13T12:43:09.812" v="483"/>
          <ac:inkMkLst>
            <pc:docMk/>
            <pc:sldMk cId="4207668247" sldId="323"/>
            <ac:inkMk id="524" creationId="{723BB97E-5B53-E22E-57F4-A35E1BF08B04}"/>
          </ac:inkMkLst>
        </pc:inkChg>
        <pc:inkChg chg="add mod">
          <ac:chgData name="Kokchun Giang" userId="67e2125d-ec8c-4323-9653-9824a2ad815f" providerId="ADAL" clId="{10EEDAB3-2DB0-BA4D-8CC6-6424E46A9142}" dt="2024-01-13T12:43:09.812" v="483"/>
          <ac:inkMkLst>
            <pc:docMk/>
            <pc:sldMk cId="4207668247" sldId="323"/>
            <ac:inkMk id="525" creationId="{6C14BF4A-0EA1-70BE-4A30-853288C0E379}"/>
          </ac:inkMkLst>
        </pc:inkChg>
        <pc:inkChg chg="add mod">
          <ac:chgData name="Kokchun Giang" userId="67e2125d-ec8c-4323-9653-9824a2ad815f" providerId="ADAL" clId="{10EEDAB3-2DB0-BA4D-8CC6-6424E46A9142}" dt="2024-01-13T12:43:09.812" v="483"/>
          <ac:inkMkLst>
            <pc:docMk/>
            <pc:sldMk cId="4207668247" sldId="323"/>
            <ac:inkMk id="526" creationId="{619A3B2C-E6A7-5960-0EBA-124028BE80B6}"/>
          </ac:inkMkLst>
        </pc:inkChg>
        <pc:inkChg chg="add mod">
          <ac:chgData name="Kokchun Giang" userId="67e2125d-ec8c-4323-9653-9824a2ad815f" providerId="ADAL" clId="{10EEDAB3-2DB0-BA4D-8CC6-6424E46A9142}" dt="2024-01-13T12:43:09.812" v="483"/>
          <ac:inkMkLst>
            <pc:docMk/>
            <pc:sldMk cId="4207668247" sldId="323"/>
            <ac:inkMk id="527" creationId="{4997451E-26BE-99D0-FFA6-7C6CD3D5A2BC}"/>
          </ac:inkMkLst>
        </pc:inkChg>
        <pc:inkChg chg="add mod">
          <ac:chgData name="Kokchun Giang" userId="67e2125d-ec8c-4323-9653-9824a2ad815f" providerId="ADAL" clId="{10EEDAB3-2DB0-BA4D-8CC6-6424E46A9142}" dt="2024-01-13T12:43:09.812" v="483"/>
          <ac:inkMkLst>
            <pc:docMk/>
            <pc:sldMk cId="4207668247" sldId="323"/>
            <ac:inkMk id="528" creationId="{BA38F500-0ACB-8A15-CDAB-D6F06C044AB8}"/>
          </ac:inkMkLst>
        </pc:inkChg>
        <pc:inkChg chg="add mod">
          <ac:chgData name="Kokchun Giang" userId="67e2125d-ec8c-4323-9653-9824a2ad815f" providerId="ADAL" clId="{10EEDAB3-2DB0-BA4D-8CC6-6424E46A9142}" dt="2024-01-13T12:43:09.812" v="483"/>
          <ac:inkMkLst>
            <pc:docMk/>
            <pc:sldMk cId="4207668247" sldId="323"/>
            <ac:inkMk id="529" creationId="{9E000A48-7170-2A25-DA82-FEE09060934E}"/>
          </ac:inkMkLst>
        </pc:inkChg>
        <pc:inkChg chg="add mod">
          <ac:chgData name="Kokchun Giang" userId="67e2125d-ec8c-4323-9653-9824a2ad815f" providerId="ADAL" clId="{10EEDAB3-2DB0-BA4D-8CC6-6424E46A9142}" dt="2024-01-13T12:43:09.812" v="483"/>
          <ac:inkMkLst>
            <pc:docMk/>
            <pc:sldMk cId="4207668247" sldId="323"/>
            <ac:inkMk id="530" creationId="{E63C119F-1AF6-FFB9-6070-7B05E0A53630}"/>
          </ac:inkMkLst>
        </pc:inkChg>
        <pc:inkChg chg="add mod">
          <ac:chgData name="Kokchun Giang" userId="67e2125d-ec8c-4323-9653-9824a2ad815f" providerId="ADAL" clId="{10EEDAB3-2DB0-BA4D-8CC6-6424E46A9142}" dt="2024-01-13T12:43:09.812" v="483"/>
          <ac:inkMkLst>
            <pc:docMk/>
            <pc:sldMk cId="4207668247" sldId="323"/>
            <ac:inkMk id="531" creationId="{77005367-6A9A-5040-6722-F41845CE5C08}"/>
          </ac:inkMkLst>
        </pc:inkChg>
        <pc:inkChg chg="add mod">
          <ac:chgData name="Kokchun Giang" userId="67e2125d-ec8c-4323-9653-9824a2ad815f" providerId="ADAL" clId="{10EEDAB3-2DB0-BA4D-8CC6-6424E46A9142}" dt="2024-01-13T12:43:09.812" v="483"/>
          <ac:inkMkLst>
            <pc:docMk/>
            <pc:sldMk cId="4207668247" sldId="323"/>
            <ac:inkMk id="532" creationId="{80756863-BEAF-9B1E-D408-CB2C88D6447E}"/>
          </ac:inkMkLst>
        </pc:inkChg>
        <pc:inkChg chg="add mod">
          <ac:chgData name="Kokchun Giang" userId="67e2125d-ec8c-4323-9653-9824a2ad815f" providerId="ADAL" clId="{10EEDAB3-2DB0-BA4D-8CC6-6424E46A9142}" dt="2024-01-13T12:43:09.812" v="483"/>
          <ac:inkMkLst>
            <pc:docMk/>
            <pc:sldMk cId="4207668247" sldId="323"/>
            <ac:inkMk id="534" creationId="{55B58444-FF89-718D-AEB6-1F3F46FDC9F8}"/>
          </ac:inkMkLst>
        </pc:inkChg>
        <pc:inkChg chg="add mod">
          <ac:chgData name="Kokchun Giang" userId="67e2125d-ec8c-4323-9653-9824a2ad815f" providerId="ADAL" clId="{10EEDAB3-2DB0-BA4D-8CC6-6424E46A9142}" dt="2024-01-13T12:43:19" v="488"/>
          <ac:inkMkLst>
            <pc:docMk/>
            <pc:sldMk cId="4207668247" sldId="323"/>
            <ac:inkMk id="536" creationId="{41106157-D005-10F6-DCD7-E59B3B7C40B0}"/>
          </ac:inkMkLst>
        </pc:inkChg>
        <pc:inkChg chg="add del mod">
          <ac:chgData name="Kokchun Giang" userId="67e2125d-ec8c-4323-9653-9824a2ad815f" providerId="ADAL" clId="{10EEDAB3-2DB0-BA4D-8CC6-6424E46A9142}" dt="2024-01-13T12:43:19" v="488"/>
          <ac:inkMkLst>
            <pc:docMk/>
            <pc:sldMk cId="4207668247" sldId="323"/>
            <ac:inkMk id="537" creationId="{9B2AE5D7-9C62-DCB1-C874-B31F486290CC}"/>
          </ac:inkMkLst>
        </pc:inkChg>
        <pc:cxnChg chg="add mod">
          <ac:chgData name="Kokchun Giang" userId="67e2125d-ec8c-4323-9653-9824a2ad815f" providerId="ADAL" clId="{10EEDAB3-2DB0-BA4D-8CC6-6424E46A9142}" dt="2024-01-13T12:39:56.497" v="319" actId="1076"/>
          <ac:cxnSpMkLst>
            <pc:docMk/>
            <pc:sldMk cId="4207668247" sldId="323"/>
            <ac:cxnSpMk id="392" creationId="{B2E2E143-5B8D-F970-4683-CE044061BD33}"/>
          </ac:cxnSpMkLst>
        </pc:cxnChg>
      </pc:sldChg>
      <pc:sldChg chg="addSp delSp modSp mod delAnim modAnim modNotesTx">
        <pc:chgData name="Kokchun Giang" userId="67e2125d-ec8c-4323-9653-9824a2ad815f" providerId="ADAL" clId="{10EEDAB3-2DB0-BA4D-8CC6-6424E46A9142}" dt="2024-01-13T15:26:12.414" v="2896"/>
        <pc:sldMkLst>
          <pc:docMk/>
          <pc:sldMk cId="3373492746" sldId="324"/>
        </pc:sldMkLst>
        <pc:spChg chg="mod">
          <ac:chgData name="Kokchun Giang" userId="67e2125d-ec8c-4323-9653-9824a2ad815f" providerId="ADAL" clId="{10EEDAB3-2DB0-BA4D-8CC6-6424E46A9142}" dt="2024-01-13T12:50:28.935" v="747" actId="20577"/>
          <ac:spMkLst>
            <pc:docMk/>
            <pc:sldMk cId="3373492746" sldId="324"/>
            <ac:spMk id="28" creationId="{7E8C0D03-019A-279A-6AD5-A5E7BD2580DB}"/>
          </ac:spMkLst>
        </pc:spChg>
        <pc:grpChg chg="add mod">
          <ac:chgData name="Kokchun Giang" userId="67e2125d-ec8c-4323-9653-9824a2ad815f" providerId="ADAL" clId="{10EEDAB3-2DB0-BA4D-8CC6-6424E46A9142}" dt="2024-01-13T15:25:19.138" v="2885" actId="164"/>
          <ac:grpSpMkLst>
            <pc:docMk/>
            <pc:sldMk cId="3373492746" sldId="324"/>
            <ac:grpSpMk id="2" creationId="{3E5F6630-00CD-7394-9AD5-EBAF06AA26DE}"/>
          </ac:grpSpMkLst>
        </pc:grpChg>
        <pc:grpChg chg="add mod">
          <ac:chgData name="Kokchun Giang" userId="67e2125d-ec8c-4323-9653-9824a2ad815f" providerId="ADAL" clId="{10EEDAB3-2DB0-BA4D-8CC6-6424E46A9142}" dt="2024-01-13T15:25:25.639" v="2887" actId="164"/>
          <ac:grpSpMkLst>
            <pc:docMk/>
            <pc:sldMk cId="3373492746" sldId="324"/>
            <ac:grpSpMk id="3" creationId="{A0D2B893-8F4E-C6B6-5AD1-DD08FF76FC8E}"/>
          </ac:grpSpMkLst>
        </pc:grpChg>
        <pc:grpChg chg="add mod">
          <ac:chgData name="Kokchun Giang" userId="67e2125d-ec8c-4323-9653-9824a2ad815f" providerId="ADAL" clId="{10EEDAB3-2DB0-BA4D-8CC6-6424E46A9142}" dt="2024-01-13T15:25:35.857" v="2889" actId="164"/>
          <ac:grpSpMkLst>
            <pc:docMk/>
            <pc:sldMk cId="3373492746" sldId="324"/>
            <ac:grpSpMk id="4" creationId="{2E645219-353D-FCB3-DDED-B83943C58F38}"/>
          </ac:grpSpMkLst>
        </pc:grpChg>
        <pc:grpChg chg="add mod">
          <ac:chgData name="Kokchun Giang" userId="67e2125d-ec8c-4323-9653-9824a2ad815f" providerId="ADAL" clId="{10EEDAB3-2DB0-BA4D-8CC6-6424E46A9142}" dt="2024-01-13T15:25:44.766" v="2891" actId="164"/>
          <ac:grpSpMkLst>
            <pc:docMk/>
            <pc:sldMk cId="3373492746" sldId="324"/>
            <ac:grpSpMk id="5" creationId="{31732810-DEDB-22AF-3557-A9725548F841}"/>
          </ac:grpSpMkLst>
        </pc:grpChg>
        <pc:grpChg chg="add mod">
          <ac:chgData name="Kokchun Giang" userId="67e2125d-ec8c-4323-9653-9824a2ad815f" providerId="ADAL" clId="{10EEDAB3-2DB0-BA4D-8CC6-6424E46A9142}" dt="2024-01-13T15:26:01.472" v="2893" actId="164"/>
          <ac:grpSpMkLst>
            <pc:docMk/>
            <pc:sldMk cId="3373492746" sldId="324"/>
            <ac:grpSpMk id="6" creationId="{DA8003E0-6D4E-9A64-9871-73A0B3EB4895}"/>
          </ac:grpSpMkLst>
        </pc:grpChg>
        <pc:grpChg chg="add mod">
          <ac:chgData name="Kokchun Giang" userId="67e2125d-ec8c-4323-9653-9824a2ad815f" providerId="ADAL" clId="{10EEDAB3-2DB0-BA4D-8CC6-6424E46A9142}" dt="2024-01-13T15:26:10.581" v="2895" actId="164"/>
          <ac:grpSpMkLst>
            <pc:docMk/>
            <pc:sldMk cId="3373492746" sldId="324"/>
            <ac:grpSpMk id="7" creationId="{169D2F9A-9F61-E07C-8D3C-9D9C86A04857}"/>
          </ac:grpSpMkLst>
        </pc:grpChg>
        <pc:grpChg chg="del">
          <ac:chgData name="Kokchun Giang" userId="67e2125d-ec8c-4323-9653-9824a2ad815f" providerId="ADAL" clId="{10EEDAB3-2DB0-BA4D-8CC6-6424E46A9142}" dt="2024-01-13T12:44:32.970" v="551" actId="478"/>
          <ac:grpSpMkLst>
            <pc:docMk/>
            <pc:sldMk cId="3373492746" sldId="324"/>
            <ac:grpSpMk id="8" creationId="{97B7B85B-B7EC-D9B7-CB6C-64B4AB3151E5}"/>
          </ac:grpSpMkLst>
        </pc:grpChg>
        <pc:grpChg chg="del">
          <ac:chgData name="Kokchun Giang" userId="67e2125d-ec8c-4323-9653-9824a2ad815f" providerId="ADAL" clId="{10EEDAB3-2DB0-BA4D-8CC6-6424E46A9142}" dt="2024-01-13T12:44:32.970" v="551" actId="478"/>
          <ac:grpSpMkLst>
            <pc:docMk/>
            <pc:sldMk cId="3373492746" sldId="324"/>
            <ac:grpSpMk id="18" creationId="{6335FA0D-0D2C-3DE6-3362-85DD37521F6D}"/>
          </ac:grpSpMkLst>
        </pc:grpChg>
        <pc:grpChg chg="mod">
          <ac:chgData name="Kokchun Giang" userId="67e2125d-ec8c-4323-9653-9824a2ad815f" providerId="ADAL" clId="{10EEDAB3-2DB0-BA4D-8CC6-6424E46A9142}" dt="2024-01-13T12:44:49.423" v="561"/>
          <ac:grpSpMkLst>
            <pc:docMk/>
            <pc:sldMk cId="3373492746" sldId="324"/>
            <ac:grpSpMk id="80" creationId="{9F2382A7-8E85-5CE0-E2EE-755F8552E269}"/>
          </ac:grpSpMkLst>
        </pc:grpChg>
        <pc:grpChg chg="del">
          <ac:chgData name="Kokchun Giang" userId="67e2125d-ec8c-4323-9653-9824a2ad815f" providerId="ADAL" clId="{10EEDAB3-2DB0-BA4D-8CC6-6424E46A9142}" dt="2024-01-13T12:44:14.511" v="549" actId="478"/>
          <ac:grpSpMkLst>
            <pc:docMk/>
            <pc:sldMk cId="3373492746" sldId="324"/>
            <ac:grpSpMk id="125" creationId="{62E741E7-E374-FDD2-25C1-6F0295F3EE00}"/>
          </ac:grpSpMkLst>
        </pc:grpChg>
        <pc:grpChg chg="mod">
          <ac:chgData name="Kokchun Giang" userId="67e2125d-ec8c-4323-9653-9824a2ad815f" providerId="ADAL" clId="{10EEDAB3-2DB0-BA4D-8CC6-6424E46A9142}" dt="2024-01-13T15:25:19.138" v="2885" actId="164"/>
          <ac:grpSpMkLst>
            <pc:docMk/>
            <pc:sldMk cId="3373492746" sldId="324"/>
            <ac:grpSpMk id="126" creationId="{0878087D-C8E3-25E2-19EA-0BA71B485E5C}"/>
          </ac:grpSpMkLst>
        </pc:grpChg>
        <pc:grpChg chg="del">
          <ac:chgData name="Kokchun Giang" userId="67e2125d-ec8c-4323-9653-9824a2ad815f" providerId="ADAL" clId="{10EEDAB3-2DB0-BA4D-8CC6-6424E46A9142}" dt="2024-01-13T12:44:32.970" v="551" actId="478"/>
          <ac:grpSpMkLst>
            <pc:docMk/>
            <pc:sldMk cId="3373492746" sldId="324"/>
            <ac:grpSpMk id="162" creationId="{4DFA26AA-4168-6038-8721-EB36EBFEDC12}"/>
          </ac:grpSpMkLst>
        </pc:grpChg>
        <pc:grpChg chg="del">
          <ac:chgData name="Kokchun Giang" userId="67e2125d-ec8c-4323-9653-9824a2ad815f" providerId="ADAL" clId="{10EEDAB3-2DB0-BA4D-8CC6-6424E46A9142}" dt="2024-01-13T12:44:32.970" v="551" actId="478"/>
          <ac:grpSpMkLst>
            <pc:docMk/>
            <pc:sldMk cId="3373492746" sldId="324"/>
            <ac:grpSpMk id="194" creationId="{1B008787-031B-311E-A98E-00A28D7F911E}"/>
          </ac:grpSpMkLst>
        </pc:grpChg>
        <pc:grpChg chg="del mod">
          <ac:chgData name="Kokchun Giang" userId="67e2125d-ec8c-4323-9653-9824a2ad815f" providerId="ADAL" clId="{10EEDAB3-2DB0-BA4D-8CC6-6424E46A9142}" dt="2024-01-13T12:45:35.018" v="613"/>
          <ac:grpSpMkLst>
            <pc:docMk/>
            <pc:sldMk cId="3373492746" sldId="324"/>
            <ac:grpSpMk id="205" creationId="{AC2202BF-6FFE-0359-BF59-C70337F21A22}"/>
          </ac:grpSpMkLst>
        </pc:grpChg>
        <pc:grpChg chg="del mod">
          <ac:chgData name="Kokchun Giang" userId="67e2125d-ec8c-4323-9653-9824a2ad815f" providerId="ADAL" clId="{10EEDAB3-2DB0-BA4D-8CC6-6424E46A9142}" dt="2024-01-13T12:45:24.355" v="605"/>
          <ac:grpSpMkLst>
            <pc:docMk/>
            <pc:sldMk cId="3373492746" sldId="324"/>
            <ac:grpSpMk id="224" creationId="{B7AA2E6B-3143-E846-6D59-A93AEFC63F74}"/>
          </ac:grpSpMkLst>
        </pc:grpChg>
        <pc:grpChg chg="mod">
          <ac:chgData name="Kokchun Giang" userId="67e2125d-ec8c-4323-9653-9824a2ad815f" providerId="ADAL" clId="{10EEDAB3-2DB0-BA4D-8CC6-6424E46A9142}" dt="2024-01-13T12:45:13.077" v="592"/>
          <ac:grpSpMkLst>
            <pc:docMk/>
            <pc:sldMk cId="3373492746" sldId="324"/>
            <ac:grpSpMk id="299" creationId="{25B43EA2-43CB-3C9C-6BF1-DF2B7601C207}"/>
          </ac:grpSpMkLst>
        </pc:grpChg>
        <pc:grpChg chg="del mod">
          <ac:chgData name="Kokchun Giang" userId="67e2125d-ec8c-4323-9653-9824a2ad815f" providerId="ADAL" clId="{10EEDAB3-2DB0-BA4D-8CC6-6424E46A9142}" dt="2024-01-13T12:45:35.018" v="613"/>
          <ac:grpSpMkLst>
            <pc:docMk/>
            <pc:sldMk cId="3373492746" sldId="324"/>
            <ac:grpSpMk id="303" creationId="{9037D08B-CC04-BE76-6A5F-D9F9B35C597F}"/>
          </ac:grpSpMkLst>
        </pc:grpChg>
        <pc:grpChg chg="del">
          <ac:chgData name="Kokchun Giang" userId="67e2125d-ec8c-4323-9653-9824a2ad815f" providerId="ADAL" clId="{10EEDAB3-2DB0-BA4D-8CC6-6424E46A9142}" dt="2024-01-13T12:44:32.970" v="551" actId="478"/>
          <ac:grpSpMkLst>
            <pc:docMk/>
            <pc:sldMk cId="3373492746" sldId="324"/>
            <ac:grpSpMk id="324" creationId="{DE79741F-CF61-42FA-C241-240A1F079A6E}"/>
          </ac:grpSpMkLst>
        </pc:grpChg>
        <pc:grpChg chg="del mod">
          <ac:chgData name="Kokchun Giang" userId="67e2125d-ec8c-4323-9653-9824a2ad815f" providerId="ADAL" clId="{10EEDAB3-2DB0-BA4D-8CC6-6424E46A9142}" dt="2024-01-13T12:45:35.018" v="613"/>
          <ac:grpSpMkLst>
            <pc:docMk/>
            <pc:sldMk cId="3373492746" sldId="324"/>
            <ac:grpSpMk id="356" creationId="{0EE2C4A1-D1D9-7110-39D4-C3AAE2DE0F89}"/>
          </ac:grpSpMkLst>
        </pc:grpChg>
        <pc:grpChg chg="del">
          <ac:chgData name="Kokchun Giang" userId="67e2125d-ec8c-4323-9653-9824a2ad815f" providerId="ADAL" clId="{10EEDAB3-2DB0-BA4D-8CC6-6424E46A9142}" dt="2024-01-13T12:44:29.706" v="550" actId="478"/>
          <ac:grpSpMkLst>
            <pc:docMk/>
            <pc:sldMk cId="3373492746" sldId="324"/>
            <ac:grpSpMk id="359" creationId="{C9A83906-9E0A-660B-106C-8795028CE8CE}"/>
          </ac:grpSpMkLst>
        </pc:grpChg>
        <pc:grpChg chg="del">
          <ac:chgData name="Kokchun Giang" userId="67e2125d-ec8c-4323-9653-9824a2ad815f" providerId="ADAL" clId="{10EEDAB3-2DB0-BA4D-8CC6-6424E46A9142}" dt="2024-01-13T12:44:29.706" v="550" actId="478"/>
          <ac:grpSpMkLst>
            <pc:docMk/>
            <pc:sldMk cId="3373492746" sldId="324"/>
            <ac:grpSpMk id="360" creationId="{0B96A7C5-55DB-AD1F-47C1-EC6260C757A1}"/>
          </ac:grpSpMkLst>
        </pc:grpChg>
        <pc:grpChg chg="del">
          <ac:chgData name="Kokchun Giang" userId="67e2125d-ec8c-4323-9653-9824a2ad815f" providerId="ADAL" clId="{10EEDAB3-2DB0-BA4D-8CC6-6424E46A9142}" dt="2024-01-13T12:44:29.706" v="550" actId="478"/>
          <ac:grpSpMkLst>
            <pc:docMk/>
            <pc:sldMk cId="3373492746" sldId="324"/>
            <ac:grpSpMk id="361" creationId="{A28C579F-2764-A43D-B731-5A687249F248}"/>
          </ac:grpSpMkLst>
        </pc:grpChg>
        <pc:grpChg chg="del">
          <ac:chgData name="Kokchun Giang" userId="67e2125d-ec8c-4323-9653-9824a2ad815f" providerId="ADAL" clId="{10EEDAB3-2DB0-BA4D-8CC6-6424E46A9142}" dt="2024-01-13T12:44:29.706" v="550" actId="478"/>
          <ac:grpSpMkLst>
            <pc:docMk/>
            <pc:sldMk cId="3373492746" sldId="324"/>
            <ac:grpSpMk id="362" creationId="{ECC79281-9419-1C79-BA99-A20741B493E9}"/>
          </ac:grpSpMkLst>
        </pc:grpChg>
        <pc:grpChg chg="del">
          <ac:chgData name="Kokchun Giang" userId="67e2125d-ec8c-4323-9653-9824a2ad815f" providerId="ADAL" clId="{10EEDAB3-2DB0-BA4D-8CC6-6424E46A9142}" dt="2024-01-13T12:44:29.706" v="550" actId="478"/>
          <ac:grpSpMkLst>
            <pc:docMk/>
            <pc:sldMk cId="3373492746" sldId="324"/>
            <ac:grpSpMk id="363" creationId="{95C268B3-962B-F8B7-A224-76F0A497970B}"/>
          </ac:grpSpMkLst>
        </pc:grpChg>
        <pc:grpChg chg="del">
          <ac:chgData name="Kokchun Giang" userId="67e2125d-ec8c-4323-9653-9824a2ad815f" providerId="ADAL" clId="{10EEDAB3-2DB0-BA4D-8CC6-6424E46A9142}" dt="2024-01-13T12:44:32.970" v="551" actId="478"/>
          <ac:grpSpMkLst>
            <pc:docMk/>
            <pc:sldMk cId="3373492746" sldId="324"/>
            <ac:grpSpMk id="364" creationId="{7E0C5CB0-3BA8-D055-4DFC-302437B01B9A}"/>
          </ac:grpSpMkLst>
        </pc:grpChg>
        <pc:grpChg chg="del">
          <ac:chgData name="Kokchun Giang" userId="67e2125d-ec8c-4323-9653-9824a2ad815f" providerId="ADAL" clId="{10EEDAB3-2DB0-BA4D-8CC6-6424E46A9142}" dt="2024-01-13T12:44:32.970" v="551" actId="478"/>
          <ac:grpSpMkLst>
            <pc:docMk/>
            <pc:sldMk cId="3373492746" sldId="324"/>
            <ac:grpSpMk id="365" creationId="{53136457-D0E5-2D99-2044-84FFBCE3B6E0}"/>
          </ac:grpSpMkLst>
        </pc:grpChg>
        <pc:grpChg chg="del">
          <ac:chgData name="Kokchun Giang" userId="67e2125d-ec8c-4323-9653-9824a2ad815f" providerId="ADAL" clId="{10EEDAB3-2DB0-BA4D-8CC6-6424E46A9142}" dt="2024-01-13T12:44:32.970" v="551" actId="478"/>
          <ac:grpSpMkLst>
            <pc:docMk/>
            <pc:sldMk cId="3373492746" sldId="324"/>
            <ac:grpSpMk id="366" creationId="{2261090A-5E39-92B4-0076-548762F7B45E}"/>
          </ac:grpSpMkLst>
        </pc:grpChg>
        <pc:grpChg chg="del">
          <ac:chgData name="Kokchun Giang" userId="67e2125d-ec8c-4323-9653-9824a2ad815f" providerId="ADAL" clId="{10EEDAB3-2DB0-BA4D-8CC6-6424E46A9142}" dt="2024-01-13T12:44:32.970" v="551" actId="478"/>
          <ac:grpSpMkLst>
            <pc:docMk/>
            <pc:sldMk cId="3373492746" sldId="324"/>
            <ac:grpSpMk id="367" creationId="{20CC9C8F-E0BE-AB62-2B20-88C97658965F}"/>
          </ac:grpSpMkLst>
        </pc:grpChg>
        <pc:grpChg chg="del">
          <ac:chgData name="Kokchun Giang" userId="67e2125d-ec8c-4323-9653-9824a2ad815f" providerId="ADAL" clId="{10EEDAB3-2DB0-BA4D-8CC6-6424E46A9142}" dt="2024-01-13T12:44:32.970" v="551" actId="478"/>
          <ac:grpSpMkLst>
            <pc:docMk/>
            <pc:sldMk cId="3373492746" sldId="324"/>
            <ac:grpSpMk id="368" creationId="{4C53BDCA-3AC4-FCC7-9FFF-A93CB5F1EB36}"/>
          </ac:grpSpMkLst>
        </pc:grpChg>
        <pc:grpChg chg="del">
          <ac:chgData name="Kokchun Giang" userId="67e2125d-ec8c-4323-9653-9824a2ad815f" providerId="ADAL" clId="{10EEDAB3-2DB0-BA4D-8CC6-6424E46A9142}" dt="2024-01-13T12:44:32.970" v="551" actId="478"/>
          <ac:grpSpMkLst>
            <pc:docMk/>
            <pc:sldMk cId="3373492746" sldId="324"/>
            <ac:grpSpMk id="369" creationId="{1840F909-A2C9-F3F7-1996-E4D658C14B13}"/>
          </ac:grpSpMkLst>
        </pc:grpChg>
        <pc:grpChg chg="add del mod">
          <ac:chgData name="Kokchun Giang" userId="67e2125d-ec8c-4323-9653-9824a2ad815f" providerId="ADAL" clId="{10EEDAB3-2DB0-BA4D-8CC6-6424E46A9142}" dt="2024-01-13T12:45:35.018" v="613"/>
          <ac:grpSpMkLst>
            <pc:docMk/>
            <pc:sldMk cId="3373492746" sldId="324"/>
            <ac:grpSpMk id="370" creationId="{46CBDE98-8EE0-451E-C926-7B30EEA9901C}"/>
          </ac:grpSpMkLst>
        </pc:grpChg>
        <pc:grpChg chg="mod">
          <ac:chgData name="Kokchun Giang" userId="67e2125d-ec8c-4323-9653-9824a2ad815f" providerId="ADAL" clId="{10EEDAB3-2DB0-BA4D-8CC6-6424E46A9142}" dt="2024-01-13T12:45:28.011" v="611"/>
          <ac:grpSpMkLst>
            <pc:docMk/>
            <pc:sldMk cId="3373492746" sldId="324"/>
            <ac:grpSpMk id="373" creationId="{4FFD5F7A-EF11-52E2-704C-16A924A6F0B1}"/>
          </ac:grpSpMkLst>
        </pc:grpChg>
        <pc:grpChg chg="mod">
          <ac:chgData name="Kokchun Giang" userId="67e2125d-ec8c-4323-9653-9824a2ad815f" providerId="ADAL" clId="{10EEDAB3-2DB0-BA4D-8CC6-6424E46A9142}" dt="2024-01-13T15:25:19.138" v="2885" actId="164"/>
          <ac:grpSpMkLst>
            <pc:docMk/>
            <pc:sldMk cId="3373492746" sldId="324"/>
            <ac:grpSpMk id="375" creationId="{295AB655-9006-ADC4-1A09-28831245AC05}"/>
          </ac:grpSpMkLst>
        </pc:grpChg>
        <pc:grpChg chg="del mod">
          <ac:chgData name="Kokchun Giang" userId="67e2125d-ec8c-4323-9653-9824a2ad815f" providerId="ADAL" clId="{10EEDAB3-2DB0-BA4D-8CC6-6424E46A9142}" dt="2024-01-13T12:45:49.844" v="623"/>
          <ac:grpSpMkLst>
            <pc:docMk/>
            <pc:sldMk cId="3373492746" sldId="324"/>
            <ac:grpSpMk id="383" creationId="{12C0B307-2010-ED0C-3498-57355F4914CB}"/>
          </ac:grpSpMkLst>
        </pc:grpChg>
        <pc:grpChg chg="mod">
          <ac:chgData name="Kokchun Giang" userId="67e2125d-ec8c-4323-9653-9824a2ad815f" providerId="ADAL" clId="{10EEDAB3-2DB0-BA4D-8CC6-6424E46A9142}" dt="2024-01-13T15:25:25.639" v="2887" actId="164"/>
          <ac:grpSpMkLst>
            <pc:docMk/>
            <pc:sldMk cId="3373492746" sldId="324"/>
            <ac:grpSpMk id="385" creationId="{AB45B9DA-42CF-022C-5458-9173C2FAC5BC}"/>
          </ac:grpSpMkLst>
        </pc:grpChg>
        <pc:grpChg chg="mod">
          <ac:chgData name="Kokchun Giang" userId="67e2125d-ec8c-4323-9653-9824a2ad815f" providerId="ADAL" clId="{10EEDAB3-2DB0-BA4D-8CC6-6424E46A9142}" dt="2024-01-13T12:45:52.522" v="631"/>
          <ac:grpSpMkLst>
            <pc:docMk/>
            <pc:sldMk cId="3373492746" sldId="324"/>
            <ac:grpSpMk id="390" creationId="{0C78D75E-5B50-D51E-135E-AA1A8A39C8C2}"/>
          </ac:grpSpMkLst>
        </pc:grpChg>
        <pc:grpChg chg="mod">
          <ac:chgData name="Kokchun Giang" userId="67e2125d-ec8c-4323-9653-9824a2ad815f" providerId="ADAL" clId="{10EEDAB3-2DB0-BA4D-8CC6-6424E46A9142}" dt="2024-01-13T15:25:25.639" v="2887" actId="164"/>
          <ac:grpSpMkLst>
            <pc:docMk/>
            <pc:sldMk cId="3373492746" sldId="324"/>
            <ac:grpSpMk id="396" creationId="{9063BAAB-358E-6660-8589-FEC88DC5F5BB}"/>
          </ac:grpSpMkLst>
        </pc:grpChg>
        <pc:grpChg chg="del mod">
          <ac:chgData name="Kokchun Giang" userId="67e2125d-ec8c-4323-9653-9824a2ad815f" providerId="ADAL" clId="{10EEDAB3-2DB0-BA4D-8CC6-6424E46A9142}" dt="2024-01-13T12:46:12.751" v="657"/>
          <ac:grpSpMkLst>
            <pc:docMk/>
            <pc:sldMk cId="3373492746" sldId="324"/>
            <ac:grpSpMk id="404" creationId="{2F34D8CF-A523-EC7E-CF85-73FFDB107580}"/>
          </ac:grpSpMkLst>
        </pc:grpChg>
        <pc:grpChg chg="del mod">
          <ac:chgData name="Kokchun Giang" userId="67e2125d-ec8c-4323-9653-9824a2ad815f" providerId="ADAL" clId="{10EEDAB3-2DB0-BA4D-8CC6-6424E46A9142}" dt="2024-01-13T12:46:12.751" v="657"/>
          <ac:grpSpMkLst>
            <pc:docMk/>
            <pc:sldMk cId="3373492746" sldId="324"/>
            <ac:grpSpMk id="408" creationId="{C294B1AB-F7B3-E723-7841-EA4C1EB1778B}"/>
          </ac:grpSpMkLst>
        </pc:grpChg>
        <pc:grpChg chg="del mod">
          <ac:chgData name="Kokchun Giang" userId="67e2125d-ec8c-4323-9653-9824a2ad815f" providerId="ADAL" clId="{10EEDAB3-2DB0-BA4D-8CC6-6424E46A9142}" dt="2024-01-13T12:46:14.427" v="659"/>
          <ac:grpSpMkLst>
            <pc:docMk/>
            <pc:sldMk cId="3373492746" sldId="324"/>
            <ac:grpSpMk id="416" creationId="{19539BA5-DFEC-3D3F-5D73-0C4ACCC66BB3}"/>
          </ac:grpSpMkLst>
        </pc:grpChg>
        <pc:grpChg chg="del mod">
          <ac:chgData name="Kokchun Giang" userId="67e2125d-ec8c-4323-9653-9824a2ad815f" providerId="ADAL" clId="{10EEDAB3-2DB0-BA4D-8CC6-6424E46A9142}" dt="2024-01-13T12:46:16.880" v="662"/>
          <ac:grpSpMkLst>
            <pc:docMk/>
            <pc:sldMk cId="3373492746" sldId="324"/>
            <ac:grpSpMk id="418" creationId="{7335F0F2-C86C-BB71-3D9A-6F158418F486}"/>
          </ac:grpSpMkLst>
        </pc:grpChg>
        <pc:grpChg chg="mod">
          <ac:chgData name="Kokchun Giang" userId="67e2125d-ec8c-4323-9653-9824a2ad815f" providerId="ADAL" clId="{10EEDAB3-2DB0-BA4D-8CC6-6424E46A9142}" dt="2024-01-13T15:25:35.857" v="2889" actId="164"/>
          <ac:grpSpMkLst>
            <pc:docMk/>
            <pc:sldMk cId="3373492746" sldId="324"/>
            <ac:grpSpMk id="421" creationId="{032687ED-8AC3-7AF5-3079-1640A82E6FFD}"/>
          </ac:grpSpMkLst>
        </pc:grpChg>
        <pc:grpChg chg="mod">
          <ac:chgData name="Kokchun Giang" userId="67e2125d-ec8c-4323-9653-9824a2ad815f" providerId="ADAL" clId="{10EEDAB3-2DB0-BA4D-8CC6-6424E46A9142}" dt="2024-01-13T15:25:44.766" v="2891" actId="164"/>
          <ac:grpSpMkLst>
            <pc:docMk/>
            <pc:sldMk cId="3373492746" sldId="324"/>
            <ac:grpSpMk id="436" creationId="{61871B16-80B7-0FF1-4862-2C59F9B3C108}"/>
          </ac:grpSpMkLst>
        </pc:grpChg>
        <pc:grpChg chg="mod">
          <ac:chgData name="Kokchun Giang" userId="67e2125d-ec8c-4323-9653-9824a2ad815f" providerId="ADAL" clId="{10EEDAB3-2DB0-BA4D-8CC6-6424E46A9142}" dt="2024-01-13T15:25:44.766" v="2891" actId="164"/>
          <ac:grpSpMkLst>
            <pc:docMk/>
            <pc:sldMk cId="3373492746" sldId="324"/>
            <ac:grpSpMk id="445" creationId="{6E34E746-E9D6-E3C6-35BF-E2BC94F6EF3B}"/>
          </ac:grpSpMkLst>
        </pc:grpChg>
        <pc:grpChg chg="mod">
          <ac:chgData name="Kokchun Giang" userId="67e2125d-ec8c-4323-9653-9824a2ad815f" providerId="ADAL" clId="{10EEDAB3-2DB0-BA4D-8CC6-6424E46A9142}" dt="2024-01-13T15:26:01.472" v="2893" actId="164"/>
          <ac:grpSpMkLst>
            <pc:docMk/>
            <pc:sldMk cId="3373492746" sldId="324"/>
            <ac:grpSpMk id="455" creationId="{B91763C4-754E-8D01-FCDB-B803386AFA12}"/>
          </ac:grpSpMkLst>
        </pc:grpChg>
        <pc:grpChg chg="mod">
          <ac:chgData name="Kokchun Giang" userId="67e2125d-ec8c-4323-9653-9824a2ad815f" providerId="ADAL" clId="{10EEDAB3-2DB0-BA4D-8CC6-6424E46A9142}" dt="2024-01-13T15:26:01.472" v="2893" actId="164"/>
          <ac:grpSpMkLst>
            <pc:docMk/>
            <pc:sldMk cId="3373492746" sldId="324"/>
            <ac:grpSpMk id="458" creationId="{81B1954F-CB7A-6602-5E29-5CE76D54BFC5}"/>
          </ac:grpSpMkLst>
        </pc:grpChg>
        <pc:grpChg chg="mod">
          <ac:chgData name="Kokchun Giang" userId="67e2125d-ec8c-4323-9653-9824a2ad815f" providerId="ADAL" clId="{10EEDAB3-2DB0-BA4D-8CC6-6424E46A9142}" dt="2024-01-13T15:26:01.472" v="2893" actId="164"/>
          <ac:grpSpMkLst>
            <pc:docMk/>
            <pc:sldMk cId="3373492746" sldId="324"/>
            <ac:grpSpMk id="462" creationId="{161BDB15-5B58-FC21-DCF0-2E478AE4704E}"/>
          </ac:grpSpMkLst>
        </pc:grpChg>
        <pc:grpChg chg="mod">
          <ac:chgData name="Kokchun Giang" userId="67e2125d-ec8c-4323-9653-9824a2ad815f" providerId="ADAL" clId="{10EEDAB3-2DB0-BA4D-8CC6-6424E46A9142}" dt="2024-01-13T15:26:10.581" v="2895" actId="164"/>
          <ac:grpSpMkLst>
            <pc:docMk/>
            <pc:sldMk cId="3373492746" sldId="324"/>
            <ac:grpSpMk id="478" creationId="{5886A7DC-631D-F071-ADC2-EB76F53A7236}"/>
          </ac:grpSpMkLst>
        </pc:grpChg>
        <pc:grpChg chg="mod">
          <ac:chgData name="Kokchun Giang" userId="67e2125d-ec8c-4323-9653-9824a2ad815f" providerId="ADAL" clId="{10EEDAB3-2DB0-BA4D-8CC6-6424E46A9142}" dt="2024-01-13T12:47:53.231" v="727"/>
          <ac:grpSpMkLst>
            <pc:docMk/>
            <pc:sldMk cId="3373492746" sldId="324"/>
            <ac:grpSpMk id="482" creationId="{050DF568-3AE4-0278-FBAF-A2327152FA9D}"/>
          </ac:grpSpMkLst>
        </pc:grpChg>
        <pc:grpChg chg="mod">
          <ac:chgData name="Kokchun Giang" userId="67e2125d-ec8c-4323-9653-9824a2ad815f" providerId="ADAL" clId="{10EEDAB3-2DB0-BA4D-8CC6-6424E46A9142}" dt="2024-01-13T15:26:10.581" v="2895" actId="164"/>
          <ac:grpSpMkLst>
            <pc:docMk/>
            <pc:sldMk cId="3373492746" sldId="324"/>
            <ac:grpSpMk id="491" creationId="{A80FD581-66D6-99C2-C6AF-E57E6726D38A}"/>
          </ac:grpSpMkLst>
        </pc:grpChg>
        <pc:grpChg chg="mod">
          <ac:chgData name="Kokchun Giang" userId="67e2125d-ec8c-4323-9653-9824a2ad815f" providerId="ADAL" clId="{10EEDAB3-2DB0-BA4D-8CC6-6424E46A9142}" dt="2024-01-13T15:26:10.581" v="2895" actId="164"/>
          <ac:grpSpMkLst>
            <pc:docMk/>
            <pc:sldMk cId="3373492746" sldId="324"/>
            <ac:grpSpMk id="492" creationId="{0A750191-CFEB-43C7-9EAE-E9B0981ED7A1}"/>
          </ac:grpSpMkLst>
        </pc:grpChg>
        <pc:grpChg chg="mod">
          <ac:chgData name="Kokchun Giang" userId="67e2125d-ec8c-4323-9653-9824a2ad815f" providerId="ADAL" clId="{10EEDAB3-2DB0-BA4D-8CC6-6424E46A9142}" dt="2024-01-13T15:26:10.581" v="2895" actId="164"/>
          <ac:grpSpMkLst>
            <pc:docMk/>
            <pc:sldMk cId="3373492746" sldId="324"/>
            <ac:grpSpMk id="502" creationId="{0A094B8C-CD2B-3FD3-721A-0513628DA8AA}"/>
          </ac:grpSpMkLst>
        </pc:grpChg>
        <pc:grpChg chg="mod">
          <ac:chgData name="Kokchun Giang" userId="67e2125d-ec8c-4323-9653-9824a2ad815f" providerId="ADAL" clId="{10EEDAB3-2DB0-BA4D-8CC6-6424E46A9142}" dt="2024-01-13T15:26:10.581" v="2895" actId="164"/>
          <ac:grpSpMkLst>
            <pc:docMk/>
            <pc:sldMk cId="3373492746" sldId="324"/>
            <ac:grpSpMk id="503" creationId="{B2AF0F3B-A0F1-372D-FF89-964380B35D37}"/>
          </ac:grpSpMkLst>
        </pc:grpChg>
        <pc:inkChg chg="add del mod">
          <ac:chgData name="Kokchun Giang" userId="67e2125d-ec8c-4323-9653-9824a2ad815f" providerId="ADAL" clId="{10EEDAB3-2DB0-BA4D-8CC6-6424E46A9142}" dt="2024-01-13T12:44:51.125" v="565" actId="9405"/>
          <ac:inkMkLst>
            <pc:docMk/>
            <pc:sldMk cId="3373492746" sldId="324"/>
            <ac:inkMk id="23" creationId="{5E81F326-2487-71EB-4EB3-5E44AB9DE986}"/>
          </ac:inkMkLst>
        </pc:inkChg>
        <pc:inkChg chg="add del mod">
          <ac:chgData name="Kokchun Giang" userId="67e2125d-ec8c-4323-9653-9824a2ad815f" providerId="ADAL" clId="{10EEDAB3-2DB0-BA4D-8CC6-6424E46A9142}" dt="2024-01-13T12:44:50.618" v="564" actId="9405"/>
          <ac:inkMkLst>
            <pc:docMk/>
            <pc:sldMk cId="3373492746" sldId="324"/>
            <ac:inkMk id="49" creationId="{E8C002F9-9D84-446E-A399-923D979C5D83}"/>
          </ac:inkMkLst>
        </pc:inkChg>
        <pc:inkChg chg="add del mod">
          <ac:chgData name="Kokchun Giang" userId="67e2125d-ec8c-4323-9653-9824a2ad815f" providerId="ADAL" clId="{10EEDAB3-2DB0-BA4D-8CC6-6424E46A9142}" dt="2024-01-13T12:44:50.154" v="563" actId="9405"/>
          <ac:inkMkLst>
            <pc:docMk/>
            <pc:sldMk cId="3373492746" sldId="324"/>
            <ac:inkMk id="77" creationId="{9DD0CFF1-827F-4A79-4DEE-23D9EC7E0199}"/>
          </ac:inkMkLst>
        </pc:inkChg>
        <pc:inkChg chg="add del mod">
          <ac:chgData name="Kokchun Giang" userId="67e2125d-ec8c-4323-9653-9824a2ad815f" providerId="ADAL" clId="{10EEDAB3-2DB0-BA4D-8CC6-6424E46A9142}" dt="2024-01-13T12:44:49.795" v="562" actId="9405"/>
          <ac:inkMkLst>
            <pc:docMk/>
            <pc:sldMk cId="3373492746" sldId="324"/>
            <ac:inkMk id="78" creationId="{1AE2A0BE-CD4A-91D0-C841-8DA92C46783F}"/>
          </ac:inkMkLst>
        </pc:inkChg>
        <pc:inkChg chg="add del mod">
          <ac:chgData name="Kokchun Giang" userId="67e2125d-ec8c-4323-9653-9824a2ad815f" providerId="ADAL" clId="{10EEDAB3-2DB0-BA4D-8CC6-6424E46A9142}" dt="2024-01-13T12:44:49.423" v="561"/>
          <ac:inkMkLst>
            <pc:docMk/>
            <pc:sldMk cId="3373492746" sldId="324"/>
            <ac:inkMk id="79" creationId="{581C47BD-3470-CBE6-A2C5-067AB7E5A13D}"/>
          </ac:inkMkLst>
        </pc:inkChg>
        <pc:inkChg chg="add mod">
          <ac:chgData name="Kokchun Giang" userId="67e2125d-ec8c-4323-9653-9824a2ad815f" providerId="ADAL" clId="{10EEDAB3-2DB0-BA4D-8CC6-6424E46A9142}" dt="2024-01-13T12:44:52.891" v="569"/>
          <ac:inkMkLst>
            <pc:docMk/>
            <pc:sldMk cId="3373492746" sldId="324"/>
            <ac:inkMk id="101" creationId="{1F3BB616-3AEC-716C-3974-F2BE8FA944C2}"/>
          </ac:inkMkLst>
        </pc:inkChg>
        <pc:inkChg chg="add mod">
          <ac:chgData name="Kokchun Giang" userId="67e2125d-ec8c-4323-9653-9824a2ad815f" providerId="ADAL" clId="{10EEDAB3-2DB0-BA4D-8CC6-6424E46A9142}" dt="2024-01-13T12:44:52.891" v="569"/>
          <ac:inkMkLst>
            <pc:docMk/>
            <pc:sldMk cId="3373492746" sldId="324"/>
            <ac:inkMk id="103" creationId="{ACAA8E7C-10D0-7BED-695B-1CF2F25E0D8F}"/>
          </ac:inkMkLst>
        </pc:inkChg>
        <pc:inkChg chg="add mod">
          <ac:chgData name="Kokchun Giang" userId="67e2125d-ec8c-4323-9653-9824a2ad815f" providerId="ADAL" clId="{10EEDAB3-2DB0-BA4D-8CC6-6424E46A9142}" dt="2024-01-13T12:44:52.891" v="569"/>
          <ac:inkMkLst>
            <pc:docMk/>
            <pc:sldMk cId="3373492746" sldId="324"/>
            <ac:inkMk id="104" creationId="{F16E9946-7756-04DA-7AB2-A92969FD4880}"/>
          </ac:inkMkLst>
        </pc:inkChg>
        <pc:inkChg chg="add mod">
          <ac:chgData name="Kokchun Giang" userId="67e2125d-ec8c-4323-9653-9824a2ad815f" providerId="ADAL" clId="{10EEDAB3-2DB0-BA4D-8CC6-6424E46A9142}" dt="2024-01-13T15:25:19.138" v="2885" actId="164"/>
          <ac:inkMkLst>
            <pc:docMk/>
            <pc:sldMk cId="3373492746" sldId="324"/>
            <ac:inkMk id="127" creationId="{17F12DB7-C780-528E-A965-AEAC04CE9FF2}"/>
          </ac:inkMkLst>
        </pc:inkChg>
        <pc:inkChg chg="add mod">
          <ac:chgData name="Kokchun Giang" userId="67e2125d-ec8c-4323-9653-9824a2ad815f" providerId="ADAL" clId="{10EEDAB3-2DB0-BA4D-8CC6-6424E46A9142}" dt="2024-01-13T12:45:35.018" v="613"/>
          <ac:inkMkLst>
            <pc:docMk/>
            <pc:sldMk cId="3373492746" sldId="324"/>
            <ac:inkMk id="128" creationId="{72924EDD-EC38-A446-4743-34E7041CAFAF}"/>
          </ac:inkMkLst>
        </pc:inkChg>
        <pc:inkChg chg="del">
          <ac:chgData name="Kokchun Giang" userId="67e2125d-ec8c-4323-9653-9824a2ad815f" providerId="ADAL" clId="{10EEDAB3-2DB0-BA4D-8CC6-6424E46A9142}" dt="2024-01-13T12:44:41.176" v="553" actId="478"/>
          <ac:inkMkLst>
            <pc:docMk/>
            <pc:sldMk cId="3373492746" sldId="324"/>
            <ac:inkMk id="129" creationId="{6E8A0CB6-3F7A-E471-A257-A30C6BFF41CC}"/>
          </ac:inkMkLst>
        </pc:inkChg>
        <pc:inkChg chg="del">
          <ac:chgData name="Kokchun Giang" userId="67e2125d-ec8c-4323-9653-9824a2ad815f" providerId="ADAL" clId="{10EEDAB3-2DB0-BA4D-8CC6-6424E46A9142}" dt="2024-01-13T12:44:32.970" v="551" actId="478"/>
          <ac:inkMkLst>
            <pc:docMk/>
            <pc:sldMk cId="3373492746" sldId="324"/>
            <ac:inkMk id="142" creationId="{F70B764E-38E9-3B4A-149E-DFD5E6B0960B}"/>
          </ac:inkMkLst>
        </pc:inkChg>
        <pc:inkChg chg="add mod">
          <ac:chgData name="Kokchun Giang" userId="67e2125d-ec8c-4323-9653-9824a2ad815f" providerId="ADAL" clId="{10EEDAB3-2DB0-BA4D-8CC6-6424E46A9142}" dt="2024-01-13T12:45:35.018" v="613"/>
          <ac:inkMkLst>
            <pc:docMk/>
            <pc:sldMk cId="3373492746" sldId="324"/>
            <ac:inkMk id="147" creationId="{7DDFD4E7-A2E7-AAD9-448C-D72BA34C19A6}"/>
          </ac:inkMkLst>
        </pc:inkChg>
        <pc:inkChg chg="add mod">
          <ac:chgData name="Kokchun Giang" userId="67e2125d-ec8c-4323-9653-9824a2ad815f" providerId="ADAL" clId="{10EEDAB3-2DB0-BA4D-8CC6-6424E46A9142}" dt="2024-01-13T12:45:35.018" v="613"/>
          <ac:inkMkLst>
            <pc:docMk/>
            <pc:sldMk cId="3373492746" sldId="324"/>
            <ac:inkMk id="200" creationId="{C90E6022-6CAC-CA99-C5B0-A1AAC0C86426}"/>
          </ac:inkMkLst>
        </pc:inkChg>
        <pc:inkChg chg="add mod">
          <ac:chgData name="Kokchun Giang" userId="67e2125d-ec8c-4323-9653-9824a2ad815f" providerId="ADAL" clId="{10EEDAB3-2DB0-BA4D-8CC6-6424E46A9142}" dt="2024-01-13T12:45:35.018" v="613"/>
          <ac:inkMkLst>
            <pc:docMk/>
            <pc:sldMk cId="3373492746" sldId="324"/>
            <ac:inkMk id="201" creationId="{D5259C6C-7F32-E387-9553-702E860D59F8}"/>
          </ac:inkMkLst>
        </pc:inkChg>
        <pc:inkChg chg="add mod">
          <ac:chgData name="Kokchun Giang" userId="67e2125d-ec8c-4323-9653-9824a2ad815f" providerId="ADAL" clId="{10EEDAB3-2DB0-BA4D-8CC6-6424E46A9142}" dt="2024-01-13T12:45:35.018" v="613"/>
          <ac:inkMkLst>
            <pc:docMk/>
            <pc:sldMk cId="3373492746" sldId="324"/>
            <ac:inkMk id="202" creationId="{324AFB5D-AD48-FDAE-E50B-320EC64CC2DA}"/>
          </ac:inkMkLst>
        </pc:inkChg>
        <pc:inkChg chg="add mod">
          <ac:chgData name="Kokchun Giang" userId="67e2125d-ec8c-4323-9653-9824a2ad815f" providerId="ADAL" clId="{10EEDAB3-2DB0-BA4D-8CC6-6424E46A9142}" dt="2024-01-13T12:45:35.018" v="613"/>
          <ac:inkMkLst>
            <pc:docMk/>
            <pc:sldMk cId="3373492746" sldId="324"/>
            <ac:inkMk id="203" creationId="{9C11B9A7-B82A-85D5-B3DC-D35F9F9BBE08}"/>
          </ac:inkMkLst>
        </pc:inkChg>
        <pc:inkChg chg="add mod">
          <ac:chgData name="Kokchun Giang" userId="67e2125d-ec8c-4323-9653-9824a2ad815f" providerId="ADAL" clId="{10EEDAB3-2DB0-BA4D-8CC6-6424E46A9142}" dt="2024-01-13T12:45:35.018" v="613"/>
          <ac:inkMkLst>
            <pc:docMk/>
            <pc:sldMk cId="3373492746" sldId="324"/>
            <ac:inkMk id="204" creationId="{70E4EB5F-2A05-7694-2146-38903750B0CF}"/>
          </ac:inkMkLst>
        </pc:inkChg>
        <pc:inkChg chg="add mod">
          <ac:chgData name="Kokchun Giang" userId="67e2125d-ec8c-4323-9653-9824a2ad815f" providerId="ADAL" clId="{10EEDAB3-2DB0-BA4D-8CC6-6424E46A9142}" dt="2024-01-13T12:45:35.018" v="613"/>
          <ac:inkMkLst>
            <pc:docMk/>
            <pc:sldMk cId="3373492746" sldId="324"/>
            <ac:inkMk id="206" creationId="{C26B5ECD-AA1C-9AA0-2E79-1099E8F525A1}"/>
          </ac:inkMkLst>
        </pc:inkChg>
        <pc:inkChg chg="add mod">
          <ac:chgData name="Kokchun Giang" userId="67e2125d-ec8c-4323-9653-9824a2ad815f" providerId="ADAL" clId="{10EEDAB3-2DB0-BA4D-8CC6-6424E46A9142}" dt="2024-01-13T12:45:35.018" v="613"/>
          <ac:inkMkLst>
            <pc:docMk/>
            <pc:sldMk cId="3373492746" sldId="324"/>
            <ac:inkMk id="214" creationId="{B4B8FA49-AA67-7FAC-8454-E9401F3881BE}"/>
          </ac:inkMkLst>
        </pc:inkChg>
        <pc:inkChg chg="add mod">
          <ac:chgData name="Kokchun Giang" userId="67e2125d-ec8c-4323-9653-9824a2ad815f" providerId="ADAL" clId="{10EEDAB3-2DB0-BA4D-8CC6-6424E46A9142}" dt="2024-01-13T12:45:35.018" v="613"/>
          <ac:inkMkLst>
            <pc:docMk/>
            <pc:sldMk cId="3373492746" sldId="324"/>
            <ac:inkMk id="216" creationId="{9C01056C-BE31-4CF0-B0BA-6EF901CE5982}"/>
          </ac:inkMkLst>
        </pc:inkChg>
        <pc:inkChg chg="add mod">
          <ac:chgData name="Kokchun Giang" userId="67e2125d-ec8c-4323-9653-9824a2ad815f" providerId="ADAL" clId="{10EEDAB3-2DB0-BA4D-8CC6-6424E46A9142}" dt="2024-01-13T12:45:35.018" v="613"/>
          <ac:inkMkLst>
            <pc:docMk/>
            <pc:sldMk cId="3373492746" sldId="324"/>
            <ac:inkMk id="219" creationId="{37E6A54E-8D0B-BF12-FFEE-A9AE51AC0A90}"/>
          </ac:inkMkLst>
        </pc:inkChg>
        <pc:inkChg chg="add mod">
          <ac:chgData name="Kokchun Giang" userId="67e2125d-ec8c-4323-9653-9824a2ad815f" providerId="ADAL" clId="{10EEDAB3-2DB0-BA4D-8CC6-6424E46A9142}" dt="2024-01-13T12:45:35.018" v="613"/>
          <ac:inkMkLst>
            <pc:docMk/>
            <pc:sldMk cId="3373492746" sldId="324"/>
            <ac:inkMk id="220" creationId="{7AE1F29D-BA8A-0190-F7E9-9213F61A944D}"/>
          </ac:inkMkLst>
        </pc:inkChg>
        <pc:inkChg chg="add mod">
          <ac:chgData name="Kokchun Giang" userId="67e2125d-ec8c-4323-9653-9824a2ad815f" providerId="ADAL" clId="{10EEDAB3-2DB0-BA4D-8CC6-6424E46A9142}" dt="2024-01-13T12:45:35.018" v="613"/>
          <ac:inkMkLst>
            <pc:docMk/>
            <pc:sldMk cId="3373492746" sldId="324"/>
            <ac:inkMk id="221" creationId="{1579C529-DCA2-DC10-11DB-39036E4091FD}"/>
          </ac:inkMkLst>
        </pc:inkChg>
        <pc:inkChg chg="add mod">
          <ac:chgData name="Kokchun Giang" userId="67e2125d-ec8c-4323-9653-9824a2ad815f" providerId="ADAL" clId="{10EEDAB3-2DB0-BA4D-8CC6-6424E46A9142}" dt="2024-01-13T12:45:35.018" v="613"/>
          <ac:inkMkLst>
            <pc:docMk/>
            <pc:sldMk cId="3373492746" sldId="324"/>
            <ac:inkMk id="222" creationId="{F436E558-2B86-0FAD-B163-96557300A13C}"/>
          </ac:inkMkLst>
        </pc:inkChg>
        <pc:inkChg chg="add mod">
          <ac:chgData name="Kokchun Giang" userId="67e2125d-ec8c-4323-9653-9824a2ad815f" providerId="ADAL" clId="{10EEDAB3-2DB0-BA4D-8CC6-6424E46A9142}" dt="2024-01-13T12:45:35.018" v="613"/>
          <ac:inkMkLst>
            <pc:docMk/>
            <pc:sldMk cId="3373492746" sldId="324"/>
            <ac:inkMk id="223" creationId="{14FAAAE4-5BA1-13B3-4DE7-0F98572433DE}"/>
          </ac:inkMkLst>
        </pc:inkChg>
        <pc:inkChg chg="add mod">
          <ac:chgData name="Kokchun Giang" userId="67e2125d-ec8c-4323-9653-9824a2ad815f" providerId="ADAL" clId="{10EEDAB3-2DB0-BA4D-8CC6-6424E46A9142}" dt="2024-01-13T12:45:35.018" v="613"/>
          <ac:inkMkLst>
            <pc:docMk/>
            <pc:sldMk cId="3373492746" sldId="324"/>
            <ac:inkMk id="225" creationId="{9A29698F-7EF3-4D2A-1863-7E4D61795FC8}"/>
          </ac:inkMkLst>
        </pc:inkChg>
        <pc:inkChg chg="add del mod">
          <ac:chgData name="Kokchun Giang" userId="67e2125d-ec8c-4323-9653-9824a2ad815f" providerId="ADAL" clId="{10EEDAB3-2DB0-BA4D-8CC6-6424E46A9142}" dt="2024-01-13T12:45:13.077" v="592"/>
          <ac:inkMkLst>
            <pc:docMk/>
            <pc:sldMk cId="3373492746" sldId="324"/>
            <ac:inkMk id="246" creationId="{707596E9-B1F0-1224-79E0-FABB97C4D6DD}"/>
          </ac:inkMkLst>
        </pc:inkChg>
        <pc:inkChg chg="del">
          <ac:chgData name="Kokchun Giang" userId="67e2125d-ec8c-4323-9653-9824a2ad815f" providerId="ADAL" clId="{10EEDAB3-2DB0-BA4D-8CC6-6424E46A9142}" dt="2024-01-13T12:44:32.970" v="551" actId="478"/>
          <ac:inkMkLst>
            <pc:docMk/>
            <pc:sldMk cId="3373492746" sldId="324"/>
            <ac:inkMk id="284" creationId="{ADFF5BE9-87EF-02ED-D656-FEEEB430CB30}"/>
          </ac:inkMkLst>
        </pc:inkChg>
        <pc:inkChg chg="add mod">
          <ac:chgData name="Kokchun Giang" userId="67e2125d-ec8c-4323-9653-9824a2ad815f" providerId="ADAL" clId="{10EEDAB3-2DB0-BA4D-8CC6-6424E46A9142}" dt="2024-01-13T12:45:35.018" v="613"/>
          <ac:inkMkLst>
            <pc:docMk/>
            <pc:sldMk cId="3373492746" sldId="324"/>
            <ac:inkMk id="300" creationId="{BAD1C65B-9E8D-46C8-93F2-51424D0093EB}"/>
          </ac:inkMkLst>
        </pc:inkChg>
        <pc:inkChg chg="add mod">
          <ac:chgData name="Kokchun Giang" userId="67e2125d-ec8c-4323-9653-9824a2ad815f" providerId="ADAL" clId="{10EEDAB3-2DB0-BA4D-8CC6-6424E46A9142}" dt="2024-01-13T12:45:35.018" v="613"/>
          <ac:inkMkLst>
            <pc:docMk/>
            <pc:sldMk cId="3373492746" sldId="324"/>
            <ac:inkMk id="301" creationId="{E8A09A27-EF25-294C-19FB-CCB8CA113C2B}"/>
          </ac:inkMkLst>
        </pc:inkChg>
        <pc:inkChg chg="add mod">
          <ac:chgData name="Kokchun Giang" userId="67e2125d-ec8c-4323-9653-9824a2ad815f" providerId="ADAL" clId="{10EEDAB3-2DB0-BA4D-8CC6-6424E46A9142}" dt="2024-01-13T12:45:35.018" v="613"/>
          <ac:inkMkLst>
            <pc:docMk/>
            <pc:sldMk cId="3373492746" sldId="324"/>
            <ac:inkMk id="302" creationId="{B314F417-CBD4-5739-BAA9-C988162F00C5}"/>
          </ac:inkMkLst>
        </pc:inkChg>
        <pc:inkChg chg="add mod">
          <ac:chgData name="Kokchun Giang" userId="67e2125d-ec8c-4323-9653-9824a2ad815f" providerId="ADAL" clId="{10EEDAB3-2DB0-BA4D-8CC6-6424E46A9142}" dt="2024-01-13T12:45:35.018" v="613"/>
          <ac:inkMkLst>
            <pc:docMk/>
            <pc:sldMk cId="3373492746" sldId="324"/>
            <ac:inkMk id="304" creationId="{EB21CD68-5A7B-97E5-8796-85D3963DE587}"/>
          </ac:inkMkLst>
        </pc:inkChg>
        <pc:inkChg chg="add mod">
          <ac:chgData name="Kokchun Giang" userId="67e2125d-ec8c-4323-9653-9824a2ad815f" providerId="ADAL" clId="{10EEDAB3-2DB0-BA4D-8CC6-6424E46A9142}" dt="2024-01-13T12:45:35.018" v="613"/>
          <ac:inkMkLst>
            <pc:docMk/>
            <pc:sldMk cId="3373492746" sldId="324"/>
            <ac:inkMk id="305" creationId="{369096D9-C52A-E46F-B58D-568BF3935C0D}"/>
          </ac:inkMkLst>
        </pc:inkChg>
        <pc:inkChg chg="add mod">
          <ac:chgData name="Kokchun Giang" userId="67e2125d-ec8c-4323-9653-9824a2ad815f" providerId="ADAL" clId="{10EEDAB3-2DB0-BA4D-8CC6-6424E46A9142}" dt="2024-01-13T12:45:35.018" v="613"/>
          <ac:inkMkLst>
            <pc:docMk/>
            <pc:sldMk cId="3373492746" sldId="324"/>
            <ac:inkMk id="306" creationId="{93B2C3FE-C014-08C5-6CC1-E392B8FC8996}"/>
          </ac:inkMkLst>
        </pc:inkChg>
        <pc:inkChg chg="add mod">
          <ac:chgData name="Kokchun Giang" userId="67e2125d-ec8c-4323-9653-9824a2ad815f" providerId="ADAL" clId="{10EEDAB3-2DB0-BA4D-8CC6-6424E46A9142}" dt="2024-01-13T12:45:35.018" v="613"/>
          <ac:inkMkLst>
            <pc:docMk/>
            <pc:sldMk cId="3373492746" sldId="324"/>
            <ac:inkMk id="307" creationId="{8180F98D-D4C0-1D1B-9D82-95BF342EF0D7}"/>
          </ac:inkMkLst>
        </pc:inkChg>
        <pc:inkChg chg="add mod">
          <ac:chgData name="Kokchun Giang" userId="67e2125d-ec8c-4323-9653-9824a2ad815f" providerId="ADAL" clId="{10EEDAB3-2DB0-BA4D-8CC6-6424E46A9142}" dt="2024-01-13T12:45:35.018" v="613"/>
          <ac:inkMkLst>
            <pc:docMk/>
            <pc:sldMk cId="3373492746" sldId="324"/>
            <ac:inkMk id="308" creationId="{7F5E6122-6623-9EEE-BC54-9F9DBFF1CF3C}"/>
          </ac:inkMkLst>
        </pc:inkChg>
        <pc:inkChg chg="add mod">
          <ac:chgData name="Kokchun Giang" userId="67e2125d-ec8c-4323-9653-9824a2ad815f" providerId="ADAL" clId="{10EEDAB3-2DB0-BA4D-8CC6-6424E46A9142}" dt="2024-01-13T12:45:35.018" v="613"/>
          <ac:inkMkLst>
            <pc:docMk/>
            <pc:sldMk cId="3373492746" sldId="324"/>
            <ac:inkMk id="322" creationId="{D01F2ACC-E6C5-B275-8319-7775945B4CF6}"/>
          </ac:inkMkLst>
        </pc:inkChg>
        <pc:inkChg chg="add mod">
          <ac:chgData name="Kokchun Giang" userId="67e2125d-ec8c-4323-9653-9824a2ad815f" providerId="ADAL" clId="{10EEDAB3-2DB0-BA4D-8CC6-6424E46A9142}" dt="2024-01-13T15:25:19.138" v="2885" actId="164"/>
          <ac:inkMkLst>
            <pc:docMk/>
            <pc:sldMk cId="3373492746" sldId="324"/>
            <ac:inkMk id="357" creationId="{7E0C1F9A-23FF-6538-5313-C936B1EDA007}"/>
          </ac:inkMkLst>
        </pc:inkChg>
        <pc:inkChg chg="add del mod">
          <ac:chgData name="Kokchun Giang" userId="67e2125d-ec8c-4323-9653-9824a2ad815f" providerId="ADAL" clId="{10EEDAB3-2DB0-BA4D-8CC6-6424E46A9142}" dt="2024-01-13T12:45:28.011" v="611"/>
          <ac:inkMkLst>
            <pc:docMk/>
            <pc:sldMk cId="3373492746" sldId="324"/>
            <ac:inkMk id="371" creationId="{F0806782-C9E2-BC75-BAC5-A48548EE2869}"/>
          </ac:inkMkLst>
        </pc:inkChg>
        <pc:inkChg chg="add del">
          <ac:chgData name="Kokchun Giang" userId="67e2125d-ec8c-4323-9653-9824a2ad815f" providerId="ADAL" clId="{10EEDAB3-2DB0-BA4D-8CC6-6424E46A9142}" dt="2024-01-13T12:45:27.511" v="608" actId="9405"/>
          <ac:inkMkLst>
            <pc:docMk/>
            <pc:sldMk cId="3373492746" sldId="324"/>
            <ac:inkMk id="372" creationId="{8F80D497-76CB-8D8D-3C7A-F993838B8F1B}"/>
          </ac:inkMkLst>
        </pc:inkChg>
        <pc:inkChg chg="add mod">
          <ac:chgData name="Kokchun Giang" userId="67e2125d-ec8c-4323-9653-9824a2ad815f" providerId="ADAL" clId="{10EEDAB3-2DB0-BA4D-8CC6-6424E46A9142}" dt="2024-01-13T12:45:35.018" v="613"/>
          <ac:inkMkLst>
            <pc:docMk/>
            <pc:sldMk cId="3373492746" sldId="324"/>
            <ac:inkMk id="374" creationId="{C05F9D48-4B65-D3BF-0C30-BFF2BCE3A308}"/>
          </ac:inkMkLst>
        </pc:inkChg>
        <pc:inkChg chg="add mod">
          <ac:chgData name="Kokchun Giang" userId="67e2125d-ec8c-4323-9653-9824a2ad815f" providerId="ADAL" clId="{10EEDAB3-2DB0-BA4D-8CC6-6424E46A9142}" dt="2024-01-13T12:45:49.844" v="623"/>
          <ac:inkMkLst>
            <pc:docMk/>
            <pc:sldMk cId="3373492746" sldId="324"/>
            <ac:inkMk id="376" creationId="{F8C1748B-6462-9ED7-EF40-502C0C70A18A}"/>
          </ac:inkMkLst>
        </pc:inkChg>
        <pc:inkChg chg="add mod">
          <ac:chgData name="Kokchun Giang" userId="67e2125d-ec8c-4323-9653-9824a2ad815f" providerId="ADAL" clId="{10EEDAB3-2DB0-BA4D-8CC6-6424E46A9142}" dt="2024-01-13T12:45:49.844" v="623"/>
          <ac:inkMkLst>
            <pc:docMk/>
            <pc:sldMk cId="3373492746" sldId="324"/>
            <ac:inkMk id="377" creationId="{A72A1240-B6B5-96D2-B667-40C1E8ED4F1B}"/>
          </ac:inkMkLst>
        </pc:inkChg>
        <pc:inkChg chg="add mod">
          <ac:chgData name="Kokchun Giang" userId="67e2125d-ec8c-4323-9653-9824a2ad815f" providerId="ADAL" clId="{10EEDAB3-2DB0-BA4D-8CC6-6424E46A9142}" dt="2024-01-13T12:45:49.844" v="623"/>
          <ac:inkMkLst>
            <pc:docMk/>
            <pc:sldMk cId="3373492746" sldId="324"/>
            <ac:inkMk id="378" creationId="{5BB9B193-387C-96AE-DA71-C5565647908B}"/>
          </ac:inkMkLst>
        </pc:inkChg>
        <pc:inkChg chg="add mod">
          <ac:chgData name="Kokchun Giang" userId="67e2125d-ec8c-4323-9653-9824a2ad815f" providerId="ADAL" clId="{10EEDAB3-2DB0-BA4D-8CC6-6424E46A9142}" dt="2024-01-13T12:45:49.844" v="623"/>
          <ac:inkMkLst>
            <pc:docMk/>
            <pc:sldMk cId="3373492746" sldId="324"/>
            <ac:inkMk id="379" creationId="{6590F611-BF0D-90CC-BC86-058E56D25D6A}"/>
          </ac:inkMkLst>
        </pc:inkChg>
        <pc:inkChg chg="add mod">
          <ac:chgData name="Kokchun Giang" userId="67e2125d-ec8c-4323-9653-9824a2ad815f" providerId="ADAL" clId="{10EEDAB3-2DB0-BA4D-8CC6-6424E46A9142}" dt="2024-01-13T12:45:49.844" v="623"/>
          <ac:inkMkLst>
            <pc:docMk/>
            <pc:sldMk cId="3373492746" sldId="324"/>
            <ac:inkMk id="380" creationId="{E5D3B049-39DB-A42C-8D37-23D7BEB19C6E}"/>
          </ac:inkMkLst>
        </pc:inkChg>
        <pc:inkChg chg="add mod">
          <ac:chgData name="Kokchun Giang" userId="67e2125d-ec8c-4323-9653-9824a2ad815f" providerId="ADAL" clId="{10EEDAB3-2DB0-BA4D-8CC6-6424E46A9142}" dt="2024-01-13T12:45:49.844" v="623"/>
          <ac:inkMkLst>
            <pc:docMk/>
            <pc:sldMk cId="3373492746" sldId="324"/>
            <ac:inkMk id="381" creationId="{D5738405-F63A-07B5-74CF-7048053042A7}"/>
          </ac:inkMkLst>
        </pc:inkChg>
        <pc:inkChg chg="add mod">
          <ac:chgData name="Kokchun Giang" userId="67e2125d-ec8c-4323-9653-9824a2ad815f" providerId="ADAL" clId="{10EEDAB3-2DB0-BA4D-8CC6-6424E46A9142}" dt="2024-01-13T12:45:49.844" v="623"/>
          <ac:inkMkLst>
            <pc:docMk/>
            <pc:sldMk cId="3373492746" sldId="324"/>
            <ac:inkMk id="382" creationId="{2578CD2D-B846-CB81-6239-90B94DCEB8E5}"/>
          </ac:inkMkLst>
        </pc:inkChg>
        <pc:inkChg chg="add mod">
          <ac:chgData name="Kokchun Giang" userId="67e2125d-ec8c-4323-9653-9824a2ad815f" providerId="ADAL" clId="{10EEDAB3-2DB0-BA4D-8CC6-6424E46A9142}" dt="2024-01-13T12:45:49.844" v="623"/>
          <ac:inkMkLst>
            <pc:docMk/>
            <pc:sldMk cId="3373492746" sldId="324"/>
            <ac:inkMk id="384" creationId="{59950684-9EEA-13F4-8848-6AC47CCE4354}"/>
          </ac:inkMkLst>
        </pc:inkChg>
        <pc:inkChg chg="add mod">
          <ac:chgData name="Kokchun Giang" userId="67e2125d-ec8c-4323-9653-9824a2ad815f" providerId="ADAL" clId="{10EEDAB3-2DB0-BA4D-8CC6-6424E46A9142}" dt="2024-01-13T12:45:55.952" v="637"/>
          <ac:inkMkLst>
            <pc:docMk/>
            <pc:sldMk cId="3373492746" sldId="324"/>
            <ac:inkMk id="386" creationId="{B6BD5EDC-D465-793A-601C-574682AE753F}"/>
          </ac:inkMkLst>
        </pc:inkChg>
        <pc:inkChg chg="add mod">
          <ac:chgData name="Kokchun Giang" userId="67e2125d-ec8c-4323-9653-9824a2ad815f" providerId="ADAL" clId="{10EEDAB3-2DB0-BA4D-8CC6-6424E46A9142}" dt="2024-01-13T12:45:55.952" v="637"/>
          <ac:inkMkLst>
            <pc:docMk/>
            <pc:sldMk cId="3373492746" sldId="324"/>
            <ac:inkMk id="387" creationId="{BBD54E99-33D4-83AA-0D41-4B481CAE63D6}"/>
          </ac:inkMkLst>
        </pc:inkChg>
        <pc:inkChg chg="add del mod">
          <ac:chgData name="Kokchun Giang" userId="67e2125d-ec8c-4323-9653-9824a2ad815f" providerId="ADAL" clId="{10EEDAB3-2DB0-BA4D-8CC6-6424E46A9142}" dt="2024-01-13T12:45:52.522" v="631"/>
          <ac:inkMkLst>
            <pc:docMk/>
            <pc:sldMk cId="3373492746" sldId="324"/>
            <ac:inkMk id="388" creationId="{A81FEC62-CFCD-1F97-EAB2-9F22844577E5}"/>
          </ac:inkMkLst>
        </pc:inkChg>
        <pc:inkChg chg="add del">
          <ac:chgData name="Kokchun Giang" userId="67e2125d-ec8c-4323-9653-9824a2ad815f" providerId="ADAL" clId="{10EEDAB3-2DB0-BA4D-8CC6-6424E46A9142}" dt="2024-01-13T12:45:52.049" v="628" actId="9405"/>
          <ac:inkMkLst>
            <pc:docMk/>
            <pc:sldMk cId="3373492746" sldId="324"/>
            <ac:inkMk id="389" creationId="{C20C9240-4550-AEA1-BC16-7C3F57578A06}"/>
          </ac:inkMkLst>
        </pc:inkChg>
        <pc:inkChg chg="add mod">
          <ac:chgData name="Kokchun Giang" userId="67e2125d-ec8c-4323-9653-9824a2ad815f" providerId="ADAL" clId="{10EEDAB3-2DB0-BA4D-8CC6-6424E46A9142}" dt="2024-01-13T12:45:55.952" v="637"/>
          <ac:inkMkLst>
            <pc:docMk/>
            <pc:sldMk cId="3373492746" sldId="324"/>
            <ac:inkMk id="391" creationId="{8645B605-5BF7-374C-6339-21B4583863D5}"/>
          </ac:inkMkLst>
        </pc:inkChg>
        <pc:inkChg chg="add mod">
          <ac:chgData name="Kokchun Giang" userId="67e2125d-ec8c-4323-9653-9824a2ad815f" providerId="ADAL" clId="{10EEDAB3-2DB0-BA4D-8CC6-6424E46A9142}" dt="2024-01-13T12:45:55.952" v="637"/>
          <ac:inkMkLst>
            <pc:docMk/>
            <pc:sldMk cId="3373492746" sldId="324"/>
            <ac:inkMk id="392" creationId="{C1B066B8-AE6D-8442-0AAD-1359936E222E}"/>
          </ac:inkMkLst>
        </pc:inkChg>
        <pc:inkChg chg="add mod">
          <ac:chgData name="Kokchun Giang" userId="67e2125d-ec8c-4323-9653-9824a2ad815f" providerId="ADAL" clId="{10EEDAB3-2DB0-BA4D-8CC6-6424E46A9142}" dt="2024-01-13T12:45:55.952" v="637"/>
          <ac:inkMkLst>
            <pc:docMk/>
            <pc:sldMk cId="3373492746" sldId="324"/>
            <ac:inkMk id="393" creationId="{1744DF42-8C8F-6B30-8C7D-8CED65D0546E}"/>
          </ac:inkMkLst>
        </pc:inkChg>
        <pc:inkChg chg="add mod">
          <ac:chgData name="Kokchun Giang" userId="67e2125d-ec8c-4323-9653-9824a2ad815f" providerId="ADAL" clId="{10EEDAB3-2DB0-BA4D-8CC6-6424E46A9142}" dt="2024-01-13T12:45:55.952" v="637"/>
          <ac:inkMkLst>
            <pc:docMk/>
            <pc:sldMk cId="3373492746" sldId="324"/>
            <ac:inkMk id="394" creationId="{CA237981-1EA4-82BA-A1D9-0D0302886944}"/>
          </ac:inkMkLst>
        </pc:inkChg>
        <pc:inkChg chg="add mod">
          <ac:chgData name="Kokchun Giang" userId="67e2125d-ec8c-4323-9653-9824a2ad815f" providerId="ADAL" clId="{10EEDAB3-2DB0-BA4D-8CC6-6424E46A9142}" dt="2024-01-13T12:45:55.952" v="637"/>
          <ac:inkMkLst>
            <pc:docMk/>
            <pc:sldMk cId="3373492746" sldId="324"/>
            <ac:inkMk id="395" creationId="{1E2ABFB5-FF57-1DB2-22F1-FF4E8DBFABFB}"/>
          </ac:inkMkLst>
        </pc:inkChg>
        <pc:inkChg chg="add mod">
          <ac:chgData name="Kokchun Giang" userId="67e2125d-ec8c-4323-9653-9824a2ad815f" providerId="ADAL" clId="{10EEDAB3-2DB0-BA4D-8CC6-6424E46A9142}" dt="2024-01-13T12:46:16.880" v="662"/>
          <ac:inkMkLst>
            <pc:docMk/>
            <pc:sldMk cId="3373492746" sldId="324"/>
            <ac:inkMk id="397" creationId="{C202CDD6-1680-3DAC-45FE-8ADD2AC9A040}"/>
          </ac:inkMkLst>
        </pc:inkChg>
        <pc:inkChg chg="add mod">
          <ac:chgData name="Kokchun Giang" userId="67e2125d-ec8c-4323-9653-9824a2ad815f" providerId="ADAL" clId="{10EEDAB3-2DB0-BA4D-8CC6-6424E46A9142}" dt="2024-01-13T12:46:16.880" v="662"/>
          <ac:inkMkLst>
            <pc:docMk/>
            <pc:sldMk cId="3373492746" sldId="324"/>
            <ac:inkMk id="398" creationId="{53BB1862-1DCC-987E-7648-7244BB923602}"/>
          </ac:inkMkLst>
        </pc:inkChg>
        <pc:inkChg chg="add mod">
          <ac:chgData name="Kokchun Giang" userId="67e2125d-ec8c-4323-9653-9824a2ad815f" providerId="ADAL" clId="{10EEDAB3-2DB0-BA4D-8CC6-6424E46A9142}" dt="2024-01-13T12:46:16.880" v="662"/>
          <ac:inkMkLst>
            <pc:docMk/>
            <pc:sldMk cId="3373492746" sldId="324"/>
            <ac:inkMk id="399" creationId="{6F89EF8B-76E0-EDF8-02C1-87CF98DE7483}"/>
          </ac:inkMkLst>
        </pc:inkChg>
        <pc:inkChg chg="add mod">
          <ac:chgData name="Kokchun Giang" userId="67e2125d-ec8c-4323-9653-9824a2ad815f" providerId="ADAL" clId="{10EEDAB3-2DB0-BA4D-8CC6-6424E46A9142}" dt="2024-01-13T12:46:16.880" v="662"/>
          <ac:inkMkLst>
            <pc:docMk/>
            <pc:sldMk cId="3373492746" sldId="324"/>
            <ac:inkMk id="400" creationId="{E1D93400-93FE-63A8-86E8-EF17E764EC3F}"/>
          </ac:inkMkLst>
        </pc:inkChg>
        <pc:inkChg chg="add mod">
          <ac:chgData name="Kokchun Giang" userId="67e2125d-ec8c-4323-9653-9824a2ad815f" providerId="ADAL" clId="{10EEDAB3-2DB0-BA4D-8CC6-6424E46A9142}" dt="2024-01-13T12:46:16.880" v="662"/>
          <ac:inkMkLst>
            <pc:docMk/>
            <pc:sldMk cId="3373492746" sldId="324"/>
            <ac:inkMk id="401" creationId="{BD2EEFC6-23E4-6813-F9EE-16EC0A0AE55F}"/>
          </ac:inkMkLst>
        </pc:inkChg>
        <pc:inkChg chg="add mod">
          <ac:chgData name="Kokchun Giang" userId="67e2125d-ec8c-4323-9653-9824a2ad815f" providerId="ADAL" clId="{10EEDAB3-2DB0-BA4D-8CC6-6424E46A9142}" dt="2024-01-13T12:46:16.880" v="662"/>
          <ac:inkMkLst>
            <pc:docMk/>
            <pc:sldMk cId="3373492746" sldId="324"/>
            <ac:inkMk id="402" creationId="{B5B701F1-D974-DDE9-2E4D-9A0EBCB2828F}"/>
          </ac:inkMkLst>
        </pc:inkChg>
        <pc:inkChg chg="add mod">
          <ac:chgData name="Kokchun Giang" userId="67e2125d-ec8c-4323-9653-9824a2ad815f" providerId="ADAL" clId="{10EEDAB3-2DB0-BA4D-8CC6-6424E46A9142}" dt="2024-01-13T12:46:16.880" v="662"/>
          <ac:inkMkLst>
            <pc:docMk/>
            <pc:sldMk cId="3373492746" sldId="324"/>
            <ac:inkMk id="403" creationId="{164B03CC-8B40-CD65-92BD-F1CFD6279792}"/>
          </ac:inkMkLst>
        </pc:inkChg>
        <pc:inkChg chg="add mod">
          <ac:chgData name="Kokchun Giang" userId="67e2125d-ec8c-4323-9653-9824a2ad815f" providerId="ADAL" clId="{10EEDAB3-2DB0-BA4D-8CC6-6424E46A9142}" dt="2024-01-13T12:46:16.880" v="662"/>
          <ac:inkMkLst>
            <pc:docMk/>
            <pc:sldMk cId="3373492746" sldId="324"/>
            <ac:inkMk id="405" creationId="{798DEDBB-F0E0-8B3F-5D2B-905F40C60986}"/>
          </ac:inkMkLst>
        </pc:inkChg>
        <pc:inkChg chg="add mod">
          <ac:chgData name="Kokchun Giang" userId="67e2125d-ec8c-4323-9653-9824a2ad815f" providerId="ADAL" clId="{10EEDAB3-2DB0-BA4D-8CC6-6424E46A9142}" dt="2024-01-13T12:46:16.880" v="662"/>
          <ac:inkMkLst>
            <pc:docMk/>
            <pc:sldMk cId="3373492746" sldId="324"/>
            <ac:inkMk id="406" creationId="{F34FD7CE-7FBF-95EF-4616-ED194172C3A0}"/>
          </ac:inkMkLst>
        </pc:inkChg>
        <pc:inkChg chg="add mod">
          <ac:chgData name="Kokchun Giang" userId="67e2125d-ec8c-4323-9653-9824a2ad815f" providerId="ADAL" clId="{10EEDAB3-2DB0-BA4D-8CC6-6424E46A9142}" dt="2024-01-13T12:46:16.880" v="662"/>
          <ac:inkMkLst>
            <pc:docMk/>
            <pc:sldMk cId="3373492746" sldId="324"/>
            <ac:inkMk id="407" creationId="{85CF7F93-39FB-09C8-AF6E-FBCFBAC7411C}"/>
          </ac:inkMkLst>
        </pc:inkChg>
        <pc:inkChg chg="add mod">
          <ac:chgData name="Kokchun Giang" userId="67e2125d-ec8c-4323-9653-9824a2ad815f" providerId="ADAL" clId="{10EEDAB3-2DB0-BA4D-8CC6-6424E46A9142}" dt="2024-01-13T12:46:16.880" v="662"/>
          <ac:inkMkLst>
            <pc:docMk/>
            <pc:sldMk cId="3373492746" sldId="324"/>
            <ac:inkMk id="409" creationId="{7885BAF8-4216-A0CD-DAC5-ABADA18836B4}"/>
          </ac:inkMkLst>
        </pc:inkChg>
        <pc:inkChg chg="add mod">
          <ac:chgData name="Kokchun Giang" userId="67e2125d-ec8c-4323-9653-9824a2ad815f" providerId="ADAL" clId="{10EEDAB3-2DB0-BA4D-8CC6-6424E46A9142}" dt="2024-01-13T12:46:16.880" v="662"/>
          <ac:inkMkLst>
            <pc:docMk/>
            <pc:sldMk cId="3373492746" sldId="324"/>
            <ac:inkMk id="410" creationId="{E6A3438C-4A62-1EFE-53FB-16F5B74726F4}"/>
          </ac:inkMkLst>
        </pc:inkChg>
        <pc:inkChg chg="add mod">
          <ac:chgData name="Kokchun Giang" userId="67e2125d-ec8c-4323-9653-9824a2ad815f" providerId="ADAL" clId="{10EEDAB3-2DB0-BA4D-8CC6-6424E46A9142}" dt="2024-01-13T12:46:16.880" v="662"/>
          <ac:inkMkLst>
            <pc:docMk/>
            <pc:sldMk cId="3373492746" sldId="324"/>
            <ac:inkMk id="411" creationId="{9240F1F4-AFF1-A3EF-1541-3E3258D053DA}"/>
          </ac:inkMkLst>
        </pc:inkChg>
        <pc:inkChg chg="add mod">
          <ac:chgData name="Kokchun Giang" userId="67e2125d-ec8c-4323-9653-9824a2ad815f" providerId="ADAL" clId="{10EEDAB3-2DB0-BA4D-8CC6-6424E46A9142}" dt="2024-01-13T12:46:16.880" v="662"/>
          <ac:inkMkLst>
            <pc:docMk/>
            <pc:sldMk cId="3373492746" sldId="324"/>
            <ac:inkMk id="412" creationId="{11416877-4603-98B9-2944-0D31E4FD191F}"/>
          </ac:inkMkLst>
        </pc:inkChg>
        <pc:inkChg chg="add mod">
          <ac:chgData name="Kokchun Giang" userId="67e2125d-ec8c-4323-9653-9824a2ad815f" providerId="ADAL" clId="{10EEDAB3-2DB0-BA4D-8CC6-6424E46A9142}" dt="2024-01-13T12:46:16.880" v="662"/>
          <ac:inkMkLst>
            <pc:docMk/>
            <pc:sldMk cId="3373492746" sldId="324"/>
            <ac:inkMk id="413" creationId="{BA99D7D7-6AB4-C1A6-6751-4EA347F40BB6}"/>
          </ac:inkMkLst>
        </pc:inkChg>
        <pc:inkChg chg="add mod">
          <ac:chgData name="Kokchun Giang" userId="67e2125d-ec8c-4323-9653-9824a2ad815f" providerId="ADAL" clId="{10EEDAB3-2DB0-BA4D-8CC6-6424E46A9142}" dt="2024-01-13T12:46:16.880" v="662"/>
          <ac:inkMkLst>
            <pc:docMk/>
            <pc:sldMk cId="3373492746" sldId="324"/>
            <ac:inkMk id="414" creationId="{752FE71B-F252-FC35-0D7D-FA915F366470}"/>
          </ac:inkMkLst>
        </pc:inkChg>
        <pc:inkChg chg="add mod">
          <ac:chgData name="Kokchun Giang" userId="67e2125d-ec8c-4323-9653-9824a2ad815f" providerId="ADAL" clId="{10EEDAB3-2DB0-BA4D-8CC6-6424E46A9142}" dt="2024-01-13T12:46:16.880" v="662"/>
          <ac:inkMkLst>
            <pc:docMk/>
            <pc:sldMk cId="3373492746" sldId="324"/>
            <ac:inkMk id="415" creationId="{A53A194A-DE77-D234-37B1-540ADC78E53D}"/>
          </ac:inkMkLst>
        </pc:inkChg>
        <pc:inkChg chg="add mod">
          <ac:chgData name="Kokchun Giang" userId="67e2125d-ec8c-4323-9653-9824a2ad815f" providerId="ADAL" clId="{10EEDAB3-2DB0-BA4D-8CC6-6424E46A9142}" dt="2024-01-13T12:46:16.880" v="662"/>
          <ac:inkMkLst>
            <pc:docMk/>
            <pc:sldMk cId="3373492746" sldId="324"/>
            <ac:inkMk id="417" creationId="{20087D9C-0802-C0C6-E859-6A3E12C8B3EA}"/>
          </ac:inkMkLst>
        </pc:inkChg>
        <pc:inkChg chg="add mod">
          <ac:chgData name="Kokchun Giang" userId="67e2125d-ec8c-4323-9653-9824a2ad815f" providerId="ADAL" clId="{10EEDAB3-2DB0-BA4D-8CC6-6424E46A9142}" dt="2024-01-13T12:46:16.880" v="662"/>
          <ac:inkMkLst>
            <pc:docMk/>
            <pc:sldMk cId="3373492746" sldId="324"/>
            <ac:inkMk id="419" creationId="{ACCDD2B3-4D9A-D8AE-53CD-6E02635D5273}"/>
          </ac:inkMkLst>
        </pc:inkChg>
        <pc:inkChg chg="add mod">
          <ac:chgData name="Kokchun Giang" userId="67e2125d-ec8c-4323-9653-9824a2ad815f" providerId="ADAL" clId="{10EEDAB3-2DB0-BA4D-8CC6-6424E46A9142}" dt="2024-01-13T12:46:16.880" v="662"/>
          <ac:inkMkLst>
            <pc:docMk/>
            <pc:sldMk cId="3373492746" sldId="324"/>
            <ac:inkMk id="420" creationId="{AA3EDAB5-22C7-76E5-EA88-4B773AF8B727}"/>
          </ac:inkMkLst>
        </pc:inkChg>
        <pc:inkChg chg="add mod">
          <ac:chgData name="Kokchun Giang" userId="67e2125d-ec8c-4323-9653-9824a2ad815f" providerId="ADAL" clId="{10EEDAB3-2DB0-BA4D-8CC6-6424E46A9142}" dt="2024-01-13T15:25:35.857" v="2889" actId="164"/>
          <ac:inkMkLst>
            <pc:docMk/>
            <pc:sldMk cId="3373492746" sldId="324"/>
            <ac:inkMk id="422" creationId="{2B2DDE4B-FB5D-220C-80FE-9EA45E4412D6}"/>
          </ac:inkMkLst>
        </pc:inkChg>
        <pc:inkChg chg="add mod">
          <ac:chgData name="Kokchun Giang" userId="67e2125d-ec8c-4323-9653-9824a2ad815f" providerId="ADAL" clId="{10EEDAB3-2DB0-BA4D-8CC6-6424E46A9142}" dt="2024-01-13T15:25:35.857" v="2889" actId="164"/>
          <ac:inkMkLst>
            <pc:docMk/>
            <pc:sldMk cId="3373492746" sldId="324"/>
            <ac:inkMk id="423" creationId="{75426B72-00FF-8C03-3CCD-5C598A5D9761}"/>
          </ac:inkMkLst>
        </pc:inkChg>
        <pc:inkChg chg="add mod">
          <ac:chgData name="Kokchun Giang" userId="67e2125d-ec8c-4323-9653-9824a2ad815f" providerId="ADAL" clId="{10EEDAB3-2DB0-BA4D-8CC6-6424E46A9142}" dt="2024-01-13T15:25:35.857" v="2889" actId="164"/>
          <ac:inkMkLst>
            <pc:docMk/>
            <pc:sldMk cId="3373492746" sldId="324"/>
            <ac:inkMk id="424" creationId="{94FDBEA5-B449-586A-760A-F4CC99476603}"/>
          </ac:inkMkLst>
        </pc:inkChg>
        <pc:inkChg chg="add mod">
          <ac:chgData name="Kokchun Giang" userId="67e2125d-ec8c-4323-9653-9824a2ad815f" providerId="ADAL" clId="{10EEDAB3-2DB0-BA4D-8CC6-6424E46A9142}" dt="2024-01-13T15:25:35.857" v="2889" actId="164"/>
          <ac:inkMkLst>
            <pc:docMk/>
            <pc:sldMk cId="3373492746" sldId="324"/>
            <ac:inkMk id="425" creationId="{FEA8BD2F-B671-8AB3-9064-7BD10EE8EC4D}"/>
          </ac:inkMkLst>
        </pc:inkChg>
        <pc:inkChg chg="add mod">
          <ac:chgData name="Kokchun Giang" userId="67e2125d-ec8c-4323-9653-9824a2ad815f" providerId="ADAL" clId="{10EEDAB3-2DB0-BA4D-8CC6-6424E46A9142}" dt="2024-01-13T15:25:35.857" v="2889" actId="164"/>
          <ac:inkMkLst>
            <pc:docMk/>
            <pc:sldMk cId="3373492746" sldId="324"/>
            <ac:inkMk id="426" creationId="{56F038B0-D276-904F-FE2A-FDB46CA4EB58}"/>
          </ac:inkMkLst>
        </pc:inkChg>
        <pc:inkChg chg="add mod">
          <ac:chgData name="Kokchun Giang" userId="67e2125d-ec8c-4323-9653-9824a2ad815f" providerId="ADAL" clId="{10EEDAB3-2DB0-BA4D-8CC6-6424E46A9142}" dt="2024-01-13T15:25:35.857" v="2889" actId="164"/>
          <ac:inkMkLst>
            <pc:docMk/>
            <pc:sldMk cId="3373492746" sldId="324"/>
            <ac:inkMk id="427" creationId="{1B336D7E-E8E2-2183-EE88-6CE2A7E9F1A7}"/>
          </ac:inkMkLst>
        </pc:inkChg>
        <pc:inkChg chg="add mod">
          <ac:chgData name="Kokchun Giang" userId="67e2125d-ec8c-4323-9653-9824a2ad815f" providerId="ADAL" clId="{10EEDAB3-2DB0-BA4D-8CC6-6424E46A9142}" dt="2024-01-13T15:25:35.857" v="2889" actId="164"/>
          <ac:inkMkLst>
            <pc:docMk/>
            <pc:sldMk cId="3373492746" sldId="324"/>
            <ac:inkMk id="428" creationId="{9DC3B175-4B4D-64F9-382F-2041C8CB1B38}"/>
          </ac:inkMkLst>
        </pc:inkChg>
        <pc:inkChg chg="add mod">
          <ac:chgData name="Kokchun Giang" userId="67e2125d-ec8c-4323-9653-9824a2ad815f" providerId="ADAL" clId="{10EEDAB3-2DB0-BA4D-8CC6-6424E46A9142}" dt="2024-01-13T15:25:35.857" v="2889" actId="164"/>
          <ac:inkMkLst>
            <pc:docMk/>
            <pc:sldMk cId="3373492746" sldId="324"/>
            <ac:inkMk id="429" creationId="{6A577B74-E969-81A1-FAF5-458400142804}"/>
          </ac:inkMkLst>
        </pc:inkChg>
        <pc:inkChg chg="add mod">
          <ac:chgData name="Kokchun Giang" userId="67e2125d-ec8c-4323-9653-9824a2ad815f" providerId="ADAL" clId="{10EEDAB3-2DB0-BA4D-8CC6-6424E46A9142}" dt="2024-01-13T15:25:35.857" v="2889" actId="164"/>
          <ac:inkMkLst>
            <pc:docMk/>
            <pc:sldMk cId="3373492746" sldId="324"/>
            <ac:inkMk id="430" creationId="{138745EC-B661-7621-1EDF-A47F36703AB2}"/>
          </ac:inkMkLst>
        </pc:inkChg>
        <pc:inkChg chg="add mod">
          <ac:chgData name="Kokchun Giang" userId="67e2125d-ec8c-4323-9653-9824a2ad815f" providerId="ADAL" clId="{10EEDAB3-2DB0-BA4D-8CC6-6424E46A9142}" dt="2024-01-13T15:25:44.766" v="2891" actId="164"/>
          <ac:inkMkLst>
            <pc:docMk/>
            <pc:sldMk cId="3373492746" sldId="324"/>
            <ac:inkMk id="431" creationId="{C66F511D-848D-DF97-A44F-ED37DDF36DA4}"/>
          </ac:inkMkLst>
        </pc:inkChg>
        <pc:inkChg chg="add mod">
          <ac:chgData name="Kokchun Giang" userId="67e2125d-ec8c-4323-9653-9824a2ad815f" providerId="ADAL" clId="{10EEDAB3-2DB0-BA4D-8CC6-6424E46A9142}" dt="2024-01-13T12:46:45.195" v="678"/>
          <ac:inkMkLst>
            <pc:docMk/>
            <pc:sldMk cId="3373492746" sldId="324"/>
            <ac:inkMk id="432" creationId="{2DD3ADAB-EC9E-9445-3166-D79D0DFA6A3D}"/>
          </ac:inkMkLst>
        </pc:inkChg>
        <pc:inkChg chg="add mod">
          <ac:chgData name="Kokchun Giang" userId="67e2125d-ec8c-4323-9653-9824a2ad815f" providerId="ADAL" clId="{10EEDAB3-2DB0-BA4D-8CC6-6424E46A9142}" dt="2024-01-13T12:46:45.195" v="678"/>
          <ac:inkMkLst>
            <pc:docMk/>
            <pc:sldMk cId="3373492746" sldId="324"/>
            <ac:inkMk id="433" creationId="{2ACAA224-12B6-6D38-260A-E34F7F21A77B}"/>
          </ac:inkMkLst>
        </pc:inkChg>
        <pc:inkChg chg="add mod">
          <ac:chgData name="Kokchun Giang" userId="67e2125d-ec8c-4323-9653-9824a2ad815f" providerId="ADAL" clId="{10EEDAB3-2DB0-BA4D-8CC6-6424E46A9142}" dt="2024-01-13T12:46:45.195" v="678"/>
          <ac:inkMkLst>
            <pc:docMk/>
            <pc:sldMk cId="3373492746" sldId="324"/>
            <ac:inkMk id="434" creationId="{479E87A4-9E76-3CF8-1470-1C534DD51CD2}"/>
          </ac:inkMkLst>
        </pc:inkChg>
        <pc:inkChg chg="add mod">
          <ac:chgData name="Kokchun Giang" userId="67e2125d-ec8c-4323-9653-9824a2ad815f" providerId="ADAL" clId="{10EEDAB3-2DB0-BA4D-8CC6-6424E46A9142}" dt="2024-01-13T12:46:45.195" v="678"/>
          <ac:inkMkLst>
            <pc:docMk/>
            <pc:sldMk cId="3373492746" sldId="324"/>
            <ac:inkMk id="435" creationId="{D7443A9D-879C-00E1-6C62-9FF6FC78E273}"/>
          </ac:inkMkLst>
        </pc:inkChg>
        <pc:inkChg chg="add mod">
          <ac:chgData name="Kokchun Giang" userId="67e2125d-ec8c-4323-9653-9824a2ad815f" providerId="ADAL" clId="{10EEDAB3-2DB0-BA4D-8CC6-6424E46A9142}" dt="2024-01-13T12:46:49.135" v="687"/>
          <ac:inkMkLst>
            <pc:docMk/>
            <pc:sldMk cId="3373492746" sldId="324"/>
            <ac:inkMk id="437" creationId="{E1C7E6D9-6527-4345-F521-EE1A49EB4005}"/>
          </ac:inkMkLst>
        </pc:inkChg>
        <pc:inkChg chg="add mod">
          <ac:chgData name="Kokchun Giang" userId="67e2125d-ec8c-4323-9653-9824a2ad815f" providerId="ADAL" clId="{10EEDAB3-2DB0-BA4D-8CC6-6424E46A9142}" dt="2024-01-13T12:46:49.135" v="687"/>
          <ac:inkMkLst>
            <pc:docMk/>
            <pc:sldMk cId="3373492746" sldId="324"/>
            <ac:inkMk id="438" creationId="{07B948E3-F690-38DA-177F-E80F3D27F281}"/>
          </ac:inkMkLst>
        </pc:inkChg>
        <pc:inkChg chg="add mod">
          <ac:chgData name="Kokchun Giang" userId="67e2125d-ec8c-4323-9653-9824a2ad815f" providerId="ADAL" clId="{10EEDAB3-2DB0-BA4D-8CC6-6424E46A9142}" dt="2024-01-13T12:46:49.135" v="687"/>
          <ac:inkMkLst>
            <pc:docMk/>
            <pc:sldMk cId="3373492746" sldId="324"/>
            <ac:inkMk id="439" creationId="{EC70BC27-F817-4E38-F61E-CA8C6B937929}"/>
          </ac:inkMkLst>
        </pc:inkChg>
        <pc:inkChg chg="add mod">
          <ac:chgData name="Kokchun Giang" userId="67e2125d-ec8c-4323-9653-9824a2ad815f" providerId="ADAL" clId="{10EEDAB3-2DB0-BA4D-8CC6-6424E46A9142}" dt="2024-01-13T12:46:49.135" v="687"/>
          <ac:inkMkLst>
            <pc:docMk/>
            <pc:sldMk cId="3373492746" sldId="324"/>
            <ac:inkMk id="440" creationId="{C4464B83-55F6-9606-2F12-EB883EA8B880}"/>
          </ac:inkMkLst>
        </pc:inkChg>
        <pc:inkChg chg="add mod">
          <ac:chgData name="Kokchun Giang" userId="67e2125d-ec8c-4323-9653-9824a2ad815f" providerId="ADAL" clId="{10EEDAB3-2DB0-BA4D-8CC6-6424E46A9142}" dt="2024-01-13T12:46:49.135" v="687"/>
          <ac:inkMkLst>
            <pc:docMk/>
            <pc:sldMk cId="3373492746" sldId="324"/>
            <ac:inkMk id="441" creationId="{1F147002-8B99-009A-2B85-A3E8C895A3B4}"/>
          </ac:inkMkLst>
        </pc:inkChg>
        <pc:inkChg chg="add mod">
          <ac:chgData name="Kokchun Giang" userId="67e2125d-ec8c-4323-9653-9824a2ad815f" providerId="ADAL" clId="{10EEDAB3-2DB0-BA4D-8CC6-6424E46A9142}" dt="2024-01-13T12:46:49.135" v="687"/>
          <ac:inkMkLst>
            <pc:docMk/>
            <pc:sldMk cId="3373492746" sldId="324"/>
            <ac:inkMk id="442" creationId="{25C5B071-395C-EF50-A233-0D732DB86D33}"/>
          </ac:inkMkLst>
        </pc:inkChg>
        <pc:inkChg chg="add mod">
          <ac:chgData name="Kokchun Giang" userId="67e2125d-ec8c-4323-9653-9824a2ad815f" providerId="ADAL" clId="{10EEDAB3-2DB0-BA4D-8CC6-6424E46A9142}" dt="2024-01-13T12:46:49.135" v="687"/>
          <ac:inkMkLst>
            <pc:docMk/>
            <pc:sldMk cId="3373492746" sldId="324"/>
            <ac:inkMk id="443" creationId="{0BD73525-3AD6-A94D-B247-A2206DF8E029}"/>
          </ac:inkMkLst>
        </pc:inkChg>
        <pc:inkChg chg="add mod">
          <ac:chgData name="Kokchun Giang" userId="67e2125d-ec8c-4323-9653-9824a2ad815f" providerId="ADAL" clId="{10EEDAB3-2DB0-BA4D-8CC6-6424E46A9142}" dt="2024-01-13T12:46:49.135" v="687"/>
          <ac:inkMkLst>
            <pc:docMk/>
            <pc:sldMk cId="3373492746" sldId="324"/>
            <ac:inkMk id="444" creationId="{93C4BC99-A3CF-9CD5-E9E4-51079CCF9E60}"/>
          </ac:inkMkLst>
        </pc:inkChg>
        <pc:inkChg chg="add mod">
          <ac:chgData name="Kokchun Giang" userId="67e2125d-ec8c-4323-9653-9824a2ad815f" providerId="ADAL" clId="{10EEDAB3-2DB0-BA4D-8CC6-6424E46A9142}" dt="2024-01-13T12:47:00.176" v="697"/>
          <ac:inkMkLst>
            <pc:docMk/>
            <pc:sldMk cId="3373492746" sldId="324"/>
            <ac:inkMk id="446" creationId="{4F5927E5-4B7A-D8F0-34DD-7F44541CCC97}"/>
          </ac:inkMkLst>
        </pc:inkChg>
        <pc:inkChg chg="add mod">
          <ac:chgData name="Kokchun Giang" userId="67e2125d-ec8c-4323-9653-9824a2ad815f" providerId="ADAL" clId="{10EEDAB3-2DB0-BA4D-8CC6-6424E46A9142}" dt="2024-01-13T12:47:00.176" v="697"/>
          <ac:inkMkLst>
            <pc:docMk/>
            <pc:sldMk cId="3373492746" sldId="324"/>
            <ac:inkMk id="447" creationId="{46E5BDBD-9B48-5F22-1B22-50483B61367A}"/>
          </ac:inkMkLst>
        </pc:inkChg>
        <pc:inkChg chg="add mod">
          <ac:chgData name="Kokchun Giang" userId="67e2125d-ec8c-4323-9653-9824a2ad815f" providerId="ADAL" clId="{10EEDAB3-2DB0-BA4D-8CC6-6424E46A9142}" dt="2024-01-13T12:47:00.176" v="697"/>
          <ac:inkMkLst>
            <pc:docMk/>
            <pc:sldMk cId="3373492746" sldId="324"/>
            <ac:inkMk id="448" creationId="{52156E1F-E457-D80C-035F-B0E05AD385F2}"/>
          </ac:inkMkLst>
        </pc:inkChg>
        <pc:inkChg chg="add mod">
          <ac:chgData name="Kokchun Giang" userId="67e2125d-ec8c-4323-9653-9824a2ad815f" providerId="ADAL" clId="{10EEDAB3-2DB0-BA4D-8CC6-6424E46A9142}" dt="2024-01-13T12:47:00.176" v="697"/>
          <ac:inkMkLst>
            <pc:docMk/>
            <pc:sldMk cId="3373492746" sldId="324"/>
            <ac:inkMk id="449" creationId="{F6A10744-B669-DD14-633C-C964C5D3EC82}"/>
          </ac:inkMkLst>
        </pc:inkChg>
        <pc:inkChg chg="add mod">
          <ac:chgData name="Kokchun Giang" userId="67e2125d-ec8c-4323-9653-9824a2ad815f" providerId="ADAL" clId="{10EEDAB3-2DB0-BA4D-8CC6-6424E46A9142}" dt="2024-01-13T12:47:00.176" v="697"/>
          <ac:inkMkLst>
            <pc:docMk/>
            <pc:sldMk cId="3373492746" sldId="324"/>
            <ac:inkMk id="450" creationId="{5B96A72F-290D-70D1-617C-346618ED07EF}"/>
          </ac:inkMkLst>
        </pc:inkChg>
        <pc:inkChg chg="add mod">
          <ac:chgData name="Kokchun Giang" userId="67e2125d-ec8c-4323-9653-9824a2ad815f" providerId="ADAL" clId="{10EEDAB3-2DB0-BA4D-8CC6-6424E46A9142}" dt="2024-01-13T12:47:00.176" v="697"/>
          <ac:inkMkLst>
            <pc:docMk/>
            <pc:sldMk cId="3373492746" sldId="324"/>
            <ac:inkMk id="451" creationId="{83B5FEFB-690C-1F3B-A8CA-F1C18F541647}"/>
          </ac:inkMkLst>
        </pc:inkChg>
        <pc:inkChg chg="add mod">
          <ac:chgData name="Kokchun Giang" userId="67e2125d-ec8c-4323-9653-9824a2ad815f" providerId="ADAL" clId="{10EEDAB3-2DB0-BA4D-8CC6-6424E46A9142}" dt="2024-01-13T12:47:00.176" v="697"/>
          <ac:inkMkLst>
            <pc:docMk/>
            <pc:sldMk cId="3373492746" sldId="324"/>
            <ac:inkMk id="452" creationId="{60646777-061D-7B72-9123-7B16689FBD5E}"/>
          </ac:inkMkLst>
        </pc:inkChg>
        <pc:inkChg chg="add mod">
          <ac:chgData name="Kokchun Giang" userId="67e2125d-ec8c-4323-9653-9824a2ad815f" providerId="ADAL" clId="{10EEDAB3-2DB0-BA4D-8CC6-6424E46A9142}" dt="2024-01-13T12:47:00.176" v="697"/>
          <ac:inkMkLst>
            <pc:docMk/>
            <pc:sldMk cId="3373492746" sldId="324"/>
            <ac:inkMk id="453" creationId="{2DE1345C-6079-37C8-32A1-88747D46E64C}"/>
          </ac:inkMkLst>
        </pc:inkChg>
        <pc:inkChg chg="add mod">
          <ac:chgData name="Kokchun Giang" userId="67e2125d-ec8c-4323-9653-9824a2ad815f" providerId="ADAL" clId="{10EEDAB3-2DB0-BA4D-8CC6-6424E46A9142}" dt="2024-01-13T12:47:02.056" v="700"/>
          <ac:inkMkLst>
            <pc:docMk/>
            <pc:sldMk cId="3373492746" sldId="324"/>
            <ac:inkMk id="454" creationId="{8A0BE80A-CC6F-40D5-FE5E-8B958363EB78}"/>
          </ac:inkMkLst>
        </pc:inkChg>
        <pc:inkChg chg="add mod">
          <ac:chgData name="Kokchun Giang" userId="67e2125d-ec8c-4323-9653-9824a2ad815f" providerId="ADAL" clId="{10EEDAB3-2DB0-BA4D-8CC6-6424E46A9142}" dt="2024-01-13T12:47:02.056" v="700"/>
          <ac:inkMkLst>
            <pc:docMk/>
            <pc:sldMk cId="3373492746" sldId="324"/>
            <ac:inkMk id="456" creationId="{615EDB79-E8B4-B6C3-FF05-D89BFB09810B}"/>
          </ac:inkMkLst>
        </pc:inkChg>
        <pc:inkChg chg="add mod">
          <ac:chgData name="Kokchun Giang" userId="67e2125d-ec8c-4323-9653-9824a2ad815f" providerId="ADAL" clId="{10EEDAB3-2DB0-BA4D-8CC6-6424E46A9142}" dt="2024-01-13T12:47:02.056" v="700"/>
          <ac:inkMkLst>
            <pc:docMk/>
            <pc:sldMk cId="3373492746" sldId="324"/>
            <ac:inkMk id="457" creationId="{54D34FC4-B489-8202-FF6B-614C154C2AC2}"/>
          </ac:inkMkLst>
        </pc:inkChg>
        <pc:inkChg chg="add mod">
          <ac:chgData name="Kokchun Giang" userId="67e2125d-ec8c-4323-9653-9824a2ad815f" providerId="ADAL" clId="{10EEDAB3-2DB0-BA4D-8CC6-6424E46A9142}" dt="2024-01-13T12:47:05.446" v="704"/>
          <ac:inkMkLst>
            <pc:docMk/>
            <pc:sldMk cId="3373492746" sldId="324"/>
            <ac:inkMk id="459" creationId="{3D3AF437-1A29-21A6-2FB1-FE42C56AAB2F}"/>
          </ac:inkMkLst>
        </pc:inkChg>
        <pc:inkChg chg="add mod">
          <ac:chgData name="Kokchun Giang" userId="67e2125d-ec8c-4323-9653-9824a2ad815f" providerId="ADAL" clId="{10EEDAB3-2DB0-BA4D-8CC6-6424E46A9142}" dt="2024-01-13T12:47:05.446" v="704"/>
          <ac:inkMkLst>
            <pc:docMk/>
            <pc:sldMk cId="3373492746" sldId="324"/>
            <ac:inkMk id="460" creationId="{A029A6B3-E482-A51F-D6C0-5939DF32120E}"/>
          </ac:inkMkLst>
        </pc:inkChg>
        <pc:inkChg chg="add mod">
          <ac:chgData name="Kokchun Giang" userId="67e2125d-ec8c-4323-9653-9824a2ad815f" providerId="ADAL" clId="{10EEDAB3-2DB0-BA4D-8CC6-6424E46A9142}" dt="2024-01-13T12:47:05.446" v="704"/>
          <ac:inkMkLst>
            <pc:docMk/>
            <pc:sldMk cId="3373492746" sldId="324"/>
            <ac:inkMk id="461" creationId="{36D57D58-BE5F-3320-CB26-55EB9E774C07}"/>
          </ac:inkMkLst>
        </pc:inkChg>
        <pc:inkChg chg="add mod">
          <ac:chgData name="Kokchun Giang" userId="67e2125d-ec8c-4323-9653-9824a2ad815f" providerId="ADAL" clId="{10EEDAB3-2DB0-BA4D-8CC6-6424E46A9142}" dt="2024-01-13T15:26:01.472" v="2893" actId="164"/>
          <ac:inkMkLst>
            <pc:docMk/>
            <pc:sldMk cId="3373492746" sldId="324"/>
            <ac:inkMk id="463" creationId="{132B1EC7-8234-8892-F022-88A9352D5343}"/>
          </ac:inkMkLst>
        </pc:inkChg>
        <pc:inkChg chg="add mod">
          <ac:chgData name="Kokchun Giang" userId="67e2125d-ec8c-4323-9653-9824a2ad815f" providerId="ADAL" clId="{10EEDAB3-2DB0-BA4D-8CC6-6424E46A9142}" dt="2024-01-13T15:26:01.472" v="2893" actId="164"/>
          <ac:inkMkLst>
            <pc:docMk/>
            <pc:sldMk cId="3373492746" sldId="324"/>
            <ac:inkMk id="464" creationId="{D8210BA1-6E4C-35DD-50B6-A46A6BBD0150}"/>
          </ac:inkMkLst>
        </pc:inkChg>
        <pc:inkChg chg="add mod">
          <ac:chgData name="Kokchun Giang" userId="67e2125d-ec8c-4323-9653-9824a2ad815f" providerId="ADAL" clId="{10EEDAB3-2DB0-BA4D-8CC6-6424E46A9142}" dt="2024-01-13T15:26:01.472" v="2893" actId="164"/>
          <ac:inkMkLst>
            <pc:docMk/>
            <pc:sldMk cId="3373492746" sldId="324"/>
            <ac:inkMk id="465" creationId="{047EACD8-3B93-B61B-E00E-ED81F31E6969}"/>
          </ac:inkMkLst>
        </pc:inkChg>
        <pc:inkChg chg="add mod">
          <ac:chgData name="Kokchun Giang" userId="67e2125d-ec8c-4323-9653-9824a2ad815f" providerId="ADAL" clId="{10EEDAB3-2DB0-BA4D-8CC6-6424E46A9142}" dt="2024-01-13T15:26:01.472" v="2893" actId="164"/>
          <ac:inkMkLst>
            <pc:docMk/>
            <pc:sldMk cId="3373492746" sldId="324"/>
            <ac:inkMk id="466" creationId="{84A57748-3D55-032A-F694-2F9B99E521BE}"/>
          </ac:inkMkLst>
        </pc:inkChg>
        <pc:inkChg chg="add mod">
          <ac:chgData name="Kokchun Giang" userId="67e2125d-ec8c-4323-9653-9824a2ad815f" providerId="ADAL" clId="{10EEDAB3-2DB0-BA4D-8CC6-6424E46A9142}" dt="2024-01-13T15:26:01.472" v="2893" actId="164"/>
          <ac:inkMkLst>
            <pc:docMk/>
            <pc:sldMk cId="3373492746" sldId="324"/>
            <ac:inkMk id="467" creationId="{1A316319-1542-1D9C-AB6D-12ED554A76C9}"/>
          </ac:inkMkLst>
        </pc:inkChg>
        <pc:inkChg chg="add mod">
          <ac:chgData name="Kokchun Giang" userId="67e2125d-ec8c-4323-9653-9824a2ad815f" providerId="ADAL" clId="{10EEDAB3-2DB0-BA4D-8CC6-6424E46A9142}" dt="2024-01-13T12:47:31.879" v="720"/>
          <ac:inkMkLst>
            <pc:docMk/>
            <pc:sldMk cId="3373492746" sldId="324"/>
            <ac:inkMk id="468" creationId="{5610BEAC-C83D-C0F8-3F90-3AF597266C9B}"/>
          </ac:inkMkLst>
        </pc:inkChg>
        <pc:inkChg chg="add mod">
          <ac:chgData name="Kokchun Giang" userId="67e2125d-ec8c-4323-9653-9824a2ad815f" providerId="ADAL" clId="{10EEDAB3-2DB0-BA4D-8CC6-6424E46A9142}" dt="2024-01-13T12:47:31.879" v="720"/>
          <ac:inkMkLst>
            <pc:docMk/>
            <pc:sldMk cId="3373492746" sldId="324"/>
            <ac:inkMk id="469" creationId="{1B90A355-B79F-CC9C-1012-94BF37D15A72}"/>
          </ac:inkMkLst>
        </pc:inkChg>
        <pc:inkChg chg="add mod">
          <ac:chgData name="Kokchun Giang" userId="67e2125d-ec8c-4323-9653-9824a2ad815f" providerId="ADAL" clId="{10EEDAB3-2DB0-BA4D-8CC6-6424E46A9142}" dt="2024-01-13T12:47:31.879" v="720"/>
          <ac:inkMkLst>
            <pc:docMk/>
            <pc:sldMk cId="3373492746" sldId="324"/>
            <ac:inkMk id="470" creationId="{60D05DBA-6B0F-675B-0AFB-95C05F166AE9}"/>
          </ac:inkMkLst>
        </pc:inkChg>
        <pc:inkChg chg="add mod">
          <ac:chgData name="Kokchun Giang" userId="67e2125d-ec8c-4323-9653-9824a2ad815f" providerId="ADAL" clId="{10EEDAB3-2DB0-BA4D-8CC6-6424E46A9142}" dt="2024-01-13T12:47:31.879" v="720"/>
          <ac:inkMkLst>
            <pc:docMk/>
            <pc:sldMk cId="3373492746" sldId="324"/>
            <ac:inkMk id="471" creationId="{F1EA14DB-599F-9FA8-8D94-865A96334EA6}"/>
          </ac:inkMkLst>
        </pc:inkChg>
        <pc:inkChg chg="add mod">
          <ac:chgData name="Kokchun Giang" userId="67e2125d-ec8c-4323-9653-9824a2ad815f" providerId="ADAL" clId="{10EEDAB3-2DB0-BA4D-8CC6-6424E46A9142}" dt="2024-01-13T12:47:31.879" v="720"/>
          <ac:inkMkLst>
            <pc:docMk/>
            <pc:sldMk cId="3373492746" sldId="324"/>
            <ac:inkMk id="472" creationId="{69291CAA-E883-3EFC-A487-C6890BC1DAE6}"/>
          </ac:inkMkLst>
        </pc:inkChg>
        <pc:inkChg chg="add mod">
          <ac:chgData name="Kokchun Giang" userId="67e2125d-ec8c-4323-9653-9824a2ad815f" providerId="ADAL" clId="{10EEDAB3-2DB0-BA4D-8CC6-6424E46A9142}" dt="2024-01-13T12:47:31.879" v="720"/>
          <ac:inkMkLst>
            <pc:docMk/>
            <pc:sldMk cId="3373492746" sldId="324"/>
            <ac:inkMk id="473" creationId="{06EFFE8C-7D9A-A1CD-AB9C-78E3533091E6}"/>
          </ac:inkMkLst>
        </pc:inkChg>
        <pc:inkChg chg="add mod">
          <ac:chgData name="Kokchun Giang" userId="67e2125d-ec8c-4323-9653-9824a2ad815f" providerId="ADAL" clId="{10EEDAB3-2DB0-BA4D-8CC6-6424E46A9142}" dt="2024-01-13T12:47:31.879" v="720"/>
          <ac:inkMkLst>
            <pc:docMk/>
            <pc:sldMk cId="3373492746" sldId="324"/>
            <ac:inkMk id="474" creationId="{E3D43081-7887-6201-BC14-57B1603FA94E}"/>
          </ac:inkMkLst>
        </pc:inkChg>
        <pc:inkChg chg="add mod">
          <ac:chgData name="Kokchun Giang" userId="67e2125d-ec8c-4323-9653-9824a2ad815f" providerId="ADAL" clId="{10EEDAB3-2DB0-BA4D-8CC6-6424E46A9142}" dt="2024-01-13T12:47:31.879" v="720"/>
          <ac:inkMkLst>
            <pc:docMk/>
            <pc:sldMk cId="3373492746" sldId="324"/>
            <ac:inkMk id="475" creationId="{E2535710-63FB-B4A6-0BB9-AD2F3B2326A6}"/>
          </ac:inkMkLst>
        </pc:inkChg>
        <pc:inkChg chg="add mod">
          <ac:chgData name="Kokchun Giang" userId="67e2125d-ec8c-4323-9653-9824a2ad815f" providerId="ADAL" clId="{10EEDAB3-2DB0-BA4D-8CC6-6424E46A9142}" dt="2024-01-13T12:47:31.879" v="720"/>
          <ac:inkMkLst>
            <pc:docMk/>
            <pc:sldMk cId="3373492746" sldId="324"/>
            <ac:inkMk id="476" creationId="{D820D890-5B47-812C-51D1-90335ACCCF5B}"/>
          </ac:inkMkLst>
        </pc:inkChg>
        <pc:inkChg chg="add mod">
          <ac:chgData name="Kokchun Giang" userId="67e2125d-ec8c-4323-9653-9824a2ad815f" providerId="ADAL" clId="{10EEDAB3-2DB0-BA4D-8CC6-6424E46A9142}" dt="2024-01-13T12:47:31.879" v="720"/>
          <ac:inkMkLst>
            <pc:docMk/>
            <pc:sldMk cId="3373492746" sldId="324"/>
            <ac:inkMk id="477" creationId="{140D8B3D-C1D9-FA33-9552-4B13FF657FC1}"/>
          </ac:inkMkLst>
        </pc:inkChg>
        <pc:inkChg chg="add mod">
          <ac:chgData name="Kokchun Giang" userId="67e2125d-ec8c-4323-9653-9824a2ad815f" providerId="ADAL" clId="{10EEDAB3-2DB0-BA4D-8CC6-6424E46A9142}" dt="2024-01-13T15:26:10.581" v="2895" actId="164"/>
          <ac:inkMkLst>
            <pc:docMk/>
            <pc:sldMk cId="3373492746" sldId="324"/>
            <ac:inkMk id="479" creationId="{159AA81C-4A40-3991-C66F-AADCA532746B}"/>
          </ac:inkMkLst>
        </pc:inkChg>
        <pc:inkChg chg="add del mod">
          <ac:chgData name="Kokchun Giang" userId="67e2125d-ec8c-4323-9653-9824a2ad815f" providerId="ADAL" clId="{10EEDAB3-2DB0-BA4D-8CC6-6424E46A9142}" dt="2024-01-13T12:47:53.231" v="727"/>
          <ac:inkMkLst>
            <pc:docMk/>
            <pc:sldMk cId="3373492746" sldId="324"/>
            <ac:inkMk id="480" creationId="{9F708449-17E3-E854-FBF4-440F4BB23BF3}"/>
          </ac:inkMkLst>
        </pc:inkChg>
        <pc:inkChg chg="add del">
          <ac:chgData name="Kokchun Giang" userId="67e2125d-ec8c-4323-9653-9824a2ad815f" providerId="ADAL" clId="{10EEDAB3-2DB0-BA4D-8CC6-6424E46A9142}" dt="2024-01-13T12:47:52.888" v="724" actId="9405"/>
          <ac:inkMkLst>
            <pc:docMk/>
            <pc:sldMk cId="3373492746" sldId="324"/>
            <ac:inkMk id="481" creationId="{DBCDEFB9-376B-8455-AA7F-86B9CDAF1DC2}"/>
          </ac:inkMkLst>
        </pc:inkChg>
        <pc:inkChg chg="add mod">
          <ac:chgData name="Kokchun Giang" userId="67e2125d-ec8c-4323-9653-9824a2ad815f" providerId="ADAL" clId="{10EEDAB3-2DB0-BA4D-8CC6-6424E46A9142}" dt="2024-01-13T12:47:59.984" v="736"/>
          <ac:inkMkLst>
            <pc:docMk/>
            <pc:sldMk cId="3373492746" sldId="324"/>
            <ac:inkMk id="483" creationId="{BC17F201-9CE9-4716-F11C-7740EF7981FE}"/>
          </ac:inkMkLst>
        </pc:inkChg>
        <pc:inkChg chg="add mod">
          <ac:chgData name="Kokchun Giang" userId="67e2125d-ec8c-4323-9653-9824a2ad815f" providerId="ADAL" clId="{10EEDAB3-2DB0-BA4D-8CC6-6424E46A9142}" dt="2024-01-13T12:47:59.984" v="736"/>
          <ac:inkMkLst>
            <pc:docMk/>
            <pc:sldMk cId="3373492746" sldId="324"/>
            <ac:inkMk id="484" creationId="{0EB2D722-170E-1218-3B8D-76AC23BF51D1}"/>
          </ac:inkMkLst>
        </pc:inkChg>
        <pc:inkChg chg="add mod">
          <ac:chgData name="Kokchun Giang" userId="67e2125d-ec8c-4323-9653-9824a2ad815f" providerId="ADAL" clId="{10EEDAB3-2DB0-BA4D-8CC6-6424E46A9142}" dt="2024-01-13T12:47:59.984" v="736"/>
          <ac:inkMkLst>
            <pc:docMk/>
            <pc:sldMk cId="3373492746" sldId="324"/>
            <ac:inkMk id="485" creationId="{B3D9FB3F-DCF5-3F1E-123F-606184EBDE4F}"/>
          </ac:inkMkLst>
        </pc:inkChg>
        <pc:inkChg chg="add mod">
          <ac:chgData name="Kokchun Giang" userId="67e2125d-ec8c-4323-9653-9824a2ad815f" providerId="ADAL" clId="{10EEDAB3-2DB0-BA4D-8CC6-6424E46A9142}" dt="2024-01-13T12:47:59.984" v="736"/>
          <ac:inkMkLst>
            <pc:docMk/>
            <pc:sldMk cId="3373492746" sldId="324"/>
            <ac:inkMk id="486" creationId="{71DDA0EF-8360-1E90-DB75-7E23E2D10AD6}"/>
          </ac:inkMkLst>
        </pc:inkChg>
        <pc:inkChg chg="add mod">
          <ac:chgData name="Kokchun Giang" userId="67e2125d-ec8c-4323-9653-9824a2ad815f" providerId="ADAL" clId="{10EEDAB3-2DB0-BA4D-8CC6-6424E46A9142}" dt="2024-01-13T12:47:59.984" v="736"/>
          <ac:inkMkLst>
            <pc:docMk/>
            <pc:sldMk cId="3373492746" sldId="324"/>
            <ac:inkMk id="487" creationId="{774B148E-E499-75D5-406B-300FF437C45E}"/>
          </ac:inkMkLst>
        </pc:inkChg>
        <pc:inkChg chg="add mod">
          <ac:chgData name="Kokchun Giang" userId="67e2125d-ec8c-4323-9653-9824a2ad815f" providerId="ADAL" clId="{10EEDAB3-2DB0-BA4D-8CC6-6424E46A9142}" dt="2024-01-13T12:47:59.984" v="736"/>
          <ac:inkMkLst>
            <pc:docMk/>
            <pc:sldMk cId="3373492746" sldId="324"/>
            <ac:inkMk id="488" creationId="{D9E196A7-6E02-A5B8-43F4-ECE1B17C0303}"/>
          </ac:inkMkLst>
        </pc:inkChg>
        <pc:inkChg chg="add mod">
          <ac:chgData name="Kokchun Giang" userId="67e2125d-ec8c-4323-9653-9824a2ad815f" providerId="ADAL" clId="{10EEDAB3-2DB0-BA4D-8CC6-6424E46A9142}" dt="2024-01-13T12:47:59.984" v="736"/>
          <ac:inkMkLst>
            <pc:docMk/>
            <pc:sldMk cId="3373492746" sldId="324"/>
            <ac:inkMk id="489" creationId="{049AEF08-314C-C356-CE2D-37E395ACD730}"/>
          </ac:inkMkLst>
        </pc:inkChg>
        <pc:inkChg chg="add mod">
          <ac:chgData name="Kokchun Giang" userId="67e2125d-ec8c-4323-9653-9824a2ad815f" providerId="ADAL" clId="{10EEDAB3-2DB0-BA4D-8CC6-6424E46A9142}" dt="2024-01-13T12:47:59.984" v="736"/>
          <ac:inkMkLst>
            <pc:docMk/>
            <pc:sldMk cId="3373492746" sldId="324"/>
            <ac:inkMk id="490" creationId="{D0537E41-3967-3D12-419F-1A688FC5782E}"/>
          </ac:inkMkLst>
        </pc:inkChg>
        <pc:inkChg chg="add mod">
          <ac:chgData name="Kokchun Giang" userId="67e2125d-ec8c-4323-9653-9824a2ad815f" providerId="ADAL" clId="{10EEDAB3-2DB0-BA4D-8CC6-6424E46A9142}" dt="2024-01-13T12:48:04.477" v="746"/>
          <ac:inkMkLst>
            <pc:docMk/>
            <pc:sldMk cId="3373492746" sldId="324"/>
            <ac:inkMk id="493" creationId="{F8D2ED07-A141-884E-9F5B-5CB1C5EEB256}"/>
          </ac:inkMkLst>
        </pc:inkChg>
        <pc:inkChg chg="add mod">
          <ac:chgData name="Kokchun Giang" userId="67e2125d-ec8c-4323-9653-9824a2ad815f" providerId="ADAL" clId="{10EEDAB3-2DB0-BA4D-8CC6-6424E46A9142}" dt="2024-01-13T12:48:04.477" v="746"/>
          <ac:inkMkLst>
            <pc:docMk/>
            <pc:sldMk cId="3373492746" sldId="324"/>
            <ac:inkMk id="494" creationId="{41512428-9721-7DCE-AB64-BD43B92969F7}"/>
          </ac:inkMkLst>
        </pc:inkChg>
        <pc:inkChg chg="add mod">
          <ac:chgData name="Kokchun Giang" userId="67e2125d-ec8c-4323-9653-9824a2ad815f" providerId="ADAL" clId="{10EEDAB3-2DB0-BA4D-8CC6-6424E46A9142}" dt="2024-01-13T12:48:04.477" v="746"/>
          <ac:inkMkLst>
            <pc:docMk/>
            <pc:sldMk cId="3373492746" sldId="324"/>
            <ac:inkMk id="495" creationId="{9A5595E4-4946-F743-CDE4-AE670A5515B5}"/>
          </ac:inkMkLst>
        </pc:inkChg>
        <pc:inkChg chg="add mod">
          <ac:chgData name="Kokchun Giang" userId="67e2125d-ec8c-4323-9653-9824a2ad815f" providerId="ADAL" clId="{10EEDAB3-2DB0-BA4D-8CC6-6424E46A9142}" dt="2024-01-13T12:48:04.477" v="746"/>
          <ac:inkMkLst>
            <pc:docMk/>
            <pc:sldMk cId="3373492746" sldId="324"/>
            <ac:inkMk id="496" creationId="{47E3A4EE-89CC-7CE0-A67D-D82B342F6210}"/>
          </ac:inkMkLst>
        </pc:inkChg>
        <pc:inkChg chg="add mod">
          <ac:chgData name="Kokchun Giang" userId="67e2125d-ec8c-4323-9653-9824a2ad815f" providerId="ADAL" clId="{10EEDAB3-2DB0-BA4D-8CC6-6424E46A9142}" dt="2024-01-13T12:48:04.477" v="746"/>
          <ac:inkMkLst>
            <pc:docMk/>
            <pc:sldMk cId="3373492746" sldId="324"/>
            <ac:inkMk id="497" creationId="{967BD61F-4E05-AA43-AAA6-20C123BF5ACC}"/>
          </ac:inkMkLst>
        </pc:inkChg>
        <pc:inkChg chg="add mod">
          <ac:chgData name="Kokchun Giang" userId="67e2125d-ec8c-4323-9653-9824a2ad815f" providerId="ADAL" clId="{10EEDAB3-2DB0-BA4D-8CC6-6424E46A9142}" dt="2024-01-13T12:48:04.477" v="746"/>
          <ac:inkMkLst>
            <pc:docMk/>
            <pc:sldMk cId="3373492746" sldId="324"/>
            <ac:inkMk id="498" creationId="{4114E9B5-9CC5-A452-2145-4E3B8A503811}"/>
          </ac:inkMkLst>
        </pc:inkChg>
        <pc:inkChg chg="add mod">
          <ac:chgData name="Kokchun Giang" userId="67e2125d-ec8c-4323-9653-9824a2ad815f" providerId="ADAL" clId="{10EEDAB3-2DB0-BA4D-8CC6-6424E46A9142}" dt="2024-01-13T12:48:04.477" v="746"/>
          <ac:inkMkLst>
            <pc:docMk/>
            <pc:sldMk cId="3373492746" sldId="324"/>
            <ac:inkMk id="499" creationId="{90A65DE6-2597-E43F-4782-43100E221363}"/>
          </ac:inkMkLst>
        </pc:inkChg>
        <pc:inkChg chg="add mod">
          <ac:chgData name="Kokchun Giang" userId="67e2125d-ec8c-4323-9653-9824a2ad815f" providerId="ADAL" clId="{10EEDAB3-2DB0-BA4D-8CC6-6424E46A9142}" dt="2024-01-13T12:48:04.477" v="746"/>
          <ac:inkMkLst>
            <pc:docMk/>
            <pc:sldMk cId="3373492746" sldId="324"/>
            <ac:inkMk id="500" creationId="{E6B667FD-1605-6956-0319-F857780BF820}"/>
          </ac:inkMkLst>
        </pc:inkChg>
        <pc:inkChg chg="add mod">
          <ac:chgData name="Kokchun Giang" userId="67e2125d-ec8c-4323-9653-9824a2ad815f" providerId="ADAL" clId="{10EEDAB3-2DB0-BA4D-8CC6-6424E46A9142}" dt="2024-01-13T12:48:04.477" v="746"/>
          <ac:inkMkLst>
            <pc:docMk/>
            <pc:sldMk cId="3373492746" sldId="324"/>
            <ac:inkMk id="501" creationId="{39691055-0DBE-9835-DA60-1B74323C9C69}"/>
          </ac:inkMkLst>
        </pc:inkChg>
        <pc:cxnChg chg="del">
          <ac:chgData name="Kokchun Giang" userId="67e2125d-ec8c-4323-9653-9824a2ad815f" providerId="ADAL" clId="{10EEDAB3-2DB0-BA4D-8CC6-6424E46A9142}" dt="2024-01-13T12:44:34.925" v="552" actId="478"/>
          <ac:cxnSpMkLst>
            <pc:docMk/>
            <pc:sldMk cId="3373492746" sldId="324"/>
            <ac:cxnSpMk id="269" creationId="{A7B3C584-9CF9-166A-981E-20992AABA2AB}"/>
          </ac:cxnSpMkLst>
        </pc:cxnChg>
        <pc:cxnChg chg="add mod">
          <ac:chgData name="Kokchun Giang" userId="67e2125d-ec8c-4323-9653-9824a2ad815f" providerId="ADAL" clId="{10EEDAB3-2DB0-BA4D-8CC6-6424E46A9142}" dt="2024-01-13T12:51:55.390" v="748"/>
          <ac:cxnSpMkLst>
            <pc:docMk/>
            <pc:sldMk cId="3373492746" sldId="324"/>
            <ac:cxnSpMk id="504" creationId="{1732BAE6-9E53-761C-2BFE-F36E08C8839A}"/>
          </ac:cxnSpMkLst>
        </pc:cxnChg>
      </pc:sldChg>
      <pc:sldChg chg="del">
        <pc:chgData name="Kokchun Giang" userId="67e2125d-ec8c-4323-9653-9824a2ad815f" providerId="ADAL" clId="{10EEDAB3-2DB0-BA4D-8CC6-6424E46A9142}" dt="2024-01-13T14:23:00.937" v="2571" actId="2696"/>
        <pc:sldMkLst>
          <pc:docMk/>
          <pc:sldMk cId="2586129892" sldId="325"/>
        </pc:sldMkLst>
      </pc:sldChg>
      <pc:sldChg chg="del">
        <pc:chgData name="Kokchun Giang" userId="67e2125d-ec8c-4323-9653-9824a2ad815f" providerId="ADAL" clId="{10EEDAB3-2DB0-BA4D-8CC6-6424E46A9142}" dt="2024-01-13T14:23:02.045" v="2572" actId="2696"/>
        <pc:sldMkLst>
          <pc:docMk/>
          <pc:sldMk cId="668039235" sldId="326"/>
        </pc:sldMkLst>
      </pc:sldChg>
      <pc:sldChg chg="del">
        <pc:chgData name="Kokchun Giang" userId="67e2125d-ec8c-4323-9653-9824a2ad815f" providerId="ADAL" clId="{10EEDAB3-2DB0-BA4D-8CC6-6424E46A9142}" dt="2024-01-13T14:23:03.057" v="2573" actId="2696"/>
        <pc:sldMkLst>
          <pc:docMk/>
          <pc:sldMk cId="3357012314" sldId="327"/>
        </pc:sldMkLst>
      </pc:sldChg>
      <pc:sldChg chg="addSp delSp modSp add mod modAnim modNotesTx">
        <pc:chgData name="Kokchun Giang" userId="67e2125d-ec8c-4323-9653-9824a2ad815f" providerId="ADAL" clId="{10EEDAB3-2DB0-BA4D-8CC6-6424E46A9142}" dt="2024-01-13T15:30:58.591" v="2931"/>
        <pc:sldMkLst>
          <pc:docMk/>
          <pc:sldMk cId="744054261" sldId="328"/>
        </pc:sldMkLst>
        <pc:spChg chg="mod">
          <ac:chgData name="Kokchun Giang" userId="67e2125d-ec8c-4323-9653-9824a2ad815f" providerId="ADAL" clId="{10EEDAB3-2DB0-BA4D-8CC6-6424E46A9142}" dt="2024-01-13T14:05:21.237" v="1382" actId="2711"/>
          <ac:spMkLst>
            <pc:docMk/>
            <pc:sldMk cId="744054261" sldId="328"/>
            <ac:spMk id="28" creationId="{7E8C0D03-019A-279A-6AD5-A5E7BD2580DB}"/>
          </ac:spMkLst>
        </pc:spChg>
        <pc:grpChg chg="add mod">
          <ac:chgData name="Kokchun Giang" userId="67e2125d-ec8c-4323-9653-9824a2ad815f" providerId="ADAL" clId="{10EEDAB3-2DB0-BA4D-8CC6-6424E46A9142}" dt="2024-01-13T13:53:35.954" v="911" actId="1076"/>
          <ac:grpSpMkLst>
            <pc:docMk/>
            <pc:sldMk cId="744054261" sldId="328"/>
            <ac:grpSpMk id="2" creationId="{8D56E9CA-8C6F-3014-AACC-BFD5D3278352}"/>
          </ac:grpSpMkLst>
        </pc:grpChg>
        <pc:grpChg chg="mod">
          <ac:chgData name="Kokchun Giang" userId="67e2125d-ec8c-4323-9653-9824a2ad815f" providerId="ADAL" clId="{10EEDAB3-2DB0-BA4D-8CC6-6424E46A9142}" dt="2024-01-13T15:26:24.673" v="2897" actId="164"/>
          <ac:grpSpMkLst>
            <pc:docMk/>
            <pc:sldMk cId="744054261" sldId="328"/>
            <ac:grpSpMk id="6" creationId="{58B56413-743E-A5DB-A45C-8EEE81F8C619}"/>
          </ac:grpSpMkLst>
        </pc:grpChg>
        <pc:grpChg chg="mod">
          <ac:chgData name="Kokchun Giang" userId="67e2125d-ec8c-4323-9653-9824a2ad815f" providerId="ADAL" clId="{10EEDAB3-2DB0-BA4D-8CC6-6424E46A9142}" dt="2024-01-13T15:26:24.673" v="2897" actId="164"/>
          <ac:grpSpMkLst>
            <pc:docMk/>
            <pc:sldMk cId="744054261" sldId="328"/>
            <ac:grpSpMk id="10" creationId="{925D1EC6-7509-C1C6-30B3-5208AD5B96CA}"/>
          </ac:grpSpMkLst>
        </pc:grpChg>
        <pc:grpChg chg="add mod">
          <ac:chgData name="Kokchun Giang" userId="67e2125d-ec8c-4323-9653-9824a2ad815f" providerId="ADAL" clId="{10EEDAB3-2DB0-BA4D-8CC6-6424E46A9142}" dt="2024-01-13T15:26:24.673" v="2897" actId="164"/>
          <ac:grpSpMkLst>
            <pc:docMk/>
            <pc:sldMk cId="744054261" sldId="328"/>
            <ac:grpSpMk id="13" creationId="{0982BF3D-CFD3-B218-B3C4-AB686750E2CB}"/>
          </ac:grpSpMkLst>
        </pc:grpChg>
        <pc:grpChg chg="add mod">
          <ac:chgData name="Kokchun Giang" userId="67e2125d-ec8c-4323-9653-9824a2ad815f" providerId="ADAL" clId="{10EEDAB3-2DB0-BA4D-8CC6-6424E46A9142}" dt="2024-01-13T15:27:04.922" v="2900" actId="164"/>
          <ac:grpSpMkLst>
            <pc:docMk/>
            <pc:sldMk cId="744054261" sldId="328"/>
            <ac:grpSpMk id="14" creationId="{2257CC18-195C-1209-DA4F-5FD11048C43F}"/>
          </ac:grpSpMkLst>
        </pc:grpChg>
        <pc:grpChg chg="mod">
          <ac:chgData name="Kokchun Giang" userId="67e2125d-ec8c-4323-9653-9824a2ad815f" providerId="ADAL" clId="{10EEDAB3-2DB0-BA4D-8CC6-6424E46A9142}" dt="2024-01-13T13:52:12.817" v="876"/>
          <ac:grpSpMkLst>
            <pc:docMk/>
            <pc:sldMk cId="744054261" sldId="328"/>
            <ac:grpSpMk id="18" creationId="{DB8C4839-B09C-7C83-C673-29CF511C255E}"/>
          </ac:grpSpMkLst>
        </pc:grpChg>
        <pc:grpChg chg="mod">
          <ac:chgData name="Kokchun Giang" userId="67e2125d-ec8c-4323-9653-9824a2ad815f" providerId="ADAL" clId="{10EEDAB3-2DB0-BA4D-8CC6-6424E46A9142}" dt="2024-01-13T15:27:04.922" v="2900" actId="164"/>
          <ac:grpSpMkLst>
            <pc:docMk/>
            <pc:sldMk cId="744054261" sldId="328"/>
            <ac:grpSpMk id="20" creationId="{78CE9E8F-35AB-13C5-54DB-D0A785507CE7}"/>
          </ac:grpSpMkLst>
        </pc:grpChg>
        <pc:grpChg chg="mod">
          <ac:chgData name="Kokchun Giang" userId="67e2125d-ec8c-4323-9653-9824a2ad815f" providerId="ADAL" clId="{10EEDAB3-2DB0-BA4D-8CC6-6424E46A9142}" dt="2024-01-13T13:52:06.011" v="869"/>
          <ac:grpSpMkLst>
            <pc:docMk/>
            <pc:sldMk cId="744054261" sldId="328"/>
            <ac:grpSpMk id="25" creationId="{1EC11324-B0E1-17DE-10C4-5A89991B42FC}"/>
          </ac:grpSpMkLst>
        </pc:grpChg>
        <pc:grpChg chg="mod">
          <ac:chgData name="Kokchun Giang" userId="67e2125d-ec8c-4323-9653-9824a2ad815f" providerId="ADAL" clId="{10EEDAB3-2DB0-BA4D-8CC6-6424E46A9142}" dt="2024-01-13T15:26:24.673" v="2897" actId="164"/>
          <ac:grpSpMkLst>
            <pc:docMk/>
            <pc:sldMk cId="744054261" sldId="328"/>
            <ac:grpSpMk id="38" creationId="{6D5D4F6E-F7B9-ADD1-4B75-8C2885E43881}"/>
          </ac:grpSpMkLst>
        </pc:grpChg>
        <pc:grpChg chg="mod">
          <ac:chgData name="Kokchun Giang" userId="67e2125d-ec8c-4323-9653-9824a2ad815f" providerId="ADAL" clId="{10EEDAB3-2DB0-BA4D-8CC6-6424E46A9142}" dt="2024-01-13T15:26:24.673" v="2897" actId="164"/>
          <ac:grpSpMkLst>
            <pc:docMk/>
            <pc:sldMk cId="744054261" sldId="328"/>
            <ac:grpSpMk id="46" creationId="{9D51CFAE-E945-6F9D-3948-3D5463C530E6}"/>
          </ac:grpSpMkLst>
        </pc:grpChg>
        <pc:grpChg chg="del mod">
          <ac:chgData name="Kokchun Giang" userId="67e2125d-ec8c-4323-9653-9824a2ad815f" providerId="ADAL" clId="{10EEDAB3-2DB0-BA4D-8CC6-6424E46A9142}" dt="2024-01-13T13:54:07.913" v="927"/>
          <ac:grpSpMkLst>
            <pc:docMk/>
            <pc:sldMk cId="744054261" sldId="328"/>
            <ac:grpSpMk id="49" creationId="{180FD991-987E-5166-188F-03B8132607E1}"/>
          </ac:grpSpMkLst>
        </pc:grpChg>
        <pc:grpChg chg="add mod">
          <ac:chgData name="Kokchun Giang" userId="67e2125d-ec8c-4323-9653-9824a2ad815f" providerId="ADAL" clId="{10EEDAB3-2DB0-BA4D-8CC6-6424E46A9142}" dt="2024-01-13T15:27:25.879" v="2902" actId="164"/>
          <ac:grpSpMkLst>
            <pc:docMk/>
            <pc:sldMk cId="744054261" sldId="328"/>
            <ac:grpSpMk id="49" creationId="{1DD70874-CE3C-F7D4-5DC2-96B50AFF0A46}"/>
          </ac:grpSpMkLst>
        </pc:grpChg>
        <pc:grpChg chg="del mod">
          <ac:chgData name="Kokchun Giang" userId="67e2125d-ec8c-4323-9653-9824a2ad815f" providerId="ADAL" clId="{10EEDAB3-2DB0-BA4D-8CC6-6424E46A9142}" dt="2024-01-13T13:54:24.368" v="948"/>
          <ac:grpSpMkLst>
            <pc:docMk/>
            <pc:sldMk cId="744054261" sldId="328"/>
            <ac:grpSpMk id="51" creationId="{3634021C-EC4C-6423-FE4C-9CF156B9A2EE}"/>
          </ac:grpSpMkLst>
        </pc:grpChg>
        <pc:grpChg chg="add mod">
          <ac:chgData name="Kokchun Giang" userId="67e2125d-ec8c-4323-9653-9824a2ad815f" providerId="ADAL" clId="{10EEDAB3-2DB0-BA4D-8CC6-6424E46A9142}" dt="2024-01-13T15:27:36.741" v="2904" actId="164"/>
          <ac:grpSpMkLst>
            <pc:docMk/>
            <pc:sldMk cId="744054261" sldId="328"/>
            <ac:grpSpMk id="51" creationId="{FB254732-3F38-4B46-94DB-348743E0B9AC}"/>
          </ac:grpSpMkLst>
        </pc:grpChg>
        <pc:grpChg chg="mod">
          <ac:chgData name="Kokchun Giang" userId="67e2125d-ec8c-4323-9653-9824a2ad815f" providerId="ADAL" clId="{10EEDAB3-2DB0-BA4D-8CC6-6424E46A9142}" dt="2024-01-13T15:27:04.922" v="2900" actId="164"/>
          <ac:grpSpMkLst>
            <pc:docMk/>
            <pc:sldMk cId="744054261" sldId="328"/>
            <ac:grpSpMk id="60" creationId="{50A6E89E-6B21-6357-8AEE-7FF1FE1AA151}"/>
          </ac:grpSpMkLst>
        </pc:grpChg>
        <pc:grpChg chg="mod">
          <ac:chgData name="Kokchun Giang" userId="67e2125d-ec8c-4323-9653-9824a2ad815f" providerId="ADAL" clId="{10EEDAB3-2DB0-BA4D-8CC6-6424E46A9142}" dt="2024-01-13T15:27:04.922" v="2900" actId="164"/>
          <ac:grpSpMkLst>
            <pc:docMk/>
            <pc:sldMk cId="744054261" sldId="328"/>
            <ac:grpSpMk id="72" creationId="{6569500A-A0B8-284E-F51B-EF91C1BED375}"/>
          </ac:grpSpMkLst>
        </pc:grpChg>
        <pc:grpChg chg="add mod">
          <ac:chgData name="Kokchun Giang" userId="67e2125d-ec8c-4323-9653-9824a2ad815f" providerId="ADAL" clId="{10EEDAB3-2DB0-BA4D-8CC6-6424E46A9142}" dt="2024-01-13T15:28:28.010" v="2914" actId="1076"/>
          <ac:grpSpMkLst>
            <pc:docMk/>
            <pc:sldMk cId="744054261" sldId="328"/>
            <ac:grpSpMk id="76" creationId="{4BCFF0C9-363F-4661-6F6B-3021765EB9DA}"/>
          </ac:grpSpMkLst>
        </pc:grpChg>
        <pc:grpChg chg="add mod">
          <ac:chgData name="Kokchun Giang" userId="67e2125d-ec8c-4323-9653-9824a2ad815f" providerId="ADAL" clId="{10EEDAB3-2DB0-BA4D-8CC6-6424E46A9142}" dt="2024-01-13T15:28:57.824" v="2916" actId="164"/>
          <ac:grpSpMkLst>
            <pc:docMk/>
            <pc:sldMk cId="744054261" sldId="328"/>
            <ac:grpSpMk id="77" creationId="{FD3E3A6D-7DC5-C4EB-1D4C-5C7465980A67}"/>
          </ac:grpSpMkLst>
        </pc:grpChg>
        <pc:grpChg chg="add mod">
          <ac:chgData name="Kokchun Giang" userId="67e2125d-ec8c-4323-9653-9824a2ad815f" providerId="ADAL" clId="{10EEDAB3-2DB0-BA4D-8CC6-6424E46A9142}" dt="2024-01-13T15:30:23.949" v="2921" actId="164"/>
          <ac:grpSpMkLst>
            <pc:docMk/>
            <pc:sldMk cId="744054261" sldId="328"/>
            <ac:grpSpMk id="78" creationId="{FD456393-6DD6-AA04-4E63-78DC64E3D452}"/>
          </ac:grpSpMkLst>
        </pc:grpChg>
        <pc:grpChg chg="mod">
          <ac:chgData name="Kokchun Giang" userId="67e2125d-ec8c-4323-9653-9824a2ad815f" providerId="ADAL" clId="{10EEDAB3-2DB0-BA4D-8CC6-6424E46A9142}" dt="2024-01-13T13:54:39.936" v="967"/>
          <ac:grpSpMkLst>
            <pc:docMk/>
            <pc:sldMk cId="744054261" sldId="328"/>
            <ac:grpSpMk id="79" creationId="{283C3AEA-6434-7977-025B-085FAF3ECAE6}"/>
          </ac:grpSpMkLst>
        </pc:grpChg>
        <pc:grpChg chg="add mod">
          <ac:chgData name="Kokchun Giang" userId="67e2125d-ec8c-4323-9653-9824a2ad815f" providerId="ADAL" clId="{10EEDAB3-2DB0-BA4D-8CC6-6424E46A9142}" dt="2024-01-13T15:30:34.441" v="2924" actId="164"/>
          <ac:grpSpMkLst>
            <pc:docMk/>
            <pc:sldMk cId="744054261" sldId="328"/>
            <ac:grpSpMk id="79" creationId="{A987F6A7-1650-7C64-4AA2-52015760910C}"/>
          </ac:grpSpMkLst>
        </pc:grpChg>
        <pc:grpChg chg="add mod">
          <ac:chgData name="Kokchun Giang" userId="67e2125d-ec8c-4323-9653-9824a2ad815f" providerId="ADAL" clId="{10EEDAB3-2DB0-BA4D-8CC6-6424E46A9142}" dt="2024-01-13T15:30:46.749" v="2927" actId="164"/>
          <ac:grpSpMkLst>
            <pc:docMk/>
            <pc:sldMk cId="744054261" sldId="328"/>
            <ac:grpSpMk id="80" creationId="{1E91447C-456D-7FEB-BE90-A9C1409904B4}"/>
          </ac:grpSpMkLst>
        </pc:grpChg>
        <pc:grpChg chg="add mod">
          <ac:chgData name="Kokchun Giang" userId="67e2125d-ec8c-4323-9653-9824a2ad815f" providerId="ADAL" clId="{10EEDAB3-2DB0-BA4D-8CC6-6424E46A9142}" dt="2024-01-13T15:30:50.807" v="2928" actId="164"/>
          <ac:grpSpMkLst>
            <pc:docMk/>
            <pc:sldMk cId="744054261" sldId="328"/>
            <ac:grpSpMk id="81" creationId="{9743D675-29BE-CB30-3904-A2822212FCBB}"/>
          </ac:grpSpMkLst>
        </pc:grpChg>
        <pc:grpChg chg="add mod">
          <ac:chgData name="Kokchun Giang" userId="67e2125d-ec8c-4323-9653-9824a2ad815f" providerId="ADAL" clId="{10EEDAB3-2DB0-BA4D-8CC6-6424E46A9142}" dt="2024-01-13T15:30:57.247" v="2930" actId="164"/>
          <ac:grpSpMkLst>
            <pc:docMk/>
            <pc:sldMk cId="744054261" sldId="328"/>
            <ac:grpSpMk id="82" creationId="{7C7716DD-F1FA-BD98-31F1-4852E57B6D60}"/>
          </ac:grpSpMkLst>
        </pc:grpChg>
        <pc:grpChg chg="mod">
          <ac:chgData name="Kokchun Giang" userId="67e2125d-ec8c-4323-9653-9824a2ad815f" providerId="ADAL" clId="{10EEDAB3-2DB0-BA4D-8CC6-6424E46A9142}" dt="2024-01-13T13:54:39.280" v="963"/>
          <ac:grpSpMkLst>
            <pc:docMk/>
            <pc:sldMk cId="744054261" sldId="328"/>
            <ac:grpSpMk id="84" creationId="{C891F01D-F2AC-A6F5-CB55-82D0499DB9F7}"/>
          </ac:grpSpMkLst>
        </pc:grpChg>
        <pc:grpChg chg="mod">
          <ac:chgData name="Kokchun Giang" userId="67e2125d-ec8c-4323-9653-9824a2ad815f" providerId="ADAL" clId="{10EEDAB3-2DB0-BA4D-8CC6-6424E46A9142}" dt="2024-01-13T15:27:04.922" v="2900" actId="164"/>
          <ac:grpSpMkLst>
            <pc:docMk/>
            <pc:sldMk cId="744054261" sldId="328"/>
            <ac:grpSpMk id="87" creationId="{432548ED-602C-10C2-D9BF-06717065C7EC}"/>
          </ac:grpSpMkLst>
        </pc:grpChg>
        <pc:grpChg chg="del mod">
          <ac:chgData name="Kokchun Giang" userId="67e2125d-ec8c-4323-9653-9824a2ad815f" providerId="ADAL" clId="{10EEDAB3-2DB0-BA4D-8CC6-6424E46A9142}" dt="2024-01-13T13:54:53.451" v="982"/>
          <ac:grpSpMkLst>
            <pc:docMk/>
            <pc:sldMk cId="744054261" sldId="328"/>
            <ac:grpSpMk id="95" creationId="{F12C462E-350B-8F08-1323-1DDB18523ED6}"/>
          </ac:grpSpMkLst>
        </pc:grpChg>
        <pc:grpChg chg="mod">
          <ac:chgData name="Kokchun Giang" userId="67e2125d-ec8c-4323-9653-9824a2ad815f" providerId="ADAL" clId="{10EEDAB3-2DB0-BA4D-8CC6-6424E46A9142}" dt="2024-01-13T15:27:04.922" v="2900" actId="164"/>
          <ac:grpSpMkLst>
            <pc:docMk/>
            <pc:sldMk cId="744054261" sldId="328"/>
            <ac:grpSpMk id="97" creationId="{E2D3C3B4-DD5C-5682-9948-91F1E7C3468C}"/>
          </ac:grpSpMkLst>
        </pc:grpChg>
        <pc:grpChg chg="mod">
          <ac:chgData name="Kokchun Giang" userId="67e2125d-ec8c-4323-9653-9824a2ad815f" providerId="ADAL" clId="{10EEDAB3-2DB0-BA4D-8CC6-6424E46A9142}" dt="2024-01-13T15:27:25.879" v="2902" actId="164"/>
          <ac:grpSpMkLst>
            <pc:docMk/>
            <pc:sldMk cId="744054261" sldId="328"/>
            <ac:grpSpMk id="107" creationId="{3A749F36-0AC1-4E93-2162-1537C2B48376}"/>
          </ac:grpSpMkLst>
        </pc:grpChg>
        <pc:grpChg chg="mod">
          <ac:chgData name="Kokchun Giang" userId="67e2125d-ec8c-4323-9653-9824a2ad815f" providerId="ADAL" clId="{10EEDAB3-2DB0-BA4D-8CC6-6424E46A9142}" dt="2024-01-13T15:27:25.879" v="2902" actId="164"/>
          <ac:grpSpMkLst>
            <pc:docMk/>
            <pc:sldMk cId="744054261" sldId="328"/>
            <ac:grpSpMk id="116" creationId="{AFDCA17A-CA5B-9C98-0FB4-7EB55447FAA1}"/>
          </ac:grpSpMkLst>
        </pc:grpChg>
        <pc:grpChg chg="del">
          <ac:chgData name="Kokchun Giang" userId="67e2125d-ec8c-4323-9653-9824a2ad815f" providerId="ADAL" clId="{10EEDAB3-2DB0-BA4D-8CC6-6424E46A9142}" dt="2024-01-13T12:52:04.788" v="750" actId="478"/>
          <ac:grpSpMkLst>
            <pc:docMk/>
            <pc:sldMk cId="744054261" sldId="328"/>
            <ac:grpSpMk id="126" creationId="{0878087D-C8E3-25E2-19EA-0BA71B485E5C}"/>
          </ac:grpSpMkLst>
        </pc:grpChg>
        <pc:grpChg chg="mod">
          <ac:chgData name="Kokchun Giang" userId="67e2125d-ec8c-4323-9653-9824a2ad815f" providerId="ADAL" clId="{10EEDAB3-2DB0-BA4D-8CC6-6424E46A9142}" dt="2024-01-13T13:56:32.545" v="1014"/>
          <ac:grpSpMkLst>
            <pc:docMk/>
            <pc:sldMk cId="744054261" sldId="328"/>
            <ac:grpSpMk id="127" creationId="{EECAD085-EB7F-696C-3A5E-C887DC69D122}"/>
          </ac:grpSpMkLst>
        </pc:grpChg>
        <pc:grpChg chg="del mod">
          <ac:chgData name="Kokchun Giang" userId="67e2125d-ec8c-4323-9653-9824a2ad815f" providerId="ADAL" clId="{10EEDAB3-2DB0-BA4D-8CC6-6424E46A9142}" dt="2024-01-13T13:56:52.737" v="1045"/>
          <ac:grpSpMkLst>
            <pc:docMk/>
            <pc:sldMk cId="744054261" sldId="328"/>
            <ac:grpSpMk id="134" creationId="{E6090ACA-4E14-6C46-4F89-AC5B0CA0BA5B}"/>
          </ac:grpSpMkLst>
        </pc:grpChg>
        <pc:grpChg chg="del mod">
          <ac:chgData name="Kokchun Giang" userId="67e2125d-ec8c-4323-9653-9824a2ad815f" providerId="ADAL" clId="{10EEDAB3-2DB0-BA4D-8CC6-6424E46A9142}" dt="2024-01-13T13:56:52.737" v="1045"/>
          <ac:grpSpMkLst>
            <pc:docMk/>
            <pc:sldMk cId="744054261" sldId="328"/>
            <ac:grpSpMk id="137" creationId="{A14A4DC3-180D-5746-EBA8-4E630E1F6216}"/>
          </ac:grpSpMkLst>
        </pc:grpChg>
        <pc:grpChg chg="mod">
          <ac:chgData name="Kokchun Giang" userId="67e2125d-ec8c-4323-9653-9824a2ad815f" providerId="ADAL" clId="{10EEDAB3-2DB0-BA4D-8CC6-6424E46A9142}" dt="2024-01-13T15:27:53.268" v="2907" actId="164"/>
          <ac:grpSpMkLst>
            <pc:docMk/>
            <pc:sldMk cId="744054261" sldId="328"/>
            <ac:grpSpMk id="151" creationId="{6521396A-EA21-BE53-C1E2-58C1209D2A87}"/>
          </ac:grpSpMkLst>
        </pc:grpChg>
        <pc:grpChg chg="del mod">
          <ac:chgData name="Kokchun Giang" userId="67e2125d-ec8c-4323-9653-9824a2ad815f" providerId="ADAL" clId="{10EEDAB3-2DB0-BA4D-8CC6-6424E46A9142}" dt="2024-01-13T13:57:13.968" v="1068"/>
          <ac:grpSpMkLst>
            <pc:docMk/>
            <pc:sldMk cId="744054261" sldId="328"/>
            <ac:grpSpMk id="164" creationId="{471A2E6E-26E3-0BFE-02B2-D9906D058B7F}"/>
          </ac:grpSpMkLst>
        </pc:grpChg>
        <pc:grpChg chg="del mod">
          <ac:chgData name="Kokchun Giang" userId="67e2125d-ec8c-4323-9653-9824a2ad815f" providerId="ADAL" clId="{10EEDAB3-2DB0-BA4D-8CC6-6424E46A9142}" dt="2024-01-13T15:28:10.683" v="2911" actId="478"/>
          <ac:grpSpMkLst>
            <pc:docMk/>
            <pc:sldMk cId="744054261" sldId="328"/>
            <ac:grpSpMk id="173" creationId="{7AFD7003-D2BE-1C5E-D64B-5735F00EA106}"/>
          </ac:grpSpMkLst>
        </pc:grpChg>
        <pc:grpChg chg="mod">
          <ac:chgData name="Kokchun Giang" userId="67e2125d-ec8c-4323-9653-9824a2ad815f" providerId="ADAL" clId="{10EEDAB3-2DB0-BA4D-8CC6-6424E46A9142}" dt="2024-01-13T15:27:36.741" v="2904" actId="164"/>
          <ac:grpSpMkLst>
            <pc:docMk/>
            <pc:sldMk cId="744054261" sldId="328"/>
            <ac:grpSpMk id="174" creationId="{4A5BEC13-E16E-3E4F-0B1E-54A65169CDBB}"/>
          </ac:grpSpMkLst>
        </pc:grpChg>
        <pc:grpChg chg="mod">
          <ac:chgData name="Kokchun Giang" userId="67e2125d-ec8c-4323-9653-9824a2ad815f" providerId="ADAL" clId="{10EEDAB3-2DB0-BA4D-8CC6-6424E46A9142}" dt="2024-01-13T15:27:36.741" v="2904" actId="164"/>
          <ac:grpSpMkLst>
            <pc:docMk/>
            <pc:sldMk cId="744054261" sldId="328"/>
            <ac:grpSpMk id="175" creationId="{9BD019EE-A8ED-40B5-B783-E896BBC9B08A}"/>
          </ac:grpSpMkLst>
        </pc:grpChg>
        <pc:grpChg chg="mod">
          <ac:chgData name="Kokchun Giang" userId="67e2125d-ec8c-4323-9653-9824a2ad815f" providerId="ADAL" clId="{10EEDAB3-2DB0-BA4D-8CC6-6424E46A9142}" dt="2024-01-13T15:28:57.824" v="2916" actId="164"/>
          <ac:grpSpMkLst>
            <pc:docMk/>
            <pc:sldMk cId="744054261" sldId="328"/>
            <ac:grpSpMk id="188" creationId="{932C5C9A-06BA-26EA-4AC0-27B2043F3D50}"/>
          </ac:grpSpMkLst>
        </pc:grpChg>
        <pc:grpChg chg="mod">
          <ac:chgData name="Kokchun Giang" userId="67e2125d-ec8c-4323-9653-9824a2ad815f" providerId="ADAL" clId="{10EEDAB3-2DB0-BA4D-8CC6-6424E46A9142}" dt="2024-01-13T15:28:57.824" v="2916" actId="164"/>
          <ac:grpSpMkLst>
            <pc:docMk/>
            <pc:sldMk cId="744054261" sldId="328"/>
            <ac:grpSpMk id="189" creationId="{D39C79AE-5C3C-579D-08D4-E722BCE7E893}"/>
          </ac:grpSpMkLst>
        </pc:grpChg>
        <pc:grpChg chg="mod">
          <ac:chgData name="Kokchun Giang" userId="67e2125d-ec8c-4323-9653-9824a2ad815f" providerId="ADAL" clId="{10EEDAB3-2DB0-BA4D-8CC6-6424E46A9142}" dt="2024-01-13T15:28:57.824" v="2916" actId="164"/>
          <ac:grpSpMkLst>
            <pc:docMk/>
            <pc:sldMk cId="744054261" sldId="328"/>
            <ac:grpSpMk id="197" creationId="{D8869EA1-9704-3F2A-A902-666FDF4E0AB1}"/>
          </ac:grpSpMkLst>
        </pc:grpChg>
        <pc:grpChg chg="mod">
          <ac:chgData name="Kokchun Giang" userId="67e2125d-ec8c-4323-9653-9824a2ad815f" providerId="ADAL" clId="{10EEDAB3-2DB0-BA4D-8CC6-6424E46A9142}" dt="2024-01-13T15:28:57.824" v="2916" actId="164"/>
          <ac:grpSpMkLst>
            <pc:docMk/>
            <pc:sldMk cId="744054261" sldId="328"/>
            <ac:grpSpMk id="198" creationId="{F1D7E055-9097-CEE9-8479-FB8055CA4ED3}"/>
          </ac:grpSpMkLst>
        </pc:grpChg>
        <pc:grpChg chg="mod">
          <ac:chgData name="Kokchun Giang" userId="67e2125d-ec8c-4323-9653-9824a2ad815f" providerId="ADAL" clId="{10EEDAB3-2DB0-BA4D-8CC6-6424E46A9142}" dt="2024-01-13T15:28:57.824" v="2916" actId="164"/>
          <ac:grpSpMkLst>
            <pc:docMk/>
            <pc:sldMk cId="744054261" sldId="328"/>
            <ac:grpSpMk id="206" creationId="{035C30A0-BB13-AC4C-D8B1-4C4D3B4CB02D}"/>
          </ac:grpSpMkLst>
        </pc:grpChg>
        <pc:grpChg chg="mod">
          <ac:chgData name="Kokchun Giang" userId="67e2125d-ec8c-4323-9653-9824a2ad815f" providerId="ADAL" clId="{10EEDAB3-2DB0-BA4D-8CC6-6424E46A9142}" dt="2024-01-13T15:28:57.824" v="2916" actId="164"/>
          <ac:grpSpMkLst>
            <pc:docMk/>
            <pc:sldMk cId="744054261" sldId="328"/>
            <ac:grpSpMk id="207" creationId="{ED57573B-4059-7BDD-FA88-C4964509F4D3}"/>
          </ac:grpSpMkLst>
        </pc:grpChg>
        <pc:grpChg chg="del mod">
          <ac:chgData name="Kokchun Giang" userId="67e2125d-ec8c-4323-9653-9824a2ad815f" providerId="ADAL" clId="{10EEDAB3-2DB0-BA4D-8CC6-6424E46A9142}" dt="2024-01-13T13:58:13.364" v="1122"/>
          <ac:grpSpMkLst>
            <pc:docMk/>
            <pc:sldMk cId="744054261" sldId="328"/>
            <ac:grpSpMk id="230" creationId="{83BEEB5F-D7E8-F79F-59DE-9E4561A69A7F}"/>
          </ac:grpSpMkLst>
        </pc:grpChg>
        <pc:grpChg chg="del mod">
          <ac:chgData name="Kokchun Giang" userId="67e2125d-ec8c-4323-9653-9824a2ad815f" providerId="ADAL" clId="{10EEDAB3-2DB0-BA4D-8CC6-6424E46A9142}" dt="2024-01-13T13:58:16.684" v="1124"/>
          <ac:grpSpMkLst>
            <pc:docMk/>
            <pc:sldMk cId="744054261" sldId="328"/>
            <ac:grpSpMk id="231" creationId="{76FB37DA-6FFC-2309-56EE-D29B9D4B47BA}"/>
          </ac:grpSpMkLst>
        </pc:grpChg>
        <pc:grpChg chg="mod">
          <ac:chgData name="Kokchun Giang" userId="67e2125d-ec8c-4323-9653-9824a2ad815f" providerId="ADAL" clId="{10EEDAB3-2DB0-BA4D-8CC6-6424E46A9142}" dt="2024-01-13T15:28:57.824" v="2916" actId="164"/>
          <ac:grpSpMkLst>
            <pc:docMk/>
            <pc:sldMk cId="744054261" sldId="328"/>
            <ac:grpSpMk id="232" creationId="{81B83FEA-3357-5F49-422A-0165F711B90B}"/>
          </ac:grpSpMkLst>
        </pc:grpChg>
        <pc:grpChg chg="mod">
          <ac:chgData name="Kokchun Giang" userId="67e2125d-ec8c-4323-9653-9824a2ad815f" providerId="ADAL" clId="{10EEDAB3-2DB0-BA4D-8CC6-6424E46A9142}" dt="2024-01-13T15:28:57.824" v="2916" actId="164"/>
          <ac:grpSpMkLst>
            <pc:docMk/>
            <pc:sldMk cId="744054261" sldId="328"/>
            <ac:grpSpMk id="233" creationId="{23C4185A-D1D1-7538-7E54-185CC1F0B59F}"/>
          </ac:grpSpMkLst>
        </pc:grpChg>
        <pc:grpChg chg="mod">
          <ac:chgData name="Kokchun Giang" userId="67e2125d-ec8c-4323-9653-9824a2ad815f" providerId="ADAL" clId="{10EEDAB3-2DB0-BA4D-8CC6-6424E46A9142}" dt="2024-01-13T15:28:57.824" v="2916" actId="164"/>
          <ac:grpSpMkLst>
            <pc:docMk/>
            <pc:sldMk cId="744054261" sldId="328"/>
            <ac:grpSpMk id="234" creationId="{9334830E-C0D7-45C9-399A-A97045CBCA2E}"/>
          </ac:grpSpMkLst>
        </pc:grpChg>
        <pc:grpChg chg="mod">
          <ac:chgData name="Kokchun Giang" userId="67e2125d-ec8c-4323-9653-9824a2ad815f" providerId="ADAL" clId="{10EEDAB3-2DB0-BA4D-8CC6-6424E46A9142}" dt="2024-01-13T15:28:57.824" v="2916" actId="164"/>
          <ac:grpSpMkLst>
            <pc:docMk/>
            <pc:sldMk cId="744054261" sldId="328"/>
            <ac:grpSpMk id="235" creationId="{5DC0AEE7-F493-528E-7667-7011BF7EDF8B}"/>
          </ac:grpSpMkLst>
        </pc:grpChg>
        <pc:grpChg chg="mod">
          <ac:chgData name="Kokchun Giang" userId="67e2125d-ec8c-4323-9653-9824a2ad815f" providerId="ADAL" clId="{10EEDAB3-2DB0-BA4D-8CC6-6424E46A9142}" dt="2024-01-13T15:28:57.824" v="2916" actId="164"/>
          <ac:grpSpMkLst>
            <pc:docMk/>
            <pc:sldMk cId="744054261" sldId="328"/>
            <ac:grpSpMk id="237" creationId="{2532B878-C410-2608-C5C6-CAED0E354AE5}"/>
          </ac:grpSpMkLst>
        </pc:grpChg>
        <pc:grpChg chg="mod">
          <ac:chgData name="Kokchun Giang" userId="67e2125d-ec8c-4323-9653-9824a2ad815f" providerId="ADAL" clId="{10EEDAB3-2DB0-BA4D-8CC6-6424E46A9142}" dt="2024-01-13T15:28:57.824" v="2916" actId="164"/>
          <ac:grpSpMkLst>
            <pc:docMk/>
            <pc:sldMk cId="744054261" sldId="328"/>
            <ac:grpSpMk id="239" creationId="{31BBA110-20EE-862A-7155-2F544AB9EA5C}"/>
          </ac:grpSpMkLst>
        </pc:grpChg>
        <pc:grpChg chg="mod">
          <ac:chgData name="Kokchun Giang" userId="67e2125d-ec8c-4323-9653-9824a2ad815f" providerId="ADAL" clId="{10EEDAB3-2DB0-BA4D-8CC6-6424E46A9142}" dt="2024-01-13T13:58:19.984" v="1134"/>
          <ac:grpSpMkLst>
            <pc:docMk/>
            <pc:sldMk cId="744054261" sldId="328"/>
            <ac:grpSpMk id="247" creationId="{41D2C445-2C81-66AE-2EBF-130E73312556}"/>
          </ac:grpSpMkLst>
        </pc:grpChg>
        <pc:grpChg chg="mod">
          <ac:chgData name="Kokchun Giang" userId="67e2125d-ec8c-4323-9653-9824a2ad815f" providerId="ADAL" clId="{10EEDAB3-2DB0-BA4D-8CC6-6424E46A9142}" dt="2024-01-13T15:28:57.824" v="2916" actId="164"/>
          <ac:grpSpMkLst>
            <pc:docMk/>
            <pc:sldMk cId="744054261" sldId="328"/>
            <ac:grpSpMk id="249" creationId="{F1EA76B2-DBB2-733B-B9CE-951D359075F4}"/>
          </ac:grpSpMkLst>
        </pc:grpChg>
        <pc:grpChg chg="mod">
          <ac:chgData name="Kokchun Giang" userId="67e2125d-ec8c-4323-9653-9824a2ad815f" providerId="ADAL" clId="{10EEDAB3-2DB0-BA4D-8CC6-6424E46A9142}" dt="2024-01-13T15:28:57.824" v="2916" actId="164"/>
          <ac:grpSpMkLst>
            <pc:docMk/>
            <pc:sldMk cId="744054261" sldId="328"/>
            <ac:grpSpMk id="258" creationId="{EB11367C-2D17-A839-8F7E-991375EDC57D}"/>
          </ac:grpSpMkLst>
        </pc:grpChg>
        <pc:grpChg chg="mod">
          <ac:chgData name="Kokchun Giang" userId="67e2125d-ec8c-4323-9653-9824a2ad815f" providerId="ADAL" clId="{10EEDAB3-2DB0-BA4D-8CC6-6424E46A9142}" dt="2024-01-13T15:28:57.824" v="2916" actId="164"/>
          <ac:grpSpMkLst>
            <pc:docMk/>
            <pc:sldMk cId="744054261" sldId="328"/>
            <ac:grpSpMk id="259" creationId="{0AEF5C6A-D25B-2648-10C9-584DA48BC735}"/>
          </ac:grpSpMkLst>
        </pc:grpChg>
        <pc:grpChg chg="del mod">
          <ac:chgData name="Kokchun Giang" userId="67e2125d-ec8c-4323-9653-9824a2ad815f" providerId="ADAL" clId="{10EEDAB3-2DB0-BA4D-8CC6-6424E46A9142}" dt="2024-01-13T13:58:35.579" v="1162"/>
          <ac:grpSpMkLst>
            <pc:docMk/>
            <pc:sldMk cId="744054261" sldId="328"/>
            <ac:grpSpMk id="273" creationId="{4EFE4465-E8DE-E8E6-B73F-4E571C8DB39F}"/>
          </ac:grpSpMkLst>
        </pc:grpChg>
        <pc:grpChg chg="del mod">
          <ac:chgData name="Kokchun Giang" userId="67e2125d-ec8c-4323-9653-9824a2ad815f" providerId="ADAL" clId="{10EEDAB3-2DB0-BA4D-8CC6-6424E46A9142}" dt="2024-01-13T13:58:37.433" v="1166"/>
          <ac:grpSpMkLst>
            <pc:docMk/>
            <pc:sldMk cId="744054261" sldId="328"/>
            <ac:grpSpMk id="275" creationId="{1B889481-154A-0BF6-DD8C-1C6F28898F35}"/>
          </ac:grpSpMkLst>
        </pc:grpChg>
        <pc:grpChg chg="mod">
          <ac:chgData name="Kokchun Giang" userId="67e2125d-ec8c-4323-9653-9824a2ad815f" providerId="ADAL" clId="{10EEDAB3-2DB0-BA4D-8CC6-6424E46A9142}" dt="2024-01-13T15:28:57.824" v="2916" actId="164"/>
          <ac:grpSpMkLst>
            <pc:docMk/>
            <pc:sldMk cId="744054261" sldId="328"/>
            <ac:grpSpMk id="279" creationId="{07EF7598-2488-0E2C-6F48-8AB0EBC903C5}"/>
          </ac:grpSpMkLst>
        </pc:grpChg>
        <pc:grpChg chg="del mod">
          <ac:chgData name="Kokchun Giang" userId="67e2125d-ec8c-4323-9653-9824a2ad815f" providerId="ADAL" clId="{10EEDAB3-2DB0-BA4D-8CC6-6424E46A9142}" dt="2024-01-13T14:01:11.185" v="1177"/>
          <ac:grpSpMkLst>
            <pc:docMk/>
            <pc:sldMk cId="744054261" sldId="328"/>
            <ac:grpSpMk id="283" creationId="{42229909-757F-6A62-951A-F48AF1788820}"/>
          </ac:grpSpMkLst>
        </pc:grpChg>
        <pc:grpChg chg="mod">
          <ac:chgData name="Kokchun Giang" userId="67e2125d-ec8c-4323-9653-9824a2ad815f" providerId="ADAL" clId="{10EEDAB3-2DB0-BA4D-8CC6-6424E46A9142}" dt="2024-01-13T15:30:23.949" v="2921" actId="164"/>
          <ac:grpSpMkLst>
            <pc:docMk/>
            <pc:sldMk cId="744054261" sldId="328"/>
            <ac:grpSpMk id="289" creationId="{3AC47D12-DC71-F10D-F268-4B3FC0A94016}"/>
          </ac:grpSpMkLst>
        </pc:grpChg>
        <pc:grpChg chg="mod">
          <ac:chgData name="Kokchun Giang" userId="67e2125d-ec8c-4323-9653-9824a2ad815f" providerId="ADAL" clId="{10EEDAB3-2DB0-BA4D-8CC6-6424E46A9142}" dt="2024-01-13T15:30:23.949" v="2921" actId="164"/>
          <ac:grpSpMkLst>
            <pc:docMk/>
            <pc:sldMk cId="744054261" sldId="328"/>
            <ac:grpSpMk id="296" creationId="{6DA56660-CA13-D415-E455-75F3C9B32E5A}"/>
          </ac:grpSpMkLst>
        </pc:grpChg>
        <pc:grpChg chg="del mod">
          <ac:chgData name="Kokchun Giang" userId="67e2125d-ec8c-4323-9653-9824a2ad815f" providerId="ADAL" clId="{10EEDAB3-2DB0-BA4D-8CC6-6424E46A9142}" dt="2024-01-13T14:01:24.763" v="1193"/>
          <ac:grpSpMkLst>
            <pc:docMk/>
            <pc:sldMk cId="744054261" sldId="328"/>
            <ac:grpSpMk id="302" creationId="{41476646-726F-E2A3-A494-F7107D20A744}"/>
          </ac:grpSpMkLst>
        </pc:grpChg>
        <pc:grpChg chg="mod">
          <ac:chgData name="Kokchun Giang" userId="67e2125d-ec8c-4323-9653-9824a2ad815f" providerId="ADAL" clId="{10EEDAB3-2DB0-BA4D-8CC6-6424E46A9142}" dt="2024-01-13T15:30:23.949" v="2921" actId="164"/>
          <ac:grpSpMkLst>
            <pc:docMk/>
            <pc:sldMk cId="744054261" sldId="328"/>
            <ac:grpSpMk id="305" creationId="{3623D569-7A5A-F331-10D6-3C0E0AD20B62}"/>
          </ac:grpSpMkLst>
        </pc:grpChg>
        <pc:grpChg chg="add del mod">
          <ac:chgData name="Kokchun Giang" userId="67e2125d-ec8c-4323-9653-9824a2ad815f" providerId="ADAL" clId="{10EEDAB3-2DB0-BA4D-8CC6-6424E46A9142}" dt="2024-01-13T15:30:23.949" v="2921" actId="164"/>
          <ac:grpSpMkLst>
            <pc:docMk/>
            <pc:sldMk cId="744054261" sldId="328"/>
            <ac:grpSpMk id="310" creationId="{8C7F5601-8B51-2E30-F478-3C061537DA41}"/>
          </ac:grpSpMkLst>
        </pc:grpChg>
        <pc:grpChg chg="mod">
          <ac:chgData name="Kokchun Giang" userId="67e2125d-ec8c-4323-9653-9824a2ad815f" providerId="ADAL" clId="{10EEDAB3-2DB0-BA4D-8CC6-6424E46A9142}" dt="2024-01-13T14:01:38.411" v="1212"/>
          <ac:grpSpMkLst>
            <pc:docMk/>
            <pc:sldMk cId="744054261" sldId="328"/>
            <ac:grpSpMk id="322" creationId="{7EF4CBB9-B36E-B334-96AF-B3CBB585BC91}"/>
          </ac:grpSpMkLst>
        </pc:grpChg>
        <pc:grpChg chg="del mod">
          <ac:chgData name="Kokchun Giang" userId="67e2125d-ec8c-4323-9653-9824a2ad815f" providerId="ADAL" clId="{10EEDAB3-2DB0-BA4D-8CC6-6424E46A9142}" dt="2024-01-13T14:01:43.762" v="1226"/>
          <ac:grpSpMkLst>
            <pc:docMk/>
            <pc:sldMk cId="744054261" sldId="328"/>
            <ac:grpSpMk id="325" creationId="{CD91FACC-6E59-0DCA-5A66-DC138DEA1908}"/>
          </ac:grpSpMkLst>
        </pc:grpChg>
        <pc:grpChg chg="del mod">
          <ac:chgData name="Kokchun Giang" userId="67e2125d-ec8c-4323-9653-9824a2ad815f" providerId="ADAL" clId="{10EEDAB3-2DB0-BA4D-8CC6-6424E46A9142}" dt="2024-01-13T14:01:45.922" v="1231"/>
          <ac:grpSpMkLst>
            <pc:docMk/>
            <pc:sldMk cId="744054261" sldId="328"/>
            <ac:grpSpMk id="327" creationId="{311E7690-408D-397B-E2F4-A4160CC712DF}"/>
          </ac:grpSpMkLst>
        </pc:grpChg>
        <pc:grpChg chg="del mod">
          <ac:chgData name="Kokchun Giang" userId="67e2125d-ec8c-4323-9653-9824a2ad815f" providerId="ADAL" clId="{10EEDAB3-2DB0-BA4D-8CC6-6424E46A9142}" dt="2024-01-13T14:01:48.337" v="1235"/>
          <ac:grpSpMkLst>
            <pc:docMk/>
            <pc:sldMk cId="744054261" sldId="328"/>
            <ac:grpSpMk id="332" creationId="{F3D93D50-41DF-1D33-2DB3-E5DA884406F3}"/>
          </ac:grpSpMkLst>
        </pc:grpChg>
        <pc:grpChg chg="mod">
          <ac:chgData name="Kokchun Giang" userId="67e2125d-ec8c-4323-9653-9824a2ad815f" providerId="ADAL" clId="{10EEDAB3-2DB0-BA4D-8CC6-6424E46A9142}" dt="2024-01-13T15:30:23.949" v="2921" actId="164"/>
          <ac:grpSpMkLst>
            <pc:docMk/>
            <pc:sldMk cId="744054261" sldId="328"/>
            <ac:grpSpMk id="336" creationId="{F7896284-D0E2-22C2-7E2F-B07DCBC3C4ED}"/>
          </ac:grpSpMkLst>
        </pc:grpChg>
        <pc:grpChg chg="mod">
          <ac:chgData name="Kokchun Giang" userId="67e2125d-ec8c-4323-9653-9824a2ad815f" providerId="ADAL" clId="{10EEDAB3-2DB0-BA4D-8CC6-6424E46A9142}" dt="2024-01-13T14:02:31.473" v="1245"/>
          <ac:grpSpMkLst>
            <pc:docMk/>
            <pc:sldMk cId="744054261" sldId="328"/>
            <ac:grpSpMk id="344" creationId="{644D05BD-74A3-5C83-EB77-AB6024179F3E}"/>
          </ac:grpSpMkLst>
        </pc:grpChg>
        <pc:grpChg chg="mod">
          <ac:chgData name="Kokchun Giang" userId="67e2125d-ec8c-4323-9653-9824a2ad815f" providerId="ADAL" clId="{10EEDAB3-2DB0-BA4D-8CC6-6424E46A9142}" dt="2024-01-13T14:02:31.473" v="1245"/>
          <ac:grpSpMkLst>
            <pc:docMk/>
            <pc:sldMk cId="744054261" sldId="328"/>
            <ac:grpSpMk id="345" creationId="{6637AA81-32FF-4846-9ECD-C66AFD72E8F0}"/>
          </ac:grpSpMkLst>
        </pc:grpChg>
        <pc:grpChg chg="mod">
          <ac:chgData name="Kokchun Giang" userId="67e2125d-ec8c-4323-9653-9824a2ad815f" providerId="ADAL" clId="{10EEDAB3-2DB0-BA4D-8CC6-6424E46A9142}" dt="2024-01-13T15:30:34.441" v="2924" actId="164"/>
          <ac:grpSpMkLst>
            <pc:docMk/>
            <pc:sldMk cId="744054261" sldId="328"/>
            <ac:grpSpMk id="358" creationId="{D0041E76-845B-6A56-79F2-7C1A0B0BA154}"/>
          </ac:grpSpMkLst>
        </pc:grpChg>
        <pc:grpChg chg="mod">
          <ac:chgData name="Kokchun Giang" userId="67e2125d-ec8c-4323-9653-9824a2ad815f" providerId="ADAL" clId="{10EEDAB3-2DB0-BA4D-8CC6-6424E46A9142}" dt="2024-01-13T15:30:34.441" v="2924" actId="164"/>
          <ac:grpSpMkLst>
            <pc:docMk/>
            <pc:sldMk cId="744054261" sldId="328"/>
            <ac:grpSpMk id="359" creationId="{156B4720-4F89-D17A-D0E9-3558FE715E83}"/>
          </ac:grpSpMkLst>
        </pc:grpChg>
        <pc:grpChg chg="del mod">
          <ac:chgData name="Kokchun Giang" userId="67e2125d-ec8c-4323-9653-9824a2ad815f" providerId="ADAL" clId="{10EEDAB3-2DB0-BA4D-8CC6-6424E46A9142}" dt="2024-01-13T14:02:43.911" v="1268"/>
          <ac:grpSpMkLst>
            <pc:docMk/>
            <pc:sldMk cId="744054261" sldId="328"/>
            <ac:grpSpMk id="362" creationId="{B7F97AC3-0744-297B-EEE3-97E00935B921}"/>
          </ac:grpSpMkLst>
        </pc:grpChg>
        <pc:grpChg chg="add del mod">
          <ac:chgData name="Kokchun Giang" userId="67e2125d-ec8c-4323-9653-9824a2ad815f" providerId="ADAL" clId="{10EEDAB3-2DB0-BA4D-8CC6-6424E46A9142}" dt="2024-01-13T14:02:57.713" v="1286"/>
          <ac:grpSpMkLst>
            <pc:docMk/>
            <pc:sldMk cId="744054261" sldId="328"/>
            <ac:grpSpMk id="364" creationId="{743BAFED-B5E4-B9CF-04BE-39790E38C3C9}"/>
          </ac:grpSpMkLst>
        </pc:grpChg>
        <pc:grpChg chg="add del mod">
          <ac:chgData name="Kokchun Giang" userId="67e2125d-ec8c-4323-9653-9824a2ad815f" providerId="ADAL" clId="{10EEDAB3-2DB0-BA4D-8CC6-6424E46A9142}" dt="2024-01-13T14:02:55.655" v="1284"/>
          <ac:grpSpMkLst>
            <pc:docMk/>
            <pc:sldMk cId="744054261" sldId="328"/>
            <ac:grpSpMk id="369" creationId="{1BFA5337-B8F7-696C-8AD5-FDD8F022CF55}"/>
          </ac:grpSpMkLst>
        </pc:grpChg>
        <pc:grpChg chg="mod">
          <ac:chgData name="Kokchun Giang" userId="67e2125d-ec8c-4323-9653-9824a2ad815f" providerId="ADAL" clId="{10EEDAB3-2DB0-BA4D-8CC6-6424E46A9142}" dt="2024-01-13T14:02:55.434" v="1282"/>
          <ac:grpSpMkLst>
            <pc:docMk/>
            <pc:sldMk cId="744054261" sldId="328"/>
            <ac:grpSpMk id="371" creationId="{ED78A018-D697-2950-B1A4-528D2B569884}"/>
          </ac:grpSpMkLst>
        </pc:grpChg>
        <pc:grpChg chg="mod">
          <ac:chgData name="Kokchun Giang" userId="67e2125d-ec8c-4323-9653-9824a2ad815f" providerId="ADAL" clId="{10EEDAB3-2DB0-BA4D-8CC6-6424E46A9142}" dt="2024-01-13T14:02:55.200" v="1280"/>
          <ac:grpSpMkLst>
            <pc:docMk/>
            <pc:sldMk cId="744054261" sldId="328"/>
            <ac:grpSpMk id="373" creationId="{769E9157-601A-9EF3-111B-617858459BB6}"/>
          </ac:grpSpMkLst>
        </pc:grpChg>
        <pc:grpChg chg="mod">
          <ac:chgData name="Kokchun Giang" userId="67e2125d-ec8c-4323-9653-9824a2ad815f" providerId="ADAL" clId="{10EEDAB3-2DB0-BA4D-8CC6-6424E46A9142}" dt="2024-01-13T15:30:34.441" v="2924" actId="164"/>
          <ac:grpSpMkLst>
            <pc:docMk/>
            <pc:sldMk cId="744054261" sldId="328"/>
            <ac:grpSpMk id="375" creationId="{1028B69C-357D-3FC3-6D03-2C063CBD8AE6}"/>
          </ac:grpSpMkLst>
        </pc:grpChg>
        <pc:grpChg chg="del">
          <ac:chgData name="Kokchun Giang" userId="67e2125d-ec8c-4323-9653-9824a2ad815f" providerId="ADAL" clId="{10EEDAB3-2DB0-BA4D-8CC6-6424E46A9142}" dt="2024-01-13T12:52:04.788" v="750" actId="478"/>
          <ac:grpSpMkLst>
            <pc:docMk/>
            <pc:sldMk cId="744054261" sldId="328"/>
            <ac:grpSpMk id="375" creationId="{295AB655-9006-ADC4-1A09-28831245AC05}"/>
          </ac:grpSpMkLst>
        </pc:grpChg>
        <pc:grpChg chg="del">
          <ac:chgData name="Kokchun Giang" userId="67e2125d-ec8c-4323-9653-9824a2ad815f" providerId="ADAL" clId="{10EEDAB3-2DB0-BA4D-8CC6-6424E46A9142}" dt="2024-01-13T12:52:04.788" v="750" actId="478"/>
          <ac:grpSpMkLst>
            <pc:docMk/>
            <pc:sldMk cId="744054261" sldId="328"/>
            <ac:grpSpMk id="385" creationId="{AB45B9DA-42CF-022C-5458-9173C2FAC5BC}"/>
          </ac:grpSpMkLst>
        </pc:grpChg>
        <pc:grpChg chg="mod">
          <ac:chgData name="Kokchun Giang" userId="67e2125d-ec8c-4323-9653-9824a2ad815f" providerId="ADAL" clId="{10EEDAB3-2DB0-BA4D-8CC6-6424E46A9142}" dt="2024-01-13T14:03:30.974" v="1303"/>
          <ac:grpSpMkLst>
            <pc:docMk/>
            <pc:sldMk cId="744054261" sldId="328"/>
            <ac:grpSpMk id="390" creationId="{6FBADD5A-6682-E57E-7775-3F919CBC477F}"/>
          </ac:grpSpMkLst>
        </pc:grpChg>
        <pc:grpChg chg="del">
          <ac:chgData name="Kokchun Giang" userId="67e2125d-ec8c-4323-9653-9824a2ad815f" providerId="ADAL" clId="{10EEDAB3-2DB0-BA4D-8CC6-6424E46A9142}" dt="2024-01-13T12:52:04.788" v="750" actId="478"/>
          <ac:grpSpMkLst>
            <pc:docMk/>
            <pc:sldMk cId="744054261" sldId="328"/>
            <ac:grpSpMk id="396" creationId="{9063BAAB-358E-6660-8589-FEC88DC5F5BB}"/>
          </ac:grpSpMkLst>
        </pc:grpChg>
        <pc:grpChg chg="mod">
          <ac:chgData name="Kokchun Giang" userId="67e2125d-ec8c-4323-9653-9824a2ad815f" providerId="ADAL" clId="{10EEDAB3-2DB0-BA4D-8CC6-6424E46A9142}" dt="2024-01-13T15:30:50.807" v="2928" actId="164"/>
          <ac:grpSpMkLst>
            <pc:docMk/>
            <pc:sldMk cId="744054261" sldId="328"/>
            <ac:grpSpMk id="398" creationId="{2D53917E-5AA0-C26A-AE1C-4F50C673476F}"/>
          </ac:grpSpMkLst>
        </pc:grpChg>
        <pc:grpChg chg="mod">
          <ac:chgData name="Kokchun Giang" userId="67e2125d-ec8c-4323-9653-9824a2ad815f" providerId="ADAL" clId="{10EEDAB3-2DB0-BA4D-8CC6-6424E46A9142}" dt="2024-01-13T15:30:50.807" v="2928" actId="164"/>
          <ac:grpSpMkLst>
            <pc:docMk/>
            <pc:sldMk cId="744054261" sldId="328"/>
            <ac:grpSpMk id="401" creationId="{74A7A02F-097F-5D74-7A56-6F3A635D479C}"/>
          </ac:grpSpMkLst>
        </pc:grpChg>
        <pc:grpChg chg="del mod">
          <ac:chgData name="Kokchun Giang" userId="67e2125d-ec8c-4323-9653-9824a2ad815f" providerId="ADAL" clId="{10EEDAB3-2DB0-BA4D-8CC6-6424E46A9142}" dt="2024-01-13T14:03:49.575" v="1321"/>
          <ac:grpSpMkLst>
            <pc:docMk/>
            <pc:sldMk cId="744054261" sldId="328"/>
            <ac:grpSpMk id="404" creationId="{83289AAE-10D7-D9D8-8435-837A1C8B4969}"/>
          </ac:grpSpMkLst>
        </pc:grpChg>
        <pc:grpChg chg="mod">
          <ac:chgData name="Kokchun Giang" userId="67e2125d-ec8c-4323-9653-9824a2ad815f" providerId="ADAL" clId="{10EEDAB3-2DB0-BA4D-8CC6-6424E46A9142}" dt="2024-01-13T15:30:57.247" v="2930" actId="164"/>
          <ac:grpSpMkLst>
            <pc:docMk/>
            <pc:sldMk cId="744054261" sldId="328"/>
            <ac:grpSpMk id="407" creationId="{F5F8C07C-87C6-BC4C-1C64-5CA135BE2AAE}"/>
          </ac:grpSpMkLst>
        </pc:grpChg>
        <pc:grpChg chg="del mod">
          <ac:chgData name="Kokchun Giang" userId="67e2125d-ec8c-4323-9653-9824a2ad815f" providerId="ADAL" clId="{10EEDAB3-2DB0-BA4D-8CC6-6424E46A9142}" dt="2024-01-13T14:04:20.007" v="1364"/>
          <ac:grpSpMkLst>
            <pc:docMk/>
            <pc:sldMk cId="744054261" sldId="328"/>
            <ac:grpSpMk id="410" creationId="{7E507B68-C8C1-D9D7-4CAF-DCEB56252960}"/>
          </ac:grpSpMkLst>
        </pc:grpChg>
        <pc:grpChg chg="add del mod">
          <ac:chgData name="Kokchun Giang" userId="67e2125d-ec8c-4323-9653-9824a2ad815f" providerId="ADAL" clId="{10EEDAB3-2DB0-BA4D-8CC6-6424E46A9142}" dt="2024-01-13T15:30:57.247" v="2930" actId="164"/>
          <ac:grpSpMkLst>
            <pc:docMk/>
            <pc:sldMk cId="744054261" sldId="328"/>
            <ac:grpSpMk id="415" creationId="{EC53F87D-CDF7-2A58-1E3C-9E68D6693E2F}"/>
          </ac:grpSpMkLst>
        </pc:grpChg>
        <pc:grpChg chg="del">
          <ac:chgData name="Kokchun Giang" userId="67e2125d-ec8c-4323-9653-9824a2ad815f" providerId="ADAL" clId="{10EEDAB3-2DB0-BA4D-8CC6-6424E46A9142}" dt="2024-01-13T12:52:04.788" v="750" actId="478"/>
          <ac:grpSpMkLst>
            <pc:docMk/>
            <pc:sldMk cId="744054261" sldId="328"/>
            <ac:grpSpMk id="421" creationId="{032687ED-8AC3-7AF5-3079-1640A82E6FFD}"/>
          </ac:grpSpMkLst>
        </pc:grpChg>
        <pc:grpChg chg="mod">
          <ac:chgData name="Kokchun Giang" userId="67e2125d-ec8c-4323-9653-9824a2ad815f" providerId="ADAL" clId="{10EEDAB3-2DB0-BA4D-8CC6-6424E46A9142}" dt="2024-01-13T14:04:03.872" v="1342"/>
          <ac:grpSpMkLst>
            <pc:docMk/>
            <pc:sldMk cId="744054261" sldId="328"/>
            <ac:grpSpMk id="425" creationId="{FBA3E6F9-AE38-D91B-FDE1-0618A5894AB2}"/>
          </ac:grpSpMkLst>
        </pc:grpChg>
        <pc:grpChg chg="mod">
          <ac:chgData name="Kokchun Giang" userId="67e2125d-ec8c-4323-9653-9824a2ad815f" providerId="ADAL" clId="{10EEDAB3-2DB0-BA4D-8CC6-6424E46A9142}" dt="2024-01-13T15:30:57.247" v="2930" actId="164"/>
          <ac:grpSpMkLst>
            <pc:docMk/>
            <pc:sldMk cId="744054261" sldId="328"/>
            <ac:grpSpMk id="430" creationId="{6DFE5F96-9CF5-205F-E223-193191486107}"/>
          </ac:grpSpMkLst>
        </pc:grpChg>
        <pc:grpChg chg="del mod">
          <ac:chgData name="Kokchun Giang" userId="67e2125d-ec8c-4323-9653-9824a2ad815f" providerId="ADAL" clId="{10EEDAB3-2DB0-BA4D-8CC6-6424E46A9142}" dt="2024-01-13T14:04:18.219" v="1362"/>
          <ac:grpSpMkLst>
            <pc:docMk/>
            <pc:sldMk cId="744054261" sldId="328"/>
            <ac:grpSpMk id="435" creationId="{9F8D6279-00F0-1161-B3A3-FEE81BFBC554}"/>
          </ac:grpSpMkLst>
        </pc:grpChg>
        <pc:grpChg chg="del">
          <ac:chgData name="Kokchun Giang" userId="67e2125d-ec8c-4323-9653-9824a2ad815f" providerId="ADAL" clId="{10EEDAB3-2DB0-BA4D-8CC6-6424E46A9142}" dt="2024-01-13T12:52:07.290" v="751" actId="478"/>
          <ac:grpSpMkLst>
            <pc:docMk/>
            <pc:sldMk cId="744054261" sldId="328"/>
            <ac:grpSpMk id="436" creationId="{61871B16-80B7-0FF1-4862-2C59F9B3C108}"/>
          </ac:grpSpMkLst>
        </pc:grpChg>
        <pc:grpChg chg="mod">
          <ac:chgData name="Kokchun Giang" userId="67e2125d-ec8c-4323-9653-9824a2ad815f" providerId="ADAL" clId="{10EEDAB3-2DB0-BA4D-8CC6-6424E46A9142}" dt="2024-01-13T15:30:57.247" v="2930" actId="164"/>
          <ac:grpSpMkLst>
            <pc:docMk/>
            <pc:sldMk cId="744054261" sldId="328"/>
            <ac:grpSpMk id="444" creationId="{89490098-EBE5-AC2A-6FB5-3F8AE834B94F}"/>
          </ac:grpSpMkLst>
        </pc:grpChg>
        <pc:grpChg chg="del">
          <ac:chgData name="Kokchun Giang" userId="67e2125d-ec8c-4323-9653-9824a2ad815f" providerId="ADAL" clId="{10EEDAB3-2DB0-BA4D-8CC6-6424E46A9142}" dt="2024-01-13T12:52:07.290" v="751" actId="478"/>
          <ac:grpSpMkLst>
            <pc:docMk/>
            <pc:sldMk cId="744054261" sldId="328"/>
            <ac:grpSpMk id="445" creationId="{6E34E746-E9D6-E3C6-35BF-E2BC94F6EF3B}"/>
          </ac:grpSpMkLst>
        </pc:grpChg>
        <pc:grpChg chg="mod">
          <ac:chgData name="Kokchun Giang" userId="67e2125d-ec8c-4323-9653-9824a2ad815f" providerId="ADAL" clId="{10EEDAB3-2DB0-BA4D-8CC6-6424E46A9142}" dt="2024-01-13T15:30:57.247" v="2930" actId="164"/>
          <ac:grpSpMkLst>
            <pc:docMk/>
            <pc:sldMk cId="744054261" sldId="328"/>
            <ac:grpSpMk id="446" creationId="{45A17CEA-37A1-E34D-9EAC-0B8E6732BA0F}"/>
          </ac:grpSpMkLst>
        </pc:grpChg>
        <pc:grpChg chg="mod">
          <ac:chgData name="Kokchun Giang" userId="67e2125d-ec8c-4323-9653-9824a2ad815f" providerId="ADAL" clId="{10EEDAB3-2DB0-BA4D-8CC6-6424E46A9142}" dt="2024-01-13T14:04:50.772" v="1369"/>
          <ac:grpSpMkLst>
            <pc:docMk/>
            <pc:sldMk cId="744054261" sldId="328"/>
            <ac:grpSpMk id="449" creationId="{98308F53-E32D-F161-393D-2CBA6DB10D9C}"/>
          </ac:grpSpMkLst>
        </pc:grpChg>
        <pc:grpChg chg="del">
          <ac:chgData name="Kokchun Giang" userId="67e2125d-ec8c-4323-9653-9824a2ad815f" providerId="ADAL" clId="{10EEDAB3-2DB0-BA4D-8CC6-6424E46A9142}" dt="2024-01-13T12:52:07.290" v="751" actId="478"/>
          <ac:grpSpMkLst>
            <pc:docMk/>
            <pc:sldMk cId="744054261" sldId="328"/>
            <ac:grpSpMk id="455" creationId="{B91763C4-754E-8D01-FCDB-B803386AFA12}"/>
          </ac:grpSpMkLst>
        </pc:grpChg>
        <pc:grpChg chg="del">
          <ac:chgData name="Kokchun Giang" userId="67e2125d-ec8c-4323-9653-9824a2ad815f" providerId="ADAL" clId="{10EEDAB3-2DB0-BA4D-8CC6-6424E46A9142}" dt="2024-01-13T12:52:07.290" v="751" actId="478"/>
          <ac:grpSpMkLst>
            <pc:docMk/>
            <pc:sldMk cId="744054261" sldId="328"/>
            <ac:grpSpMk id="458" creationId="{81B1954F-CB7A-6602-5E29-5CE76D54BFC5}"/>
          </ac:grpSpMkLst>
        </pc:grpChg>
        <pc:grpChg chg="del">
          <ac:chgData name="Kokchun Giang" userId="67e2125d-ec8c-4323-9653-9824a2ad815f" providerId="ADAL" clId="{10EEDAB3-2DB0-BA4D-8CC6-6424E46A9142}" dt="2024-01-13T12:52:07.290" v="751" actId="478"/>
          <ac:grpSpMkLst>
            <pc:docMk/>
            <pc:sldMk cId="744054261" sldId="328"/>
            <ac:grpSpMk id="462" creationId="{161BDB15-5B58-FC21-DCF0-2E478AE4704E}"/>
          </ac:grpSpMkLst>
        </pc:grpChg>
        <pc:grpChg chg="del">
          <ac:chgData name="Kokchun Giang" userId="67e2125d-ec8c-4323-9653-9824a2ad815f" providerId="ADAL" clId="{10EEDAB3-2DB0-BA4D-8CC6-6424E46A9142}" dt="2024-01-13T12:52:07.290" v="751" actId="478"/>
          <ac:grpSpMkLst>
            <pc:docMk/>
            <pc:sldMk cId="744054261" sldId="328"/>
            <ac:grpSpMk id="478" creationId="{5886A7DC-631D-F071-ADC2-EB76F53A7236}"/>
          </ac:grpSpMkLst>
        </pc:grpChg>
        <pc:grpChg chg="del">
          <ac:chgData name="Kokchun Giang" userId="67e2125d-ec8c-4323-9653-9824a2ad815f" providerId="ADAL" clId="{10EEDAB3-2DB0-BA4D-8CC6-6424E46A9142}" dt="2024-01-13T12:52:07.290" v="751" actId="478"/>
          <ac:grpSpMkLst>
            <pc:docMk/>
            <pc:sldMk cId="744054261" sldId="328"/>
            <ac:grpSpMk id="491" creationId="{A80FD581-66D6-99C2-C6AF-E57E6726D38A}"/>
          </ac:grpSpMkLst>
        </pc:grpChg>
        <pc:grpChg chg="del">
          <ac:chgData name="Kokchun Giang" userId="67e2125d-ec8c-4323-9653-9824a2ad815f" providerId="ADAL" clId="{10EEDAB3-2DB0-BA4D-8CC6-6424E46A9142}" dt="2024-01-13T12:52:07.290" v="751" actId="478"/>
          <ac:grpSpMkLst>
            <pc:docMk/>
            <pc:sldMk cId="744054261" sldId="328"/>
            <ac:grpSpMk id="492" creationId="{0A750191-CFEB-43C7-9EAE-E9B0981ED7A1}"/>
          </ac:grpSpMkLst>
        </pc:grpChg>
        <pc:grpChg chg="del">
          <ac:chgData name="Kokchun Giang" userId="67e2125d-ec8c-4323-9653-9824a2ad815f" providerId="ADAL" clId="{10EEDAB3-2DB0-BA4D-8CC6-6424E46A9142}" dt="2024-01-13T12:52:07.290" v="751" actId="478"/>
          <ac:grpSpMkLst>
            <pc:docMk/>
            <pc:sldMk cId="744054261" sldId="328"/>
            <ac:grpSpMk id="502" creationId="{0A094B8C-CD2B-3FD3-721A-0513628DA8AA}"/>
          </ac:grpSpMkLst>
        </pc:grpChg>
        <pc:grpChg chg="del">
          <ac:chgData name="Kokchun Giang" userId="67e2125d-ec8c-4323-9653-9824a2ad815f" providerId="ADAL" clId="{10EEDAB3-2DB0-BA4D-8CC6-6424E46A9142}" dt="2024-01-13T12:52:07.290" v="751" actId="478"/>
          <ac:grpSpMkLst>
            <pc:docMk/>
            <pc:sldMk cId="744054261" sldId="328"/>
            <ac:grpSpMk id="503" creationId="{B2AF0F3B-A0F1-372D-FF89-964380B35D37}"/>
          </ac:grpSpMkLst>
        </pc:grpChg>
        <pc:inkChg chg="add del">
          <ac:chgData name="Kokchun Giang" userId="67e2125d-ec8c-4323-9653-9824a2ad815f" providerId="ADAL" clId="{10EEDAB3-2DB0-BA4D-8CC6-6424E46A9142}" dt="2024-01-13T13:51:47.266" v="844" actId="9405"/>
          <ac:inkMkLst>
            <pc:docMk/>
            <pc:sldMk cId="744054261" sldId="328"/>
            <ac:inkMk id="2" creationId="{C4CE77D6-43C9-0B41-A5CC-32B52918436F}"/>
          </ac:inkMkLst>
        </pc:inkChg>
        <pc:inkChg chg="add mod">
          <ac:chgData name="Kokchun Giang" userId="67e2125d-ec8c-4323-9653-9824a2ad815f" providerId="ADAL" clId="{10EEDAB3-2DB0-BA4D-8CC6-6424E46A9142}" dt="2024-01-13T13:51:50.581" v="848"/>
          <ac:inkMkLst>
            <pc:docMk/>
            <pc:sldMk cId="744054261" sldId="328"/>
            <ac:inkMk id="3" creationId="{F249BD69-76C3-0D4B-98BB-747D801C186B}"/>
          </ac:inkMkLst>
        </pc:inkChg>
        <pc:inkChg chg="add mod">
          <ac:chgData name="Kokchun Giang" userId="67e2125d-ec8c-4323-9653-9824a2ad815f" providerId="ADAL" clId="{10EEDAB3-2DB0-BA4D-8CC6-6424E46A9142}" dt="2024-01-13T13:51:50.581" v="848"/>
          <ac:inkMkLst>
            <pc:docMk/>
            <pc:sldMk cId="744054261" sldId="328"/>
            <ac:inkMk id="4" creationId="{1215E8FD-3D01-D1A5-785D-9640692B9AD5}"/>
          </ac:inkMkLst>
        </pc:inkChg>
        <pc:inkChg chg="add mod">
          <ac:chgData name="Kokchun Giang" userId="67e2125d-ec8c-4323-9653-9824a2ad815f" providerId="ADAL" clId="{10EEDAB3-2DB0-BA4D-8CC6-6424E46A9142}" dt="2024-01-13T13:51:50.581" v="848"/>
          <ac:inkMkLst>
            <pc:docMk/>
            <pc:sldMk cId="744054261" sldId="328"/>
            <ac:inkMk id="5" creationId="{437C1945-D392-171F-24EF-1AE7098B4092}"/>
          </ac:inkMkLst>
        </pc:inkChg>
        <pc:inkChg chg="add mod">
          <ac:chgData name="Kokchun Giang" userId="67e2125d-ec8c-4323-9653-9824a2ad815f" providerId="ADAL" clId="{10EEDAB3-2DB0-BA4D-8CC6-6424E46A9142}" dt="2024-01-13T13:51:53.446" v="852"/>
          <ac:inkMkLst>
            <pc:docMk/>
            <pc:sldMk cId="744054261" sldId="328"/>
            <ac:inkMk id="7" creationId="{302D1227-9968-E0ED-B5EB-DFD4B6ACC035}"/>
          </ac:inkMkLst>
        </pc:inkChg>
        <pc:inkChg chg="add mod">
          <ac:chgData name="Kokchun Giang" userId="67e2125d-ec8c-4323-9653-9824a2ad815f" providerId="ADAL" clId="{10EEDAB3-2DB0-BA4D-8CC6-6424E46A9142}" dt="2024-01-13T13:51:53.446" v="852"/>
          <ac:inkMkLst>
            <pc:docMk/>
            <pc:sldMk cId="744054261" sldId="328"/>
            <ac:inkMk id="8" creationId="{8D3A45A6-17ED-064D-097D-ACFBBF4E1FCD}"/>
          </ac:inkMkLst>
        </pc:inkChg>
        <pc:inkChg chg="add mod">
          <ac:chgData name="Kokchun Giang" userId="67e2125d-ec8c-4323-9653-9824a2ad815f" providerId="ADAL" clId="{10EEDAB3-2DB0-BA4D-8CC6-6424E46A9142}" dt="2024-01-13T13:51:53.446" v="852"/>
          <ac:inkMkLst>
            <pc:docMk/>
            <pc:sldMk cId="744054261" sldId="328"/>
            <ac:inkMk id="9" creationId="{1FA7FBDB-F3E0-91D7-D27C-0F1FCEA18373}"/>
          </ac:inkMkLst>
        </pc:inkChg>
        <pc:inkChg chg="add del mod">
          <ac:chgData name="Kokchun Giang" userId="67e2125d-ec8c-4323-9653-9824a2ad815f" providerId="ADAL" clId="{10EEDAB3-2DB0-BA4D-8CC6-6424E46A9142}" dt="2024-01-13T13:52:15.091" v="882" actId="9405"/>
          <ac:inkMkLst>
            <pc:docMk/>
            <pc:sldMk cId="744054261" sldId="328"/>
            <ac:inkMk id="11" creationId="{B6683361-B6DC-7E81-A02E-5B22AF2F6A51}"/>
          </ac:inkMkLst>
        </pc:inkChg>
        <pc:inkChg chg="add del mod">
          <ac:chgData name="Kokchun Giang" userId="67e2125d-ec8c-4323-9653-9824a2ad815f" providerId="ADAL" clId="{10EEDAB3-2DB0-BA4D-8CC6-6424E46A9142}" dt="2024-01-13T13:52:14.630" v="881" actId="9405"/>
          <ac:inkMkLst>
            <pc:docMk/>
            <pc:sldMk cId="744054261" sldId="328"/>
            <ac:inkMk id="12" creationId="{DC7ED591-5871-9833-F5B2-EFEF28A8A82A}"/>
          </ac:inkMkLst>
        </pc:inkChg>
        <pc:inkChg chg="add del mod">
          <ac:chgData name="Kokchun Giang" userId="67e2125d-ec8c-4323-9653-9824a2ad815f" providerId="ADAL" clId="{10EEDAB3-2DB0-BA4D-8CC6-6424E46A9142}" dt="2024-01-13T13:52:14.262" v="880" actId="9405"/>
          <ac:inkMkLst>
            <pc:docMk/>
            <pc:sldMk cId="744054261" sldId="328"/>
            <ac:inkMk id="13" creationId="{43AEC5A5-EE89-F1AF-E145-C73B7505C590}"/>
          </ac:inkMkLst>
        </pc:inkChg>
        <pc:inkChg chg="add del mod">
          <ac:chgData name="Kokchun Giang" userId="67e2125d-ec8c-4323-9653-9824a2ad815f" providerId="ADAL" clId="{10EEDAB3-2DB0-BA4D-8CC6-6424E46A9142}" dt="2024-01-13T13:52:13.748" v="879" actId="9405"/>
          <ac:inkMkLst>
            <pc:docMk/>
            <pc:sldMk cId="744054261" sldId="328"/>
            <ac:inkMk id="14" creationId="{E30EEC60-6D5D-D74E-C215-088E5EEC3963}"/>
          </ac:inkMkLst>
        </pc:inkChg>
        <pc:inkChg chg="add mod">
          <ac:chgData name="Kokchun Giang" userId="67e2125d-ec8c-4323-9653-9824a2ad815f" providerId="ADAL" clId="{10EEDAB3-2DB0-BA4D-8CC6-6424E46A9142}" dt="2024-01-13T13:53:58.111" v="917"/>
          <ac:inkMkLst>
            <pc:docMk/>
            <pc:sldMk cId="744054261" sldId="328"/>
            <ac:inkMk id="15" creationId="{5697AADD-A79B-084B-B25B-D738CCA7B362}"/>
          </ac:inkMkLst>
        </pc:inkChg>
        <pc:inkChg chg="add del mod">
          <ac:chgData name="Kokchun Giang" userId="67e2125d-ec8c-4323-9653-9824a2ad815f" providerId="ADAL" clId="{10EEDAB3-2DB0-BA4D-8CC6-6424E46A9142}" dt="2024-01-13T13:52:13.646" v="878" actId="9405"/>
          <ac:inkMkLst>
            <pc:docMk/>
            <pc:sldMk cId="744054261" sldId="328"/>
            <ac:inkMk id="15" creationId="{E7F62DC5-E0C4-6ECA-5F1F-4F9B5874F7A5}"/>
          </ac:inkMkLst>
        </pc:inkChg>
        <pc:inkChg chg="add del mod">
          <ac:chgData name="Kokchun Giang" userId="67e2125d-ec8c-4323-9653-9824a2ad815f" providerId="ADAL" clId="{10EEDAB3-2DB0-BA4D-8CC6-6424E46A9142}" dt="2024-01-13T13:52:13.204" v="877" actId="9405"/>
          <ac:inkMkLst>
            <pc:docMk/>
            <pc:sldMk cId="744054261" sldId="328"/>
            <ac:inkMk id="16" creationId="{5CC652E0-93DF-98FA-A880-F707CD61CB2C}"/>
          </ac:inkMkLst>
        </pc:inkChg>
        <pc:inkChg chg="add mod">
          <ac:chgData name="Kokchun Giang" userId="67e2125d-ec8c-4323-9653-9824a2ad815f" providerId="ADAL" clId="{10EEDAB3-2DB0-BA4D-8CC6-6424E46A9142}" dt="2024-01-13T13:53:58.111" v="917"/>
          <ac:inkMkLst>
            <pc:docMk/>
            <pc:sldMk cId="744054261" sldId="328"/>
            <ac:inkMk id="16" creationId="{E71BA220-68CC-0FCB-BCDF-D178589F438D}"/>
          </ac:inkMkLst>
        </pc:inkChg>
        <pc:inkChg chg="add mod">
          <ac:chgData name="Kokchun Giang" userId="67e2125d-ec8c-4323-9653-9824a2ad815f" providerId="ADAL" clId="{10EEDAB3-2DB0-BA4D-8CC6-6424E46A9142}" dt="2024-01-13T13:53:58.111" v="917"/>
          <ac:inkMkLst>
            <pc:docMk/>
            <pc:sldMk cId="744054261" sldId="328"/>
            <ac:inkMk id="17" creationId="{1C6E00F6-8112-6D27-8717-24042D465629}"/>
          </ac:inkMkLst>
        </pc:inkChg>
        <pc:inkChg chg="add del mod">
          <ac:chgData name="Kokchun Giang" userId="67e2125d-ec8c-4323-9653-9824a2ad815f" providerId="ADAL" clId="{10EEDAB3-2DB0-BA4D-8CC6-6424E46A9142}" dt="2024-01-13T13:52:12.817" v="876"/>
          <ac:inkMkLst>
            <pc:docMk/>
            <pc:sldMk cId="744054261" sldId="328"/>
            <ac:inkMk id="17" creationId="{F9BA7236-E77B-8FF2-270F-EE2C3502A703}"/>
          </ac:inkMkLst>
        </pc:inkChg>
        <pc:inkChg chg="add mod">
          <ac:chgData name="Kokchun Giang" userId="67e2125d-ec8c-4323-9653-9824a2ad815f" providerId="ADAL" clId="{10EEDAB3-2DB0-BA4D-8CC6-6424E46A9142}" dt="2024-01-13T13:53:58.111" v="917"/>
          <ac:inkMkLst>
            <pc:docMk/>
            <pc:sldMk cId="744054261" sldId="328"/>
            <ac:inkMk id="18" creationId="{0907DE02-48C3-76C5-38B1-C0861CE5CE89}"/>
          </ac:inkMkLst>
        </pc:inkChg>
        <pc:inkChg chg="add mod">
          <ac:chgData name="Kokchun Giang" userId="67e2125d-ec8c-4323-9653-9824a2ad815f" providerId="ADAL" clId="{10EEDAB3-2DB0-BA4D-8CC6-6424E46A9142}" dt="2024-01-13T13:53:58.111" v="917"/>
          <ac:inkMkLst>
            <pc:docMk/>
            <pc:sldMk cId="744054261" sldId="328"/>
            <ac:inkMk id="19" creationId="{C76906A7-22F1-C2F0-B977-F473FD873B48}"/>
          </ac:inkMkLst>
        </pc:inkChg>
        <pc:inkChg chg="add del mod">
          <ac:chgData name="Kokchun Giang" userId="67e2125d-ec8c-4323-9653-9824a2ad815f" providerId="ADAL" clId="{10EEDAB3-2DB0-BA4D-8CC6-6424E46A9142}" dt="2024-01-13T13:52:09.316" v="874" actId="9405"/>
          <ac:inkMkLst>
            <pc:docMk/>
            <pc:sldMk cId="744054261" sldId="328"/>
            <ac:inkMk id="19" creationId="{CD48CBCD-7669-5D4F-52F2-125C2EC3845B}"/>
          </ac:inkMkLst>
        </pc:inkChg>
        <pc:inkChg chg="add del mod">
          <ac:chgData name="Kokchun Giang" userId="67e2125d-ec8c-4323-9653-9824a2ad815f" providerId="ADAL" clId="{10EEDAB3-2DB0-BA4D-8CC6-6424E46A9142}" dt="2024-01-13T13:52:08.172" v="873" actId="9405"/>
          <ac:inkMkLst>
            <pc:docMk/>
            <pc:sldMk cId="744054261" sldId="328"/>
            <ac:inkMk id="20" creationId="{6296F4C0-517A-B4F4-AA09-F4B9819BB67B}"/>
          </ac:inkMkLst>
        </pc:inkChg>
        <pc:inkChg chg="add mod">
          <ac:chgData name="Kokchun Giang" userId="67e2125d-ec8c-4323-9653-9824a2ad815f" providerId="ADAL" clId="{10EEDAB3-2DB0-BA4D-8CC6-6424E46A9142}" dt="2024-01-13T13:54:24.368" v="948"/>
          <ac:inkMkLst>
            <pc:docMk/>
            <pc:sldMk cId="744054261" sldId="328"/>
            <ac:inkMk id="21" creationId="{AB43371F-7FA9-4E40-E4AC-5C3B82DD7FD2}"/>
          </ac:inkMkLst>
        </pc:inkChg>
        <pc:inkChg chg="add del mod">
          <ac:chgData name="Kokchun Giang" userId="67e2125d-ec8c-4323-9653-9824a2ad815f" providerId="ADAL" clId="{10EEDAB3-2DB0-BA4D-8CC6-6424E46A9142}" dt="2024-01-13T13:52:07.500" v="872" actId="9405"/>
          <ac:inkMkLst>
            <pc:docMk/>
            <pc:sldMk cId="744054261" sldId="328"/>
            <ac:inkMk id="21" creationId="{DC97B5EC-3880-41E1-8764-135BDEE29135}"/>
          </ac:inkMkLst>
        </pc:inkChg>
        <pc:inkChg chg="add del mod">
          <ac:chgData name="Kokchun Giang" userId="67e2125d-ec8c-4323-9653-9824a2ad815f" providerId="ADAL" clId="{10EEDAB3-2DB0-BA4D-8CC6-6424E46A9142}" dt="2024-01-13T13:52:06.974" v="871" actId="9405"/>
          <ac:inkMkLst>
            <pc:docMk/>
            <pc:sldMk cId="744054261" sldId="328"/>
            <ac:inkMk id="22" creationId="{03E1EF36-CE4E-C947-44EE-A19E70307C98}"/>
          </ac:inkMkLst>
        </pc:inkChg>
        <pc:inkChg chg="add mod">
          <ac:chgData name="Kokchun Giang" userId="67e2125d-ec8c-4323-9653-9824a2ad815f" providerId="ADAL" clId="{10EEDAB3-2DB0-BA4D-8CC6-6424E46A9142}" dt="2024-01-13T13:54:24.368" v="948"/>
          <ac:inkMkLst>
            <pc:docMk/>
            <pc:sldMk cId="744054261" sldId="328"/>
            <ac:inkMk id="22" creationId="{3C5E4572-0A70-8A17-A706-31DAE677EA38}"/>
          </ac:inkMkLst>
        </pc:inkChg>
        <pc:inkChg chg="add del mod">
          <ac:chgData name="Kokchun Giang" userId="67e2125d-ec8c-4323-9653-9824a2ad815f" providerId="ADAL" clId="{10EEDAB3-2DB0-BA4D-8CC6-6424E46A9142}" dt="2024-01-13T13:52:06.416" v="870" actId="9405"/>
          <ac:inkMkLst>
            <pc:docMk/>
            <pc:sldMk cId="744054261" sldId="328"/>
            <ac:inkMk id="23" creationId="{BDB77843-5745-4CD6-7073-33C088FBD04A}"/>
          </ac:inkMkLst>
        </pc:inkChg>
        <pc:inkChg chg="add mod">
          <ac:chgData name="Kokchun Giang" userId="67e2125d-ec8c-4323-9653-9824a2ad815f" providerId="ADAL" clId="{10EEDAB3-2DB0-BA4D-8CC6-6424E46A9142}" dt="2024-01-13T13:54:24.368" v="948"/>
          <ac:inkMkLst>
            <pc:docMk/>
            <pc:sldMk cId="744054261" sldId="328"/>
            <ac:inkMk id="23" creationId="{C8999FD9-B490-8B80-186C-5989E182182C}"/>
          </ac:inkMkLst>
        </pc:inkChg>
        <pc:inkChg chg="add mod">
          <ac:chgData name="Kokchun Giang" userId="67e2125d-ec8c-4323-9653-9824a2ad815f" providerId="ADAL" clId="{10EEDAB3-2DB0-BA4D-8CC6-6424E46A9142}" dt="2024-01-13T13:54:24.368" v="948"/>
          <ac:inkMkLst>
            <pc:docMk/>
            <pc:sldMk cId="744054261" sldId="328"/>
            <ac:inkMk id="24" creationId="{E2651CCB-5644-0404-0A53-BD741E7520FF}"/>
          </ac:inkMkLst>
        </pc:inkChg>
        <pc:inkChg chg="add del mod">
          <ac:chgData name="Kokchun Giang" userId="67e2125d-ec8c-4323-9653-9824a2ad815f" providerId="ADAL" clId="{10EEDAB3-2DB0-BA4D-8CC6-6424E46A9142}" dt="2024-01-13T13:52:06.011" v="869"/>
          <ac:inkMkLst>
            <pc:docMk/>
            <pc:sldMk cId="744054261" sldId="328"/>
            <ac:inkMk id="24" creationId="{F2005DD0-FAAE-97E5-DF5D-0619C8A809AB}"/>
          </ac:inkMkLst>
        </pc:inkChg>
        <pc:inkChg chg="add mod">
          <ac:chgData name="Kokchun Giang" userId="67e2125d-ec8c-4323-9653-9824a2ad815f" providerId="ADAL" clId="{10EEDAB3-2DB0-BA4D-8CC6-6424E46A9142}" dt="2024-01-13T13:54:24.368" v="948"/>
          <ac:inkMkLst>
            <pc:docMk/>
            <pc:sldMk cId="744054261" sldId="328"/>
            <ac:inkMk id="25" creationId="{2D154694-9C75-B63E-D015-6265F5D1D9AF}"/>
          </ac:inkMkLst>
        </pc:inkChg>
        <pc:inkChg chg="add mod">
          <ac:chgData name="Kokchun Giang" userId="67e2125d-ec8c-4323-9653-9824a2ad815f" providerId="ADAL" clId="{10EEDAB3-2DB0-BA4D-8CC6-6424E46A9142}" dt="2024-01-13T13:52:21.254" v="894"/>
          <ac:inkMkLst>
            <pc:docMk/>
            <pc:sldMk cId="744054261" sldId="328"/>
            <ac:inkMk id="26" creationId="{E1818E0A-FA3B-F410-4CF3-CF7F48021E6C}"/>
          </ac:inkMkLst>
        </pc:inkChg>
        <pc:inkChg chg="add mod">
          <ac:chgData name="Kokchun Giang" userId="67e2125d-ec8c-4323-9653-9824a2ad815f" providerId="ADAL" clId="{10EEDAB3-2DB0-BA4D-8CC6-6424E46A9142}" dt="2024-01-13T13:52:21.254" v="894"/>
          <ac:inkMkLst>
            <pc:docMk/>
            <pc:sldMk cId="744054261" sldId="328"/>
            <ac:inkMk id="27" creationId="{C605F9E4-A845-9EB3-31A0-FEFC29208668}"/>
          </ac:inkMkLst>
        </pc:inkChg>
        <pc:inkChg chg="add mod">
          <ac:chgData name="Kokchun Giang" userId="67e2125d-ec8c-4323-9653-9824a2ad815f" providerId="ADAL" clId="{10EEDAB3-2DB0-BA4D-8CC6-6424E46A9142}" dt="2024-01-13T13:52:21.254" v="894"/>
          <ac:inkMkLst>
            <pc:docMk/>
            <pc:sldMk cId="744054261" sldId="328"/>
            <ac:inkMk id="29" creationId="{329309F5-8916-174D-8391-A9E345BCDA82}"/>
          </ac:inkMkLst>
        </pc:inkChg>
        <pc:inkChg chg="add mod">
          <ac:chgData name="Kokchun Giang" userId="67e2125d-ec8c-4323-9653-9824a2ad815f" providerId="ADAL" clId="{10EEDAB3-2DB0-BA4D-8CC6-6424E46A9142}" dt="2024-01-13T13:52:21.254" v="894"/>
          <ac:inkMkLst>
            <pc:docMk/>
            <pc:sldMk cId="744054261" sldId="328"/>
            <ac:inkMk id="30" creationId="{48C14C99-675E-D962-4C43-5FECD99B061B}"/>
          </ac:inkMkLst>
        </pc:inkChg>
        <pc:inkChg chg="add mod">
          <ac:chgData name="Kokchun Giang" userId="67e2125d-ec8c-4323-9653-9824a2ad815f" providerId="ADAL" clId="{10EEDAB3-2DB0-BA4D-8CC6-6424E46A9142}" dt="2024-01-13T13:52:21.254" v="894"/>
          <ac:inkMkLst>
            <pc:docMk/>
            <pc:sldMk cId="744054261" sldId="328"/>
            <ac:inkMk id="31" creationId="{8991E73E-8FCF-A2A4-1A89-51529408A7CD}"/>
          </ac:inkMkLst>
        </pc:inkChg>
        <pc:inkChg chg="add mod">
          <ac:chgData name="Kokchun Giang" userId="67e2125d-ec8c-4323-9653-9824a2ad815f" providerId="ADAL" clId="{10EEDAB3-2DB0-BA4D-8CC6-6424E46A9142}" dt="2024-01-13T13:52:21.254" v="894"/>
          <ac:inkMkLst>
            <pc:docMk/>
            <pc:sldMk cId="744054261" sldId="328"/>
            <ac:inkMk id="32" creationId="{CF5E509E-173B-A919-8638-8670D36A57A1}"/>
          </ac:inkMkLst>
        </pc:inkChg>
        <pc:inkChg chg="add mod">
          <ac:chgData name="Kokchun Giang" userId="67e2125d-ec8c-4323-9653-9824a2ad815f" providerId="ADAL" clId="{10EEDAB3-2DB0-BA4D-8CC6-6424E46A9142}" dt="2024-01-13T13:52:21.254" v="894"/>
          <ac:inkMkLst>
            <pc:docMk/>
            <pc:sldMk cId="744054261" sldId="328"/>
            <ac:inkMk id="33" creationId="{D03F94AA-D7C1-E079-C544-55D32E0A897E}"/>
          </ac:inkMkLst>
        </pc:inkChg>
        <pc:inkChg chg="add mod">
          <ac:chgData name="Kokchun Giang" userId="67e2125d-ec8c-4323-9653-9824a2ad815f" providerId="ADAL" clId="{10EEDAB3-2DB0-BA4D-8CC6-6424E46A9142}" dt="2024-01-13T13:52:21.254" v="894"/>
          <ac:inkMkLst>
            <pc:docMk/>
            <pc:sldMk cId="744054261" sldId="328"/>
            <ac:inkMk id="34" creationId="{17E33852-9C59-D901-2431-7141EEE53D45}"/>
          </ac:inkMkLst>
        </pc:inkChg>
        <pc:inkChg chg="add mod">
          <ac:chgData name="Kokchun Giang" userId="67e2125d-ec8c-4323-9653-9824a2ad815f" providerId="ADAL" clId="{10EEDAB3-2DB0-BA4D-8CC6-6424E46A9142}" dt="2024-01-13T13:52:21.254" v="894"/>
          <ac:inkMkLst>
            <pc:docMk/>
            <pc:sldMk cId="744054261" sldId="328"/>
            <ac:inkMk id="35" creationId="{7E6F1CBC-3D98-1E6F-066F-2CC00D720837}"/>
          </ac:inkMkLst>
        </pc:inkChg>
        <pc:inkChg chg="add mod">
          <ac:chgData name="Kokchun Giang" userId="67e2125d-ec8c-4323-9653-9824a2ad815f" providerId="ADAL" clId="{10EEDAB3-2DB0-BA4D-8CC6-6424E46A9142}" dt="2024-01-13T13:52:21.254" v="894"/>
          <ac:inkMkLst>
            <pc:docMk/>
            <pc:sldMk cId="744054261" sldId="328"/>
            <ac:inkMk id="36" creationId="{27196E0C-6594-F0E9-25C4-07C094DC9F4F}"/>
          </ac:inkMkLst>
        </pc:inkChg>
        <pc:inkChg chg="add mod">
          <ac:chgData name="Kokchun Giang" userId="67e2125d-ec8c-4323-9653-9824a2ad815f" providerId="ADAL" clId="{10EEDAB3-2DB0-BA4D-8CC6-6424E46A9142}" dt="2024-01-13T13:52:21.254" v="894"/>
          <ac:inkMkLst>
            <pc:docMk/>
            <pc:sldMk cId="744054261" sldId="328"/>
            <ac:inkMk id="37" creationId="{BA06F44D-710D-106E-C552-DB537C67EA28}"/>
          </ac:inkMkLst>
        </pc:inkChg>
        <pc:inkChg chg="add mod">
          <ac:chgData name="Kokchun Giang" userId="67e2125d-ec8c-4323-9653-9824a2ad815f" providerId="ADAL" clId="{10EEDAB3-2DB0-BA4D-8CC6-6424E46A9142}" dt="2024-01-13T13:52:25.211" v="902"/>
          <ac:inkMkLst>
            <pc:docMk/>
            <pc:sldMk cId="744054261" sldId="328"/>
            <ac:inkMk id="39" creationId="{55052A32-5456-44BA-3735-AD92F3926F3C}"/>
          </ac:inkMkLst>
        </pc:inkChg>
        <pc:inkChg chg="add mod">
          <ac:chgData name="Kokchun Giang" userId="67e2125d-ec8c-4323-9653-9824a2ad815f" providerId="ADAL" clId="{10EEDAB3-2DB0-BA4D-8CC6-6424E46A9142}" dt="2024-01-13T13:52:25.211" v="902"/>
          <ac:inkMkLst>
            <pc:docMk/>
            <pc:sldMk cId="744054261" sldId="328"/>
            <ac:inkMk id="40" creationId="{5007C5A2-71C0-E7AF-0626-559AF9A2FB8C}"/>
          </ac:inkMkLst>
        </pc:inkChg>
        <pc:inkChg chg="add mod">
          <ac:chgData name="Kokchun Giang" userId="67e2125d-ec8c-4323-9653-9824a2ad815f" providerId="ADAL" clId="{10EEDAB3-2DB0-BA4D-8CC6-6424E46A9142}" dt="2024-01-13T13:52:25.211" v="902"/>
          <ac:inkMkLst>
            <pc:docMk/>
            <pc:sldMk cId="744054261" sldId="328"/>
            <ac:inkMk id="41" creationId="{9CACE4D8-CBDE-5B48-819E-628F59DF5659}"/>
          </ac:inkMkLst>
        </pc:inkChg>
        <pc:inkChg chg="add mod">
          <ac:chgData name="Kokchun Giang" userId="67e2125d-ec8c-4323-9653-9824a2ad815f" providerId="ADAL" clId="{10EEDAB3-2DB0-BA4D-8CC6-6424E46A9142}" dt="2024-01-13T13:52:25.211" v="902"/>
          <ac:inkMkLst>
            <pc:docMk/>
            <pc:sldMk cId="744054261" sldId="328"/>
            <ac:inkMk id="42" creationId="{900897A7-DF73-A244-74AB-1C4DA245AF92}"/>
          </ac:inkMkLst>
        </pc:inkChg>
        <pc:inkChg chg="add mod">
          <ac:chgData name="Kokchun Giang" userId="67e2125d-ec8c-4323-9653-9824a2ad815f" providerId="ADAL" clId="{10EEDAB3-2DB0-BA4D-8CC6-6424E46A9142}" dt="2024-01-13T13:52:25.211" v="902"/>
          <ac:inkMkLst>
            <pc:docMk/>
            <pc:sldMk cId="744054261" sldId="328"/>
            <ac:inkMk id="43" creationId="{438B2B55-AAEF-D000-0F9D-9B91618BCB2C}"/>
          </ac:inkMkLst>
        </pc:inkChg>
        <pc:inkChg chg="add mod">
          <ac:chgData name="Kokchun Giang" userId="67e2125d-ec8c-4323-9653-9824a2ad815f" providerId="ADAL" clId="{10EEDAB3-2DB0-BA4D-8CC6-6424E46A9142}" dt="2024-01-13T13:52:25.211" v="902"/>
          <ac:inkMkLst>
            <pc:docMk/>
            <pc:sldMk cId="744054261" sldId="328"/>
            <ac:inkMk id="44" creationId="{08857929-491A-DEBF-A1FA-988A93AA57CA}"/>
          </ac:inkMkLst>
        </pc:inkChg>
        <pc:inkChg chg="add mod">
          <ac:chgData name="Kokchun Giang" userId="67e2125d-ec8c-4323-9653-9824a2ad815f" providerId="ADAL" clId="{10EEDAB3-2DB0-BA4D-8CC6-6424E46A9142}" dt="2024-01-13T13:52:25.211" v="902"/>
          <ac:inkMkLst>
            <pc:docMk/>
            <pc:sldMk cId="744054261" sldId="328"/>
            <ac:inkMk id="45" creationId="{886908F0-C639-64EB-6011-51DA8BF09411}"/>
          </ac:inkMkLst>
        </pc:inkChg>
        <pc:inkChg chg="add mod">
          <ac:chgData name="Kokchun Giang" userId="67e2125d-ec8c-4323-9653-9824a2ad815f" providerId="ADAL" clId="{10EEDAB3-2DB0-BA4D-8CC6-6424E46A9142}" dt="2024-01-13T13:54:24.368" v="948"/>
          <ac:inkMkLst>
            <pc:docMk/>
            <pc:sldMk cId="744054261" sldId="328"/>
            <ac:inkMk id="47" creationId="{58E78CAA-3807-0D89-A49F-34D9BFA7616F}"/>
          </ac:inkMkLst>
        </pc:inkChg>
        <pc:inkChg chg="add mod">
          <ac:chgData name="Kokchun Giang" userId="67e2125d-ec8c-4323-9653-9824a2ad815f" providerId="ADAL" clId="{10EEDAB3-2DB0-BA4D-8CC6-6424E46A9142}" dt="2024-01-13T13:54:24.368" v="948"/>
          <ac:inkMkLst>
            <pc:docMk/>
            <pc:sldMk cId="744054261" sldId="328"/>
            <ac:inkMk id="48" creationId="{ED0F1FCC-1E5A-F95D-38BC-7424E1F97F5D}"/>
          </ac:inkMkLst>
        </pc:inkChg>
        <pc:inkChg chg="add mod">
          <ac:chgData name="Kokchun Giang" userId="67e2125d-ec8c-4323-9653-9824a2ad815f" providerId="ADAL" clId="{10EEDAB3-2DB0-BA4D-8CC6-6424E46A9142}" dt="2024-01-13T13:54:24.368" v="948"/>
          <ac:inkMkLst>
            <pc:docMk/>
            <pc:sldMk cId="744054261" sldId="328"/>
            <ac:inkMk id="50" creationId="{0285480F-1822-7871-6108-B82E8A54F1ED}"/>
          </ac:inkMkLst>
        </pc:inkChg>
        <pc:inkChg chg="add del">
          <ac:chgData name="Kokchun Giang" userId="67e2125d-ec8c-4323-9653-9824a2ad815f" providerId="ADAL" clId="{10EEDAB3-2DB0-BA4D-8CC6-6424E46A9142}" dt="2024-01-13T15:28:02.598" v="2909" actId="478"/>
          <ac:inkMkLst>
            <pc:docMk/>
            <pc:sldMk cId="744054261" sldId="328"/>
            <ac:inkMk id="52" creationId="{D7839A29-EB19-63F0-B209-BEE9664F75D9}"/>
          </ac:inkMkLst>
        </pc:inkChg>
        <pc:inkChg chg="add mod">
          <ac:chgData name="Kokchun Giang" userId="67e2125d-ec8c-4323-9653-9824a2ad815f" providerId="ADAL" clId="{10EEDAB3-2DB0-BA4D-8CC6-6424E46A9142}" dt="2024-01-13T13:54:18.981" v="936"/>
          <ac:inkMkLst>
            <pc:docMk/>
            <pc:sldMk cId="744054261" sldId="328"/>
            <ac:inkMk id="53" creationId="{7ABBDE09-3D26-F4A0-ADB5-0EBEC22FCA6B}"/>
          </ac:inkMkLst>
        </pc:inkChg>
        <pc:inkChg chg="add mod">
          <ac:chgData name="Kokchun Giang" userId="67e2125d-ec8c-4323-9653-9824a2ad815f" providerId="ADAL" clId="{10EEDAB3-2DB0-BA4D-8CC6-6424E46A9142}" dt="2024-01-13T13:54:18.981" v="936"/>
          <ac:inkMkLst>
            <pc:docMk/>
            <pc:sldMk cId="744054261" sldId="328"/>
            <ac:inkMk id="54" creationId="{9681790C-C9C0-B138-2B2A-A583CDD6A3E1}"/>
          </ac:inkMkLst>
        </pc:inkChg>
        <pc:inkChg chg="add mod">
          <ac:chgData name="Kokchun Giang" userId="67e2125d-ec8c-4323-9653-9824a2ad815f" providerId="ADAL" clId="{10EEDAB3-2DB0-BA4D-8CC6-6424E46A9142}" dt="2024-01-13T13:54:18.981" v="936"/>
          <ac:inkMkLst>
            <pc:docMk/>
            <pc:sldMk cId="744054261" sldId="328"/>
            <ac:inkMk id="55" creationId="{EE557411-78F1-F8C7-96DA-CE7EBAF95665}"/>
          </ac:inkMkLst>
        </pc:inkChg>
        <pc:inkChg chg="add mod">
          <ac:chgData name="Kokchun Giang" userId="67e2125d-ec8c-4323-9653-9824a2ad815f" providerId="ADAL" clId="{10EEDAB3-2DB0-BA4D-8CC6-6424E46A9142}" dt="2024-01-13T13:54:18.981" v="936"/>
          <ac:inkMkLst>
            <pc:docMk/>
            <pc:sldMk cId="744054261" sldId="328"/>
            <ac:inkMk id="56" creationId="{79196D64-63D9-B9E2-3258-9F7BFFC442D2}"/>
          </ac:inkMkLst>
        </pc:inkChg>
        <pc:inkChg chg="add mod">
          <ac:chgData name="Kokchun Giang" userId="67e2125d-ec8c-4323-9653-9824a2ad815f" providerId="ADAL" clId="{10EEDAB3-2DB0-BA4D-8CC6-6424E46A9142}" dt="2024-01-13T13:54:18.981" v="936"/>
          <ac:inkMkLst>
            <pc:docMk/>
            <pc:sldMk cId="744054261" sldId="328"/>
            <ac:inkMk id="57" creationId="{0F67541E-43A2-BB4B-0E61-5D6811F7A143}"/>
          </ac:inkMkLst>
        </pc:inkChg>
        <pc:inkChg chg="add mod">
          <ac:chgData name="Kokchun Giang" userId="67e2125d-ec8c-4323-9653-9824a2ad815f" providerId="ADAL" clId="{10EEDAB3-2DB0-BA4D-8CC6-6424E46A9142}" dt="2024-01-13T13:54:18.981" v="936"/>
          <ac:inkMkLst>
            <pc:docMk/>
            <pc:sldMk cId="744054261" sldId="328"/>
            <ac:inkMk id="58" creationId="{B98EE57F-4F9C-205E-4F17-B31ACB45F12A}"/>
          </ac:inkMkLst>
        </pc:inkChg>
        <pc:inkChg chg="add mod">
          <ac:chgData name="Kokchun Giang" userId="67e2125d-ec8c-4323-9653-9824a2ad815f" providerId="ADAL" clId="{10EEDAB3-2DB0-BA4D-8CC6-6424E46A9142}" dt="2024-01-13T13:54:18.981" v="936"/>
          <ac:inkMkLst>
            <pc:docMk/>
            <pc:sldMk cId="744054261" sldId="328"/>
            <ac:inkMk id="59" creationId="{6A4FC0DC-977A-1B23-AE50-D34386D60228}"/>
          </ac:inkMkLst>
        </pc:inkChg>
        <pc:inkChg chg="add mod">
          <ac:chgData name="Kokchun Giang" userId="67e2125d-ec8c-4323-9653-9824a2ad815f" providerId="ADAL" clId="{10EEDAB3-2DB0-BA4D-8CC6-6424E46A9142}" dt="2024-01-13T13:54:24.368" v="948"/>
          <ac:inkMkLst>
            <pc:docMk/>
            <pc:sldMk cId="744054261" sldId="328"/>
            <ac:inkMk id="61" creationId="{1F061B85-1765-763D-DAD0-8D00D66105E1}"/>
          </ac:inkMkLst>
        </pc:inkChg>
        <pc:inkChg chg="add mod">
          <ac:chgData name="Kokchun Giang" userId="67e2125d-ec8c-4323-9653-9824a2ad815f" providerId="ADAL" clId="{10EEDAB3-2DB0-BA4D-8CC6-6424E46A9142}" dt="2024-01-13T13:54:24.368" v="948"/>
          <ac:inkMkLst>
            <pc:docMk/>
            <pc:sldMk cId="744054261" sldId="328"/>
            <ac:inkMk id="62" creationId="{48C86422-3082-542C-B01F-7795436CC37B}"/>
          </ac:inkMkLst>
        </pc:inkChg>
        <pc:inkChg chg="add mod">
          <ac:chgData name="Kokchun Giang" userId="67e2125d-ec8c-4323-9653-9824a2ad815f" providerId="ADAL" clId="{10EEDAB3-2DB0-BA4D-8CC6-6424E46A9142}" dt="2024-01-13T13:54:24.368" v="948"/>
          <ac:inkMkLst>
            <pc:docMk/>
            <pc:sldMk cId="744054261" sldId="328"/>
            <ac:inkMk id="63" creationId="{5BA2F2E1-5EBD-FAC5-67B6-DD71D74659CC}"/>
          </ac:inkMkLst>
        </pc:inkChg>
        <pc:inkChg chg="add mod">
          <ac:chgData name="Kokchun Giang" userId="67e2125d-ec8c-4323-9653-9824a2ad815f" providerId="ADAL" clId="{10EEDAB3-2DB0-BA4D-8CC6-6424E46A9142}" dt="2024-01-13T13:54:24.368" v="948"/>
          <ac:inkMkLst>
            <pc:docMk/>
            <pc:sldMk cId="744054261" sldId="328"/>
            <ac:inkMk id="64" creationId="{A2C431CC-93A9-1E32-50A6-CC6C449C9D78}"/>
          </ac:inkMkLst>
        </pc:inkChg>
        <pc:inkChg chg="add mod">
          <ac:chgData name="Kokchun Giang" userId="67e2125d-ec8c-4323-9653-9824a2ad815f" providerId="ADAL" clId="{10EEDAB3-2DB0-BA4D-8CC6-6424E46A9142}" dt="2024-01-13T13:54:24.368" v="948"/>
          <ac:inkMkLst>
            <pc:docMk/>
            <pc:sldMk cId="744054261" sldId="328"/>
            <ac:inkMk id="65" creationId="{389C0F89-0D31-5E1D-4790-F772D338B92D}"/>
          </ac:inkMkLst>
        </pc:inkChg>
        <pc:inkChg chg="add mod">
          <ac:chgData name="Kokchun Giang" userId="67e2125d-ec8c-4323-9653-9824a2ad815f" providerId="ADAL" clId="{10EEDAB3-2DB0-BA4D-8CC6-6424E46A9142}" dt="2024-01-13T13:54:24.368" v="948"/>
          <ac:inkMkLst>
            <pc:docMk/>
            <pc:sldMk cId="744054261" sldId="328"/>
            <ac:inkMk id="66" creationId="{CEEBA367-7953-EF69-B401-3C7831740340}"/>
          </ac:inkMkLst>
        </pc:inkChg>
        <pc:inkChg chg="add mod">
          <ac:chgData name="Kokchun Giang" userId="67e2125d-ec8c-4323-9653-9824a2ad815f" providerId="ADAL" clId="{10EEDAB3-2DB0-BA4D-8CC6-6424E46A9142}" dt="2024-01-13T13:54:24.368" v="948"/>
          <ac:inkMkLst>
            <pc:docMk/>
            <pc:sldMk cId="744054261" sldId="328"/>
            <ac:inkMk id="67" creationId="{02573652-9AB3-5805-F638-BB8F7F3C4D1A}"/>
          </ac:inkMkLst>
        </pc:inkChg>
        <pc:inkChg chg="add mod">
          <ac:chgData name="Kokchun Giang" userId="67e2125d-ec8c-4323-9653-9824a2ad815f" providerId="ADAL" clId="{10EEDAB3-2DB0-BA4D-8CC6-6424E46A9142}" dt="2024-01-13T13:54:24.368" v="948"/>
          <ac:inkMkLst>
            <pc:docMk/>
            <pc:sldMk cId="744054261" sldId="328"/>
            <ac:inkMk id="68" creationId="{6F5A85CD-9139-65BF-BC85-F55A35AFD3BC}"/>
          </ac:inkMkLst>
        </pc:inkChg>
        <pc:inkChg chg="add mod">
          <ac:chgData name="Kokchun Giang" userId="67e2125d-ec8c-4323-9653-9824a2ad815f" providerId="ADAL" clId="{10EEDAB3-2DB0-BA4D-8CC6-6424E46A9142}" dt="2024-01-13T13:54:24.368" v="948"/>
          <ac:inkMkLst>
            <pc:docMk/>
            <pc:sldMk cId="744054261" sldId="328"/>
            <ac:inkMk id="69" creationId="{F8357833-6F33-E7E2-2AD5-C08120233B85}"/>
          </ac:inkMkLst>
        </pc:inkChg>
        <pc:inkChg chg="add mod">
          <ac:chgData name="Kokchun Giang" userId="67e2125d-ec8c-4323-9653-9824a2ad815f" providerId="ADAL" clId="{10EEDAB3-2DB0-BA4D-8CC6-6424E46A9142}" dt="2024-01-13T13:54:24.368" v="948"/>
          <ac:inkMkLst>
            <pc:docMk/>
            <pc:sldMk cId="744054261" sldId="328"/>
            <ac:inkMk id="70" creationId="{C152E6C2-18E1-CA9A-82CD-4339D68FF4E2}"/>
          </ac:inkMkLst>
        </pc:inkChg>
        <pc:inkChg chg="add mod">
          <ac:chgData name="Kokchun Giang" userId="67e2125d-ec8c-4323-9653-9824a2ad815f" providerId="ADAL" clId="{10EEDAB3-2DB0-BA4D-8CC6-6424E46A9142}" dt="2024-01-13T13:54:24.368" v="948"/>
          <ac:inkMkLst>
            <pc:docMk/>
            <pc:sldMk cId="744054261" sldId="328"/>
            <ac:inkMk id="71" creationId="{8CE0D0A6-82D8-82B6-E42A-DD5092344B7D}"/>
          </ac:inkMkLst>
        </pc:inkChg>
        <pc:inkChg chg="add mod">
          <ac:chgData name="Kokchun Giang" userId="67e2125d-ec8c-4323-9653-9824a2ad815f" providerId="ADAL" clId="{10EEDAB3-2DB0-BA4D-8CC6-6424E46A9142}" dt="2024-01-13T15:27:04.922" v="2900" actId="164"/>
          <ac:inkMkLst>
            <pc:docMk/>
            <pc:sldMk cId="744054261" sldId="328"/>
            <ac:inkMk id="73" creationId="{23B9B765-AFF8-A61A-B764-85EFDB790564}"/>
          </ac:inkMkLst>
        </pc:inkChg>
        <pc:inkChg chg="add mod">
          <ac:chgData name="Kokchun Giang" userId="67e2125d-ec8c-4323-9653-9824a2ad815f" providerId="ADAL" clId="{10EEDAB3-2DB0-BA4D-8CC6-6424E46A9142}" dt="2024-01-13T15:27:04.922" v="2900" actId="164"/>
          <ac:inkMkLst>
            <pc:docMk/>
            <pc:sldMk cId="744054261" sldId="328"/>
            <ac:inkMk id="74" creationId="{E05F19D9-881F-A278-06A9-F44167148C6E}"/>
          </ac:inkMkLst>
        </pc:inkChg>
        <pc:inkChg chg="add mod">
          <ac:chgData name="Kokchun Giang" userId="67e2125d-ec8c-4323-9653-9824a2ad815f" providerId="ADAL" clId="{10EEDAB3-2DB0-BA4D-8CC6-6424E46A9142}" dt="2024-01-13T15:27:04.922" v="2900" actId="164"/>
          <ac:inkMkLst>
            <pc:docMk/>
            <pc:sldMk cId="744054261" sldId="328"/>
            <ac:inkMk id="75" creationId="{40C71D6D-203A-348E-7B79-7E82DCAEFB38}"/>
          </ac:inkMkLst>
        </pc:inkChg>
        <pc:inkChg chg="add del mod">
          <ac:chgData name="Kokchun Giang" userId="67e2125d-ec8c-4323-9653-9824a2ad815f" providerId="ADAL" clId="{10EEDAB3-2DB0-BA4D-8CC6-6424E46A9142}" dt="2024-01-13T13:54:40.684" v="969" actId="9405"/>
          <ac:inkMkLst>
            <pc:docMk/>
            <pc:sldMk cId="744054261" sldId="328"/>
            <ac:inkMk id="76" creationId="{924C82D2-CEF4-7E9C-DCCB-547EBAD2F918}"/>
          </ac:inkMkLst>
        </pc:inkChg>
        <pc:inkChg chg="add del mod">
          <ac:chgData name="Kokchun Giang" userId="67e2125d-ec8c-4323-9653-9824a2ad815f" providerId="ADAL" clId="{10EEDAB3-2DB0-BA4D-8CC6-6424E46A9142}" dt="2024-01-13T13:54:40.276" v="968" actId="9405"/>
          <ac:inkMkLst>
            <pc:docMk/>
            <pc:sldMk cId="744054261" sldId="328"/>
            <ac:inkMk id="77" creationId="{9FC92442-2B6D-7603-D44C-8BAF508D6D90}"/>
          </ac:inkMkLst>
        </pc:inkChg>
        <pc:inkChg chg="add del mod">
          <ac:chgData name="Kokchun Giang" userId="67e2125d-ec8c-4323-9653-9824a2ad815f" providerId="ADAL" clId="{10EEDAB3-2DB0-BA4D-8CC6-6424E46A9142}" dt="2024-01-13T13:54:39.936" v="967"/>
          <ac:inkMkLst>
            <pc:docMk/>
            <pc:sldMk cId="744054261" sldId="328"/>
            <ac:inkMk id="78" creationId="{2F4C68F3-D4CA-985E-C9B9-754F4BF3B226}"/>
          </ac:inkMkLst>
        </pc:inkChg>
        <pc:inkChg chg="add del mod">
          <ac:chgData name="Kokchun Giang" userId="67e2125d-ec8c-4323-9653-9824a2ad815f" providerId="ADAL" clId="{10EEDAB3-2DB0-BA4D-8CC6-6424E46A9142}" dt="2024-01-13T13:54:39.700" v="965" actId="9405"/>
          <ac:inkMkLst>
            <pc:docMk/>
            <pc:sldMk cId="744054261" sldId="328"/>
            <ac:inkMk id="80" creationId="{70FFF4DA-26B1-6626-AA47-BA6BF58A07B1}"/>
          </ac:inkMkLst>
        </pc:inkChg>
        <pc:inkChg chg="add del mod">
          <ac:chgData name="Kokchun Giang" userId="67e2125d-ec8c-4323-9653-9824a2ad815f" providerId="ADAL" clId="{10EEDAB3-2DB0-BA4D-8CC6-6424E46A9142}" dt="2024-01-13T13:54:39.500" v="964" actId="9405"/>
          <ac:inkMkLst>
            <pc:docMk/>
            <pc:sldMk cId="744054261" sldId="328"/>
            <ac:inkMk id="81" creationId="{B36C44F9-D9D7-959D-B918-97384F2B7BC3}"/>
          </ac:inkMkLst>
        </pc:inkChg>
        <pc:inkChg chg="add del mod">
          <ac:chgData name="Kokchun Giang" userId="67e2125d-ec8c-4323-9653-9824a2ad815f" providerId="ADAL" clId="{10EEDAB3-2DB0-BA4D-8CC6-6424E46A9142}" dt="2024-01-13T13:54:39.280" v="963"/>
          <ac:inkMkLst>
            <pc:docMk/>
            <pc:sldMk cId="744054261" sldId="328"/>
            <ac:inkMk id="82" creationId="{BB0A344E-24E2-97EC-48FF-972EEE3BD83B}"/>
          </ac:inkMkLst>
        </pc:inkChg>
        <pc:inkChg chg="add del">
          <ac:chgData name="Kokchun Giang" userId="67e2125d-ec8c-4323-9653-9824a2ad815f" providerId="ADAL" clId="{10EEDAB3-2DB0-BA4D-8CC6-6424E46A9142}" dt="2024-01-13T13:54:39.003" v="960" actId="9405"/>
          <ac:inkMkLst>
            <pc:docMk/>
            <pc:sldMk cId="744054261" sldId="328"/>
            <ac:inkMk id="83" creationId="{DB8097D8-000E-EAFC-562D-B60E991456CE}"/>
          </ac:inkMkLst>
        </pc:inkChg>
        <pc:inkChg chg="add mod">
          <ac:chgData name="Kokchun Giang" userId="67e2125d-ec8c-4323-9653-9824a2ad815f" providerId="ADAL" clId="{10EEDAB3-2DB0-BA4D-8CC6-6424E46A9142}" dt="2024-01-13T13:54:43.398" v="972"/>
          <ac:inkMkLst>
            <pc:docMk/>
            <pc:sldMk cId="744054261" sldId="328"/>
            <ac:inkMk id="85" creationId="{320C95EA-970A-78B7-BC60-7606D81E348F}"/>
          </ac:inkMkLst>
        </pc:inkChg>
        <pc:inkChg chg="add mod">
          <ac:chgData name="Kokchun Giang" userId="67e2125d-ec8c-4323-9653-9824a2ad815f" providerId="ADAL" clId="{10EEDAB3-2DB0-BA4D-8CC6-6424E46A9142}" dt="2024-01-13T13:54:43.398" v="972"/>
          <ac:inkMkLst>
            <pc:docMk/>
            <pc:sldMk cId="744054261" sldId="328"/>
            <ac:inkMk id="86" creationId="{35BAEEA2-AE75-E09F-F03E-B729B442C514}"/>
          </ac:inkMkLst>
        </pc:inkChg>
        <pc:inkChg chg="add mod">
          <ac:chgData name="Kokchun Giang" userId="67e2125d-ec8c-4323-9653-9824a2ad815f" providerId="ADAL" clId="{10EEDAB3-2DB0-BA4D-8CC6-6424E46A9142}" dt="2024-01-13T15:27:04.922" v="2900" actId="164"/>
          <ac:inkMkLst>
            <pc:docMk/>
            <pc:sldMk cId="744054261" sldId="328"/>
            <ac:inkMk id="88" creationId="{34C276A1-9348-2BA7-1F89-BC571C46F36E}"/>
          </ac:inkMkLst>
        </pc:inkChg>
        <pc:inkChg chg="add mod">
          <ac:chgData name="Kokchun Giang" userId="67e2125d-ec8c-4323-9653-9824a2ad815f" providerId="ADAL" clId="{10EEDAB3-2DB0-BA4D-8CC6-6424E46A9142}" dt="2024-01-13T13:54:53.451" v="982"/>
          <ac:inkMkLst>
            <pc:docMk/>
            <pc:sldMk cId="744054261" sldId="328"/>
            <ac:inkMk id="89" creationId="{410FAE94-9F80-AC11-0B0E-4B1CE18C5AE0}"/>
          </ac:inkMkLst>
        </pc:inkChg>
        <pc:inkChg chg="add mod">
          <ac:chgData name="Kokchun Giang" userId="67e2125d-ec8c-4323-9653-9824a2ad815f" providerId="ADAL" clId="{10EEDAB3-2DB0-BA4D-8CC6-6424E46A9142}" dt="2024-01-13T13:54:53.451" v="982"/>
          <ac:inkMkLst>
            <pc:docMk/>
            <pc:sldMk cId="744054261" sldId="328"/>
            <ac:inkMk id="90" creationId="{56AFD5BB-24C5-5405-52D5-0D86768A0E1F}"/>
          </ac:inkMkLst>
        </pc:inkChg>
        <pc:inkChg chg="add mod">
          <ac:chgData name="Kokchun Giang" userId="67e2125d-ec8c-4323-9653-9824a2ad815f" providerId="ADAL" clId="{10EEDAB3-2DB0-BA4D-8CC6-6424E46A9142}" dt="2024-01-13T13:54:53.451" v="982"/>
          <ac:inkMkLst>
            <pc:docMk/>
            <pc:sldMk cId="744054261" sldId="328"/>
            <ac:inkMk id="91" creationId="{282B2071-35A3-93A7-7948-E87394928222}"/>
          </ac:inkMkLst>
        </pc:inkChg>
        <pc:inkChg chg="add mod">
          <ac:chgData name="Kokchun Giang" userId="67e2125d-ec8c-4323-9653-9824a2ad815f" providerId="ADAL" clId="{10EEDAB3-2DB0-BA4D-8CC6-6424E46A9142}" dt="2024-01-13T13:54:53.451" v="982"/>
          <ac:inkMkLst>
            <pc:docMk/>
            <pc:sldMk cId="744054261" sldId="328"/>
            <ac:inkMk id="92" creationId="{72E7867E-7603-E421-A7FC-D7A890F22164}"/>
          </ac:inkMkLst>
        </pc:inkChg>
        <pc:inkChg chg="add mod">
          <ac:chgData name="Kokchun Giang" userId="67e2125d-ec8c-4323-9653-9824a2ad815f" providerId="ADAL" clId="{10EEDAB3-2DB0-BA4D-8CC6-6424E46A9142}" dt="2024-01-13T13:54:53.451" v="982"/>
          <ac:inkMkLst>
            <pc:docMk/>
            <pc:sldMk cId="744054261" sldId="328"/>
            <ac:inkMk id="93" creationId="{67761458-DE5F-54F3-8EC2-4B2E3B05792D}"/>
          </ac:inkMkLst>
        </pc:inkChg>
        <pc:inkChg chg="add mod">
          <ac:chgData name="Kokchun Giang" userId="67e2125d-ec8c-4323-9653-9824a2ad815f" providerId="ADAL" clId="{10EEDAB3-2DB0-BA4D-8CC6-6424E46A9142}" dt="2024-01-13T13:54:53.451" v="982"/>
          <ac:inkMkLst>
            <pc:docMk/>
            <pc:sldMk cId="744054261" sldId="328"/>
            <ac:inkMk id="94" creationId="{DB1F645A-A3C5-02A0-DDCF-FD6E4CD60FA5}"/>
          </ac:inkMkLst>
        </pc:inkChg>
        <pc:inkChg chg="add mod">
          <ac:chgData name="Kokchun Giang" userId="67e2125d-ec8c-4323-9653-9824a2ad815f" providerId="ADAL" clId="{10EEDAB3-2DB0-BA4D-8CC6-6424E46A9142}" dt="2024-01-13T13:54:53.451" v="982"/>
          <ac:inkMkLst>
            <pc:docMk/>
            <pc:sldMk cId="744054261" sldId="328"/>
            <ac:inkMk id="96" creationId="{170787D8-C6C4-DA1D-1DFF-ACDF91831635}"/>
          </ac:inkMkLst>
        </pc:inkChg>
        <pc:inkChg chg="add mod">
          <ac:chgData name="Kokchun Giang" userId="67e2125d-ec8c-4323-9653-9824a2ad815f" providerId="ADAL" clId="{10EEDAB3-2DB0-BA4D-8CC6-6424E46A9142}" dt="2024-01-13T13:55:05.808" v="991"/>
          <ac:inkMkLst>
            <pc:docMk/>
            <pc:sldMk cId="744054261" sldId="328"/>
            <ac:inkMk id="98" creationId="{523AF5F8-ED11-D409-6C74-E1626FC37B55}"/>
          </ac:inkMkLst>
        </pc:inkChg>
        <pc:inkChg chg="add mod">
          <ac:chgData name="Kokchun Giang" userId="67e2125d-ec8c-4323-9653-9824a2ad815f" providerId="ADAL" clId="{10EEDAB3-2DB0-BA4D-8CC6-6424E46A9142}" dt="2024-01-13T13:55:05.808" v="991"/>
          <ac:inkMkLst>
            <pc:docMk/>
            <pc:sldMk cId="744054261" sldId="328"/>
            <ac:inkMk id="99" creationId="{59BA5092-E2DA-8A69-D8FA-5C07A0692947}"/>
          </ac:inkMkLst>
        </pc:inkChg>
        <pc:inkChg chg="add mod">
          <ac:chgData name="Kokchun Giang" userId="67e2125d-ec8c-4323-9653-9824a2ad815f" providerId="ADAL" clId="{10EEDAB3-2DB0-BA4D-8CC6-6424E46A9142}" dt="2024-01-13T13:55:05.808" v="991"/>
          <ac:inkMkLst>
            <pc:docMk/>
            <pc:sldMk cId="744054261" sldId="328"/>
            <ac:inkMk id="100" creationId="{A2666DAB-5405-9606-E66D-78291E801393}"/>
          </ac:inkMkLst>
        </pc:inkChg>
        <pc:inkChg chg="add mod">
          <ac:chgData name="Kokchun Giang" userId="67e2125d-ec8c-4323-9653-9824a2ad815f" providerId="ADAL" clId="{10EEDAB3-2DB0-BA4D-8CC6-6424E46A9142}" dt="2024-01-13T13:55:05.808" v="991"/>
          <ac:inkMkLst>
            <pc:docMk/>
            <pc:sldMk cId="744054261" sldId="328"/>
            <ac:inkMk id="101" creationId="{99C2CF94-29A8-FC46-7F68-B9B46C9388B1}"/>
          </ac:inkMkLst>
        </pc:inkChg>
        <pc:inkChg chg="add mod">
          <ac:chgData name="Kokchun Giang" userId="67e2125d-ec8c-4323-9653-9824a2ad815f" providerId="ADAL" clId="{10EEDAB3-2DB0-BA4D-8CC6-6424E46A9142}" dt="2024-01-13T13:55:05.808" v="991"/>
          <ac:inkMkLst>
            <pc:docMk/>
            <pc:sldMk cId="744054261" sldId="328"/>
            <ac:inkMk id="103" creationId="{018F3B12-A3BB-3B23-54F0-29AE99A4AD30}"/>
          </ac:inkMkLst>
        </pc:inkChg>
        <pc:inkChg chg="add mod">
          <ac:chgData name="Kokchun Giang" userId="67e2125d-ec8c-4323-9653-9824a2ad815f" providerId="ADAL" clId="{10EEDAB3-2DB0-BA4D-8CC6-6424E46A9142}" dt="2024-01-13T13:55:05.808" v="991"/>
          <ac:inkMkLst>
            <pc:docMk/>
            <pc:sldMk cId="744054261" sldId="328"/>
            <ac:inkMk id="104" creationId="{8DC3744E-9022-57E1-7387-3C3BF9E49CB1}"/>
          </ac:inkMkLst>
        </pc:inkChg>
        <pc:inkChg chg="add mod">
          <ac:chgData name="Kokchun Giang" userId="67e2125d-ec8c-4323-9653-9824a2ad815f" providerId="ADAL" clId="{10EEDAB3-2DB0-BA4D-8CC6-6424E46A9142}" dt="2024-01-13T13:55:05.808" v="991"/>
          <ac:inkMkLst>
            <pc:docMk/>
            <pc:sldMk cId="744054261" sldId="328"/>
            <ac:inkMk id="105" creationId="{5B1A2647-E5BE-6377-C819-7510A330D4DE}"/>
          </ac:inkMkLst>
        </pc:inkChg>
        <pc:inkChg chg="add mod">
          <ac:chgData name="Kokchun Giang" userId="67e2125d-ec8c-4323-9653-9824a2ad815f" providerId="ADAL" clId="{10EEDAB3-2DB0-BA4D-8CC6-6424E46A9142}" dt="2024-01-13T13:55:05.808" v="991"/>
          <ac:inkMkLst>
            <pc:docMk/>
            <pc:sldMk cId="744054261" sldId="328"/>
            <ac:inkMk id="106" creationId="{676BA212-F5E0-4AAC-F75B-3A5A540A5440}"/>
          </ac:inkMkLst>
        </pc:inkChg>
        <pc:inkChg chg="add mod">
          <ac:chgData name="Kokchun Giang" userId="67e2125d-ec8c-4323-9653-9824a2ad815f" providerId="ADAL" clId="{10EEDAB3-2DB0-BA4D-8CC6-6424E46A9142}" dt="2024-01-13T13:55:13.261" v="1000"/>
          <ac:inkMkLst>
            <pc:docMk/>
            <pc:sldMk cId="744054261" sldId="328"/>
            <ac:inkMk id="108" creationId="{C3B28079-B6FE-255B-99CC-96B659DC2A66}"/>
          </ac:inkMkLst>
        </pc:inkChg>
        <pc:inkChg chg="add mod">
          <ac:chgData name="Kokchun Giang" userId="67e2125d-ec8c-4323-9653-9824a2ad815f" providerId="ADAL" clId="{10EEDAB3-2DB0-BA4D-8CC6-6424E46A9142}" dt="2024-01-13T13:55:13.261" v="1000"/>
          <ac:inkMkLst>
            <pc:docMk/>
            <pc:sldMk cId="744054261" sldId="328"/>
            <ac:inkMk id="109" creationId="{13F5EC76-6FD8-4924-F6EC-4F2146A04D79}"/>
          </ac:inkMkLst>
        </pc:inkChg>
        <pc:inkChg chg="add mod">
          <ac:chgData name="Kokchun Giang" userId="67e2125d-ec8c-4323-9653-9824a2ad815f" providerId="ADAL" clId="{10EEDAB3-2DB0-BA4D-8CC6-6424E46A9142}" dt="2024-01-13T13:55:13.261" v="1000"/>
          <ac:inkMkLst>
            <pc:docMk/>
            <pc:sldMk cId="744054261" sldId="328"/>
            <ac:inkMk id="110" creationId="{CED1DFD9-03F9-556E-8594-45A6DBB103CD}"/>
          </ac:inkMkLst>
        </pc:inkChg>
        <pc:inkChg chg="add mod">
          <ac:chgData name="Kokchun Giang" userId="67e2125d-ec8c-4323-9653-9824a2ad815f" providerId="ADAL" clId="{10EEDAB3-2DB0-BA4D-8CC6-6424E46A9142}" dt="2024-01-13T13:55:13.261" v="1000"/>
          <ac:inkMkLst>
            <pc:docMk/>
            <pc:sldMk cId="744054261" sldId="328"/>
            <ac:inkMk id="111" creationId="{13EEC86C-3BB2-D1A7-883F-45ADD8C16052}"/>
          </ac:inkMkLst>
        </pc:inkChg>
        <pc:inkChg chg="add mod">
          <ac:chgData name="Kokchun Giang" userId="67e2125d-ec8c-4323-9653-9824a2ad815f" providerId="ADAL" clId="{10EEDAB3-2DB0-BA4D-8CC6-6424E46A9142}" dt="2024-01-13T13:55:13.261" v="1000"/>
          <ac:inkMkLst>
            <pc:docMk/>
            <pc:sldMk cId="744054261" sldId="328"/>
            <ac:inkMk id="112" creationId="{211E7885-8927-DFDA-F1E7-0149570306F8}"/>
          </ac:inkMkLst>
        </pc:inkChg>
        <pc:inkChg chg="add mod">
          <ac:chgData name="Kokchun Giang" userId="67e2125d-ec8c-4323-9653-9824a2ad815f" providerId="ADAL" clId="{10EEDAB3-2DB0-BA4D-8CC6-6424E46A9142}" dt="2024-01-13T13:55:13.261" v="1000"/>
          <ac:inkMkLst>
            <pc:docMk/>
            <pc:sldMk cId="744054261" sldId="328"/>
            <ac:inkMk id="113" creationId="{079F1584-5C61-373F-B8CD-6029DB18621B}"/>
          </ac:inkMkLst>
        </pc:inkChg>
        <pc:inkChg chg="add mod">
          <ac:chgData name="Kokchun Giang" userId="67e2125d-ec8c-4323-9653-9824a2ad815f" providerId="ADAL" clId="{10EEDAB3-2DB0-BA4D-8CC6-6424E46A9142}" dt="2024-01-13T13:55:13.261" v="1000"/>
          <ac:inkMkLst>
            <pc:docMk/>
            <pc:sldMk cId="744054261" sldId="328"/>
            <ac:inkMk id="114" creationId="{29F5E7C5-8381-90DE-499D-B6B2BB8D87E5}"/>
          </ac:inkMkLst>
        </pc:inkChg>
        <pc:inkChg chg="add mod">
          <ac:chgData name="Kokchun Giang" userId="67e2125d-ec8c-4323-9653-9824a2ad815f" providerId="ADAL" clId="{10EEDAB3-2DB0-BA4D-8CC6-6424E46A9142}" dt="2024-01-13T13:55:13.261" v="1000"/>
          <ac:inkMkLst>
            <pc:docMk/>
            <pc:sldMk cId="744054261" sldId="328"/>
            <ac:inkMk id="115" creationId="{92AF19BB-12E4-AE32-9F12-C8FA456E2584}"/>
          </ac:inkMkLst>
        </pc:inkChg>
        <pc:inkChg chg="add mod">
          <ac:chgData name="Kokchun Giang" userId="67e2125d-ec8c-4323-9653-9824a2ad815f" providerId="ADAL" clId="{10EEDAB3-2DB0-BA4D-8CC6-6424E46A9142}" dt="2024-01-13T15:29:33.220" v="2918" actId="1076"/>
          <ac:inkMkLst>
            <pc:docMk/>
            <pc:sldMk cId="744054261" sldId="328"/>
            <ac:inkMk id="117" creationId="{116F4E42-BCA1-F23A-5B81-591645FF554A}"/>
          </ac:inkMkLst>
        </pc:inkChg>
        <pc:inkChg chg="add del mod">
          <ac:chgData name="Kokchun Giang" userId="67e2125d-ec8c-4323-9653-9824a2ad815f" providerId="ADAL" clId="{10EEDAB3-2DB0-BA4D-8CC6-6424E46A9142}" dt="2024-01-13T13:56:34.119" v="1021" actId="9405"/>
          <ac:inkMkLst>
            <pc:docMk/>
            <pc:sldMk cId="744054261" sldId="328"/>
            <ac:inkMk id="118" creationId="{E1A65111-7339-528F-B2C4-B1D66DDC4EBB}"/>
          </ac:inkMkLst>
        </pc:inkChg>
        <pc:inkChg chg="add del mod">
          <ac:chgData name="Kokchun Giang" userId="67e2125d-ec8c-4323-9653-9824a2ad815f" providerId="ADAL" clId="{10EEDAB3-2DB0-BA4D-8CC6-6424E46A9142}" dt="2024-01-13T13:56:33.727" v="1020" actId="9405"/>
          <ac:inkMkLst>
            <pc:docMk/>
            <pc:sldMk cId="744054261" sldId="328"/>
            <ac:inkMk id="119" creationId="{1EF7A442-FDB0-47DD-9EE2-F8AB36C1F448}"/>
          </ac:inkMkLst>
        </pc:inkChg>
        <pc:inkChg chg="add del mod">
          <ac:chgData name="Kokchun Giang" userId="67e2125d-ec8c-4323-9653-9824a2ad815f" providerId="ADAL" clId="{10EEDAB3-2DB0-BA4D-8CC6-6424E46A9142}" dt="2024-01-13T13:56:33.527" v="1019" actId="9405"/>
          <ac:inkMkLst>
            <pc:docMk/>
            <pc:sldMk cId="744054261" sldId="328"/>
            <ac:inkMk id="120" creationId="{AF474A09-62B3-33FC-19EE-3CEF4D503120}"/>
          </ac:inkMkLst>
        </pc:inkChg>
        <pc:inkChg chg="add del mod">
          <ac:chgData name="Kokchun Giang" userId="67e2125d-ec8c-4323-9653-9824a2ad815f" providerId="ADAL" clId="{10EEDAB3-2DB0-BA4D-8CC6-6424E46A9142}" dt="2024-01-13T13:56:33.328" v="1018" actId="9405"/>
          <ac:inkMkLst>
            <pc:docMk/>
            <pc:sldMk cId="744054261" sldId="328"/>
            <ac:inkMk id="121" creationId="{387F0F8F-5B0D-FD89-FEAE-AE3DE68B04F3}"/>
          </ac:inkMkLst>
        </pc:inkChg>
        <pc:inkChg chg="add del mod">
          <ac:chgData name="Kokchun Giang" userId="67e2125d-ec8c-4323-9653-9824a2ad815f" providerId="ADAL" clId="{10EEDAB3-2DB0-BA4D-8CC6-6424E46A9142}" dt="2024-01-13T13:56:33.136" v="1017" actId="9405"/>
          <ac:inkMkLst>
            <pc:docMk/>
            <pc:sldMk cId="744054261" sldId="328"/>
            <ac:inkMk id="122" creationId="{C5EB7435-83F1-2271-60E4-33EDE670C160}"/>
          </ac:inkMkLst>
        </pc:inkChg>
        <pc:inkChg chg="add del mod">
          <ac:chgData name="Kokchun Giang" userId="67e2125d-ec8c-4323-9653-9824a2ad815f" providerId="ADAL" clId="{10EEDAB3-2DB0-BA4D-8CC6-6424E46A9142}" dt="2024-01-13T13:56:32.946" v="1016" actId="9405"/>
          <ac:inkMkLst>
            <pc:docMk/>
            <pc:sldMk cId="744054261" sldId="328"/>
            <ac:inkMk id="123" creationId="{3E4B24B2-C612-3DF7-ED2B-87417F92C98E}"/>
          </ac:inkMkLst>
        </pc:inkChg>
        <pc:inkChg chg="add del mod">
          <ac:chgData name="Kokchun Giang" userId="67e2125d-ec8c-4323-9653-9824a2ad815f" providerId="ADAL" clId="{10EEDAB3-2DB0-BA4D-8CC6-6424E46A9142}" dt="2024-01-13T13:56:32.736" v="1015" actId="9405"/>
          <ac:inkMkLst>
            <pc:docMk/>
            <pc:sldMk cId="744054261" sldId="328"/>
            <ac:inkMk id="124" creationId="{58EDDD54-6271-112E-7996-7E967CD544AF}"/>
          </ac:inkMkLst>
        </pc:inkChg>
        <pc:inkChg chg="add del mod">
          <ac:chgData name="Kokchun Giang" userId="67e2125d-ec8c-4323-9653-9824a2ad815f" providerId="ADAL" clId="{10EEDAB3-2DB0-BA4D-8CC6-6424E46A9142}" dt="2024-01-13T13:56:32.545" v="1014"/>
          <ac:inkMkLst>
            <pc:docMk/>
            <pc:sldMk cId="744054261" sldId="328"/>
            <ac:inkMk id="125" creationId="{ACD81723-B52F-9B5A-0011-56B663A3C3F9}"/>
          </ac:inkMkLst>
        </pc:inkChg>
        <pc:inkChg chg="add del">
          <ac:chgData name="Kokchun Giang" userId="67e2125d-ec8c-4323-9653-9824a2ad815f" providerId="ADAL" clId="{10EEDAB3-2DB0-BA4D-8CC6-6424E46A9142}" dt="2024-01-13T13:56:32.144" v="1011" actId="9405"/>
          <ac:inkMkLst>
            <pc:docMk/>
            <pc:sldMk cId="744054261" sldId="328"/>
            <ac:inkMk id="126" creationId="{0A408C1C-2021-6FA3-0BB5-CDDCBC5D7913}"/>
          </ac:inkMkLst>
        </pc:inkChg>
        <pc:inkChg chg="del">
          <ac:chgData name="Kokchun Giang" userId="67e2125d-ec8c-4323-9653-9824a2ad815f" providerId="ADAL" clId="{10EEDAB3-2DB0-BA4D-8CC6-6424E46A9142}" dt="2024-01-13T12:52:04.788" v="750" actId="478"/>
          <ac:inkMkLst>
            <pc:docMk/>
            <pc:sldMk cId="744054261" sldId="328"/>
            <ac:inkMk id="127" creationId="{17F12DB7-C780-528E-A965-AEAC04CE9FF2}"/>
          </ac:inkMkLst>
        </pc:inkChg>
        <pc:inkChg chg="add mod">
          <ac:chgData name="Kokchun Giang" userId="67e2125d-ec8c-4323-9653-9824a2ad815f" providerId="ADAL" clId="{10EEDAB3-2DB0-BA4D-8CC6-6424E46A9142}" dt="2024-01-13T15:27:53.268" v="2907" actId="164"/>
          <ac:inkMkLst>
            <pc:docMk/>
            <pc:sldMk cId="744054261" sldId="328"/>
            <ac:inkMk id="128" creationId="{EAF1A641-E57D-EF05-F61E-5351BEDBDA1A}"/>
          </ac:inkMkLst>
        </pc:inkChg>
        <pc:inkChg chg="add mod">
          <ac:chgData name="Kokchun Giang" userId="67e2125d-ec8c-4323-9653-9824a2ad815f" providerId="ADAL" clId="{10EEDAB3-2DB0-BA4D-8CC6-6424E46A9142}" dt="2024-01-13T13:56:52.737" v="1045"/>
          <ac:inkMkLst>
            <pc:docMk/>
            <pc:sldMk cId="744054261" sldId="328"/>
            <ac:inkMk id="129" creationId="{3B2FD4EF-06A3-D85B-BCD6-939C2CDF52C1}"/>
          </ac:inkMkLst>
        </pc:inkChg>
        <pc:inkChg chg="add mod">
          <ac:chgData name="Kokchun Giang" userId="67e2125d-ec8c-4323-9653-9824a2ad815f" providerId="ADAL" clId="{10EEDAB3-2DB0-BA4D-8CC6-6424E46A9142}" dt="2024-01-13T13:56:52.737" v="1045"/>
          <ac:inkMkLst>
            <pc:docMk/>
            <pc:sldMk cId="744054261" sldId="328"/>
            <ac:inkMk id="130" creationId="{25820F99-BF84-02BB-5210-AC8606C0B468}"/>
          </ac:inkMkLst>
        </pc:inkChg>
        <pc:inkChg chg="add mod">
          <ac:chgData name="Kokchun Giang" userId="67e2125d-ec8c-4323-9653-9824a2ad815f" providerId="ADAL" clId="{10EEDAB3-2DB0-BA4D-8CC6-6424E46A9142}" dt="2024-01-13T13:56:52.737" v="1045"/>
          <ac:inkMkLst>
            <pc:docMk/>
            <pc:sldMk cId="744054261" sldId="328"/>
            <ac:inkMk id="131" creationId="{850C2032-C66A-0F0E-201E-C45047258274}"/>
          </ac:inkMkLst>
        </pc:inkChg>
        <pc:inkChg chg="add mod">
          <ac:chgData name="Kokchun Giang" userId="67e2125d-ec8c-4323-9653-9824a2ad815f" providerId="ADAL" clId="{10EEDAB3-2DB0-BA4D-8CC6-6424E46A9142}" dt="2024-01-13T13:56:52.737" v="1045"/>
          <ac:inkMkLst>
            <pc:docMk/>
            <pc:sldMk cId="744054261" sldId="328"/>
            <ac:inkMk id="132" creationId="{7C88D281-A55E-2123-CE52-441A05E38220}"/>
          </ac:inkMkLst>
        </pc:inkChg>
        <pc:inkChg chg="add mod">
          <ac:chgData name="Kokchun Giang" userId="67e2125d-ec8c-4323-9653-9824a2ad815f" providerId="ADAL" clId="{10EEDAB3-2DB0-BA4D-8CC6-6424E46A9142}" dt="2024-01-13T13:56:52.737" v="1045"/>
          <ac:inkMkLst>
            <pc:docMk/>
            <pc:sldMk cId="744054261" sldId="328"/>
            <ac:inkMk id="133" creationId="{C11EE1FD-EA5A-CD0A-4355-B2A6E49341B1}"/>
          </ac:inkMkLst>
        </pc:inkChg>
        <pc:inkChg chg="add mod">
          <ac:chgData name="Kokchun Giang" userId="67e2125d-ec8c-4323-9653-9824a2ad815f" providerId="ADAL" clId="{10EEDAB3-2DB0-BA4D-8CC6-6424E46A9142}" dt="2024-01-13T13:56:52.737" v="1045"/>
          <ac:inkMkLst>
            <pc:docMk/>
            <pc:sldMk cId="744054261" sldId="328"/>
            <ac:inkMk id="135" creationId="{5FA4A7E2-E2D1-B615-3356-98743440FEA9}"/>
          </ac:inkMkLst>
        </pc:inkChg>
        <pc:inkChg chg="add mod">
          <ac:chgData name="Kokchun Giang" userId="67e2125d-ec8c-4323-9653-9824a2ad815f" providerId="ADAL" clId="{10EEDAB3-2DB0-BA4D-8CC6-6424E46A9142}" dt="2024-01-13T13:56:52.737" v="1045"/>
          <ac:inkMkLst>
            <pc:docMk/>
            <pc:sldMk cId="744054261" sldId="328"/>
            <ac:inkMk id="136" creationId="{4470483B-CA6E-6E57-FB9F-C42BFCC9762F}"/>
          </ac:inkMkLst>
        </pc:inkChg>
        <pc:inkChg chg="add mod">
          <ac:chgData name="Kokchun Giang" userId="67e2125d-ec8c-4323-9653-9824a2ad815f" providerId="ADAL" clId="{10EEDAB3-2DB0-BA4D-8CC6-6424E46A9142}" dt="2024-01-13T13:56:52.737" v="1045"/>
          <ac:inkMkLst>
            <pc:docMk/>
            <pc:sldMk cId="744054261" sldId="328"/>
            <ac:inkMk id="138" creationId="{E55BDE5A-D4BA-2000-35BA-B5C90EBA20CC}"/>
          </ac:inkMkLst>
        </pc:inkChg>
        <pc:inkChg chg="add mod">
          <ac:chgData name="Kokchun Giang" userId="67e2125d-ec8c-4323-9653-9824a2ad815f" providerId="ADAL" clId="{10EEDAB3-2DB0-BA4D-8CC6-6424E46A9142}" dt="2024-01-13T13:56:52.737" v="1045"/>
          <ac:inkMkLst>
            <pc:docMk/>
            <pc:sldMk cId="744054261" sldId="328"/>
            <ac:inkMk id="139" creationId="{4618AEB4-5196-CD83-48C0-58CDB6CD9E73}"/>
          </ac:inkMkLst>
        </pc:inkChg>
        <pc:inkChg chg="add mod">
          <ac:chgData name="Kokchun Giang" userId="67e2125d-ec8c-4323-9653-9824a2ad815f" providerId="ADAL" clId="{10EEDAB3-2DB0-BA4D-8CC6-6424E46A9142}" dt="2024-01-13T13:56:52.737" v="1045"/>
          <ac:inkMkLst>
            <pc:docMk/>
            <pc:sldMk cId="744054261" sldId="328"/>
            <ac:inkMk id="140" creationId="{DC50C8F5-00B5-061A-000D-A6288CA55224}"/>
          </ac:inkMkLst>
        </pc:inkChg>
        <pc:inkChg chg="add mod">
          <ac:chgData name="Kokchun Giang" userId="67e2125d-ec8c-4323-9653-9824a2ad815f" providerId="ADAL" clId="{10EEDAB3-2DB0-BA4D-8CC6-6424E46A9142}" dt="2024-01-13T13:56:52.737" v="1045"/>
          <ac:inkMkLst>
            <pc:docMk/>
            <pc:sldMk cId="744054261" sldId="328"/>
            <ac:inkMk id="141" creationId="{1AAFBEF4-F485-6758-13F1-EED9AB4AFE3E}"/>
          </ac:inkMkLst>
        </pc:inkChg>
        <pc:inkChg chg="add mod">
          <ac:chgData name="Kokchun Giang" userId="67e2125d-ec8c-4323-9653-9824a2ad815f" providerId="ADAL" clId="{10EEDAB3-2DB0-BA4D-8CC6-6424E46A9142}" dt="2024-01-13T13:56:52.737" v="1045"/>
          <ac:inkMkLst>
            <pc:docMk/>
            <pc:sldMk cId="744054261" sldId="328"/>
            <ac:inkMk id="142" creationId="{8B05DB7E-2ED4-05A8-586E-36FBAE90EA35}"/>
          </ac:inkMkLst>
        </pc:inkChg>
        <pc:inkChg chg="add mod">
          <ac:chgData name="Kokchun Giang" userId="67e2125d-ec8c-4323-9653-9824a2ad815f" providerId="ADAL" clId="{10EEDAB3-2DB0-BA4D-8CC6-6424E46A9142}" dt="2024-01-13T13:56:52.737" v="1045"/>
          <ac:inkMkLst>
            <pc:docMk/>
            <pc:sldMk cId="744054261" sldId="328"/>
            <ac:inkMk id="143" creationId="{4C6675AB-1E73-AA67-BC00-BEA2BCFCAB0E}"/>
          </ac:inkMkLst>
        </pc:inkChg>
        <pc:inkChg chg="add mod">
          <ac:chgData name="Kokchun Giang" userId="67e2125d-ec8c-4323-9653-9824a2ad815f" providerId="ADAL" clId="{10EEDAB3-2DB0-BA4D-8CC6-6424E46A9142}" dt="2024-01-13T13:56:52.737" v="1045"/>
          <ac:inkMkLst>
            <pc:docMk/>
            <pc:sldMk cId="744054261" sldId="328"/>
            <ac:inkMk id="144" creationId="{478CB76E-F272-70DE-B800-8B9AE4FC20CB}"/>
          </ac:inkMkLst>
        </pc:inkChg>
        <pc:inkChg chg="add mod">
          <ac:chgData name="Kokchun Giang" userId="67e2125d-ec8c-4323-9653-9824a2ad815f" providerId="ADAL" clId="{10EEDAB3-2DB0-BA4D-8CC6-6424E46A9142}" dt="2024-01-13T13:56:52.737" v="1045"/>
          <ac:inkMkLst>
            <pc:docMk/>
            <pc:sldMk cId="744054261" sldId="328"/>
            <ac:inkMk id="145" creationId="{DA466ED3-6078-E6FA-D240-A30A2FEA778E}"/>
          </ac:inkMkLst>
        </pc:inkChg>
        <pc:inkChg chg="add mod">
          <ac:chgData name="Kokchun Giang" userId="67e2125d-ec8c-4323-9653-9824a2ad815f" providerId="ADAL" clId="{10EEDAB3-2DB0-BA4D-8CC6-6424E46A9142}" dt="2024-01-13T13:56:52.737" v="1045"/>
          <ac:inkMkLst>
            <pc:docMk/>
            <pc:sldMk cId="744054261" sldId="328"/>
            <ac:inkMk id="146" creationId="{12C42A29-D421-3C45-7A98-0D8AE5222EEF}"/>
          </ac:inkMkLst>
        </pc:inkChg>
        <pc:inkChg chg="add mod">
          <ac:chgData name="Kokchun Giang" userId="67e2125d-ec8c-4323-9653-9824a2ad815f" providerId="ADAL" clId="{10EEDAB3-2DB0-BA4D-8CC6-6424E46A9142}" dt="2024-01-13T13:56:52.737" v="1045"/>
          <ac:inkMkLst>
            <pc:docMk/>
            <pc:sldMk cId="744054261" sldId="328"/>
            <ac:inkMk id="147" creationId="{BD4D3D2A-EF21-0C62-43FD-099C35F3C37D}"/>
          </ac:inkMkLst>
        </pc:inkChg>
        <pc:inkChg chg="add mod">
          <ac:chgData name="Kokchun Giang" userId="67e2125d-ec8c-4323-9653-9824a2ad815f" providerId="ADAL" clId="{10EEDAB3-2DB0-BA4D-8CC6-6424E46A9142}" dt="2024-01-13T13:56:52.737" v="1045"/>
          <ac:inkMkLst>
            <pc:docMk/>
            <pc:sldMk cId="744054261" sldId="328"/>
            <ac:inkMk id="148" creationId="{53842763-1972-F69C-9D47-898B65F4850A}"/>
          </ac:inkMkLst>
        </pc:inkChg>
        <pc:inkChg chg="add mod">
          <ac:chgData name="Kokchun Giang" userId="67e2125d-ec8c-4323-9653-9824a2ad815f" providerId="ADAL" clId="{10EEDAB3-2DB0-BA4D-8CC6-6424E46A9142}" dt="2024-01-13T13:56:52.737" v="1045"/>
          <ac:inkMkLst>
            <pc:docMk/>
            <pc:sldMk cId="744054261" sldId="328"/>
            <ac:inkMk id="149" creationId="{2FCC5475-DCC3-11CD-380C-8F003B466AEE}"/>
          </ac:inkMkLst>
        </pc:inkChg>
        <pc:inkChg chg="add mod">
          <ac:chgData name="Kokchun Giang" userId="67e2125d-ec8c-4323-9653-9824a2ad815f" providerId="ADAL" clId="{10EEDAB3-2DB0-BA4D-8CC6-6424E46A9142}" dt="2024-01-13T13:56:52.737" v="1045"/>
          <ac:inkMkLst>
            <pc:docMk/>
            <pc:sldMk cId="744054261" sldId="328"/>
            <ac:inkMk id="150" creationId="{9D229F06-F02A-3430-F667-E37213E44B59}"/>
          </ac:inkMkLst>
        </pc:inkChg>
        <pc:inkChg chg="add mod">
          <ac:chgData name="Kokchun Giang" userId="67e2125d-ec8c-4323-9653-9824a2ad815f" providerId="ADAL" clId="{10EEDAB3-2DB0-BA4D-8CC6-6424E46A9142}" dt="2024-01-13T13:57:13.968" v="1068"/>
          <ac:inkMkLst>
            <pc:docMk/>
            <pc:sldMk cId="744054261" sldId="328"/>
            <ac:inkMk id="152" creationId="{E0A5446B-9835-63F4-F214-0822CAD0DD69}"/>
          </ac:inkMkLst>
        </pc:inkChg>
        <pc:inkChg chg="add mod">
          <ac:chgData name="Kokchun Giang" userId="67e2125d-ec8c-4323-9653-9824a2ad815f" providerId="ADAL" clId="{10EEDAB3-2DB0-BA4D-8CC6-6424E46A9142}" dt="2024-01-13T13:57:13.968" v="1068"/>
          <ac:inkMkLst>
            <pc:docMk/>
            <pc:sldMk cId="744054261" sldId="328"/>
            <ac:inkMk id="153" creationId="{A6AE4F06-5EF0-52EA-8671-067F22BE5E09}"/>
          </ac:inkMkLst>
        </pc:inkChg>
        <pc:inkChg chg="add mod">
          <ac:chgData name="Kokchun Giang" userId="67e2125d-ec8c-4323-9653-9824a2ad815f" providerId="ADAL" clId="{10EEDAB3-2DB0-BA4D-8CC6-6424E46A9142}" dt="2024-01-13T13:57:13.968" v="1068"/>
          <ac:inkMkLst>
            <pc:docMk/>
            <pc:sldMk cId="744054261" sldId="328"/>
            <ac:inkMk id="154" creationId="{FC714DD5-19A6-E5F5-2560-A6426BDED278}"/>
          </ac:inkMkLst>
        </pc:inkChg>
        <pc:inkChg chg="add mod">
          <ac:chgData name="Kokchun Giang" userId="67e2125d-ec8c-4323-9653-9824a2ad815f" providerId="ADAL" clId="{10EEDAB3-2DB0-BA4D-8CC6-6424E46A9142}" dt="2024-01-13T13:57:13.968" v="1068"/>
          <ac:inkMkLst>
            <pc:docMk/>
            <pc:sldMk cId="744054261" sldId="328"/>
            <ac:inkMk id="155" creationId="{67A99FFB-A17E-DB00-8230-B80FC24D0253}"/>
          </ac:inkMkLst>
        </pc:inkChg>
        <pc:inkChg chg="add mod">
          <ac:chgData name="Kokchun Giang" userId="67e2125d-ec8c-4323-9653-9824a2ad815f" providerId="ADAL" clId="{10EEDAB3-2DB0-BA4D-8CC6-6424E46A9142}" dt="2024-01-13T13:57:13.968" v="1068"/>
          <ac:inkMkLst>
            <pc:docMk/>
            <pc:sldMk cId="744054261" sldId="328"/>
            <ac:inkMk id="156" creationId="{2D03198A-67EB-D184-E8F4-2394A0C1F4FF}"/>
          </ac:inkMkLst>
        </pc:inkChg>
        <pc:inkChg chg="add mod">
          <ac:chgData name="Kokchun Giang" userId="67e2125d-ec8c-4323-9653-9824a2ad815f" providerId="ADAL" clId="{10EEDAB3-2DB0-BA4D-8CC6-6424E46A9142}" dt="2024-01-13T13:57:13.968" v="1068"/>
          <ac:inkMkLst>
            <pc:docMk/>
            <pc:sldMk cId="744054261" sldId="328"/>
            <ac:inkMk id="157" creationId="{95B9E45E-0E8D-725A-CA28-B595647C2B4C}"/>
          </ac:inkMkLst>
        </pc:inkChg>
        <pc:inkChg chg="add mod">
          <ac:chgData name="Kokchun Giang" userId="67e2125d-ec8c-4323-9653-9824a2ad815f" providerId="ADAL" clId="{10EEDAB3-2DB0-BA4D-8CC6-6424E46A9142}" dt="2024-01-13T13:57:13.968" v="1068"/>
          <ac:inkMkLst>
            <pc:docMk/>
            <pc:sldMk cId="744054261" sldId="328"/>
            <ac:inkMk id="158" creationId="{6BC79CEA-FA5A-3551-3529-EEA96EF1D9FB}"/>
          </ac:inkMkLst>
        </pc:inkChg>
        <pc:inkChg chg="add mod">
          <ac:chgData name="Kokchun Giang" userId="67e2125d-ec8c-4323-9653-9824a2ad815f" providerId="ADAL" clId="{10EEDAB3-2DB0-BA4D-8CC6-6424E46A9142}" dt="2024-01-13T13:57:13.968" v="1068"/>
          <ac:inkMkLst>
            <pc:docMk/>
            <pc:sldMk cId="744054261" sldId="328"/>
            <ac:inkMk id="159" creationId="{2F2E22FE-4150-155B-EDED-B4A605A7AA49}"/>
          </ac:inkMkLst>
        </pc:inkChg>
        <pc:inkChg chg="add mod">
          <ac:chgData name="Kokchun Giang" userId="67e2125d-ec8c-4323-9653-9824a2ad815f" providerId="ADAL" clId="{10EEDAB3-2DB0-BA4D-8CC6-6424E46A9142}" dt="2024-01-13T13:57:13.968" v="1068"/>
          <ac:inkMkLst>
            <pc:docMk/>
            <pc:sldMk cId="744054261" sldId="328"/>
            <ac:inkMk id="160" creationId="{32A4CEF2-C0CC-6B0C-AD5A-7DA5B0BE5CA9}"/>
          </ac:inkMkLst>
        </pc:inkChg>
        <pc:inkChg chg="add mod">
          <ac:chgData name="Kokchun Giang" userId="67e2125d-ec8c-4323-9653-9824a2ad815f" providerId="ADAL" clId="{10EEDAB3-2DB0-BA4D-8CC6-6424E46A9142}" dt="2024-01-13T13:57:13.968" v="1068"/>
          <ac:inkMkLst>
            <pc:docMk/>
            <pc:sldMk cId="744054261" sldId="328"/>
            <ac:inkMk id="161" creationId="{17B12099-9F34-5B50-1FA4-0FE576311F95}"/>
          </ac:inkMkLst>
        </pc:inkChg>
        <pc:inkChg chg="add mod">
          <ac:chgData name="Kokchun Giang" userId="67e2125d-ec8c-4323-9653-9824a2ad815f" providerId="ADAL" clId="{10EEDAB3-2DB0-BA4D-8CC6-6424E46A9142}" dt="2024-01-13T13:57:13.968" v="1068"/>
          <ac:inkMkLst>
            <pc:docMk/>
            <pc:sldMk cId="744054261" sldId="328"/>
            <ac:inkMk id="162" creationId="{CCFA5834-7AC8-C27B-48F2-2BB9BD22C6AA}"/>
          </ac:inkMkLst>
        </pc:inkChg>
        <pc:inkChg chg="add mod">
          <ac:chgData name="Kokchun Giang" userId="67e2125d-ec8c-4323-9653-9824a2ad815f" providerId="ADAL" clId="{10EEDAB3-2DB0-BA4D-8CC6-6424E46A9142}" dt="2024-01-13T13:57:13.968" v="1068"/>
          <ac:inkMkLst>
            <pc:docMk/>
            <pc:sldMk cId="744054261" sldId="328"/>
            <ac:inkMk id="163" creationId="{F0AEE607-CAAC-FBF4-1FC8-C0A62D318721}"/>
          </ac:inkMkLst>
        </pc:inkChg>
        <pc:inkChg chg="add mod">
          <ac:chgData name="Kokchun Giang" userId="67e2125d-ec8c-4323-9653-9824a2ad815f" providerId="ADAL" clId="{10EEDAB3-2DB0-BA4D-8CC6-6424E46A9142}" dt="2024-01-13T13:57:13.968" v="1068"/>
          <ac:inkMkLst>
            <pc:docMk/>
            <pc:sldMk cId="744054261" sldId="328"/>
            <ac:inkMk id="165" creationId="{D07E38BF-BA2D-F906-EED1-CE391719C015}"/>
          </ac:inkMkLst>
        </pc:inkChg>
        <pc:inkChg chg="add mod">
          <ac:chgData name="Kokchun Giang" userId="67e2125d-ec8c-4323-9653-9824a2ad815f" providerId="ADAL" clId="{10EEDAB3-2DB0-BA4D-8CC6-6424E46A9142}" dt="2024-01-13T13:57:13.968" v="1068"/>
          <ac:inkMkLst>
            <pc:docMk/>
            <pc:sldMk cId="744054261" sldId="328"/>
            <ac:inkMk id="166" creationId="{8C62AF1B-C104-1461-96E8-62B985FDB1EE}"/>
          </ac:inkMkLst>
        </pc:inkChg>
        <pc:inkChg chg="add mod">
          <ac:chgData name="Kokchun Giang" userId="67e2125d-ec8c-4323-9653-9824a2ad815f" providerId="ADAL" clId="{10EEDAB3-2DB0-BA4D-8CC6-6424E46A9142}" dt="2024-01-13T13:57:13.968" v="1068"/>
          <ac:inkMkLst>
            <pc:docMk/>
            <pc:sldMk cId="744054261" sldId="328"/>
            <ac:inkMk id="167" creationId="{766AD41B-F346-2412-4FE2-85CEB0ACA66B}"/>
          </ac:inkMkLst>
        </pc:inkChg>
        <pc:inkChg chg="add mod">
          <ac:chgData name="Kokchun Giang" userId="67e2125d-ec8c-4323-9653-9824a2ad815f" providerId="ADAL" clId="{10EEDAB3-2DB0-BA4D-8CC6-6424E46A9142}" dt="2024-01-13T13:57:13.968" v="1068"/>
          <ac:inkMkLst>
            <pc:docMk/>
            <pc:sldMk cId="744054261" sldId="328"/>
            <ac:inkMk id="168" creationId="{75F0D662-E1B2-BEEF-AD95-EF34B970B257}"/>
          </ac:inkMkLst>
        </pc:inkChg>
        <pc:inkChg chg="add mod">
          <ac:chgData name="Kokchun Giang" userId="67e2125d-ec8c-4323-9653-9824a2ad815f" providerId="ADAL" clId="{10EEDAB3-2DB0-BA4D-8CC6-6424E46A9142}" dt="2024-01-13T13:57:13.968" v="1068"/>
          <ac:inkMkLst>
            <pc:docMk/>
            <pc:sldMk cId="744054261" sldId="328"/>
            <ac:inkMk id="169" creationId="{F971A5D7-F4EA-70DC-E24E-110F9F02C76F}"/>
          </ac:inkMkLst>
        </pc:inkChg>
        <pc:inkChg chg="add del">
          <ac:chgData name="Kokchun Giang" userId="67e2125d-ec8c-4323-9653-9824a2ad815f" providerId="ADAL" clId="{10EEDAB3-2DB0-BA4D-8CC6-6424E46A9142}" dt="2024-01-13T15:28:33.444" v="2915" actId="478"/>
          <ac:inkMkLst>
            <pc:docMk/>
            <pc:sldMk cId="744054261" sldId="328"/>
            <ac:inkMk id="170" creationId="{98D2165F-5CF9-9D5B-CC0A-E146F0D89765}"/>
          </ac:inkMkLst>
        </pc:inkChg>
        <pc:inkChg chg="add mod">
          <ac:chgData name="Kokchun Giang" userId="67e2125d-ec8c-4323-9653-9824a2ad815f" providerId="ADAL" clId="{10EEDAB3-2DB0-BA4D-8CC6-6424E46A9142}" dt="2024-01-13T13:57:13.968" v="1068"/>
          <ac:inkMkLst>
            <pc:docMk/>
            <pc:sldMk cId="744054261" sldId="328"/>
            <ac:inkMk id="171" creationId="{CB5E85D1-12DD-8238-C0E4-96A28CC427C9}"/>
          </ac:inkMkLst>
        </pc:inkChg>
        <pc:inkChg chg="add mod">
          <ac:chgData name="Kokchun Giang" userId="67e2125d-ec8c-4323-9653-9824a2ad815f" providerId="ADAL" clId="{10EEDAB3-2DB0-BA4D-8CC6-6424E46A9142}" dt="2024-01-13T13:57:13.968" v="1068"/>
          <ac:inkMkLst>
            <pc:docMk/>
            <pc:sldMk cId="744054261" sldId="328"/>
            <ac:inkMk id="172" creationId="{846E571F-0C7B-E284-FC37-15D06DFF7704}"/>
          </ac:inkMkLst>
        </pc:inkChg>
        <pc:inkChg chg="add mod">
          <ac:chgData name="Kokchun Giang" userId="67e2125d-ec8c-4323-9653-9824a2ad815f" providerId="ADAL" clId="{10EEDAB3-2DB0-BA4D-8CC6-6424E46A9142}" dt="2024-01-13T13:57:37.633" v="1081"/>
          <ac:inkMkLst>
            <pc:docMk/>
            <pc:sldMk cId="744054261" sldId="328"/>
            <ac:inkMk id="176" creationId="{FAE6586E-A4EA-68E8-9A05-7E002B5CE07D}"/>
          </ac:inkMkLst>
        </pc:inkChg>
        <pc:inkChg chg="add mod">
          <ac:chgData name="Kokchun Giang" userId="67e2125d-ec8c-4323-9653-9824a2ad815f" providerId="ADAL" clId="{10EEDAB3-2DB0-BA4D-8CC6-6424E46A9142}" dt="2024-01-13T13:57:37.633" v="1081"/>
          <ac:inkMkLst>
            <pc:docMk/>
            <pc:sldMk cId="744054261" sldId="328"/>
            <ac:inkMk id="177" creationId="{247A9C27-A4BD-663D-62E4-0BAEE5F4D341}"/>
          </ac:inkMkLst>
        </pc:inkChg>
        <pc:inkChg chg="add mod">
          <ac:chgData name="Kokchun Giang" userId="67e2125d-ec8c-4323-9653-9824a2ad815f" providerId="ADAL" clId="{10EEDAB3-2DB0-BA4D-8CC6-6424E46A9142}" dt="2024-01-13T13:57:37.633" v="1081"/>
          <ac:inkMkLst>
            <pc:docMk/>
            <pc:sldMk cId="744054261" sldId="328"/>
            <ac:inkMk id="178" creationId="{74817BE0-6042-AD68-C362-5B40BC85FC81}"/>
          </ac:inkMkLst>
        </pc:inkChg>
        <pc:inkChg chg="add mod">
          <ac:chgData name="Kokchun Giang" userId="67e2125d-ec8c-4323-9653-9824a2ad815f" providerId="ADAL" clId="{10EEDAB3-2DB0-BA4D-8CC6-6424E46A9142}" dt="2024-01-13T13:57:37.633" v="1081"/>
          <ac:inkMkLst>
            <pc:docMk/>
            <pc:sldMk cId="744054261" sldId="328"/>
            <ac:inkMk id="179" creationId="{62F183A6-31D2-6CB5-DD29-3B5D7D50ED40}"/>
          </ac:inkMkLst>
        </pc:inkChg>
        <pc:inkChg chg="add mod">
          <ac:chgData name="Kokchun Giang" userId="67e2125d-ec8c-4323-9653-9824a2ad815f" providerId="ADAL" clId="{10EEDAB3-2DB0-BA4D-8CC6-6424E46A9142}" dt="2024-01-13T13:57:37.633" v="1081"/>
          <ac:inkMkLst>
            <pc:docMk/>
            <pc:sldMk cId="744054261" sldId="328"/>
            <ac:inkMk id="180" creationId="{DA04CD70-33F7-0632-BBD6-6B3645A88AF7}"/>
          </ac:inkMkLst>
        </pc:inkChg>
        <pc:inkChg chg="add mod">
          <ac:chgData name="Kokchun Giang" userId="67e2125d-ec8c-4323-9653-9824a2ad815f" providerId="ADAL" clId="{10EEDAB3-2DB0-BA4D-8CC6-6424E46A9142}" dt="2024-01-13T13:57:37.633" v="1081"/>
          <ac:inkMkLst>
            <pc:docMk/>
            <pc:sldMk cId="744054261" sldId="328"/>
            <ac:inkMk id="181" creationId="{82DF8F50-0FC0-2CD1-7B0A-73A6A6FD7DE6}"/>
          </ac:inkMkLst>
        </pc:inkChg>
        <pc:inkChg chg="add mod">
          <ac:chgData name="Kokchun Giang" userId="67e2125d-ec8c-4323-9653-9824a2ad815f" providerId="ADAL" clId="{10EEDAB3-2DB0-BA4D-8CC6-6424E46A9142}" dt="2024-01-13T13:57:37.633" v="1081"/>
          <ac:inkMkLst>
            <pc:docMk/>
            <pc:sldMk cId="744054261" sldId="328"/>
            <ac:inkMk id="182" creationId="{ADF1FBB2-1946-F151-711D-5E43498CA41A}"/>
          </ac:inkMkLst>
        </pc:inkChg>
        <pc:inkChg chg="add mod">
          <ac:chgData name="Kokchun Giang" userId="67e2125d-ec8c-4323-9653-9824a2ad815f" providerId="ADAL" clId="{10EEDAB3-2DB0-BA4D-8CC6-6424E46A9142}" dt="2024-01-13T13:57:37.633" v="1081"/>
          <ac:inkMkLst>
            <pc:docMk/>
            <pc:sldMk cId="744054261" sldId="328"/>
            <ac:inkMk id="183" creationId="{CAE059EF-A0E4-AD5F-E858-22A1B3B21FE4}"/>
          </ac:inkMkLst>
        </pc:inkChg>
        <pc:inkChg chg="add mod">
          <ac:chgData name="Kokchun Giang" userId="67e2125d-ec8c-4323-9653-9824a2ad815f" providerId="ADAL" clId="{10EEDAB3-2DB0-BA4D-8CC6-6424E46A9142}" dt="2024-01-13T13:57:37.633" v="1081"/>
          <ac:inkMkLst>
            <pc:docMk/>
            <pc:sldMk cId="744054261" sldId="328"/>
            <ac:inkMk id="184" creationId="{E13827B2-25C3-126A-300F-58682D6BAB68}"/>
          </ac:inkMkLst>
        </pc:inkChg>
        <pc:inkChg chg="add mod">
          <ac:chgData name="Kokchun Giang" userId="67e2125d-ec8c-4323-9653-9824a2ad815f" providerId="ADAL" clId="{10EEDAB3-2DB0-BA4D-8CC6-6424E46A9142}" dt="2024-01-13T13:57:37.633" v="1081"/>
          <ac:inkMkLst>
            <pc:docMk/>
            <pc:sldMk cId="744054261" sldId="328"/>
            <ac:inkMk id="185" creationId="{36EE3B3E-F9DA-790D-C7C1-D6F1F73AC0F3}"/>
          </ac:inkMkLst>
        </pc:inkChg>
        <pc:inkChg chg="add mod">
          <ac:chgData name="Kokchun Giang" userId="67e2125d-ec8c-4323-9653-9824a2ad815f" providerId="ADAL" clId="{10EEDAB3-2DB0-BA4D-8CC6-6424E46A9142}" dt="2024-01-13T13:57:37.633" v="1081"/>
          <ac:inkMkLst>
            <pc:docMk/>
            <pc:sldMk cId="744054261" sldId="328"/>
            <ac:inkMk id="186" creationId="{60D0D3BB-EE71-4B1A-54D6-0A5494A623C3}"/>
          </ac:inkMkLst>
        </pc:inkChg>
        <pc:inkChg chg="add mod">
          <ac:chgData name="Kokchun Giang" userId="67e2125d-ec8c-4323-9653-9824a2ad815f" providerId="ADAL" clId="{10EEDAB3-2DB0-BA4D-8CC6-6424E46A9142}" dt="2024-01-13T13:57:37.633" v="1081"/>
          <ac:inkMkLst>
            <pc:docMk/>
            <pc:sldMk cId="744054261" sldId="328"/>
            <ac:inkMk id="187" creationId="{D2E5976F-27CA-519D-9934-D13C0CE636C1}"/>
          </ac:inkMkLst>
        </pc:inkChg>
        <pc:inkChg chg="add mod">
          <ac:chgData name="Kokchun Giang" userId="67e2125d-ec8c-4323-9653-9824a2ad815f" providerId="ADAL" clId="{10EEDAB3-2DB0-BA4D-8CC6-6424E46A9142}" dt="2024-01-13T13:57:45.169" v="1089"/>
          <ac:inkMkLst>
            <pc:docMk/>
            <pc:sldMk cId="744054261" sldId="328"/>
            <ac:inkMk id="190" creationId="{B59D1A4A-67F2-9636-89CF-605316E9FBE5}"/>
          </ac:inkMkLst>
        </pc:inkChg>
        <pc:inkChg chg="add mod">
          <ac:chgData name="Kokchun Giang" userId="67e2125d-ec8c-4323-9653-9824a2ad815f" providerId="ADAL" clId="{10EEDAB3-2DB0-BA4D-8CC6-6424E46A9142}" dt="2024-01-13T13:57:45.169" v="1089"/>
          <ac:inkMkLst>
            <pc:docMk/>
            <pc:sldMk cId="744054261" sldId="328"/>
            <ac:inkMk id="191" creationId="{B70473C0-74C6-98C2-7B6C-9492734001D8}"/>
          </ac:inkMkLst>
        </pc:inkChg>
        <pc:inkChg chg="add mod">
          <ac:chgData name="Kokchun Giang" userId="67e2125d-ec8c-4323-9653-9824a2ad815f" providerId="ADAL" clId="{10EEDAB3-2DB0-BA4D-8CC6-6424E46A9142}" dt="2024-01-13T13:57:45.169" v="1089"/>
          <ac:inkMkLst>
            <pc:docMk/>
            <pc:sldMk cId="744054261" sldId="328"/>
            <ac:inkMk id="192" creationId="{117045E6-BD68-B587-279B-DC9614A8BC73}"/>
          </ac:inkMkLst>
        </pc:inkChg>
        <pc:inkChg chg="add mod">
          <ac:chgData name="Kokchun Giang" userId="67e2125d-ec8c-4323-9653-9824a2ad815f" providerId="ADAL" clId="{10EEDAB3-2DB0-BA4D-8CC6-6424E46A9142}" dt="2024-01-13T13:57:45.169" v="1089"/>
          <ac:inkMkLst>
            <pc:docMk/>
            <pc:sldMk cId="744054261" sldId="328"/>
            <ac:inkMk id="193" creationId="{1DF5D2BF-2D95-4331-89F8-F2D0578BF04B}"/>
          </ac:inkMkLst>
        </pc:inkChg>
        <pc:inkChg chg="add mod">
          <ac:chgData name="Kokchun Giang" userId="67e2125d-ec8c-4323-9653-9824a2ad815f" providerId="ADAL" clId="{10EEDAB3-2DB0-BA4D-8CC6-6424E46A9142}" dt="2024-01-13T13:57:45.169" v="1089"/>
          <ac:inkMkLst>
            <pc:docMk/>
            <pc:sldMk cId="744054261" sldId="328"/>
            <ac:inkMk id="194" creationId="{C9DDD9E6-9B48-F9B9-9302-1770FAEBA33E}"/>
          </ac:inkMkLst>
        </pc:inkChg>
        <pc:inkChg chg="add mod">
          <ac:chgData name="Kokchun Giang" userId="67e2125d-ec8c-4323-9653-9824a2ad815f" providerId="ADAL" clId="{10EEDAB3-2DB0-BA4D-8CC6-6424E46A9142}" dt="2024-01-13T13:57:45.169" v="1089"/>
          <ac:inkMkLst>
            <pc:docMk/>
            <pc:sldMk cId="744054261" sldId="328"/>
            <ac:inkMk id="195" creationId="{2CB9D527-5A7C-9A0C-5749-62291317505C}"/>
          </ac:inkMkLst>
        </pc:inkChg>
        <pc:inkChg chg="add mod">
          <ac:chgData name="Kokchun Giang" userId="67e2125d-ec8c-4323-9653-9824a2ad815f" providerId="ADAL" clId="{10EEDAB3-2DB0-BA4D-8CC6-6424E46A9142}" dt="2024-01-13T13:57:48.838" v="1097"/>
          <ac:inkMkLst>
            <pc:docMk/>
            <pc:sldMk cId="744054261" sldId="328"/>
            <ac:inkMk id="196" creationId="{A0B5A1D6-AD7F-9C91-1BCF-6519FD33DF13}"/>
          </ac:inkMkLst>
        </pc:inkChg>
        <pc:inkChg chg="add mod">
          <ac:chgData name="Kokchun Giang" userId="67e2125d-ec8c-4323-9653-9824a2ad815f" providerId="ADAL" clId="{10EEDAB3-2DB0-BA4D-8CC6-6424E46A9142}" dt="2024-01-13T13:57:48.838" v="1097"/>
          <ac:inkMkLst>
            <pc:docMk/>
            <pc:sldMk cId="744054261" sldId="328"/>
            <ac:inkMk id="199" creationId="{359AE220-B3F8-4D5E-65EB-554037613EE0}"/>
          </ac:inkMkLst>
        </pc:inkChg>
        <pc:inkChg chg="add mod">
          <ac:chgData name="Kokchun Giang" userId="67e2125d-ec8c-4323-9653-9824a2ad815f" providerId="ADAL" clId="{10EEDAB3-2DB0-BA4D-8CC6-6424E46A9142}" dt="2024-01-13T13:57:48.838" v="1097"/>
          <ac:inkMkLst>
            <pc:docMk/>
            <pc:sldMk cId="744054261" sldId="328"/>
            <ac:inkMk id="200" creationId="{DFA62C24-D243-D013-04C0-277F8B75E3CB}"/>
          </ac:inkMkLst>
        </pc:inkChg>
        <pc:inkChg chg="add mod">
          <ac:chgData name="Kokchun Giang" userId="67e2125d-ec8c-4323-9653-9824a2ad815f" providerId="ADAL" clId="{10EEDAB3-2DB0-BA4D-8CC6-6424E46A9142}" dt="2024-01-13T13:57:48.838" v="1097"/>
          <ac:inkMkLst>
            <pc:docMk/>
            <pc:sldMk cId="744054261" sldId="328"/>
            <ac:inkMk id="201" creationId="{5A37F811-E84E-D14F-E35A-1AE338D956AB}"/>
          </ac:inkMkLst>
        </pc:inkChg>
        <pc:inkChg chg="add mod">
          <ac:chgData name="Kokchun Giang" userId="67e2125d-ec8c-4323-9653-9824a2ad815f" providerId="ADAL" clId="{10EEDAB3-2DB0-BA4D-8CC6-6424E46A9142}" dt="2024-01-13T13:57:48.838" v="1097"/>
          <ac:inkMkLst>
            <pc:docMk/>
            <pc:sldMk cId="744054261" sldId="328"/>
            <ac:inkMk id="202" creationId="{4080B42C-772B-DCF7-3997-DB26654D3968}"/>
          </ac:inkMkLst>
        </pc:inkChg>
        <pc:inkChg chg="add mod">
          <ac:chgData name="Kokchun Giang" userId="67e2125d-ec8c-4323-9653-9824a2ad815f" providerId="ADAL" clId="{10EEDAB3-2DB0-BA4D-8CC6-6424E46A9142}" dt="2024-01-13T13:57:48.838" v="1097"/>
          <ac:inkMkLst>
            <pc:docMk/>
            <pc:sldMk cId="744054261" sldId="328"/>
            <ac:inkMk id="203" creationId="{7DA2F7AE-DB1D-56FC-E042-9316991E6590}"/>
          </ac:inkMkLst>
        </pc:inkChg>
        <pc:inkChg chg="add mod">
          <ac:chgData name="Kokchun Giang" userId="67e2125d-ec8c-4323-9653-9824a2ad815f" providerId="ADAL" clId="{10EEDAB3-2DB0-BA4D-8CC6-6424E46A9142}" dt="2024-01-13T13:57:48.838" v="1097"/>
          <ac:inkMkLst>
            <pc:docMk/>
            <pc:sldMk cId="744054261" sldId="328"/>
            <ac:inkMk id="204" creationId="{948470C9-CB56-28DF-B79D-BA58B7DC8314}"/>
          </ac:inkMkLst>
        </pc:inkChg>
        <pc:inkChg chg="add mod">
          <ac:chgData name="Kokchun Giang" userId="67e2125d-ec8c-4323-9653-9824a2ad815f" providerId="ADAL" clId="{10EEDAB3-2DB0-BA4D-8CC6-6424E46A9142}" dt="2024-01-13T13:57:48.838" v="1097"/>
          <ac:inkMkLst>
            <pc:docMk/>
            <pc:sldMk cId="744054261" sldId="328"/>
            <ac:inkMk id="205" creationId="{51F9F99E-2FE9-9CEA-BC10-1C657BF69EC9}"/>
          </ac:inkMkLst>
        </pc:inkChg>
        <pc:inkChg chg="add mod">
          <ac:chgData name="Kokchun Giang" userId="67e2125d-ec8c-4323-9653-9824a2ad815f" providerId="ADAL" clId="{10EEDAB3-2DB0-BA4D-8CC6-6424E46A9142}" dt="2024-01-13T13:58:12.686" v="1120"/>
          <ac:inkMkLst>
            <pc:docMk/>
            <pc:sldMk cId="744054261" sldId="328"/>
            <ac:inkMk id="208" creationId="{4AF58931-AE1E-4411-F67D-9597B4C58F1E}"/>
          </ac:inkMkLst>
        </pc:inkChg>
        <pc:inkChg chg="add mod">
          <ac:chgData name="Kokchun Giang" userId="67e2125d-ec8c-4323-9653-9824a2ad815f" providerId="ADAL" clId="{10EEDAB3-2DB0-BA4D-8CC6-6424E46A9142}" dt="2024-01-13T13:58:12.686" v="1120"/>
          <ac:inkMkLst>
            <pc:docMk/>
            <pc:sldMk cId="744054261" sldId="328"/>
            <ac:inkMk id="209" creationId="{2E776BDE-6FCB-C44E-E3EF-B70B45627749}"/>
          </ac:inkMkLst>
        </pc:inkChg>
        <pc:inkChg chg="add mod">
          <ac:chgData name="Kokchun Giang" userId="67e2125d-ec8c-4323-9653-9824a2ad815f" providerId="ADAL" clId="{10EEDAB3-2DB0-BA4D-8CC6-6424E46A9142}" dt="2024-01-13T13:58:12.686" v="1120"/>
          <ac:inkMkLst>
            <pc:docMk/>
            <pc:sldMk cId="744054261" sldId="328"/>
            <ac:inkMk id="210" creationId="{B5D389A3-DCB7-B4D3-0BA3-BEF46970D350}"/>
          </ac:inkMkLst>
        </pc:inkChg>
        <pc:inkChg chg="add mod">
          <ac:chgData name="Kokchun Giang" userId="67e2125d-ec8c-4323-9653-9824a2ad815f" providerId="ADAL" clId="{10EEDAB3-2DB0-BA4D-8CC6-6424E46A9142}" dt="2024-01-13T13:58:12.686" v="1120"/>
          <ac:inkMkLst>
            <pc:docMk/>
            <pc:sldMk cId="744054261" sldId="328"/>
            <ac:inkMk id="211" creationId="{793C54A6-C69E-7389-1B42-B4D126100C46}"/>
          </ac:inkMkLst>
        </pc:inkChg>
        <pc:inkChg chg="add mod">
          <ac:chgData name="Kokchun Giang" userId="67e2125d-ec8c-4323-9653-9824a2ad815f" providerId="ADAL" clId="{10EEDAB3-2DB0-BA4D-8CC6-6424E46A9142}" dt="2024-01-13T13:58:12.686" v="1120"/>
          <ac:inkMkLst>
            <pc:docMk/>
            <pc:sldMk cId="744054261" sldId="328"/>
            <ac:inkMk id="212" creationId="{21A64400-E5B2-1C63-7656-A97BCB0CECBB}"/>
          </ac:inkMkLst>
        </pc:inkChg>
        <pc:inkChg chg="add mod">
          <ac:chgData name="Kokchun Giang" userId="67e2125d-ec8c-4323-9653-9824a2ad815f" providerId="ADAL" clId="{10EEDAB3-2DB0-BA4D-8CC6-6424E46A9142}" dt="2024-01-13T13:58:12.686" v="1120"/>
          <ac:inkMkLst>
            <pc:docMk/>
            <pc:sldMk cId="744054261" sldId="328"/>
            <ac:inkMk id="213" creationId="{27FFAF67-6892-5D2A-249C-AAA4B58B886B}"/>
          </ac:inkMkLst>
        </pc:inkChg>
        <pc:inkChg chg="add mod">
          <ac:chgData name="Kokchun Giang" userId="67e2125d-ec8c-4323-9653-9824a2ad815f" providerId="ADAL" clId="{10EEDAB3-2DB0-BA4D-8CC6-6424E46A9142}" dt="2024-01-13T13:58:12.686" v="1120"/>
          <ac:inkMkLst>
            <pc:docMk/>
            <pc:sldMk cId="744054261" sldId="328"/>
            <ac:inkMk id="214" creationId="{0AD94486-BC4E-C7D8-30A2-960D7E37F0A1}"/>
          </ac:inkMkLst>
        </pc:inkChg>
        <pc:inkChg chg="add mod">
          <ac:chgData name="Kokchun Giang" userId="67e2125d-ec8c-4323-9653-9824a2ad815f" providerId="ADAL" clId="{10EEDAB3-2DB0-BA4D-8CC6-6424E46A9142}" dt="2024-01-13T13:58:12.686" v="1120"/>
          <ac:inkMkLst>
            <pc:docMk/>
            <pc:sldMk cId="744054261" sldId="328"/>
            <ac:inkMk id="215" creationId="{506009ED-EC76-C6EE-4222-70D74CB4BB5B}"/>
          </ac:inkMkLst>
        </pc:inkChg>
        <pc:inkChg chg="add mod">
          <ac:chgData name="Kokchun Giang" userId="67e2125d-ec8c-4323-9653-9824a2ad815f" providerId="ADAL" clId="{10EEDAB3-2DB0-BA4D-8CC6-6424E46A9142}" dt="2024-01-13T13:58:12.686" v="1120"/>
          <ac:inkMkLst>
            <pc:docMk/>
            <pc:sldMk cId="744054261" sldId="328"/>
            <ac:inkMk id="216" creationId="{B813DCFE-8E61-38C1-7160-1F9019FF6A47}"/>
          </ac:inkMkLst>
        </pc:inkChg>
        <pc:inkChg chg="add mod">
          <ac:chgData name="Kokchun Giang" userId="67e2125d-ec8c-4323-9653-9824a2ad815f" providerId="ADAL" clId="{10EEDAB3-2DB0-BA4D-8CC6-6424E46A9142}" dt="2024-01-13T13:58:12.686" v="1120"/>
          <ac:inkMkLst>
            <pc:docMk/>
            <pc:sldMk cId="744054261" sldId="328"/>
            <ac:inkMk id="217" creationId="{C36FD68C-52A7-9425-9AD2-1839ADA24CD9}"/>
          </ac:inkMkLst>
        </pc:inkChg>
        <pc:inkChg chg="add mod">
          <ac:chgData name="Kokchun Giang" userId="67e2125d-ec8c-4323-9653-9824a2ad815f" providerId="ADAL" clId="{10EEDAB3-2DB0-BA4D-8CC6-6424E46A9142}" dt="2024-01-13T13:58:12.686" v="1120"/>
          <ac:inkMkLst>
            <pc:docMk/>
            <pc:sldMk cId="744054261" sldId="328"/>
            <ac:inkMk id="218" creationId="{F29730B7-27DB-70AF-7767-22869EEEB236}"/>
          </ac:inkMkLst>
        </pc:inkChg>
        <pc:inkChg chg="add mod">
          <ac:chgData name="Kokchun Giang" userId="67e2125d-ec8c-4323-9653-9824a2ad815f" providerId="ADAL" clId="{10EEDAB3-2DB0-BA4D-8CC6-6424E46A9142}" dt="2024-01-13T13:58:12.686" v="1120"/>
          <ac:inkMkLst>
            <pc:docMk/>
            <pc:sldMk cId="744054261" sldId="328"/>
            <ac:inkMk id="219" creationId="{120F6FA8-5739-65A7-2113-2CCC1DE0D186}"/>
          </ac:inkMkLst>
        </pc:inkChg>
        <pc:inkChg chg="add mod">
          <ac:chgData name="Kokchun Giang" userId="67e2125d-ec8c-4323-9653-9824a2ad815f" providerId="ADAL" clId="{10EEDAB3-2DB0-BA4D-8CC6-6424E46A9142}" dt="2024-01-13T13:58:12.686" v="1120"/>
          <ac:inkMkLst>
            <pc:docMk/>
            <pc:sldMk cId="744054261" sldId="328"/>
            <ac:inkMk id="220" creationId="{0FF938A2-EE56-FC1A-EE5A-35F3A03E1A6C}"/>
          </ac:inkMkLst>
        </pc:inkChg>
        <pc:inkChg chg="add mod">
          <ac:chgData name="Kokchun Giang" userId="67e2125d-ec8c-4323-9653-9824a2ad815f" providerId="ADAL" clId="{10EEDAB3-2DB0-BA4D-8CC6-6424E46A9142}" dt="2024-01-13T13:58:12.686" v="1120"/>
          <ac:inkMkLst>
            <pc:docMk/>
            <pc:sldMk cId="744054261" sldId="328"/>
            <ac:inkMk id="221" creationId="{00A90785-F8B2-CDC0-3D3F-E9459598C13C}"/>
          </ac:inkMkLst>
        </pc:inkChg>
        <pc:inkChg chg="add mod">
          <ac:chgData name="Kokchun Giang" userId="67e2125d-ec8c-4323-9653-9824a2ad815f" providerId="ADAL" clId="{10EEDAB3-2DB0-BA4D-8CC6-6424E46A9142}" dt="2024-01-13T13:58:12.686" v="1120"/>
          <ac:inkMkLst>
            <pc:docMk/>
            <pc:sldMk cId="744054261" sldId="328"/>
            <ac:inkMk id="222" creationId="{AB8A6384-3E60-CBD4-1981-7B3E5DED46FA}"/>
          </ac:inkMkLst>
        </pc:inkChg>
        <pc:inkChg chg="add mod">
          <ac:chgData name="Kokchun Giang" userId="67e2125d-ec8c-4323-9653-9824a2ad815f" providerId="ADAL" clId="{10EEDAB3-2DB0-BA4D-8CC6-6424E46A9142}" dt="2024-01-13T13:58:12.686" v="1120"/>
          <ac:inkMkLst>
            <pc:docMk/>
            <pc:sldMk cId="744054261" sldId="328"/>
            <ac:inkMk id="223" creationId="{70D40866-0C2F-80CD-150C-D50E768A59F3}"/>
          </ac:inkMkLst>
        </pc:inkChg>
        <pc:inkChg chg="add mod">
          <ac:chgData name="Kokchun Giang" userId="67e2125d-ec8c-4323-9653-9824a2ad815f" providerId="ADAL" clId="{10EEDAB3-2DB0-BA4D-8CC6-6424E46A9142}" dt="2024-01-13T15:28:57.824" v="2916" actId="164"/>
          <ac:inkMkLst>
            <pc:docMk/>
            <pc:sldMk cId="744054261" sldId="328"/>
            <ac:inkMk id="224" creationId="{DA9640A6-7CD1-2222-54DD-D3FB6CA9861C}"/>
          </ac:inkMkLst>
        </pc:inkChg>
        <pc:inkChg chg="add mod">
          <ac:chgData name="Kokchun Giang" userId="67e2125d-ec8c-4323-9653-9824a2ad815f" providerId="ADAL" clId="{10EEDAB3-2DB0-BA4D-8CC6-6424E46A9142}" dt="2024-01-13T13:58:16.684" v="1124"/>
          <ac:inkMkLst>
            <pc:docMk/>
            <pc:sldMk cId="744054261" sldId="328"/>
            <ac:inkMk id="225" creationId="{66BB9D10-E423-451B-4802-5BC8426FD45F}"/>
          </ac:inkMkLst>
        </pc:inkChg>
        <pc:inkChg chg="add mod">
          <ac:chgData name="Kokchun Giang" userId="67e2125d-ec8c-4323-9653-9824a2ad815f" providerId="ADAL" clId="{10EEDAB3-2DB0-BA4D-8CC6-6424E46A9142}" dt="2024-01-13T13:58:16.684" v="1124"/>
          <ac:inkMkLst>
            <pc:docMk/>
            <pc:sldMk cId="744054261" sldId="328"/>
            <ac:inkMk id="226" creationId="{66523843-F2A1-58F1-E92F-75C1313EE7E6}"/>
          </ac:inkMkLst>
        </pc:inkChg>
        <pc:inkChg chg="add mod">
          <ac:chgData name="Kokchun Giang" userId="67e2125d-ec8c-4323-9653-9824a2ad815f" providerId="ADAL" clId="{10EEDAB3-2DB0-BA4D-8CC6-6424E46A9142}" dt="2024-01-13T13:58:16.684" v="1124"/>
          <ac:inkMkLst>
            <pc:docMk/>
            <pc:sldMk cId="744054261" sldId="328"/>
            <ac:inkMk id="227" creationId="{AC4B0429-7A95-890E-EB04-8B2AE7337DD8}"/>
          </ac:inkMkLst>
        </pc:inkChg>
        <pc:inkChg chg="add mod">
          <ac:chgData name="Kokchun Giang" userId="67e2125d-ec8c-4323-9653-9824a2ad815f" providerId="ADAL" clId="{10EEDAB3-2DB0-BA4D-8CC6-6424E46A9142}" dt="2024-01-13T13:58:13.364" v="1122"/>
          <ac:inkMkLst>
            <pc:docMk/>
            <pc:sldMk cId="744054261" sldId="328"/>
            <ac:inkMk id="228" creationId="{F063C89A-03A8-C233-1D0A-8005FCEC23E1}"/>
          </ac:inkMkLst>
        </pc:inkChg>
        <pc:inkChg chg="add mod">
          <ac:chgData name="Kokchun Giang" userId="67e2125d-ec8c-4323-9653-9824a2ad815f" providerId="ADAL" clId="{10EEDAB3-2DB0-BA4D-8CC6-6424E46A9142}" dt="2024-01-13T13:58:13.364" v="1122"/>
          <ac:inkMkLst>
            <pc:docMk/>
            <pc:sldMk cId="744054261" sldId="328"/>
            <ac:inkMk id="229" creationId="{3A7EDB1E-05F8-779F-36BF-08AA39FEBC0C}"/>
          </ac:inkMkLst>
        </pc:inkChg>
        <pc:inkChg chg="add mod">
          <ac:chgData name="Kokchun Giang" userId="67e2125d-ec8c-4323-9653-9824a2ad815f" providerId="ADAL" clId="{10EEDAB3-2DB0-BA4D-8CC6-6424E46A9142}" dt="2024-01-13T13:58:13.364" v="1122"/>
          <ac:inkMkLst>
            <pc:docMk/>
            <pc:sldMk cId="744054261" sldId="328"/>
            <ac:inkMk id="236" creationId="{07688F4A-97A8-4ACD-A665-94D0D39B49A9}"/>
          </ac:inkMkLst>
        </pc:inkChg>
        <pc:inkChg chg="add mod">
          <ac:chgData name="Kokchun Giang" userId="67e2125d-ec8c-4323-9653-9824a2ad815f" providerId="ADAL" clId="{10EEDAB3-2DB0-BA4D-8CC6-6424E46A9142}" dt="2024-01-13T13:58:16.684" v="1124"/>
          <ac:inkMkLst>
            <pc:docMk/>
            <pc:sldMk cId="744054261" sldId="328"/>
            <ac:inkMk id="238" creationId="{4DF7679A-63E0-A2C4-6519-A392E641B074}"/>
          </ac:inkMkLst>
        </pc:inkChg>
        <pc:inkChg chg="add mod">
          <ac:chgData name="Kokchun Giang" userId="67e2125d-ec8c-4323-9653-9824a2ad815f" providerId="ADAL" clId="{10EEDAB3-2DB0-BA4D-8CC6-6424E46A9142}" dt="2024-01-13T15:28:57.824" v="2916" actId="164"/>
          <ac:inkMkLst>
            <pc:docMk/>
            <pc:sldMk cId="744054261" sldId="328"/>
            <ac:inkMk id="240" creationId="{D2ED3A33-FD58-A7FD-187F-59E32D9ADFF0}"/>
          </ac:inkMkLst>
        </pc:inkChg>
        <pc:inkChg chg="add mod">
          <ac:chgData name="Kokchun Giang" userId="67e2125d-ec8c-4323-9653-9824a2ad815f" providerId="ADAL" clId="{10EEDAB3-2DB0-BA4D-8CC6-6424E46A9142}" dt="2024-01-13T13:58:21.288" v="1136"/>
          <ac:inkMkLst>
            <pc:docMk/>
            <pc:sldMk cId="744054261" sldId="328"/>
            <ac:inkMk id="241" creationId="{0FFFE1CE-477E-DE7C-F91F-5635B406BDD3}"/>
          </ac:inkMkLst>
        </pc:inkChg>
        <pc:inkChg chg="add mod">
          <ac:chgData name="Kokchun Giang" userId="67e2125d-ec8c-4323-9653-9824a2ad815f" providerId="ADAL" clId="{10EEDAB3-2DB0-BA4D-8CC6-6424E46A9142}" dt="2024-01-13T13:58:21.288" v="1136"/>
          <ac:inkMkLst>
            <pc:docMk/>
            <pc:sldMk cId="744054261" sldId="328"/>
            <ac:inkMk id="242" creationId="{674BCE6A-8445-E521-4B93-948EE5BE86BE}"/>
          </ac:inkMkLst>
        </pc:inkChg>
        <pc:inkChg chg="add mod">
          <ac:chgData name="Kokchun Giang" userId="67e2125d-ec8c-4323-9653-9824a2ad815f" providerId="ADAL" clId="{10EEDAB3-2DB0-BA4D-8CC6-6424E46A9142}" dt="2024-01-13T13:58:21.288" v="1136"/>
          <ac:inkMkLst>
            <pc:docMk/>
            <pc:sldMk cId="744054261" sldId="328"/>
            <ac:inkMk id="243" creationId="{C0D5CDC6-79EE-BCC3-9279-491E1AEC67FC}"/>
          </ac:inkMkLst>
        </pc:inkChg>
        <pc:inkChg chg="add mod">
          <ac:chgData name="Kokchun Giang" userId="67e2125d-ec8c-4323-9653-9824a2ad815f" providerId="ADAL" clId="{10EEDAB3-2DB0-BA4D-8CC6-6424E46A9142}" dt="2024-01-13T13:58:21.288" v="1136"/>
          <ac:inkMkLst>
            <pc:docMk/>
            <pc:sldMk cId="744054261" sldId="328"/>
            <ac:inkMk id="244" creationId="{F5FB83B6-361E-D70D-C681-DD6D65AC6548}"/>
          </ac:inkMkLst>
        </pc:inkChg>
        <pc:inkChg chg="add mod">
          <ac:chgData name="Kokchun Giang" userId="67e2125d-ec8c-4323-9653-9824a2ad815f" providerId="ADAL" clId="{10EEDAB3-2DB0-BA4D-8CC6-6424E46A9142}" dt="2024-01-13T13:58:21.288" v="1136"/>
          <ac:inkMkLst>
            <pc:docMk/>
            <pc:sldMk cId="744054261" sldId="328"/>
            <ac:inkMk id="245" creationId="{9736144C-91C5-ADC2-2207-0C64A8411AFA}"/>
          </ac:inkMkLst>
        </pc:inkChg>
        <pc:inkChg chg="add del mod">
          <ac:chgData name="Kokchun Giang" userId="67e2125d-ec8c-4323-9653-9824a2ad815f" providerId="ADAL" clId="{10EEDAB3-2DB0-BA4D-8CC6-6424E46A9142}" dt="2024-01-13T13:58:19.984" v="1134"/>
          <ac:inkMkLst>
            <pc:docMk/>
            <pc:sldMk cId="744054261" sldId="328"/>
            <ac:inkMk id="246" creationId="{62742200-A66B-94D3-0493-A3CF4B4AA91D}"/>
          </ac:inkMkLst>
        </pc:inkChg>
        <pc:inkChg chg="add mod">
          <ac:chgData name="Kokchun Giang" userId="67e2125d-ec8c-4323-9653-9824a2ad815f" providerId="ADAL" clId="{10EEDAB3-2DB0-BA4D-8CC6-6424E46A9142}" dt="2024-01-13T13:58:21.288" v="1136"/>
          <ac:inkMkLst>
            <pc:docMk/>
            <pc:sldMk cId="744054261" sldId="328"/>
            <ac:inkMk id="248" creationId="{012A5F08-D9F0-C29F-FD80-2F19EA38692D}"/>
          </ac:inkMkLst>
        </pc:inkChg>
        <pc:inkChg chg="add mod">
          <ac:chgData name="Kokchun Giang" userId="67e2125d-ec8c-4323-9653-9824a2ad815f" providerId="ADAL" clId="{10EEDAB3-2DB0-BA4D-8CC6-6424E46A9142}" dt="2024-01-13T13:58:25.249" v="1145"/>
          <ac:inkMkLst>
            <pc:docMk/>
            <pc:sldMk cId="744054261" sldId="328"/>
            <ac:inkMk id="250" creationId="{9A30AF23-BD1C-76D3-67A1-E22C7F1EF3BC}"/>
          </ac:inkMkLst>
        </pc:inkChg>
        <pc:inkChg chg="add mod">
          <ac:chgData name="Kokchun Giang" userId="67e2125d-ec8c-4323-9653-9824a2ad815f" providerId="ADAL" clId="{10EEDAB3-2DB0-BA4D-8CC6-6424E46A9142}" dt="2024-01-13T13:58:25.249" v="1145"/>
          <ac:inkMkLst>
            <pc:docMk/>
            <pc:sldMk cId="744054261" sldId="328"/>
            <ac:inkMk id="251" creationId="{75348921-5351-C3FB-9507-C6C8960BCA78}"/>
          </ac:inkMkLst>
        </pc:inkChg>
        <pc:inkChg chg="add mod">
          <ac:chgData name="Kokchun Giang" userId="67e2125d-ec8c-4323-9653-9824a2ad815f" providerId="ADAL" clId="{10EEDAB3-2DB0-BA4D-8CC6-6424E46A9142}" dt="2024-01-13T13:58:25.249" v="1145"/>
          <ac:inkMkLst>
            <pc:docMk/>
            <pc:sldMk cId="744054261" sldId="328"/>
            <ac:inkMk id="252" creationId="{B960F8FC-7759-2415-36FD-263CB18CC5AC}"/>
          </ac:inkMkLst>
        </pc:inkChg>
        <pc:inkChg chg="add mod">
          <ac:chgData name="Kokchun Giang" userId="67e2125d-ec8c-4323-9653-9824a2ad815f" providerId="ADAL" clId="{10EEDAB3-2DB0-BA4D-8CC6-6424E46A9142}" dt="2024-01-13T13:58:25.249" v="1145"/>
          <ac:inkMkLst>
            <pc:docMk/>
            <pc:sldMk cId="744054261" sldId="328"/>
            <ac:inkMk id="253" creationId="{4CC79FE2-3E17-6F87-E81E-4B10D71928E6}"/>
          </ac:inkMkLst>
        </pc:inkChg>
        <pc:inkChg chg="add mod">
          <ac:chgData name="Kokchun Giang" userId="67e2125d-ec8c-4323-9653-9824a2ad815f" providerId="ADAL" clId="{10EEDAB3-2DB0-BA4D-8CC6-6424E46A9142}" dt="2024-01-13T13:58:25.249" v="1145"/>
          <ac:inkMkLst>
            <pc:docMk/>
            <pc:sldMk cId="744054261" sldId="328"/>
            <ac:inkMk id="254" creationId="{4FDD81B4-9711-A7A1-FB53-B21A00F2DEEE}"/>
          </ac:inkMkLst>
        </pc:inkChg>
        <pc:inkChg chg="add mod">
          <ac:chgData name="Kokchun Giang" userId="67e2125d-ec8c-4323-9653-9824a2ad815f" providerId="ADAL" clId="{10EEDAB3-2DB0-BA4D-8CC6-6424E46A9142}" dt="2024-01-13T13:58:25.249" v="1145"/>
          <ac:inkMkLst>
            <pc:docMk/>
            <pc:sldMk cId="744054261" sldId="328"/>
            <ac:inkMk id="255" creationId="{6D7075DC-C8A4-C92D-126D-C083BB894208}"/>
          </ac:inkMkLst>
        </pc:inkChg>
        <pc:inkChg chg="add mod">
          <ac:chgData name="Kokchun Giang" userId="67e2125d-ec8c-4323-9653-9824a2ad815f" providerId="ADAL" clId="{10EEDAB3-2DB0-BA4D-8CC6-6424E46A9142}" dt="2024-01-13T13:58:25.249" v="1145"/>
          <ac:inkMkLst>
            <pc:docMk/>
            <pc:sldMk cId="744054261" sldId="328"/>
            <ac:inkMk id="256" creationId="{62B2FA24-021B-63B7-99CE-80EF22AD94CD}"/>
          </ac:inkMkLst>
        </pc:inkChg>
        <pc:inkChg chg="add mod">
          <ac:chgData name="Kokchun Giang" userId="67e2125d-ec8c-4323-9653-9824a2ad815f" providerId="ADAL" clId="{10EEDAB3-2DB0-BA4D-8CC6-6424E46A9142}" dt="2024-01-13T13:58:25.249" v="1145"/>
          <ac:inkMkLst>
            <pc:docMk/>
            <pc:sldMk cId="744054261" sldId="328"/>
            <ac:inkMk id="257" creationId="{3A6A314B-B43B-9D50-DFDC-FA22C9A4F08E}"/>
          </ac:inkMkLst>
        </pc:inkChg>
        <pc:inkChg chg="add mod">
          <ac:chgData name="Kokchun Giang" userId="67e2125d-ec8c-4323-9653-9824a2ad815f" providerId="ADAL" clId="{10EEDAB3-2DB0-BA4D-8CC6-6424E46A9142}" dt="2024-01-13T13:58:37.433" v="1166"/>
          <ac:inkMkLst>
            <pc:docMk/>
            <pc:sldMk cId="744054261" sldId="328"/>
            <ac:inkMk id="260" creationId="{E1A45CE2-FA7D-1037-E3AF-A1469939B567}"/>
          </ac:inkMkLst>
        </pc:inkChg>
        <pc:inkChg chg="add mod">
          <ac:chgData name="Kokchun Giang" userId="67e2125d-ec8c-4323-9653-9824a2ad815f" providerId="ADAL" clId="{10EEDAB3-2DB0-BA4D-8CC6-6424E46A9142}" dt="2024-01-13T13:58:37.433" v="1166"/>
          <ac:inkMkLst>
            <pc:docMk/>
            <pc:sldMk cId="744054261" sldId="328"/>
            <ac:inkMk id="261" creationId="{FD1011A8-F8C5-F956-C699-6BBCDF1C803F}"/>
          </ac:inkMkLst>
        </pc:inkChg>
        <pc:inkChg chg="add mod">
          <ac:chgData name="Kokchun Giang" userId="67e2125d-ec8c-4323-9653-9824a2ad815f" providerId="ADAL" clId="{10EEDAB3-2DB0-BA4D-8CC6-6424E46A9142}" dt="2024-01-13T13:58:37.433" v="1166"/>
          <ac:inkMkLst>
            <pc:docMk/>
            <pc:sldMk cId="744054261" sldId="328"/>
            <ac:inkMk id="262" creationId="{37C66351-F3A7-D2FC-A648-D130CC765B8C}"/>
          </ac:inkMkLst>
        </pc:inkChg>
        <pc:inkChg chg="add mod">
          <ac:chgData name="Kokchun Giang" userId="67e2125d-ec8c-4323-9653-9824a2ad815f" providerId="ADAL" clId="{10EEDAB3-2DB0-BA4D-8CC6-6424E46A9142}" dt="2024-01-13T13:58:37.433" v="1166"/>
          <ac:inkMkLst>
            <pc:docMk/>
            <pc:sldMk cId="744054261" sldId="328"/>
            <ac:inkMk id="263" creationId="{80DADA47-F45C-E8B3-EC0A-7BB0C7BF08AA}"/>
          </ac:inkMkLst>
        </pc:inkChg>
        <pc:inkChg chg="add mod">
          <ac:chgData name="Kokchun Giang" userId="67e2125d-ec8c-4323-9653-9824a2ad815f" providerId="ADAL" clId="{10EEDAB3-2DB0-BA4D-8CC6-6424E46A9142}" dt="2024-01-13T13:58:37.433" v="1166"/>
          <ac:inkMkLst>
            <pc:docMk/>
            <pc:sldMk cId="744054261" sldId="328"/>
            <ac:inkMk id="264" creationId="{3BC0EA3B-411E-1E52-A353-BB5A8F4544FC}"/>
          </ac:inkMkLst>
        </pc:inkChg>
        <pc:inkChg chg="add mod">
          <ac:chgData name="Kokchun Giang" userId="67e2125d-ec8c-4323-9653-9824a2ad815f" providerId="ADAL" clId="{10EEDAB3-2DB0-BA4D-8CC6-6424E46A9142}" dt="2024-01-13T13:58:37.433" v="1166"/>
          <ac:inkMkLst>
            <pc:docMk/>
            <pc:sldMk cId="744054261" sldId="328"/>
            <ac:inkMk id="265" creationId="{8B5FA379-056B-04AA-8C0A-D02BE37CA636}"/>
          </ac:inkMkLst>
        </pc:inkChg>
        <pc:inkChg chg="add mod">
          <ac:chgData name="Kokchun Giang" userId="67e2125d-ec8c-4323-9653-9824a2ad815f" providerId="ADAL" clId="{10EEDAB3-2DB0-BA4D-8CC6-6424E46A9142}" dt="2024-01-13T13:58:37.433" v="1166"/>
          <ac:inkMkLst>
            <pc:docMk/>
            <pc:sldMk cId="744054261" sldId="328"/>
            <ac:inkMk id="266" creationId="{2B9D27A8-650E-DDEE-E46A-89760D900A65}"/>
          </ac:inkMkLst>
        </pc:inkChg>
        <pc:inkChg chg="add mod">
          <ac:chgData name="Kokchun Giang" userId="67e2125d-ec8c-4323-9653-9824a2ad815f" providerId="ADAL" clId="{10EEDAB3-2DB0-BA4D-8CC6-6424E46A9142}" dt="2024-01-13T13:58:37.433" v="1166"/>
          <ac:inkMkLst>
            <pc:docMk/>
            <pc:sldMk cId="744054261" sldId="328"/>
            <ac:inkMk id="267" creationId="{AAEDB383-6A1E-2039-301B-FDB19373A3A0}"/>
          </ac:inkMkLst>
        </pc:inkChg>
        <pc:inkChg chg="add mod">
          <ac:chgData name="Kokchun Giang" userId="67e2125d-ec8c-4323-9653-9824a2ad815f" providerId="ADAL" clId="{10EEDAB3-2DB0-BA4D-8CC6-6424E46A9142}" dt="2024-01-13T13:58:37.433" v="1166"/>
          <ac:inkMkLst>
            <pc:docMk/>
            <pc:sldMk cId="744054261" sldId="328"/>
            <ac:inkMk id="268" creationId="{45B07A17-A65C-3FA9-8E6C-83018DB97EAF}"/>
          </ac:inkMkLst>
        </pc:inkChg>
        <pc:inkChg chg="add mod">
          <ac:chgData name="Kokchun Giang" userId="67e2125d-ec8c-4323-9653-9824a2ad815f" providerId="ADAL" clId="{10EEDAB3-2DB0-BA4D-8CC6-6424E46A9142}" dt="2024-01-13T13:58:37.433" v="1166"/>
          <ac:inkMkLst>
            <pc:docMk/>
            <pc:sldMk cId="744054261" sldId="328"/>
            <ac:inkMk id="269" creationId="{E3FA5E40-C8E9-DE1A-E68C-2481D2F8C515}"/>
          </ac:inkMkLst>
        </pc:inkChg>
        <pc:inkChg chg="add mod">
          <ac:chgData name="Kokchun Giang" userId="67e2125d-ec8c-4323-9653-9824a2ad815f" providerId="ADAL" clId="{10EEDAB3-2DB0-BA4D-8CC6-6424E46A9142}" dt="2024-01-13T13:58:37.433" v="1166"/>
          <ac:inkMkLst>
            <pc:docMk/>
            <pc:sldMk cId="744054261" sldId="328"/>
            <ac:inkMk id="270" creationId="{A8C7E3E5-31BF-943E-5235-349EF4CE8B0B}"/>
          </ac:inkMkLst>
        </pc:inkChg>
        <pc:inkChg chg="add mod">
          <ac:chgData name="Kokchun Giang" userId="67e2125d-ec8c-4323-9653-9824a2ad815f" providerId="ADAL" clId="{10EEDAB3-2DB0-BA4D-8CC6-6424E46A9142}" dt="2024-01-13T13:58:37.433" v="1166"/>
          <ac:inkMkLst>
            <pc:docMk/>
            <pc:sldMk cId="744054261" sldId="328"/>
            <ac:inkMk id="271" creationId="{9B4303CA-23C8-5E8B-31C2-C85CF3A5E067}"/>
          </ac:inkMkLst>
        </pc:inkChg>
        <pc:inkChg chg="add del">
          <ac:chgData name="Kokchun Giang" userId="67e2125d-ec8c-4323-9653-9824a2ad815f" providerId="ADAL" clId="{10EEDAB3-2DB0-BA4D-8CC6-6424E46A9142}" dt="2024-01-13T13:58:33.197" v="1159" actId="9405"/>
          <ac:inkMkLst>
            <pc:docMk/>
            <pc:sldMk cId="744054261" sldId="328"/>
            <ac:inkMk id="272" creationId="{9F30AE15-3DCA-6F1D-6E3B-120B2CEE580F}"/>
          </ac:inkMkLst>
        </pc:inkChg>
        <pc:inkChg chg="add mod">
          <ac:chgData name="Kokchun Giang" userId="67e2125d-ec8c-4323-9653-9824a2ad815f" providerId="ADAL" clId="{10EEDAB3-2DB0-BA4D-8CC6-6424E46A9142}" dt="2024-01-13T13:58:37.433" v="1166"/>
          <ac:inkMkLst>
            <pc:docMk/>
            <pc:sldMk cId="744054261" sldId="328"/>
            <ac:inkMk id="274" creationId="{075F91A5-23AB-F46E-82E5-E9074E1C75D4}"/>
          </ac:inkMkLst>
        </pc:inkChg>
        <pc:inkChg chg="add mod">
          <ac:chgData name="Kokchun Giang" userId="67e2125d-ec8c-4323-9653-9824a2ad815f" providerId="ADAL" clId="{10EEDAB3-2DB0-BA4D-8CC6-6424E46A9142}" dt="2024-01-13T13:58:37.433" v="1166"/>
          <ac:inkMkLst>
            <pc:docMk/>
            <pc:sldMk cId="744054261" sldId="328"/>
            <ac:inkMk id="276" creationId="{A31E3204-9D81-F0B6-7A67-5453851EFC3B}"/>
          </ac:inkMkLst>
        </pc:inkChg>
        <pc:inkChg chg="add mod">
          <ac:chgData name="Kokchun Giang" userId="67e2125d-ec8c-4323-9653-9824a2ad815f" providerId="ADAL" clId="{10EEDAB3-2DB0-BA4D-8CC6-6424E46A9142}" dt="2024-01-13T13:58:37.433" v="1166"/>
          <ac:inkMkLst>
            <pc:docMk/>
            <pc:sldMk cId="744054261" sldId="328"/>
            <ac:inkMk id="277" creationId="{53A792F8-764B-901B-AAC2-FD1305AD528F}"/>
          </ac:inkMkLst>
        </pc:inkChg>
        <pc:inkChg chg="add mod">
          <ac:chgData name="Kokchun Giang" userId="67e2125d-ec8c-4323-9653-9824a2ad815f" providerId="ADAL" clId="{10EEDAB3-2DB0-BA4D-8CC6-6424E46A9142}" dt="2024-01-13T13:58:37.433" v="1166"/>
          <ac:inkMkLst>
            <pc:docMk/>
            <pc:sldMk cId="744054261" sldId="328"/>
            <ac:inkMk id="278" creationId="{84EF51CC-FA47-4476-CF2A-7C0278649509}"/>
          </ac:inkMkLst>
        </pc:inkChg>
        <pc:inkChg chg="add mod">
          <ac:chgData name="Kokchun Giang" userId="67e2125d-ec8c-4323-9653-9824a2ad815f" providerId="ADAL" clId="{10EEDAB3-2DB0-BA4D-8CC6-6424E46A9142}" dt="2024-01-13T14:01:11.185" v="1177"/>
          <ac:inkMkLst>
            <pc:docMk/>
            <pc:sldMk cId="744054261" sldId="328"/>
            <ac:inkMk id="281" creationId="{254B4EEB-9F51-EA90-D942-EBC31FE0463C}"/>
          </ac:inkMkLst>
        </pc:inkChg>
        <pc:inkChg chg="add mod">
          <ac:chgData name="Kokchun Giang" userId="67e2125d-ec8c-4323-9653-9824a2ad815f" providerId="ADAL" clId="{10EEDAB3-2DB0-BA4D-8CC6-6424E46A9142}" dt="2024-01-13T14:01:11.185" v="1177"/>
          <ac:inkMkLst>
            <pc:docMk/>
            <pc:sldMk cId="744054261" sldId="328"/>
            <ac:inkMk id="282" creationId="{CA2BA734-0C83-B8CF-A1F6-4121CE3A997F}"/>
          </ac:inkMkLst>
        </pc:inkChg>
        <pc:inkChg chg="add mod">
          <ac:chgData name="Kokchun Giang" userId="67e2125d-ec8c-4323-9653-9824a2ad815f" providerId="ADAL" clId="{10EEDAB3-2DB0-BA4D-8CC6-6424E46A9142}" dt="2024-01-13T14:01:11.185" v="1177"/>
          <ac:inkMkLst>
            <pc:docMk/>
            <pc:sldMk cId="744054261" sldId="328"/>
            <ac:inkMk id="284" creationId="{8A87431B-6CF5-2D25-6457-03918D1461E4}"/>
          </ac:inkMkLst>
        </pc:inkChg>
        <pc:inkChg chg="add mod">
          <ac:chgData name="Kokchun Giang" userId="67e2125d-ec8c-4323-9653-9824a2ad815f" providerId="ADAL" clId="{10EEDAB3-2DB0-BA4D-8CC6-6424E46A9142}" dt="2024-01-13T14:01:11.185" v="1177"/>
          <ac:inkMkLst>
            <pc:docMk/>
            <pc:sldMk cId="744054261" sldId="328"/>
            <ac:inkMk id="285" creationId="{0A96D973-6885-EB52-26A1-C736A3522562}"/>
          </ac:inkMkLst>
        </pc:inkChg>
        <pc:inkChg chg="add mod">
          <ac:chgData name="Kokchun Giang" userId="67e2125d-ec8c-4323-9653-9824a2ad815f" providerId="ADAL" clId="{10EEDAB3-2DB0-BA4D-8CC6-6424E46A9142}" dt="2024-01-13T14:01:11.185" v="1177"/>
          <ac:inkMkLst>
            <pc:docMk/>
            <pc:sldMk cId="744054261" sldId="328"/>
            <ac:inkMk id="286" creationId="{A0855E53-7CC0-4B6C-9E15-A2B185E3F631}"/>
          </ac:inkMkLst>
        </pc:inkChg>
        <pc:inkChg chg="add mod">
          <ac:chgData name="Kokchun Giang" userId="67e2125d-ec8c-4323-9653-9824a2ad815f" providerId="ADAL" clId="{10EEDAB3-2DB0-BA4D-8CC6-6424E46A9142}" dt="2024-01-13T14:01:11.185" v="1177"/>
          <ac:inkMkLst>
            <pc:docMk/>
            <pc:sldMk cId="744054261" sldId="328"/>
            <ac:inkMk id="287" creationId="{10D5F38E-EB07-E8DD-CA48-AB2578C0DDE4}"/>
          </ac:inkMkLst>
        </pc:inkChg>
        <pc:inkChg chg="add mod">
          <ac:chgData name="Kokchun Giang" userId="67e2125d-ec8c-4323-9653-9824a2ad815f" providerId="ADAL" clId="{10EEDAB3-2DB0-BA4D-8CC6-6424E46A9142}" dt="2024-01-13T14:01:11.185" v="1177"/>
          <ac:inkMkLst>
            <pc:docMk/>
            <pc:sldMk cId="744054261" sldId="328"/>
            <ac:inkMk id="288" creationId="{A3D0572A-F020-FA45-DCE7-41B438677A5A}"/>
          </ac:inkMkLst>
        </pc:inkChg>
        <pc:inkChg chg="add mod">
          <ac:chgData name="Kokchun Giang" userId="67e2125d-ec8c-4323-9653-9824a2ad815f" providerId="ADAL" clId="{10EEDAB3-2DB0-BA4D-8CC6-6424E46A9142}" dt="2024-01-13T15:30:23.949" v="2921" actId="164"/>
          <ac:inkMkLst>
            <pc:docMk/>
            <pc:sldMk cId="744054261" sldId="328"/>
            <ac:inkMk id="290" creationId="{E9F3B44E-1ABF-E328-1A07-B053DB4566AD}"/>
          </ac:inkMkLst>
        </pc:inkChg>
        <pc:inkChg chg="add mod">
          <ac:chgData name="Kokchun Giang" userId="67e2125d-ec8c-4323-9653-9824a2ad815f" providerId="ADAL" clId="{10EEDAB3-2DB0-BA4D-8CC6-6424E46A9142}" dt="2024-01-13T15:30:23.949" v="2921" actId="164"/>
          <ac:inkMkLst>
            <pc:docMk/>
            <pc:sldMk cId="744054261" sldId="328"/>
            <ac:inkMk id="291" creationId="{5A118EB3-1A62-D3B0-5C4F-EC7CE54553C0}"/>
          </ac:inkMkLst>
        </pc:inkChg>
        <pc:inkChg chg="add mod">
          <ac:chgData name="Kokchun Giang" userId="67e2125d-ec8c-4323-9653-9824a2ad815f" providerId="ADAL" clId="{10EEDAB3-2DB0-BA4D-8CC6-6424E46A9142}" dt="2024-01-13T14:01:18.654" v="1184"/>
          <ac:inkMkLst>
            <pc:docMk/>
            <pc:sldMk cId="744054261" sldId="328"/>
            <ac:inkMk id="292" creationId="{73442BF8-976C-22DF-029B-1D73F7D3EFC1}"/>
          </ac:inkMkLst>
        </pc:inkChg>
        <pc:inkChg chg="add mod">
          <ac:chgData name="Kokchun Giang" userId="67e2125d-ec8c-4323-9653-9824a2ad815f" providerId="ADAL" clId="{10EEDAB3-2DB0-BA4D-8CC6-6424E46A9142}" dt="2024-01-13T14:01:18.654" v="1184"/>
          <ac:inkMkLst>
            <pc:docMk/>
            <pc:sldMk cId="744054261" sldId="328"/>
            <ac:inkMk id="293" creationId="{F1EB4572-87D8-5457-32DF-712F55C597FE}"/>
          </ac:inkMkLst>
        </pc:inkChg>
        <pc:inkChg chg="add mod">
          <ac:chgData name="Kokchun Giang" userId="67e2125d-ec8c-4323-9653-9824a2ad815f" providerId="ADAL" clId="{10EEDAB3-2DB0-BA4D-8CC6-6424E46A9142}" dt="2024-01-13T14:01:18.654" v="1184"/>
          <ac:inkMkLst>
            <pc:docMk/>
            <pc:sldMk cId="744054261" sldId="328"/>
            <ac:inkMk id="294" creationId="{0A9A1C74-D0AA-EC61-D92A-22D5248C54E4}"/>
          </ac:inkMkLst>
        </pc:inkChg>
        <pc:inkChg chg="add mod">
          <ac:chgData name="Kokchun Giang" userId="67e2125d-ec8c-4323-9653-9824a2ad815f" providerId="ADAL" clId="{10EEDAB3-2DB0-BA4D-8CC6-6424E46A9142}" dt="2024-01-13T15:30:23.949" v="2921" actId="164"/>
          <ac:inkMkLst>
            <pc:docMk/>
            <pc:sldMk cId="744054261" sldId="328"/>
            <ac:inkMk id="295" creationId="{7C1FC702-C43F-C675-4EF3-320940B1EAD4}"/>
          </ac:inkMkLst>
        </pc:inkChg>
        <pc:inkChg chg="add mod">
          <ac:chgData name="Kokchun Giang" userId="67e2125d-ec8c-4323-9653-9824a2ad815f" providerId="ADAL" clId="{10EEDAB3-2DB0-BA4D-8CC6-6424E46A9142}" dt="2024-01-13T14:01:24.763" v="1193"/>
          <ac:inkMkLst>
            <pc:docMk/>
            <pc:sldMk cId="744054261" sldId="328"/>
            <ac:inkMk id="297" creationId="{6DBAE978-18B9-2695-EA9E-A375B7A26E09}"/>
          </ac:inkMkLst>
        </pc:inkChg>
        <pc:inkChg chg="add mod">
          <ac:chgData name="Kokchun Giang" userId="67e2125d-ec8c-4323-9653-9824a2ad815f" providerId="ADAL" clId="{10EEDAB3-2DB0-BA4D-8CC6-6424E46A9142}" dt="2024-01-13T14:01:24.763" v="1193"/>
          <ac:inkMkLst>
            <pc:docMk/>
            <pc:sldMk cId="744054261" sldId="328"/>
            <ac:inkMk id="298" creationId="{EBCC02D2-4746-F4FF-D065-CE09B19B46CA}"/>
          </ac:inkMkLst>
        </pc:inkChg>
        <pc:inkChg chg="add mod">
          <ac:chgData name="Kokchun Giang" userId="67e2125d-ec8c-4323-9653-9824a2ad815f" providerId="ADAL" clId="{10EEDAB3-2DB0-BA4D-8CC6-6424E46A9142}" dt="2024-01-13T14:01:24.763" v="1193"/>
          <ac:inkMkLst>
            <pc:docMk/>
            <pc:sldMk cId="744054261" sldId="328"/>
            <ac:inkMk id="299" creationId="{A7A004F9-2946-CEEB-B26F-7F3595FB6312}"/>
          </ac:inkMkLst>
        </pc:inkChg>
        <pc:inkChg chg="add mod">
          <ac:chgData name="Kokchun Giang" userId="67e2125d-ec8c-4323-9653-9824a2ad815f" providerId="ADAL" clId="{10EEDAB3-2DB0-BA4D-8CC6-6424E46A9142}" dt="2024-01-13T14:01:24.763" v="1193"/>
          <ac:inkMkLst>
            <pc:docMk/>
            <pc:sldMk cId="744054261" sldId="328"/>
            <ac:inkMk id="300" creationId="{EA36DBA7-5E8B-D20A-3BCF-25F31A3F0042}"/>
          </ac:inkMkLst>
        </pc:inkChg>
        <pc:inkChg chg="add mod">
          <ac:chgData name="Kokchun Giang" userId="67e2125d-ec8c-4323-9653-9824a2ad815f" providerId="ADAL" clId="{10EEDAB3-2DB0-BA4D-8CC6-6424E46A9142}" dt="2024-01-13T14:01:24.763" v="1193"/>
          <ac:inkMkLst>
            <pc:docMk/>
            <pc:sldMk cId="744054261" sldId="328"/>
            <ac:inkMk id="301" creationId="{067AD0F6-5066-213F-B72A-A9EE50B81C2D}"/>
          </ac:inkMkLst>
        </pc:inkChg>
        <pc:inkChg chg="add mod">
          <ac:chgData name="Kokchun Giang" userId="67e2125d-ec8c-4323-9653-9824a2ad815f" providerId="ADAL" clId="{10EEDAB3-2DB0-BA4D-8CC6-6424E46A9142}" dt="2024-01-13T14:01:24.763" v="1193"/>
          <ac:inkMkLst>
            <pc:docMk/>
            <pc:sldMk cId="744054261" sldId="328"/>
            <ac:inkMk id="303" creationId="{286A94AA-B6E7-AEC7-7DA4-820FF7967523}"/>
          </ac:inkMkLst>
        </pc:inkChg>
        <pc:inkChg chg="add mod">
          <ac:chgData name="Kokchun Giang" userId="67e2125d-ec8c-4323-9653-9824a2ad815f" providerId="ADAL" clId="{10EEDAB3-2DB0-BA4D-8CC6-6424E46A9142}" dt="2024-01-13T14:01:24.763" v="1193"/>
          <ac:inkMkLst>
            <pc:docMk/>
            <pc:sldMk cId="744054261" sldId="328"/>
            <ac:inkMk id="304" creationId="{B88D134A-58F4-3B57-AF88-EBC08449DD41}"/>
          </ac:inkMkLst>
        </pc:inkChg>
        <pc:inkChg chg="add mod">
          <ac:chgData name="Kokchun Giang" userId="67e2125d-ec8c-4323-9653-9824a2ad815f" providerId="ADAL" clId="{10EEDAB3-2DB0-BA4D-8CC6-6424E46A9142}" dt="2024-01-13T15:30:23.949" v="2921" actId="164"/>
          <ac:inkMkLst>
            <pc:docMk/>
            <pc:sldMk cId="744054261" sldId="328"/>
            <ac:inkMk id="306" creationId="{41E36F5B-C63D-02C6-9BFA-31B3646EE184}"/>
          </ac:inkMkLst>
        </pc:inkChg>
        <pc:inkChg chg="add mod">
          <ac:chgData name="Kokchun Giang" userId="67e2125d-ec8c-4323-9653-9824a2ad815f" providerId="ADAL" clId="{10EEDAB3-2DB0-BA4D-8CC6-6424E46A9142}" dt="2024-01-13T14:01:38.411" v="1212"/>
          <ac:inkMkLst>
            <pc:docMk/>
            <pc:sldMk cId="744054261" sldId="328"/>
            <ac:inkMk id="307" creationId="{54AFE81F-E46F-BEE3-C8C5-6E65BBF28C09}"/>
          </ac:inkMkLst>
        </pc:inkChg>
        <pc:inkChg chg="add mod">
          <ac:chgData name="Kokchun Giang" userId="67e2125d-ec8c-4323-9653-9824a2ad815f" providerId="ADAL" clId="{10EEDAB3-2DB0-BA4D-8CC6-6424E46A9142}" dt="2024-01-13T14:01:38.411" v="1212"/>
          <ac:inkMkLst>
            <pc:docMk/>
            <pc:sldMk cId="744054261" sldId="328"/>
            <ac:inkMk id="308" creationId="{3098887E-9BEB-5FB3-C0D4-069970B6C932}"/>
          </ac:inkMkLst>
        </pc:inkChg>
        <pc:inkChg chg="add mod">
          <ac:chgData name="Kokchun Giang" userId="67e2125d-ec8c-4323-9653-9824a2ad815f" providerId="ADAL" clId="{10EEDAB3-2DB0-BA4D-8CC6-6424E46A9142}" dt="2024-01-13T14:01:38.411" v="1212"/>
          <ac:inkMkLst>
            <pc:docMk/>
            <pc:sldMk cId="744054261" sldId="328"/>
            <ac:inkMk id="309" creationId="{99001FEB-4283-DA07-38E2-58097F99362D}"/>
          </ac:inkMkLst>
        </pc:inkChg>
        <pc:inkChg chg="add mod">
          <ac:chgData name="Kokchun Giang" userId="67e2125d-ec8c-4323-9653-9824a2ad815f" providerId="ADAL" clId="{10EEDAB3-2DB0-BA4D-8CC6-6424E46A9142}" dt="2024-01-13T15:30:23.949" v="2921" actId="164"/>
          <ac:inkMkLst>
            <pc:docMk/>
            <pc:sldMk cId="744054261" sldId="328"/>
            <ac:inkMk id="311" creationId="{52F26885-94D1-309D-852A-AF15F9350B98}"/>
          </ac:inkMkLst>
        </pc:inkChg>
        <pc:inkChg chg="add del mod">
          <ac:chgData name="Kokchun Giang" userId="67e2125d-ec8c-4323-9653-9824a2ad815f" providerId="ADAL" clId="{10EEDAB3-2DB0-BA4D-8CC6-6424E46A9142}" dt="2024-01-13T14:01:40.959" v="1221" actId="9405"/>
          <ac:inkMkLst>
            <pc:docMk/>
            <pc:sldMk cId="744054261" sldId="328"/>
            <ac:inkMk id="312" creationId="{D0C3F380-E241-0D5B-008F-DB4AA6442BB4}"/>
          </ac:inkMkLst>
        </pc:inkChg>
        <pc:inkChg chg="add del mod">
          <ac:chgData name="Kokchun Giang" userId="67e2125d-ec8c-4323-9653-9824a2ad815f" providerId="ADAL" clId="{10EEDAB3-2DB0-BA4D-8CC6-6424E46A9142}" dt="2024-01-13T14:01:40.416" v="1220" actId="9405"/>
          <ac:inkMkLst>
            <pc:docMk/>
            <pc:sldMk cId="744054261" sldId="328"/>
            <ac:inkMk id="313" creationId="{AA06AD45-AEB5-05A9-7BED-E6637D2F4689}"/>
          </ac:inkMkLst>
        </pc:inkChg>
        <pc:inkChg chg="add del mod">
          <ac:chgData name="Kokchun Giang" userId="67e2125d-ec8c-4323-9653-9824a2ad815f" providerId="ADAL" clId="{10EEDAB3-2DB0-BA4D-8CC6-6424E46A9142}" dt="2024-01-13T14:01:40.074" v="1219" actId="9405"/>
          <ac:inkMkLst>
            <pc:docMk/>
            <pc:sldMk cId="744054261" sldId="328"/>
            <ac:inkMk id="314" creationId="{06A607A5-22A3-9948-51F4-5A991CEF2E8B}"/>
          </ac:inkMkLst>
        </pc:inkChg>
        <pc:inkChg chg="add del mod">
          <ac:chgData name="Kokchun Giang" userId="67e2125d-ec8c-4323-9653-9824a2ad815f" providerId="ADAL" clId="{10EEDAB3-2DB0-BA4D-8CC6-6424E46A9142}" dt="2024-01-13T14:01:39.713" v="1218" actId="9405"/>
          <ac:inkMkLst>
            <pc:docMk/>
            <pc:sldMk cId="744054261" sldId="328"/>
            <ac:inkMk id="315" creationId="{4305CB68-F0E3-8E11-B811-899C2975F256}"/>
          </ac:inkMkLst>
        </pc:inkChg>
        <pc:inkChg chg="add del mod">
          <ac:chgData name="Kokchun Giang" userId="67e2125d-ec8c-4323-9653-9824a2ad815f" providerId="ADAL" clId="{10EEDAB3-2DB0-BA4D-8CC6-6424E46A9142}" dt="2024-01-13T14:01:39.487" v="1217" actId="9405"/>
          <ac:inkMkLst>
            <pc:docMk/>
            <pc:sldMk cId="744054261" sldId="328"/>
            <ac:inkMk id="316" creationId="{5A0B824F-B232-D70D-2C01-9EE2474920D0}"/>
          </ac:inkMkLst>
        </pc:inkChg>
        <pc:inkChg chg="add del mod">
          <ac:chgData name="Kokchun Giang" userId="67e2125d-ec8c-4323-9653-9824a2ad815f" providerId="ADAL" clId="{10EEDAB3-2DB0-BA4D-8CC6-6424E46A9142}" dt="2024-01-13T14:01:39.225" v="1216" actId="9405"/>
          <ac:inkMkLst>
            <pc:docMk/>
            <pc:sldMk cId="744054261" sldId="328"/>
            <ac:inkMk id="317" creationId="{249B428C-BCD4-ABB6-B10D-E401204038E2}"/>
          </ac:inkMkLst>
        </pc:inkChg>
        <pc:inkChg chg="add del mod">
          <ac:chgData name="Kokchun Giang" userId="67e2125d-ec8c-4323-9653-9824a2ad815f" providerId="ADAL" clId="{10EEDAB3-2DB0-BA4D-8CC6-6424E46A9142}" dt="2024-01-13T14:01:38.983" v="1215" actId="9405"/>
          <ac:inkMkLst>
            <pc:docMk/>
            <pc:sldMk cId="744054261" sldId="328"/>
            <ac:inkMk id="318" creationId="{364E3063-D6E0-56EA-73D7-BDAFC10EFCD9}"/>
          </ac:inkMkLst>
        </pc:inkChg>
        <pc:inkChg chg="add del mod">
          <ac:chgData name="Kokchun Giang" userId="67e2125d-ec8c-4323-9653-9824a2ad815f" providerId="ADAL" clId="{10EEDAB3-2DB0-BA4D-8CC6-6424E46A9142}" dt="2024-01-13T14:01:38.820" v="1214" actId="9405"/>
          <ac:inkMkLst>
            <pc:docMk/>
            <pc:sldMk cId="744054261" sldId="328"/>
            <ac:inkMk id="319" creationId="{F4D58FA8-3A6F-D995-EAC4-C351BF9AC449}"/>
          </ac:inkMkLst>
        </pc:inkChg>
        <pc:inkChg chg="add del mod">
          <ac:chgData name="Kokchun Giang" userId="67e2125d-ec8c-4323-9653-9824a2ad815f" providerId="ADAL" clId="{10EEDAB3-2DB0-BA4D-8CC6-6424E46A9142}" dt="2024-01-13T14:01:38.600" v="1213" actId="9405"/>
          <ac:inkMkLst>
            <pc:docMk/>
            <pc:sldMk cId="744054261" sldId="328"/>
            <ac:inkMk id="320" creationId="{31BF6315-319B-C6CA-2A95-2C7C8337CE9A}"/>
          </ac:inkMkLst>
        </pc:inkChg>
        <pc:inkChg chg="add del mod">
          <ac:chgData name="Kokchun Giang" userId="67e2125d-ec8c-4323-9653-9824a2ad815f" providerId="ADAL" clId="{10EEDAB3-2DB0-BA4D-8CC6-6424E46A9142}" dt="2024-01-13T14:01:38.411" v="1212"/>
          <ac:inkMkLst>
            <pc:docMk/>
            <pc:sldMk cId="744054261" sldId="328"/>
            <ac:inkMk id="321" creationId="{142F24D3-C442-BC01-12FB-1D8EF5D82749}"/>
          </ac:inkMkLst>
        </pc:inkChg>
        <pc:inkChg chg="add mod">
          <ac:chgData name="Kokchun Giang" userId="67e2125d-ec8c-4323-9653-9824a2ad815f" providerId="ADAL" clId="{10EEDAB3-2DB0-BA4D-8CC6-6424E46A9142}" dt="2024-01-13T14:01:48.337" v="1235"/>
          <ac:inkMkLst>
            <pc:docMk/>
            <pc:sldMk cId="744054261" sldId="328"/>
            <ac:inkMk id="323" creationId="{1C1B3ABB-6E74-4A2C-34F4-FD0E8152D7AA}"/>
          </ac:inkMkLst>
        </pc:inkChg>
        <pc:inkChg chg="add mod">
          <ac:chgData name="Kokchun Giang" userId="67e2125d-ec8c-4323-9653-9824a2ad815f" providerId="ADAL" clId="{10EEDAB3-2DB0-BA4D-8CC6-6424E46A9142}" dt="2024-01-13T14:01:48.337" v="1235"/>
          <ac:inkMkLst>
            <pc:docMk/>
            <pc:sldMk cId="744054261" sldId="328"/>
            <ac:inkMk id="324" creationId="{23D0BC77-793E-59F8-BC81-078144663069}"/>
          </ac:inkMkLst>
        </pc:inkChg>
        <pc:inkChg chg="add mod">
          <ac:chgData name="Kokchun Giang" userId="67e2125d-ec8c-4323-9653-9824a2ad815f" providerId="ADAL" clId="{10EEDAB3-2DB0-BA4D-8CC6-6424E46A9142}" dt="2024-01-13T14:01:48.337" v="1235"/>
          <ac:inkMkLst>
            <pc:docMk/>
            <pc:sldMk cId="744054261" sldId="328"/>
            <ac:inkMk id="326" creationId="{A21FC407-0558-BC0B-E756-80046ECABDBB}"/>
          </ac:inkMkLst>
        </pc:inkChg>
        <pc:inkChg chg="add mod">
          <ac:chgData name="Kokchun Giang" userId="67e2125d-ec8c-4323-9653-9824a2ad815f" providerId="ADAL" clId="{10EEDAB3-2DB0-BA4D-8CC6-6424E46A9142}" dt="2024-01-13T14:01:48.337" v="1235"/>
          <ac:inkMkLst>
            <pc:docMk/>
            <pc:sldMk cId="744054261" sldId="328"/>
            <ac:inkMk id="328" creationId="{ABB2869A-7DAA-2813-A86E-98F6694C3250}"/>
          </ac:inkMkLst>
        </pc:inkChg>
        <pc:inkChg chg="add mod">
          <ac:chgData name="Kokchun Giang" userId="67e2125d-ec8c-4323-9653-9824a2ad815f" providerId="ADAL" clId="{10EEDAB3-2DB0-BA4D-8CC6-6424E46A9142}" dt="2024-01-13T14:01:48.337" v="1235"/>
          <ac:inkMkLst>
            <pc:docMk/>
            <pc:sldMk cId="744054261" sldId="328"/>
            <ac:inkMk id="329" creationId="{E08E564C-ED2C-BC06-7E6E-FCA462E4FCAF}"/>
          </ac:inkMkLst>
        </pc:inkChg>
        <pc:inkChg chg="add mod">
          <ac:chgData name="Kokchun Giang" userId="67e2125d-ec8c-4323-9653-9824a2ad815f" providerId="ADAL" clId="{10EEDAB3-2DB0-BA4D-8CC6-6424E46A9142}" dt="2024-01-13T14:01:48.337" v="1235"/>
          <ac:inkMkLst>
            <pc:docMk/>
            <pc:sldMk cId="744054261" sldId="328"/>
            <ac:inkMk id="330" creationId="{D16169D1-CAC9-473A-6745-B058B24FF11E}"/>
          </ac:inkMkLst>
        </pc:inkChg>
        <pc:inkChg chg="add mod">
          <ac:chgData name="Kokchun Giang" userId="67e2125d-ec8c-4323-9653-9824a2ad815f" providerId="ADAL" clId="{10EEDAB3-2DB0-BA4D-8CC6-6424E46A9142}" dt="2024-01-13T14:01:48.337" v="1235"/>
          <ac:inkMkLst>
            <pc:docMk/>
            <pc:sldMk cId="744054261" sldId="328"/>
            <ac:inkMk id="331" creationId="{4853F83F-36AE-A28E-E5B9-B53A7D6E7C5C}"/>
          </ac:inkMkLst>
        </pc:inkChg>
        <pc:inkChg chg="add mod">
          <ac:chgData name="Kokchun Giang" userId="67e2125d-ec8c-4323-9653-9824a2ad815f" providerId="ADAL" clId="{10EEDAB3-2DB0-BA4D-8CC6-6424E46A9142}" dt="2024-01-13T14:01:48.337" v="1235"/>
          <ac:inkMkLst>
            <pc:docMk/>
            <pc:sldMk cId="744054261" sldId="328"/>
            <ac:inkMk id="333" creationId="{3B58D2F1-CDF4-1E64-813B-C493DF283E08}"/>
          </ac:inkMkLst>
        </pc:inkChg>
        <pc:inkChg chg="add mod">
          <ac:chgData name="Kokchun Giang" userId="67e2125d-ec8c-4323-9653-9824a2ad815f" providerId="ADAL" clId="{10EEDAB3-2DB0-BA4D-8CC6-6424E46A9142}" dt="2024-01-13T14:01:48.337" v="1235"/>
          <ac:inkMkLst>
            <pc:docMk/>
            <pc:sldMk cId="744054261" sldId="328"/>
            <ac:inkMk id="334" creationId="{A4DFD582-07E4-E49C-3420-264DEB3DA38B}"/>
          </ac:inkMkLst>
        </pc:inkChg>
        <pc:inkChg chg="add mod">
          <ac:chgData name="Kokchun Giang" userId="67e2125d-ec8c-4323-9653-9824a2ad815f" providerId="ADAL" clId="{10EEDAB3-2DB0-BA4D-8CC6-6424E46A9142}" dt="2024-01-13T14:01:48.337" v="1235"/>
          <ac:inkMkLst>
            <pc:docMk/>
            <pc:sldMk cId="744054261" sldId="328"/>
            <ac:inkMk id="335" creationId="{2144C6E2-925C-DA4E-A1F4-350C82DF2041}"/>
          </ac:inkMkLst>
        </pc:inkChg>
        <pc:inkChg chg="add">
          <ac:chgData name="Kokchun Giang" userId="67e2125d-ec8c-4323-9653-9824a2ad815f" providerId="ADAL" clId="{10EEDAB3-2DB0-BA4D-8CC6-6424E46A9142}" dt="2024-01-13T14:02:02.411" v="1236" actId="9405"/>
          <ac:inkMkLst>
            <pc:docMk/>
            <pc:sldMk cId="744054261" sldId="328"/>
            <ac:inkMk id="337" creationId="{5373C939-B683-BB0E-F28F-FBDE274616E6}"/>
          </ac:inkMkLst>
        </pc:inkChg>
        <pc:inkChg chg="add del mod">
          <ac:chgData name="Kokchun Giang" userId="67e2125d-ec8c-4323-9653-9824a2ad815f" providerId="ADAL" clId="{10EEDAB3-2DB0-BA4D-8CC6-6424E46A9142}" dt="2024-01-13T14:02:33.078" v="1250" actId="9405"/>
          <ac:inkMkLst>
            <pc:docMk/>
            <pc:sldMk cId="744054261" sldId="328"/>
            <ac:inkMk id="338" creationId="{A841A69C-A2AE-403D-F817-801653B7D9DE}"/>
          </ac:inkMkLst>
        </pc:inkChg>
        <pc:inkChg chg="add del mod">
          <ac:chgData name="Kokchun Giang" userId="67e2125d-ec8c-4323-9653-9824a2ad815f" providerId="ADAL" clId="{10EEDAB3-2DB0-BA4D-8CC6-6424E46A9142}" dt="2024-01-13T14:02:32.639" v="1249" actId="9405"/>
          <ac:inkMkLst>
            <pc:docMk/>
            <pc:sldMk cId="744054261" sldId="328"/>
            <ac:inkMk id="339" creationId="{B0964489-9805-E9E0-A350-19D4462C085F}"/>
          </ac:inkMkLst>
        </pc:inkChg>
        <pc:inkChg chg="add del mod">
          <ac:chgData name="Kokchun Giang" userId="67e2125d-ec8c-4323-9653-9824a2ad815f" providerId="ADAL" clId="{10EEDAB3-2DB0-BA4D-8CC6-6424E46A9142}" dt="2024-01-13T14:02:32.070" v="1248" actId="9405"/>
          <ac:inkMkLst>
            <pc:docMk/>
            <pc:sldMk cId="744054261" sldId="328"/>
            <ac:inkMk id="340" creationId="{D482CB59-753F-E38F-B70A-BBA75CB08764}"/>
          </ac:inkMkLst>
        </pc:inkChg>
        <pc:inkChg chg="add del mod">
          <ac:chgData name="Kokchun Giang" userId="67e2125d-ec8c-4323-9653-9824a2ad815f" providerId="ADAL" clId="{10EEDAB3-2DB0-BA4D-8CC6-6424E46A9142}" dt="2024-01-13T14:02:31.879" v="1247" actId="9405"/>
          <ac:inkMkLst>
            <pc:docMk/>
            <pc:sldMk cId="744054261" sldId="328"/>
            <ac:inkMk id="341" creationId="{FA7873CD-5D67-0529-A39F-A31118145579}"/>
          </ac:inkMkLst>
        </pc:inkChg>
        <pc:inkChg chg="add del mod">
          <ac:chgData name="Kokchun Giang" userId="67e2125d-ec8c-4323-9653-9824a2ad815f" providerId="ADAL" clId="{10EEDAB3-2DB0-BA4D-8CC6-6424E46A9142}" dt="2024-01-13T14:02:31.673" v="1246" actId="9405"/>
          <ac:inkMkLst>
            <pc:docMk/>
            <pc:sldMk cId="744054261" sldId="328"/>
            <ac:inkMk id="342" creationId="{CE8375DE-0C38-C644-3680-D916460440A3}"/>
          </ac:inkMkLst>
        </pc:inkChg>
        <pc:inkChg chg="add del mod">
          <ac:chgData name="Kokchun Giang" userId="67e2125d-ec8c-4323-9653-9824a2ad815f" providerId="ADAL" clId="{10EEDAB3-2DB0-BA4D-8CC6-6424E46A9142}" dt="2024-01-13T14:02:31.473" v="1245"/>
          <ac:inkMkLst>
            <pc:docMk/>
            <pc:sldMk cId="744054261" sldId="328"/>
            <ac:inkMk id="343" creationId="{413EB494-A87B-C7B3-E4E3-328525CC4643}"/>
          </ac:inkMkLst>
        </pc:inkChg>
        <pc:inkChg chg="add mod">
          <ac:chgData name="Kokchun Giang" userId="67e2125d-ec8c-4323-9653-9824a2ad815f" providerId="ADAL" clId="{10EEDAB3-2DB0-BA4D-8CC6-6424E46A9142}" dt="2024-01-13T14:02:41.190" v="1263"/>
          <ac:inkMkLst>
            <pc:docMk/>
            <pc:sldMk cId="744054261" sldId="328"/>
            <ac:inkMk id="346" creationId="{2C54F077-2B1A-7594-86BD-9373C1B4A1B2}"/>
          </ac:inkMkLst>
        </pc:inkChg>
        <pc:inkChg chg="add mod">
          <ac:chgData name="Kokchun Giang" userId="67e2125d-ec8c-4323-9653-9824a2ad815f" providerId="ADAL" clId="{10EEDAB3-2DB0-BA4D-8CC6-6424E46A9142}" dt="2024-01-13T14:02:41.190" v="1263"/>
          <ac:inkMkLst>
            <pc:docMk/>
            <pc:sldMk cId="744054261" sldId="328"/>
            <ac:inkMk id="347" creationId="{554D64F9-F265-C7D3-F070-1F204E621B1A}"/>
          </ac:inkMkLst>
        </pc:inkChg>
        <pc:inkChg chg="add mod">
          <ac:chgData name="Kokchun Giang" userId="67e2125d-ec8c-4323-9653-9824a2ad815f" providerId="ADAL" clId="{10EEDAB3-2DB0-BA4D-8CC6-6424E46A9142}" dt="2024-01-13T14:02:41.190" v="1263"/>
          <ac:inkMkLst>
            <pc:docMk/>
            <pc:sldMk cId="744054261" sldId="328"/>
            <ac:inkMk id="348" creationId="{8D18ADE3-9BCA-6F68-0BD3-F5F7A95FC614}"/>
          </ac:inkMkLst>
        </pc:inkChg>
        <pc:inkChg chg="add mod">
          <ac:chgData name="Kokchun Giang" userId="67e2125d-ec8c-4323-9653-9824a2ad815f" providerId="ADAL" clId="{10EEDAB3-2DB0-BA4D-8CC6-6424E46A9142}" dt="2024-01-13T14:02:41.190" v="1263"/>
          <ac:inkMkLst>
            <pc:docMk/>
            <pc:sldMk cId="744054261" sldId="328"/>
            <ac:inkMk id="349" creationId="{66B79A42-2033-47D5-6251-06745CB5C19F}"/>
          </ac:inkMkLst>
        </pc:inkChg>
        <pc:inkChg chg="add mod">
          <ac:chgData name="Kokchun Giang" userId="67e2125d-ec8c-4323-9653-9824a2ad815f" providerId="ADAL" clId="{10EEDAB3-2DB0-BA4D-8CC6-6424E46A9142}" dt="2024-01-13T14:02:41.190" v="1263"/>
          <ac:inkMkLst>
            <pc:docMk/>
            <pc:sldMk cId="744054261" sldId="328"/>
            <ac:inkMk id="350" creationId="{F9072A38-BAB8-8DED-276A-ABA64E941C33}"/>
          </ac:inkMkLst>
        </pc:inkChg>
        <pc:inkChg chg="add mod">
          <ac:chgData name="Kokchun Giang" userId="67e2125d-ec8c-4323-9653-9824a2ad815f" providerId="ADAL" clId="{10EEDAB3-2DB0-BA4D-8CC6-6424E46A9142}" dt="2024-01-13T14:02:41.190" v="1263"/>
          <ac:inkMkLst>
            <pc:docMk/>
            <pc:sldMk cId="744054261" sldId="328"/>
            <ac:inkMk id="351" creationId="{BB2DD2BC-F0AA-5837-5876-84D1C69DE1A2}"/>
          </ac:inkMkLst>
        </pc:inkChg>
        <pc:inkChg chg="add mod">
          <ac:chgData name="Kokchun Giang" userId="67e2125d-ec8c-4323-9653-9824a2ad815f" providerId="ADAL" clId="{10EEDAB3-2DB0-BA4D-8CC6-6424E46A9142}" dt="2024-01-13T14:02:41.190" v="1263"/>
          <ac:inkMkLst>
            <pc:docMk/>
            <pc:sldMk cId="744054261" sldId="328"/>
            <ac:inkMk id="352" creationId="{7B9CD494-09FD-181A-09B0-71D3A9F54D11}"/>
          </ac:inkMkLst>
        </pc:inkChg>
        <pc:inkChg chg="add mod">
          <ac:chgData name="Kokchun Giang" userId="67e2125d-ec8c-4323-9653-9824a2ad815f" providerId="ADAL" clId="{10EEDAB3-2DB0-BA4D-8CC6-6424E46A9142}" dt="2024-01-13T14:02:41.190" v="1263"/>
          <ac:inkMkLst>
            <pc:docMk/>
            <pc:sldMk cId="744054261" sldId="328"/>
            <ac:inkMk id="353" creationId="{97D89F03-939D-8E2B-ED1D-6F24182C70B8}"/>
          </ac:inkMkLst>
        </pc:inkChg>
        <pc:inkChg chg="add mod">
          <ac:chgData name="Kokchun Giang" userId="67e2125d-ec8c-4323-9653-9824a2ad815f" providerId="ADAL" clId="{10EEDAB3-2DB0-BA4D-8CC6-6424E46A9142}" dt="2024-01-13T14:02:41.190" v="1263"/>
          <ac:inkMkLst>
            <pc:docMk/>
            <pc:sldMk cId="744054261" sldId="328"/>
            <ac:inkMk id="354" creationId="{864003FA-70CA-AD10-83FC-C3E34FC87760}"/>
          </ac:inkMkLst>
        </pc:inkChg>
        <pc:inkChg chg="add mod">
          <ac:chgData name="Kokchun Giang" userId="67e2125d-ec8c-4323-9653-9824a2ad815f" providerId="ADAL" clId="{10EEDAB3-2DB0-BA4D-8CC6-6424E46A9142}" dt="2024-01-13T14:02:41.190" v="1263"/>
          <ac:inkMkLst>
            <pc:docMk/>
            <pc:sldMk cId="744054261" sldId="328"/>
            <ac:inkMk id="355" creationId="{28ACD5B8-A206-0B08-B622-186408C8B8DE}"/>
          </ac:inkMkLst>
        </pc:inkChg>
        <pc:inkChg chg="add mod">
          <ac:chgData name="Kokchun Giang" userId="67e2125d-ec8c-4323-9653-9824a2ad815f" providerId="ADAL" clId="{10EEDAB3-2DB0-BA4D-8CC6-6424E46A9142}" dt="2024-01-13T14:02:41.190" v="1263"/>
          <ac:inkMkLst>
            <pc:docMk/>
            <pc:sldMk cId="744054261" sldId="328"/>
            <ac:inkMk id="356" creationId="{5A19C1CB-BA79-AA1D-679D-DC998EBE580D}"/>
          </ac:inkMkLst>
        </pc:inkChg>
        <pc:inkChg chg="del">
          <ac:chgData name="Kokchun Giang" userId="67e2125d-ec8c-4323-9653-9824a2ad815f" providerId="ADAL" clId="{10EEDAB3-2DB0-BA4D-8CC6-6424E46A9142}" dt="2024-01-13T12:52:04.788" v="750" actId="478"/>
          <ac:inkMkLst>
            <pc:docMk/>
            <pc:sldMk cId="744054261" sldId="328"/>
            <ac:inkMk id="357" creationId="{7E0C1F9A-23FF-6538-5313-C936B1EDA007}"/>
          </ac:inkMkLst>
        </pc:inkChg>
        <pc:inkChg chg="add mod">
          <ac:chgData name="Kokchun Giang" userId="67e2125d-ec8c-4323-9653-9824a2ad815f" providerId="ADAL" clId="{10EEDAB3-2DB0-BA4D-8CC6-6424E46A9142}" dt="2024-01-13T14:02:41.190" v="1263"/>
          <ac:inkMkLst>
            <pc:docMk/>
            <pc:sldMk cId="744054261" sldId="328"/>
            <ac:inkMk id="357" creationId="{B98021E3-1EBB-84D8-6154-73128A412A89}"/>
          </ac:inkMkLst>
        </pc:inkChg>
        <pc:inkChg chg="add mod">
          <ac:chgData name="Kokchun Giang" userId="67e2125d-ec8c-4323-9653-9824a2ad815f" providerId="ADAL" clId="{10EEDAB3-2DB0-BA4D-8CC6-6424E46A9142}" dt="2024-01-13T14:02:57.713" v="1286"/>
          <ac:inkMkLst>
            <pc:docMk/>
            <pc:sldMk cId="744054261" sldId="328"/>
            <ac:inkMk id="360" creationId="{3CD8BB5F-EB38-659C-3C2F-458FBFAB7B0A}"/>
          </ac:inkMkLst>
        </pc:inkChg>
        <pc:inkChg chg="add mod">
          <ac:chgData name="Kokchun Giang" userId="67e2125d-ec8c-4323-9653-9824a2ad815f" providerId="ADAL" clId="{10EEDAB3-2DB0-BA4D-8CC6-6424E46A9142}" dt="2024-01-13T14:02:57.713" v="1286"/>
          <ac:inkMkLst>
            <pc:docMk/>
            <pc:sldMk cId="744054261" sldId="328"/>
            <ac:inkMk id="361" creationId="{58364EEA-B576-376B-2702-01558E6703A2}"/>
          </ac:inkMkLst>
        </pc:inkChg>
        <pc:inkChg chg="add mod">
          <ac:chgData name="Kokchun Giang" userId="67e2125d-ec8c-4323-9653-9824a2ad815f" providerId="ADAL" clId="{10EEDAB3-2DB0-BA4D-8CC6-6424E46A9142}" dt="2024-01-13T14:02:57.713" v="1286"/>
          <ac:inkMkLst>
            <pc:docMk/>
            <pc:sldMk cId="744054261" sldId="328"/>
            <ac:inkMk id="363" creationId="{477AE652-25ED-D3FC-075F-95EAFCBB6C43}"/>
          </ac:inkMkLst>
        </pc:inkChg>
        <pc:inkChg chg="add mod">
          <ac:chgData name="Kokchun Giang" userId="67e2125d-ec8c-4323-9653-9824a2ad815f" providerId="ADAL" clId="{10EEDAB3-2DB0-BA4D-8CC6-6424E46A9142}" dt="2024-01-13T15:30:34.441" v="2924" actId="164"/>
          <ac:inkMkLst>
            <pc:docMk/>
            <pc:sldMk cId="744054261" sldId="328"/>
            <ac:inkMk id="365" creationId="{BDB7AA4D-8ADD-3F55-8AE0-6B47B6EE3B31}"/>
          </ac:inkMkLst>
        </pc:inkChg>
        <pc:inkChg chg="add mod">
          <ac:chgData name="Kokchun Giang" userId="67e2125d-ec8c-4323-9653-9824a2ad815f" providerId="ADAL" clId="{10EEDAB3-2DB0-BA4D-8CC6-6424E46A9142}" dt="2024-01-13T15:30:34.441" v="2924" actId="164"/>
          <ac:inkMkLst>
            <pc:docMk/>
            <pc:sldMk cId="744054261" sldId="328"/>
            <ac:inkMk id="366" creationId="{BC022495-6B32-5476-9B54-F5152EFC437A}"/>
          </ac:inkMkLst>
        </pc:inkChg>
        <pc:inkChg chg="add del">
          <ac:chgData name="Kokchun Giang" userId="67e2125d-ec8c-4323-9653-9824a2ad815f" providerId="ADAL" clId="{10EEDAB3-2DB0-BA4D-8CC6-6424E46A9142}" dt="2024-01-13T14:02:49.589" v="1272" actId="9405"/>
          <ac:inkMkLst>
            <pc:docMk/>
            <pc:sldMk cId="744054261" sldId="328"/>
            <ac:inkMk id="367" creationId="{5C3B3C14-02F5-ABD1-1641-81DFC103F571}"/>
          </ac:inkMkLst>
        </pc:inkChg>
        <pc:inkChg chg="add del mod">
          <ac:chgData name="Kokchun Giang" userId="67e2125d-ec8c-4323-9653-9824a2ad815f" providerId="ADAL" clId="{10EEDAB3-2DB0-BA4D-8CC6-6424E46A9142}" dt="2024-01-13T14:02:55.655" v="1284"/>
          <ac:inkMkLst>
            <pc:docMk/>
            <pc:sldMk cId="744054261" sldId="328"/>
            <ac:inkMk id="368" creationId="{4CD71F69-B1FD-336C-A852-113B23D0A4FE}"/>
          </ac:inkMkLst>
        </pc:inkChg>
        <pc:inkChg chg="add del mod">
          <ac:chgData name="Kokchun Giang" userId="67e2125d-ec8c-4323-9653-9824a2ad815f" providerId="ADAL" clId="{10EEDAB3-2DB0-BA4D-8CC6-6424E46A9142}" dt="2024-01-13T14:02:55.434" v="1282"/>
          <ac:inkMkLst>
            <pc:docMk/>
            <pc:sldMk cId="744054261" sldId="328"/>
            <ac:inkMk id="370" creationId="{CC2C4FC1-D467-8E8F-999F-2200E564EDC9}"/>
          </ac:inkMkLst>
        </pc:inkChg>
        <pc:inkChg chg="add del mod">
          <ac:chgData name="Kokchun Giang" userId="67e2125d-ec8c-4323-9653-9824a2ad815f" providerId="ADAL" clId="{10EEDAB3-2DB0-BA4D-8CC6-6424E46A9142}" dt="2024-01-13T14:02:55.200" v="1280"/>
          <ac:inkMkLst>
            <pc:docMk/>
            <pc:sldMk cId="744054261" sldId="328"/>
            <ac:inkMk id="372" creationId="{521EDA8E-843C-A2ED-49B9-39E026AF96A6}"/>
          </ac:inkMkLst>
        </pc:inkChg>
        <pc:inkChg chg="add mod">
          <ac:chgData name="Kokchun Giang" userId="67e2125d-ec8c-4323-9653-9824a2ad815f" providerId="ADAL" clId="{10EEDAB3-2DB0-BA4D-8CC6-6424E46A9142}" dt="2024-01-13T14:02:57.713" v="1286"/>
          <ac:inkMkLst>
            <pc:docMk/>
            <pc:sldMk cId="744054261" sldId="328"/>
            <ac:inkMk id="374" creationId="{E92B31A9-5427-22B0-146F-95CC47D97786}"/>
          </ac:inkMkLst>
        </pc:inkChg>
        <pc:inkChg chg="add mod">
          <ac:chgData name="Kokchun Giang" userId="67e2125d-ec8c-4323-9653-9824a2ad815f" providerId="ADAL" clId="{10EEDAB3-2DB0-BA4D-8CC6-6424E46A9142}" dt="2024-01-13T15:30:34.441" v="2924" actId="164"/>
          <ac:inkMkLst>
            <pc:docMk/>
            <pc:sldMk cId="744054261" sldId="328"/>
            <ac:inkMk id="376" creationId="{D08EE010-8B09-6A50-7C05-E2B4C4F0C2BB}"/>
          </ac:inkMkLst>
        </pc:inkChg>
        <pc:inkChg chg="add mod">
          <ac:chgData name="Kokchun Giang" userId="67e2125d-ec8c-4323-9653-9824a2ad815f" providerId="ADAL" clId="{10EEDAB3-2DB0-BA4D-8CC6-6424E46A9142}" dt="2024-01-13T15:30:34.441" v="2924" actId="164"/>
          <ac:inkMkLst>
            <pc:docMk/>
            <pc:sldMk cId="744054261" sldId="328"/>
            <ac:inkMk id="377" creationId="{9DAE37D8-F532-6A0B-F870-7657FC643468}"/>
          </ac:inkMkLst>
        </pc:inkChg>
        <pc:inkChg chg="add mod">
          <ac:chgData name="Kokchun Giang" userId="67e2125d-ec8c-4323-9653-9824a2ad815f" providerId="ADAL" clId="{10EEDAB3-2DB0-BA4D-8CC6-6424E46A9142}" dt="2024-01-13T15:30:50.807" v="2928" actId="164"/>
          <ac:inkMkLst>
            <pc:docMk/>
            <pc:sldMk cId="744054261" sldId="328"/>
            <ac:inkMk id="378" creationId="{8FF7C389-17AB-EAEF-0E2A-D0C9B07DDDED}"/>
          </ac:inkMkLst>
        </pc:inkChg>
        <pc:inkChg chg="add mod">
          <ac:chgData name="Kokchun Giang" userId="67e2125d-ec8c-4323-9653-9824a2ad815f" providerId="ADAL" clId="{10EEDAB3-2DB0-BA4D-8CC6-6424E46A9142}" dt="2024-01-13T15:30:50.807" v="2928" actId="164"/>
          <ac:inkMkLst>
            <pc:docMk/>
            <pc:sldMk cId="744054261" sldId="328"/>
            <ac:inkMk id="379" creationId="{A72670EE-003F-18C4-B403-CDCA54AEC37A}"/>
          </ac:inkMkLst>
        </pc:inkChg>
        <pc:inkChg chg="add mod">
          <ac:chgData name="Kokchun Giang" userId="67e2125d-ec8c-4323-9653-9824a2ad815f" providerId="ADAL" clId="{10EEDAB3-2DB0-BA4D-8CC6-6424E46A9142}" dt="2024-01-13T15:30:50.807" v="2928" actId="164"/>
          <ac:inkMkLst>
            <pc:docMk/>
            <pc:sldMk cId="744054261" sldId="328"/>
            <ac:inkMk id="380" creationId="{D23DD318-8A62-77CB-FDA8-51C11C9AC77A}"/>
          </ac:inkMkLst>
        </pc:inkChg>
        <pc:inkChg chg="add mod">
          <ac:chgData name="Kokchun Giang" userId="67e2125d-ec8c-4323-9653-9824a2ad815f" providerId="ADAL" clId="{10EEDAB3-2DB0-BA4D-8CC6-6424E46A9142}" dt="2024-01-13T15:30:50.807" v="2928" actId="164"/>
          <ac:inkMkLst>
            <pc:docMk/>
            <pc:sldMk cId="744054261" sldId="328"/>
            <ac:inkMk id="381" creationId="{8E7DE7F5-7A4E-0462-E2F3-1BDE408069B0}"/>
          </ac:inkMkLst>
        </pc:inkChg>
        <pc:inkChg chg="add mod">
          <ac:chgData name="Kokchun Giang" userId="67e2125d-ec8c-4323-9653-9824a2ad815f" providerId="ADAL" clId="{10EEDAB3-2DB0-BA4D-8CC6-6424E46A9142}" dt="2024-01-13T15:30:50.807" v="2928" actId="164"/>
          <ac:inkMkLst>
            <pc:docMk/>
            <pc:sldMk cId="744054261" sldId="328"/>
            <ac:inkMk id="382" creationId="{9349EC3B-45D5-F588-BCC1-28600CE56430}"/>
          </ac:inkMkLst>
        </pc:inkChg>
        <pc:inkChg chg="add mod">
          <ac:chgData name="Kokchun Giang" userId="67e2125d-ec8c-4323-9653-9824a2ad815f" providerId="ADAL" clId="{10EEDAB3-2DB0-BA4D-8CC6-6424E46A9142}" dt="2024-01-13T15:30:50.807" v="2928" actId="164"/>
          <ac:inkMkLst>
            <pc:docMk/>
            <pc:sldMk cId="744054261" sldId="328"/>
            <ac:inkMk id="383" creationId="{52087264-CE92-48AE-B0A1-C7CBC41B8D8D}"/>
          </ac:inkMkLst>
        </pc:inkChg>
        <pc:inkChg chg="add mod">
          <ac:chgData name="Kokchun Giang" userId="67e2125d-ec8c-4323-9653-9824a2ad815f" providerId="ADAL" clId="{10EEDAB3-2DB0-BA4D-8CC6-6424E46A9142}" dt="2024-01-13T15:30:50.807" v="2928" actId="164"/>
          <ac:inkMkLst>
            <pc:docMk/>
            <pc:sldMk cId="744054261" sldId="328"/>
            <ac:inkMk id="384" creationId="{F427C740-3054-E736-C1C7-1D0ADD35B8D0}"/>
          </ac:inkMkLst>
        </pc:inkChg>
        <pc:inkChg chg="add mod">
          <ac:chgData name="Kokchun Giang" userId="67e2125d-ec8c-4323-9653-9824a2ad815f" providerId="ADAL" clId="{10EEDAB3-2DB0-BA4D-8CC6-6424E46A9142}" dt="2024-01-13T15:30:50.807" v="2928" actId="164"/>
          <ac:inkMkLst>
            <pc:docMk/>
            <pc:sldMk cId="744054261" sldId="328"/>
            <ac:inkMk id="385" creationId="{2AAED80B-B8B2-8E48-6107-14E7762D5CD8}"/>
          </ac:inkMkLst>
        </pc:inkChg>
        <pc:inkChg chg="add mod">
          <ac:chgData name="Kokchun Giang" userId="67e2125d-ec8c-4323-9653-9824a2ad815f" providerId="ADAL" clId="{10EEDAB3-2DB0-BA4D-8CC6-6424E46A9142}" dt="2024-01-13T15:30:50.807" v="2928" actId="164"/>
          <ac:inkMkLst>
            <pc:docMk/>
            <pc:sldMk cId="744054261" sldId="328"/>
            <ac:inkMk id="386" creationId="{DFCA5D38-B461-B403-6397-8B7DEEB6E5F9}"/>
          </ac:inkMkLst>
        </pc:inkChg>
        <pc:inkChg chg="add mod">
          <ac:chgData name="Kokchun Giang" userId="67e2125d-ec8c-4323-9653-9824a2ad815f" providerId="ADAL" clId="{10EEDAB3-2DB0-BA4D-8CC6-6424E46A9142}" dt="2024-01-13T15:30:50.807" v="2928" actId="164"/>
          <ac:inkMkLst>
            <pc:docMk/>
            <pc:sldMk cId="744054261" sldId="328"/>
            <ac:inkMk id="387" creationId="{2454582C-75AC-0E31-4394-9440BC33F335}"/>
          </ac:inkMkLst>
        </pc:inkChg>
        <pc:inkChg chg="add del mod">
          <ac:chgData name="Kokchun Giang" userId="67e2125d-ec8c-4323-9653-9824a2ad815f" providerId="ADAL" clId="{10EEDAB3-2DB0-BA4D-8CC6-6424E46A9142}" dt="2024-01-13T14:03:31.532" v="1304" actId="9405"/>
          <ac:inkMkLst>
            <pc:docMk/>
            <pc:sldMk cId="744054261" sldId="328"/>
            <ac:inkMk id="388" creationId="{653CD52B-F519-E194-E86A-21716F8EAEA6}"/>
          </ac:inkMkLst>
        </pc:inkChg>
        <pc:inkChg chg="add del mod">
          <ac:chgData name="Kokchun Giang" userId="67e2125d-ec8c-4323-9653-9824a2ad815f" providerId="ADAL" clId="{10EEDAB3-2DB0-BA4D-8CC6-6424E46A9142}" dt="2024-01-13T14:03:30.974" v="1303"/>
          <ac:inkMkLst>
            <pc:docMk/>
            <pc:sldMk cId="744054261" sldId="328"/>
            <ac:inkMk id="389" creationId="{80C875B6-5021-95DE-2136-1900BCA18E29}"/>
          </ac:inkMkLst>
        </pc:inkChg>
        <pc:inkChg chg="add mod">
          <ac:chgData name="Kokchun Giang" userId="67e2125d-ec8c-4323-9653-9824a2ad815f" providerId="ADAL" clId="{10EEDAB3-2DB0-BA4D-8CC6-6424E46A9142}" dt="2024-01-13T15:30:46.749" v="2927" actId="164"/>
          <ac:inkMkLst>
            <pc:docMk/>
            <pc:sldMk cId="744054261" sldId="328"/>
            <ac:inkMk id="391" creationId="{3CA2623A-DE13-DEC7-C806-90BA6AD5AEAB}"/>
          </ac:inkMkLst>
        </pc:inkChg>
        <pc:inkChg chg="add mod">
          <ac:chgData name="Kokchun Giang" userId="67e2125d-ec8c-4323-9653-9824a2ad815f" providerId="ADAL" clId="{10EEDAB3-2DB0-BA4D-8CC6-6424E46A9142}" dt="2024-01-13T15:30:46.749" v="2927" actId="164"/>
          <ac:inkMkLst>
            <pc:docMk/>
            <pc:sldMk cId="744054261" sldId="328"/>
            <ac:inkMk id="392" creationId="{E6E32ACC-AF62-D2DE-B45F-06EB89597027}"/>
          </ac:inkMkLst>
        </pc:inkChg>
        <pc:inkChg chg="add mod">
          <ac:chgData name="Kokchun Giang" userId="67e2125d-ec8c-4323-9653-9824a2ad815f" providerId="ADAL" clId="{10EEDAB3-2DB0-BA4D-8CC6-6424E46A9142}" dt="2024-01-13T15:30:46.749" v="2927" actId="164"/>
          <ac:inkMkLst>
            <pc:docMk/>
            <pc:sldMk cId="744054261" sldId="328"/>
            <ac:inkMk id="393" creationId="{40203C74-4EE6-900A-6F55-59D4FCFBEAAC}"/>
          </ac:inkMkLst>
        </pc:inkChg>
        <pc:inkChg chg="add mod">
          <ac:chgData name="Kokchun Giang" userId="67e2125d-ec8c-4323-9653-9824a2ad815f" providerId="ADAL" clId="{10EEDAB3-2DB0-BA4D-8CC6-6424E46A9142}" dt="2024-01-13T15:30:46.749" v="2927" actId="164"/>
          <ac:inkMkLst>
            <pc:docMk/>
            <pc:sldMk cId="744054261" sldId="328"/>
            <ac:inkMk id="394" creationId="{F5B06E4D-5FBD-3B1B-9624-2F659D3DF47E}"/>
          </ac:inkMkLst>
        </pc:inkChg>
        <pc:inkChg chg="add mod">
          <ac:chgData name="Kokchun Giang" userId="67e2125d-ec8c-4323-9653-9824a2ad815f" providerId="ADAL" clId="{10EEDAB3-2DB0-BA4D-8CC6-6424E46A9142}" dt="2024-01-13T15:30:46.749" v="2927" actId="164"/>
          <ac:inkMkLst>
            <pc:docMk/>
            <pc:sldMk cId="744054261" sldId="328"/>
            <ac:inkMk id="395" creationId="{0D95736D-C1D3-E4AD-1EFD-873DCD1118C8}"/>
          </ac:inkMkLst>
        </pc:inkChg>
        <pc:inkChg chg="add mod">
          <ac:chgData name="Kokchun Giang" userId="67e2125d-ec8c-4323-9653-9824a2ad815f" providerId="ADAL" clId="{10EEDAB3-2DB0-BA4D-8CC6-6424E46A9142}" dt="2024-01-13T15:30:46.749" v="2927" actId="164"/>
          <ac:inkMkLst>
            <pc:docMk/>
            <pc:sldMk cId="744054261" sldId="328"/>
            <ac:inkMk id="396" creationId="{ABC48E16-C9F7-D8F8-EDA9-B43976FFEE1F}"/>
          </ac:inkMkLst>
        </pc:inkChg>
        <pc:inkChg chg="add mod">
          <ac:chgData name="Kokchun Giang" userId="67e2125d-ec8c-4323-9653-9824a2ad815f" providerId="ADAL" clId="{10EEDAB3-2DB0-BA4D-8CC6-6424E46A9142}" dt="2024-01-13T15:30:46.749" v="2927" actId="164"/>
          <ac:inkMkLst>
            <pc:docMk/>
            <pc:sldMk cId="744054261" sldId="328"/>
            <ac:inkMk id="397" creationId="{DAD3BA66-C721-48F7-EB98-6EC0A3F421C8}"/>
          </ac:inkMkLst>
        </pc:inkChg>
        <pc:inkChg chg="add mod">
          <ac:chgData name="Kokchun Giang" userId="67e2125d-ec8c-4323-9653-9824a2ad815f" providerId="ADAL" clId="{10EEDAB3-2DB0-BA4D-8CC6-6424E46A9142}" dt="2024-01-13T15:30:46.749" v="2927" actId="164"/>
          <ac:inkMkLst>
            <pc:docMk/>
            <pc:sldMk cId="744054261" sldId="328"/>
            <ac:inkMk id="399" creationId="{B415FCFF-6611-84CC-8861-4555B7089D55}"/>
          </ac:inkMkLst>
        </pc:inkChg>
        <pc:inkChg chg="add mod">
          <ac:chgData name="Kokchun Giang" userId="67e2125d-ec8c-4323-9653-9824a2ad815f" providerId="ADAL" clId="{10EEDAB3-2DB0-BA4D-8CC6-6424E46A9142}" dt="2024-01-13T15:30:46.749" v="2927" actId="164"/>
          <ac:inkMkLst>
            <pc:docMk/>
            <pc:sldMk cId="744054261" sldId="328"/>
            <ac:inkMk id="400" creationId="{588693CD-B04B-150E-98E4-1D089196745B}"/>
          </ac:inkMkLst>
        </pc:inkChg>
        <pc:inkChg chg="add mod">
          <ac:chgData name="Kokchun Giang" userId="67e2125d-ec8c-4323-9653-9824a2ad815f" providerId="ADAL" clId="{10EEDAB3-2DB0-BA4D-8CC6-6424E46A9142}" dt="2024-01-13T15:30:46.749" v="2927" actId="164"/>
          <ac:inkMkLst>
            <pc:docMk/>
            <pc:sldMk cId="744054261" sldId="328"/>
            <ac:inkMk id="402" creationId="{0BE84416-8158-20DC-17F3-2CA78170FE28}"/>
          </ac:inkMkLst>
        </pc:inkChg>
        <pc:inkChg chg="add mod">
          <ac:chgData name="Kokchun Giang" userId="67e2125d-ec8c-4323-9653-9824a2ad815f" providerId="ADAL" clId="{10EEDAB3-2DB0-BA4D-8CC6-6424E46A9142}" dt="2024-01-13T15:30:46.749" v="2927" actId="164"/>
          <ac:inkMkLst>
            <pc:docMk/>
            <pc:sldMk cId="744054261" sldId="328"/>
            <ac:inkMk id="403" creationId="{D7E791C8-824A-923A-3E6F-519E7FA83F2C}"/>
          </ac:inkMkLst>
        </pc:inkChg>
        <pc:inkChg chg="add mod">
          <ac:chgData name="Kokchun Giang" userId="67e2125d-ec8c-4323-9653-9824a2ad815f" providerId="ADAL" clId="{10EEDAB3-2DB0-BA4D-8CC6-6424E46A9142}" dt="2024-01-13T15:30:46.749" v="2927" actId="164"/>
          <ac:inkMkLst>
            <pc:docMk/>
            <pc:sldMk cId="744054261" sldId="328"/>
            <ac:inkMk id="405" creationId="{9E5502AD-E098-41BD-4211-DDF165D0AD01}"/>
          </ac:inkMkLst>
        </pc:inkChg>
        <pc:inkChg chg="add mod">
          <ac:chgData name="Kokchun Giang" userId="67e2125d-ec8c-4323-9653-9824a2ad815f" providerId="ADAL" clId="{10EEDAB3-2DB0-BA4D-8CC6-6424E46A9142}" dt="2024-01-13T15:30:46.749" v="2927" actId="164"/>
          <ac:inkMkLst>
            <pc:docMk/>
            <pc:sldMk cId="744054261" sldId="328"/>
            <ac:inkMk id="406" creationId="{65B1B75C-3DC5-5A91-3ECE-03B3D3E417D0}"/>
          </ac:inkMkLst>
        </pc:inkChg>
        <pc:inkChg chg="add mod">
          <ac:chgData name="Kokchun Giang" userId="67e2125d-ec8c-4323-9653-9824a2ad815f" providerId="ADAL" clId="{10EEDAB3-2DB0-BA4D-8CC6-6424E46A9142}" dt="2024-01-13T15:30:46.749" v="2927" actId="164"/>
          <ac:inkMkLst>
            <pc:docMk/>
            <pc:sldMk cId="744054261" sldId="328"/>
            <ac:inkMk id="408" creationId="{A9862B30-CC74-96B5-C31F-EE9735E90212}"/>
          </ac:inkMkLst>
        </pc:inkChg>
        <pc:inkChg chg="add mod">
          <ac:chgData name="Kokchun Giang" userId="67e2125d-ec8c-4323-9653-9824a2ad815f" providerId="ADAL" clId="{10EEDAB3-2DB0-BA4D-8CC6-6424E46A9142}" dt="2024-01-13T15:30:46.749" v="2927" actId="164"/>
          <ac:inkMkLst>
            <pc:docMk/>
            <pc:sldMk cId="744054261" sldId="328"/>
            <ac:inkMk id="409" creationId="{F8B3C118-06F4-ECE9-5DF1-A84F838317F9}"/>
          </ac:inkMkLst>
        </pc:inkChg>
        <pc:inkChg chg="add mod">
          <ac:chgData name="Kokchun Giang" userId="67e2125d-ec8c-4323-9653-9824a2ad815f" providerId="ADAL" clId="{10EEDAB3-2DB0-BA4D-8CC6-6424E46A9142}" dt="2024-01-13T15:30:46.749" v="2927" actId="164"/>
          <ac:inkMkLst>
            <pc:docMk/>
            <pc:sldMk cId="744054261" sldId="328"/>
            <ac:inkMk id="411" creationId="{ABF84B23-52AA-11F3-3C9E-900CD6513597}"/>
          </ac:inkMkLst>
        </pc:inkChg>
        <pc:inkChg chg="add mod">
          <ac:chgData name="Kokchun Giang" userId="67e2125d-ec8c-4323-9653-9824a2ad815f" providerId="ADAL" clId="{10EEDAB3-2DB0-BA4D-8CC6-6424E46A9142}" dt="2024-01-13T15:30:46.749" v="2927" actId="164"/>
          <ac:inkMkLst>
            <pc:docMk/>
            <pc:sldMk cId="744054261" sldId="328"/>
            <ac:inkMk id="412" creationId="{5D161680-54C0-3491-8FC5-DFB8AB39C730}"/>
          </ac:inkMkLst>
        </pc:inkChg>
        <pc:inkChg chg="add mod">
          <ac:chgData name="Kokchun Giang" userId="67e2125d-ec8c-4323-9653-9824a2ad815f" providerId="ADAL" clId="{10EEDAB3-2DB0-BA4D-8CC6-6424E46A9142}" dt="2024-01-13T15:30:46.749" v="2927" actId="164"/>
          <ac:inkMkLst>
            <pc:docMk/>
            <pc:sldMk cId="744054261" sldId="328"/>
            <ac:inkMk id="413" creationId="{71A7E574-15A2-1247-D4D6-D96A440116C6}"/>
          </ac:inkMkLst>
        </pc:inkChg>
        <pc:inkChg chg="add mod">
          <ac:chgData name="Kokchun Giang" userId="67e2125d-ec8c-4323-9653-9824a2ad815f" providerId="ADAL" clId="{10EEDAB3-2DB0-BA4D-8CC6-6424E46A9142}" dt="2024-01-13T15:30:46.749" v="2927" actId="164"/>
          <ac:inkMkLst>
            <pc:docMk/>
            <pc:sldMk cId="744054261" sldId="328"/>
            <ac:inkMk id="414" creationId="{AA7619A6-F4AB-E205-A72A-795320486948}"/>
          </ac:inkMkLst>
        </pc:inkChg>
        <pc:inkChg chg="add mod">
          <ac:chgData name="Kokchun Giang" userId="67e2125d-ec8c-4323-9653-9824a2ad815f" providerId="ADAL" clId="{10EEDAB3-2DB0-BA4D-8CC6-6424E46A9142}" dt="2024-01-13T15:30:57.247" v="2930" actId="164"/>
          <ac:inkMkLst>
            <pc:docMk/>
            <pc:sldMk cId="744054261" sldId="328"/>
            <ac:inkMk id="416" creationId="{50D8D6D6-F4F7-46C4-5D31-C0B3E7456393}"/>
          </ac:inkMkLst>
        </pc:inkChg>
        <pc:inkChg chg="add mod">
          <ac:chgData name="Kokchun Giang" userId="67e2125d-ec8c-4323-9653-9824a2ad815f" providerId="ADAL" clId="{10EEDAB3-2DB0-BA4D-8CC6-6424E46A9142}" dt="2024-01-13T15:30:57.247" v="2930" actId="164"/>
          <ac:inkMkLst>
            <pc:docMk/>
            <pc:sldMk cId="744054261" sldId="328"/>
            <ac:inkMk id="417" creationId="{32AF4850-AD2C-B73E-8C95-C3A8F75F056C}"/>
          </ac:inkMkLst>
        </pc:inkChg>
        <pc:inkChg chg="add mod">
          <ac:chgData name="Kokchun Giang" userId="67e2125d-ec8c-4323-9653-9824a2ad815f" providerId="ADAL" clId="{10EEDAB3-2DB0-BA4D-8CC6-6424E46A9142}" dt="2024-01-13T15:30:57.247" v="2930" actId="164"/>
          <ac:inkMkLst>
            <pc:docMk/>
            <pc:sldMk cId="744054261" sldId="328"/>
            <ac:inkMk id="418" creationId="{3F04B659-0281-3C26-692E-1A5BB310B956}"/>
          </ac:inkMkLst>
        </pc:inkChg>
        <pc:inkChg chg="add mod">
          <ac:chgData name="Kokchun Giang" userId="67e2125d-ec8c-4323-9653-9824a2ad815f" providerId="ADAL" clId="{10EEDAB3-2DB0-BA4D-8CC6-6424E46A9142}" dt="2024-01-13T15:30:57.247" v="2930" actId="164"/>
          <ac:inkMkLst>
            <pc:docMk/>
            <pc:sldMk cId="744054261" sldId="328"/>
            <ac:inkMk id="419" creationId="{942E34D6-F149-439A-C0E7-7AE83C1DE3C6}"/>
          </ac:inkMkLst>
        </pc:inkChg>
        <pc:inkChg chg="add mod">
          <ac:chgData name="Kokchun Giang" userId="67e2125d-ec8c-4323-9653-9824a2ad815f" providerId="ADAL" clId="{10EEDAB3-2DB0-BA4D-8CC6-6424E46A9142}" dt="2024-01-13T15:30:57.247" v="2930" actId="164"/>
          <ac:inkMkLst>
            <pc:docMk/>
            <pc:sldMk cId="744054261" sldId="328"/>
            <ac:inkMk id="420" creationId="{DA403C79-5893-A428-FCEC-3FEEB08D47ED}"/>
          </ac:inkMkLst>
        </pc:inkChg>
        <pc:inkChg chg="add mod">
          <ac:chgData name="Kokchun Giang" userId="67e2125d-ec8c-4323-9653-9824a2ad815f" providerId="ADAL" clId="{10EEDAB3-2DB0-BA4D-8CC6-6424E46A9142}" dt="2024-01-13T15:30:57.247" v="2930" actId="164"/>
          <ac:inkMkLst>
            <pc:docMk/>
            <pc:sldMk cId="744054261" sldId="328"/>
            <ac:inkMk id="421" creationId="{BB32ED89-5336-B347-5526-F09CEE8E8E67}"/>
          </ac:inkMkLst>
        </pc:inkChg>
        <pc:inkChg chg="del">
          <ac:chgData name="Kokchun Giang" userId="67e2125d-ec8c-4323-9653-9824a2ad815f" providerId="ADAL" clId="{10EEDAB3-2DB0-BA4D-8CC6-6424E46A9142}" dt="2024-01-13T12:52:04.788" v="750" actId="478"/>
          <ac:inkMkLst>
            <pc:docMk/>
            <pc:sldMk cId="744054261" sldId="328"/>
            <ac:inkMk id="422" creationId="{2B2DDE4B-FB5D-220C-80FE-9EA45E4412D6}"/>
          </ac:inkMkLst>
        </pc:inkChg>
        <pc:inkChg chg="add del mod">
          <ac:chgData name="Kokchun Giang" userId="67e2125d-ec8c-4323-9653-9824a2ad815f" providerId="ADAL" clId="{10EEDAB3-2DB0-BA4D-8CC6-6424E46A9142}" dt="2024-01-13T14:04:04.579" v="1343" actId="9405"/>
          <ac:inkMkLst>
            <pc:docMk/>
            <pc:sldMk cId="744054261" sldId="328"/>
            <ac:inkMk id="422" creationId="{A6377765-936D-73A2-4545-279E8AA31035}"/>
          </ac:inkMkLst>
        </pc:inkChg>
        <pc:inkChg chg="del">
          <ac:chgData name="Kokchun Giang" userId="67e2125d-ec8c-4323-9653-9824a2ad815f" providerId="ADAL" clId="{10EEDAB3-2DB0-BA4D-8CC6-6424E46A9142}" dt="2024-01-13T12:52:04.788" v="750" actId="478"/>
          <ac:inkMkLst>
            <pc:docMk/>
            <pc:sldMk cId="744054261" sldId="328"/>
            <ac:inkMk id="423" creationId="{75426B72-00FF-8C03-3CCD-5C598A5D9761}"/>
          </ac:inkMkLst>
        </pc:inkChg>
        <pc:inkChg chg="add del mod">
          <ac:chgData name="Kokchun Giang" userId="67e2125d-ec8c-4323-9653-9824a2ad815f" providerId="ADAL" clId="{10EEDAB3-2DB0-BA4D-8CC6-6424E46A9142}" dt="2024-01-13T14:04:03.872" v="1342"/>
          <ac:inkMkLst>
            <pc:docMk/>
            <pc:sldMk cId="744054261" sldId="328"/>
            <ac:inkMk id="423" creationId="{B8DB29DC-822C-64FF-02A4-806B278FC403}"/>
          </ac:inkMkLst>
        </pc:inkChg>
        <pc:inkChg chg="add del">
          <ac:chgData name="Kokchun Giang" userId="67e2125d-ec8c-4323-9653-9824a2ad815f" providerId="ADAL" clId="{10EEDAB3-2DB0-BA4D-8CC6-6424E46A9142}" dt="2024-01-13T14:04:03.564" v="1339" actId="9405"/>
          <ac:inkMkLst>
            <pc:docMk/>
            <pc:sldMk cId="744054261" sldId="328"/>
            <ac:inkMk id="424" creationId="{6CE95A0D-B6E6-0AF1-A83D-156433798296}"/>
          </ac:inkMkLst>
        </pc:inkChg>
        <pc:inkChg chg="del">
          <ac:chgData name="Kokchun Giang" userId="67e2125d-ec8c-4323-9653-9824a2ad815f" providerId="ADAL" clId="{10EEDAB3-2DB0-BA4D-8CC6-6424E46A9142}" dt="2024-01-13T12:52:04.788" v="750" actId="478"/>
          <ac:inkMkLst>
            <pc:docMk/>
            <pc:sldMk cId="744054261" sldId="328"/>
            <ac:inkMk id="424" creationId="{94FDBEA5-B449-586A-760A-F4CC99476603}"/>
          </ac:inkMkLst>
        </pc:inkChg>
        <pc:inkChg chg="del">
          <ac:chgData name="Kokchun Giang" userId="67e2125d-ec8c-4323-9653-9824a2ad815f" providerId="ADAL" clId="{10EEDAB3-2DB0-BA4D-8CC6-6424E46A9142}" dt="2024-01-13T12:52:04.788" v="750" actId="478"/>
          <ac:inkMkLst>
            <pc:docMk/>
            <pc:sldMk cId="744054261" sldId="328"/>
            <ac:inkMk id="425" creationId="{FEA8BD2F-B671-8AB3-9064-7BD10EE8EC4D}"/>
          </ac:inkMkLst>
        </pc:inkChg>
        <pc:inkChg chg="del">
          <ac:chgData name="Kokchun Giang" userId="67e2125d-ec8c-4323-9653-9824a2ad815f" providerId="ADAL" clId="{10EEDAB3-2DB0-BA4D-8CC6-6424E46A9142}" dt="2024-01-13T12:52:04.788" v="750" actId="478"/>
          <ac:inkMkLst>
            <pc:docMk/>
            <pc:sldMk cId="744054261" sldId="328"/>
            <ac:inkMk id="426" creationId="{56F038B0-D276-904F-FE2A-FDB46CA4EB58}"/>
          </ac:inkMkLst>
        </pc:inkChg>
        <pc:inkChg chg="add mod">
          <ac:chgData name="Kokchun Giang" userId="67e2125d-ec8c-4323-9653-9824a2ad815f" providerId="ADAL" clId="{10EEDAB3-2DB0-BA4D-8CC6-6424E46A9142}" dt="2024-01-13T15:30:46.749" v="2927" actId="164"/>
          <ac:inkMkLst>
            <pc:docMk/>
            <pc:sldMk cId="744054261" sldId="328"/>
            <ac:inkMk id="426" creationId="{8E650792-41A6-CFF2-02DB-1AD262A23750}"/>
          </ac:inkMkLst>
        </pc:inkChg>
        <pc:inkChg chg="del">
          <ac:chgData name="Kokchun Giang" userId="67e2125d-ec8c-4323-9653-9824a2ad815f" providerId="ADAL" clId="{10EEDAB3-2DB0-BA4D-8CC6-6424E46A9142}" dt="2024-01-13T12:52:04.788" v="750" actId="478"/>
          <ac:inkMkLst>
            <pc:docMk/>
            <pc:sldMk cId="744054261" sldId="328"/>
            <ac:inkMk id="427" creationId="{1B336D7E-E8E2-2183-EE88-6CE2A7E9F1A7}"/>
          </ac:inkMkLst>
        </pc:inkChg>
        <pc:inkChg chg="add mod">
          <ac:chgData name="Kokchun Giang" userId="67e2125d-ec8c-4323-9653-9824a2ad815f" providerId="ADAL" clId="{10EEDAB3-2DB0-BA4D-8CC6-6424E46A9142}" dt="2024-01-13T15:30:46.749" v="2927" actId="164"/>
          <ac:inkMkLst>
            <pc:docMk/>
            <pc:sldMk cId="744054261" sldId="328"/>
            <ac:inkMk id="427" creationId="{323A0296-3628-D3BB-B11A-2866918FB127}"/>
          </ac:inkMkLst>
        </pc:inkChg>
        <pc:inkChg chg="del">
          <ac:chgData name="Kokchun Giang" userId="67e2125d-ec8c-4323-9653-9824a2ad815f" providerId="ADAL" clId="{10EEDAB3-2DB0-BA4D-8CC6-6424E46A9142}" dt="2024-01-13T12:52:04.788" v="750" actId="478"/>
          <ac:inkMkLst>
            <pc:docMk/>
            <pc:sldMk cId="744054261" sldId="328"/>
            <ac:inkMk id="428" creationId="{9DC3B175-4B4D-64F9-382F-2041C8CB1B38}"/>
          </ac:inkMkLst>
        </pc:inkChg>
        <pc:inkChg chg="add mod">
          <ac:chgData name="Kokchun Giang" userId="67e2125d-ec8c-4323-9653-9824a2ad815f" providerId="ADAL" clId="{10EEDAB3-2DB0-BA4D-8CC6-6424E46A9142}" dt="2024-01-13T15:30:46.749" v="2927" actId="164"/>
          <ac:inkMkLst>
            <pc:docMk/>
            <pc:sldMk cId="744054261" sldId="328"/>
            <ac:inkMk id="428" creationId="{AA3F3D72-761B-92D0-4E97-DBCB73140178}"/>
          </ac:inkMkLst>
        </pc:inkChg>
        <pc:inkChg chg="del">
          <ac:chgData name="Kokchun Giang" userId="67e2125d-ec8c-4323-9653-9824a2ad815f" providerId="ADAL" clId="{10EEDAB3-2DB0-BA4D-8CC6-6424E46A9142}" dt="2024-01-13T12:52:04.788" v="750" actId="478"/>
          <ac:inkMkLst>
            <pc:docMk/>
            <pc:sldMk cId="744054261" sldId="328"/>
            <ac:inkMk id="429" creationId="{6A577B74-E969-81A1-FAF5-458400142804}"/>
          </ac:inkMkLst>
        </pc:inkChg>
        <pc:inkChg chg="add mod">
          <ac:chgData name="Kokchun Giang" userId="67e2125d-ec8c-4323-9653-9824a2ad815f" providerId="ADAL" clId="{10EEDAB3-2DB0-BA4D-8CC6-6424E46A9142}" dt="2024-01-13T15:30:46.749" v="2927" actId="164"/>
          <ac:inkMkLst>
            <pc:docMk/>
            <pc:sldMk cId="744054261" sldId="328"/>
            <ac:inkMk id="429" creationId="{72BBBF02-9418-47A5-4CA6-535CCB81A4CF}"/>
          </ac:inkMkLst>
        </pc:inkChg>
        <pc:inkChg chg="del">
          <ac:chgData name="Kokchun Giang" userId="67e2125d-ec8c-4323-9653-9824a2ad815f" providerId="ADAL" clId="{10EEDAB3-2DB0-BA4D-8CC6-6424E46A9142}" dt="2024-01-13T12:52:04.788" v="750" actId="478"/>
          <ac:inkMkLst>
            <pc:docMk/>
            <pc:sldMk cId="744054261" sldId="328"/>
            <ac:inkMk id="430" creationId="{138745EC-B661-7621-1EDF-A47F36703AB2}"/>
          </ac:inkMkLst>
        </pc:inkChg>
        <pc:inkChg chg="add mod">
          <ac:chgData name="Kokchun Giang" userId="67e2125d-ec8c-4323-9653-9824a2ad815f" providerId="ADAL" clId="{10EEDAB3-2DB0-BA4D-8CC6-6424E46A9142}" dt="2024-01-13T15:30:46.749" v="2927" actId="164"/>
          <ac:inkMkLst>
            <pc:docMk/>
            <pc:sldMk cId="744054261" sldId="328"/>
            <ac:inkMk id="431" creationId="{82891CC8-FCD3-11DA-0B59-8EEED9C3B29D}"/>
          </ac:inkMkLst>
        </pc:inkChg>
        <pc:inkChg chg="del">
          <ac:chgData name="Kokchun Giang" userId="67e2125d-ec8c-4323-9653-9824a2ad815f" providerId="ADAL" clId="{10EEDAB3-2DB0-BA4D-8CC6-6424E46A9142}" dt="2024-01-13T12:52:08.448" v="752" actId="478"/>
          <ac:inkMkLst>
            <pc:docMk/>
            <pc:sldMk cId="744054261" sldId="328"/>
            <ac:inkMk id="431" creationId="{C66F511D-848D-DF97-A44F-ED37DDF36DA4}"/>
          </ac:inkMkLst>
        </pc:inkChg>
        <pc:inkChg chg="add mod">
          <ac:chgData name="Kokchun Giang" userId="67e2125d-ec8c-4323-9653-9824a2ad815f" providerId="ADAL" clId="{10EEDAB3-2DB0-BA4D-8CC6-6424E46A9142}" dt="2024-01-13T15:30:46.749" v="2927" actId="164"/>
          <ac:inkMkLst>
            <pc:docMk/>
            <pc:sldMk cId="744054261" sldId="328"/>
            <ac:inkMk id="432" creationId="{C7ABE41A-D8DA-14BE-5316-48C982847648}"/>
          </ac:inkMkLst>
        </pc:inkChg>
        <pc:inkChg chg="add mod">
          <ac:chgData name="Kokchun Giang" userId="67e2125d-ec8c-4323-9653-9824a2ad815f" providerId="ADAL" clId="{10EEDAB3-2DB0-BA4D-8CC6-6424E46A9142}" dt="2024-01-13T15:30:46.749" v="2927" actId="164"/>
          <ac:inkMkLst>
            <pc:docMk/>
            <pc:sldMk cId="744054261" sldId="328"/>
            <ac:inkMk id="433" creationId="{551DDB82-D067-51A1-8E40-EB57E7F4C6C5}"/>
          </ac:inkMkLst>
        </pc:inkChg>
        <pc:inkChg chg="add mod">
          <ac:chgData name="Kokchun Giang" userId="67e2125d-ec8c-4323-9653-9824a2ad815f" providerId="ADAL" clId="{10EEDAB3-2DB0-BA4D-8CC6-6424E46A9142}" dt="2024-01-13T15:30:46.749" v="2927" actId="164"/>
          <ac:inkMkLst>
            <pc:docMk/>
            <pc:sldMk cId="744054261" sldId="328"/>
            <ac:inkMk id="434" creationId="{A9AF2CE4-509A-C889-C012-984B3E6E1CC7}"/>
          </ac:inkMkLst>
        </pc:inkChg>
        <pc:inkChg chg="add mod">
          <ac:chgData name="Kokchun Giang" userId="67e2125d-ec8c-4323-9653-9824a2ad815f" providerId="ADAL" clId="{10EEDAB3-2DB0-BA4D-8CC6-6424E46A9142}" dt="2024-01-13T15:30:46.749" v="2927" actId="164"/>
          <ac:inkMkLst>
            <pc:docMk/>
            <pc:sldMk cId="744054261" sldId="328"/>
            <ac:inkMk id="436" creationId="{5A1D3A06-2CD2-4AD1-511A-B02F2A134ACB}"/>
          </ac:inkMkLst>
        </pc:inkChg>
        <pc:inkChg chg="add mod">
          <ac:chgData name="Kokchun Giang" userId="67e2125d-ec8c-4323-9653-9824a2ad815f" providerId="ADAL" clId="{10EEDAB3-2DB0-BA4D-8CC6-6424E46A9142}" dt="2024-01-13T15:30:46.749" v="2927" actId="164"/>
          <ac:inkMkLst>
            <pc:docMk/>
            <pc:sldMk cId="744054261" sldId="328"/>
            <ac:inkMk id="437" creationId="{76D7BF42-BDE7-79EE-0F5D-A7F44209E46F}"/>
          </ac:inkMkLst>
        </pc:inkChg>
        <pc:inkChg chg="add mod">
          <ac:chgData name="Kokchun Giang" userId="67e2125d-ec8c-4323-9653-9824a2ad815f" providerId="ADAL" clId="{10EEDAB3-2DB0-BA4D-8CC6-6424E46A9142}" dt="2024-01-13T15:30:46.749" v="2927" actId="164"/>
          <ac:inkMkLst>
            <pc:docMk/>
            <pc:sldMk cId="744054261" sldId="328"/>
            <ac:inkMk id="438" creationId="{475F2BF3-5019-8ECC-69F5-1E5E2C2C45AA}"/>
          </ac:inkMkLst>
        </pc:inkChg>
        <pc:inkChg chg="add mod">
          <ac:chgData name="Kokchun Giang" userId="67e2125d-ec8c-4323-9653-9824a2ad815f" providerId="ADAL" clId="{10EEDAB3-2DB0-BA4D-8CC6-6424E46A9142}" dt="2024-01-13T15:30:46.749" v="2927" actId="164"/>
          <ac:inkMkLst>
            <pc:docMk/>
            <pc:sldMk cId="744054261" sldId="328"/>
            <ac:inkMk id="439" creationId="{3F214E89-72F0-5175-1718-B3B031D849B5}"/>
          </ac:inkMkLst>
        </pc:inkChg>
        <pc:inkChg chg="add mod">
          <ac:chgData name="Kokchun Giang" userId="67e2125d-ec8c-4323-9653-9824a2ad815f" providerId="ADAL" clId="{10EEDAB3-2DB0-BA4D-8CC6-6424E46A9142}" dt="2024-01-13T15:30:46.749" v="2927" actId="164"/>
          <ac:inkMkLst>
            <pc:docMk/>
            <pc:sldMk cId="744054261" sldId="328"/>
            <ac:inkMk id="440" creationId="{8F94525E-79A4-47B6-2456-A5EA47BCEAED}"/>
          </ac:inkMkLst>
        </pc:inkChg>
        <pc:inkChg chg="add mod">
          <ac:chgData name="Kokchun Giang" userId="67e2125d-ec8c-4323-9653-9824a2ad815f" providerId="ADAL" clId="{10EEDAB3-2DB0-BA4D-8CC6-6424E46A9142}" dt="2024-01-13T15:30:46.749" v="2927" actId="164"/>
          <ac:inkMkLst>
            <pc:docMk/>
            <pc:sldMk cId="744054261" sldId="328"/>
            <ac:inkMk id="441" creationId="{091E813E-1A29-5C7A-A280-1DE2441EAE05}"/>
          </ac:inkMkLst>
        </pc:inkChg>
        <pc:inkChg chg="add mod">
          <ac:chgData name="Kokchun Giang" userId="67e2125d-ec8c-4323-9653-9824a2ad815f" providerId="ADAL" clId="{10EEDAB3-2DB0-BA4D-8CC6-6424E46A9142}" dt="2024-01-13T15:30:46.749" v="2927" actId="164"/>
          <ac:inkMkLst>
            <pc:docMk/>
            <pc:sldMk cId="744054261" sldId="328"/>
            <ac:inkMk id="442" creationId="{37B61D8E-18B5-8E4C-D0F0-E5AD435261DF}"/>
          </ac:inkMkLst>
        </pc:inkChg>
        <pc:inkChg chg="add mod">
          <ac:chgData name="Kokchun Giang" userId="67e2125d-ec8c-4323-9653-9824a2ad815f" providerId="ADAL" clId="{10EEDAB3-2DB0-BA4D-8CC6-6424E46A9142}" dt="2024-01-13T15:30:46.749" v="2927" actId="164"/>
          <ac:inkMkLst>
            <pc:docMk/>
            <pc:sldMk cId="744054261" sldId="328"/>
            <ac:inkMk id="443" creationId="{B84B2589-CCF9-2B3A-F66B-FFA4115218C4}"/>
          </ac:inkMkLst>
        </pc:inkChg>
        <pc:inkChg chg="add mod">
          <ac:chgData name="Kokchun Giang" userId="67e2125d-ec8c-4323-9653-9824a2ad815f" providerId="ADAL" clId="{10EEDAB3-2DB0-BA4D-8CC6-6424E46A9142}" dt="2024-01-13T15:30:46.749" v="2927" actId="164"/>
          <ac:inkMkLst>
            <pc:docMk/>
            <pc:sldMk cId="744054261" sldId="328"/>
            <ac:inkMk id="445" creationId="{7152DEBD-30D4-0133-61FE-B09CCD769DE3}"/>
          </ac:inkMkLst>
        </pc:inkChg>
        <pc:inkChg chg="add del mod">
          <ac:chgData name="Kokchun Giang" userId="67e2125d-ec8c-4323-9653-9824a2ad815f" providerId="ADAL" clId="{10EEDAB3-2DB0-BA4D-8CC6-6424E46A9142}" dt="2024-01-13T14:04:51.093" v="1370" actId="9405"/>
          <ac:inkMkLst>
            <pc:docMk/>
            <pc:sldMk cId="744054261" sldId="328"/>
            <ac:inkMk id="447" creationId="{EFAA3804-D415-C688-DEDB-1F48EF1A3659}"/>
          </ac:inkMkLst>
        </pc:inkChg>
        <pc:inkChg chg="add del mod">
          <ac:chgData name="Kokchun Giang" userId="67e2125d-ec8c-4323-9653-9824a2ad815f" providerId="ADAL" clId="{10EEDAB3-2DB0-BA4D-8CC6-6424E46A9142}" dt="2024-01-13T14:04:50.772" v="1369"/>
          <ac:inkMkLst>
            <pc:docMk/>
            <pc:sldMk cId="744054261" sldId="328"/>
            <ac:inkMk id="448" creationId="{014D50C8-B3B0-8C5F-7CAB-FD002FD0EABA}"/>
          </ac:inkMkLst>
        </pc:inkChg>
        <pc:inkChg chg="del">
          <ac:chgData name="Kokchun Giang" userId="67e2125d-ec8c-4323-9653-9824a2ad815f" providerId="ADAL" clId="{10EEDAB3-2DB0-BA4D-8CC6-6424E46A9142}" dt="2024-01-13T12:52:07.290" v="751" actId="478"/>
          <ac:inkMkLst>
            <pc:docMk/>
            <pc:sldMk cId="744054261" sldId="328"/>
            <ac:inkMk id="463" creationId="{132B1EC7-8234-8892-F022-88A9352D5343}"/>
          </ac:inkMkLst>
        </pc:inkChg>
        <pc:inkChg chg="del">
          <ac:chgData name="Kokchun Giang" userId="67e2125d-ec8c-4323-9653-9824a2ad815f" providerId="ADAL" clId="{10EEDAB3-2DB0-BA4D-8CC6-6424E46A9142}" dt="2024-01-13T12:52:07.290" v="751" actId="478"/>
          <ac:inkMkLst>
            <pc:docMk/>
            <pc:sldMk cId="744054261" sldId="328"/>
            <ac:inkMk id="464" creationId="{D8210BA1-6E4C-35DD-50B6-A46A6BBD0150}"/>
          </ac:inkMkLst>
        </pc:inkChg>
        <pc:inkChg chg="del">
          <ac:chgData name="Kokchun Giang" userId="67e2125d-ec8c-4323-9653-9824a2ad815f" providerId="ADAL" clId="{10EEDAB3-2DB0-BA4D-8CC6-6424E46A9142}" dt="2024-01-13T12:52:07.290" v="751" actId="478"/>
          <ac:inkMkLst>
            <pc:docMk/>
            <pc:sldMk cId="744054261" sldId="328"/>
            <ac:inkMk id="465" creationId="{047EACD8-3B93-B61B-E00E-ED81F31E6969}"/>
          </ac:inkMkLst>
        </pc:inkChg>
        <pc:inkChg chg="del">
          <ac:chgData name="Kokchun Giang" userId="67e2125d-ec8c-4323-9653-9824a2ad815f" providerId="ADAL" clId="{10EEDAB3-2DB0-BA4D-8CC6-6424E46A9142}" dt="2024-01-13T12:52:07.290" v="751" actId="478"/>
          <ac:inkMkLst>
            <pc:docMk/>
            <pc:sldMk cId="744054261" sldId="328"/>
            <ac:inkMk id="466" creationId="{84A57748-3D55-032A-F694-2F9B99E521BE}"/>
          </ac:inkMkLst>
        </pc:inkChg>
        <pc:inkChg chg="del">
          <ac:chgData name="Kokchun Giang" userId="67e2125d-ec8c-4323-9653-9824a2ad815f" providerId="ADAL" clId="{10EEDAB3-2DB0-BA4D-8CC6-6424E46A9142}" dt="2024-01-13T12:52:07.290" v="751" actId="478"/>
          <ac:inkMkLst>
            <pc:docMk/>
            <pc:sldMk cId="744054261" sldId="328"/>
            <ac:inkMk id="467" creationId="{1A316319-1542-1D9C-AB6D-12ED554A76C9}"/>
          </ac:inkMkLst>
        </pc:inkChg>
        <pc:inkChg chg="del">
          <ac:chgData name="Kokchun Giang" userId="67e2125d-ec8c-4323-9653-9824a2ad815f" providerId="ADAL" clId="{10EEDAB3-2DB0-BA4D-8CC6-6424E46A9142}" dt="2024-01-13T12:52:07.290" v="751" actId="478"/>
          <ac:inkMkLst>
            <pc:docMk/>
            <pc:sldMk cId="744054261" sldId="328"/>
            <ac:inkMk id="479" creationId="{159AA81C-4A40-3991-C66F-AADCA532746B}"/>
          </ac:inkMkLst>
        </pc:inkChg>
        <pc:cxnChg chg="mod">
          <ac:chgData name="Kokchun Giang" userId="67e2125d-ec8c-4323-9653-9824a2ad815f" providerId="ADAL" clId="{10EEDAB3-2DB0-BA4D-8CC6-6424E46A9142}" dt="2024-01-13T13:53:31.333" v="909" actId="1076"/>
          <ac:cxnSpMkLst>
            <pc:docMk/>
            <pc:sldMk cId="744054261" sldId="328"/>
            <ac:cxnSpMk id="11" creationId="{28FE6B8E-8EF2-1C7B-E415-67CA4159BBFB}"/>
          </ac:cxnSpMkLst>
        </pc:cxnChg>
        <pc:cxnChg chg="mod">
          <ac:chgData name="Kokchun Giang" userId="67e2125d-ec8c-4323-9653-9824a2ad815f" providerId="ADAL" clId="{10EEDAB3-2DB0-BA4D-8CC6-6424E46A9142}" dt="2024-01-13T13:53:28.698" v="907" actId="14100"/>
          <ac:cxnSpMkLst>
            <pc:docMk/>
            <pc:sldMk cId="744054261" sldId="328"/>
            <ac:cxnSpMk id="12" creationId="{612E35A1-B658-A0E0-3DCF-0717569D94EF}"/>
          </ac:cxnSpMkLst>
        </pc:cxnChg>
        <pc:cxnChg chg="add mod">
          <ac:chgData name="Kokchun Giang" userId="67e2125d-ec8c-4323-9653-9824a2ad815f" providerId="ADAL" clId="{10EEDAB3-2DB0-BA4D-8CC6-6424E46A9142}" dt="2024-01-13T13:59:23.412" v="1168" actId="1076"/>
          <ac:cxnSpMkLst>
            <pc:docMk/>
            <pc:sldMk cId="744054261" sldId="328"/>
            <ac:cxnSpMk id="280" creationId="{E15CD59C-BBD7-D831-4CF8-502B208028A9}"/>
          </ac:cxnSpMkLst>
        </pc:cxnChg>
      </pc:sldChg>
      <pc:sldChg chg="addSp delSp modSp add mod delAnim modAnim modNotesTx">
        <pc:chgData name="Kokchun Giang" userId="67e2125d-ec8c-4323-9653-9824a2ad815f" providerId="ADAL" clId="{10EEDAB3-2DB0-BA4D-8CC6-6424E46A9142}" dt="2024-01-13T15:33:28.429" v="2964"/>
        <pc:sldMkLst>
          <pc:docMk/>
          <pc:sldMk cId="3137551220" sldId="329"/>
        </pc:sldMkLst>
        <pc:spChg chg="mod">
          <ac:chgData name="Kokchun Giang" userId="67e2125d-ec8c-4323-9653-9824a2ad815f" providerId="ADAL" clId="{10EEDAB3-2DB0-BA4D-8CC6-6424E46A9142}" dt="2024-01-13T14:06:26.660" v="1425" actId="2711"/>
          <ac:spMkLst>
            <pc:docMk/>
            <pc:sldMk cId="3137551220" sldId="329"/>
            <ac:spMk id="28" creationId="{7E8C0D03-019A-279A-6AD5-A5E7BD2580DB}"/>
          </ac:spMkLst>
        </pc:spChg>
        <pc:grpChg chg="del">
          <ac:chgData name="Kokchun Giang" userId="67e2125d-ec8c-4323-9653-9824a2ad815f" providerId="ADAL" clId="{10EEDAB3-2DB0-BA4D-8CC6-6424E46A9142}" dt="2024-01-13T14:06:45.364" v="1430" actId="478"/>
          <ac:grpSpMkLst>
            <pc:docMk/>
            <pc:sldMk cId="3137551220" sldId="329"/>
            <ac:grpSpMk id="2" creationId="{8D56E9CA-8C6F-3014-AACC-BFD5D3278352}"/>
          </ac:grpSpMkLst>
        </pc:grpChg>
        <pc:grpChg chg="add mod">
          <ac:chgData name="Kokchun Giang" userId="67e2125d-ec8c-4323-9653-9824a2ad815f" providerId="ADAL" clId="{10EEDAB3-2DB0-BA4D-8CC6-6424E46A9142}" dt="2024-01-13T15:31:06.221" v="2932" actId="164"/>
          <ac:grpSpMkLst>
            <pc:docMk/>
            <pc:sldMk cId="3137551220" sldId="329"/>
            <ac:grpSpMk id="2" creationId="{C52D8CB5-6EFE-BAB7-0AE5-B3FD18B1740A}"/>
          </ac:grpSpMkLst>
        </pc:grpChg>
        <pc:grpChg chg="del">
          <ac:chgData name="Kokchun Giang" userId="67e2125d-ec8c-4323-9653-9824a2ad815f" providerId="ADAL" clId="{10EEDAB3-2DB0-BA4D-8CC6-6424E46A9142}" dt="2024-01-13T14:06:45.364" v="1430" actId="478"/>
          <ac:grpSpMkLst>
            <pc:docMk/>
            <pc:sldMk cId="3137551220" sldId="329"/>
            <ac:grpSpMk id="6" creationId="{58B56413-743E-A5DB-A45C-8EEE81F8C619}"/>
          </ac:grpSpMkLst>
        </pc:grpChg>
        <pc:grpChg chg="add mod">
          <ac:chgData name="Kokchun Giang" userId="67e2125d-ec8c-4323-9653-9824a2ad815f" providerId="ADAL" clId="{10EEDAB3-2DB0-BA4D-8CC6-6424E46A9142}" dt="2024-01-13T15:31:39.237" v="2939" actId="164"/>
          <ac:grpSpMkLst>
            <pc:docMk/>
            <pc:sldMk cId="3137551220" sldId="329"/>
            <ac:grpSpMk id="7" creationId="{D4829399-8E81-00B0-A196-973CD5F30241}"/>
          </ac:grpSpMkLst>
        </pc:grpChg>
        <pc:grpChg chg="add mod">
          <ac:chgData name="Kokchun Giang" userId="67e2125d-ec8c-4323-9653-9824a2ad815f" providerId="ADAL" clId="{10EEDAB3-2DB0-BA4D-8CC6-6424E46A9142}" dt="2024-01-13T15:31:47.035" v="2941" actId="164"/>
          <ac:grpSpMkLst>
            <pc:docMk/>
            <pc:sldMk cId="3137551220" sldId="329"/>
            <ac:grpSpMk id="8" creationId="{F05DD42B-12CE-7B85-DE19-AF8478427354}"/>
          </ac:grpSpMkLst>
        </pc:grpChg>
        <pc:grpChg chg="add mod">
          <ac:chgData name="Kokchun Giang" userId="67e2125d-ec8c-4323-9653-9824a2ad815f" providerId="ADAL" clId="{10EEDAB3-2DB0-BA4D-8CC6-6424E46A9142}" dt="2024-01-13T15:31:54.585" v="2943" actId="164"/>
          <ac:grpSpMkLst>
            <pc:docMk/>
            <pc:sldMk cId="3137551220" sldId="329"/>
            <ac:grpSpMk id="9" creationId="{0948E606-9320-0F64-F267-94246C1FDA1D}"/>
          </ac:grpSpMkLst>
        </pc:grpChg>
        <pc:grpChg chg="add mod">
          <ac:chgData name="Kokchun Giang" userId="67e2125d-ec8c-4323-9653-9824a2ad815f" providerId="ADAL" clId="{10EEDAB3-2DB0-BA4D-8CC6-6424E46A9142}" dt="2024-01-13T15:32:05.141" v="2945" actId="164"/>
          <ac:grpSpMkLst>
            <pc:docMk/>
            <pc:sldMk cId="3137551220" sldId="329"/>
            <ac:grpSpMk id="10" creationId="{69AB4709-712B-9E42-00A1-19656834CEDE}"/>
          </ac:grpSpMkLst>
        </pc:grpChg>
        <pc:grpChg chg="del">
          <ac:chgData name="Kokchun Giang" userId="67e2125d-ec8c-4323-9653-9824a2ad815f" providerId="ADAL" clId="{10EEDAB3-2DB0-BA4D-8CC6-6424E46A9142}" dt="2024-01-13T14:06:45.364" v="1430" actId="478"/>
          <ac:grpSpMkLst>
            <pc:docMk/>
            <pc:sldMk cId="3137551220" sldId="329"/>
            <ac:grpSpMk id="10" creationId="{925D1EC6-7509-C1C6-30B3-5208AD5B96CA}"/>
          </ac:grpSpMkLst>
        </pc:grpChg>
        <pc:grpChg chg="add mod">
          <ac:chgData name="Kokchun Giang" userId="67e2125d-ec8c-4323-9653-9824a2ad815f" providerId="ADAL" clId="{10EEDAB3-2DB0-BA4D-8CC6-6424E46A9142}" dt="2024-01-13T15:32:10.023" v="2947" actId="164"/>
          <ac:grpSpMkLst>
            <pc:docMk/>
            <pc:sldMk cId="3137551220" sldId="329"/>
            <ac:grpSpMk id="11" creationId="{689F66EA-18B2-0869-32EA-19C84E1DF3D0}"/>
          </ac:grpSpMkLst>
        </pc:grpChg>
        <pc:grpChg chg="add mod">
          <ac:chgData name="Kokchun Giang" userId="67e2125d-ec8c-4323-9653-9824a2ad815f" providerId="ADAL" clId="{10EEDAB3-2DB0-BA4D-8CC6-6424E46A9142}" dt="2024-01-13T15:32:15.867" v="2949" actId="164"/>
          <ac:grpSpMkLst>
            <pc:docMk/>
            <pc:sldMk cId="3137551220" sldId="329"/>
            <ac:grpSpMk id="12" creationId="{9F7C08F2-1F23-35F1-AEDD-488C0244EC99}"/>
          </ac:grpSpMkLst>
        </pc:grpChg>
        <pc:grpChg chg="add mod">
          <ac:chgData name="Kokchun Giang" userId="67e2125d-ec8c-4323-9653-9824a2ad815f" providerId="ADAL" clId="{10EEDAB3-2DB0-BA4D-8CC6-6424E46A9142}" dt="2024-01-13T15:32:25.183" v="2951" actId="164"/>
          <ac:grpSpMkLst>
            <pc:docMk/>
            <pc:sldMk cId="3137551220" sldId="329"/>
            <ac:grpSpMk id="13" creationId="{2B3E0EDA-FA69-7636-DF73-6CC09E5F1A05}"/>
          </ac:grpSpMkLst>
        </pc:grpChg>
        <pc:grpChg chg="add mod">
          <ac:chgData name="Kokchun Giang" userId="67e2125d-ec8c-4323-9653-9824a2ad815f" providerId="ADAL" clId="{10EEDAB3-2DB0-BA4D-8CC6-6424E46A9142}" dt="2024-01-13T15:32:30.992" v="2953" actId="164"/>
          <ac:grpSpMkLst>
            <pc:docMk/>
            <pc:sldMk cId="3137551220" sldId="329"/>
            <ac:grpSpMk id="15" creationId="{EA325902-5534-CE95-AC85-EEB70F0161FB}"/>
          </ac:grpSpMkLst>
        </pc:grpChg>
        <pc:grpChg chg="add mod">
          <ac:chgData name="Kokchun Giang" userId="67e2125d-ec8c-4323-9653-9824a2ad815f" providerId="ADAL" clId="{10EEDAB3-2DB0-BA4D-8CC6-6424E46A9142}" dt="2024-01-13T15:32:37.170" v="2955" actId="164"/>
          <ac:grpSpMkLst>
            <pc:docMk/>
            <pc:sldMk cId="3137551220" sldId="329"/>
            <ac:grpSpMk id="16" creationId="{6C4254F9-041A-EB58-587B-8794CC165FE1}"/>
          </ac:grpSpMkLst>
        </pc:grpChg>
        <pc:grpChg chg="add mod">
          <ac:chgData name="Kokchun Giang" userId="67e2125d-ec8c-4323-9653-9824a2ad815f" providerId="ADAL" clId="{10EEDAB3-2DB0-BA4D-8CC6-6424E46A9142}" dt="2024-01-13T15:32:52.912" v="2959" actId="164"/>
          <ac:grpSpMkLst>
            <pc:docMk/>
            <pc:sldMk cId="3137551220" sldId="329"/>
            <ac:grpSpMk id="17" creationId="{703E6C8A-ED19-F1B0-AC52-6B642D2A7C3C}"/>
          </ac:grpSpMkLst>
        </pc:grpChg>
        <pc:grpChg chg="del">
          <ac:chgData name="Kokchun Giang" userId="67e2125d-ec8c-4323-9653-9824a2ad815f" providerId="ADAL" clId="{10EEDAB3-2DB0-BA4D-8CC6-6424E46A9142}" dt="2024-01-13T14:06:45.364" v="1430" actId="478"/>
          <ac:grpSpMkLst>
            <pc:docMk/>
            <pc:sldMk cId="3137551220" sldId="329"/>
            <ac:grpSpMk id="20" creationId="{78CE9E8F-35AB-13C5-54DB-D0A785507CE7}"/>
          </ac:grpSpMkLst>
        </pc:grpChg>
        <pc:grpChg chg="del">
          <ac:chgData name="Kokchun Giang" userId="67e2125d-ec8c-4323-9653-9824a2ad815f" providerId="ADAL" clId="{10EEDAB3-2DB0-BA4D-8CC6-6424E46A9142}" dt="2024-01-13T14:06:45.364" v="1430" actId="478"/>
          <ac:grpSpMkLst>
            <pc:docMk/>
            <pc:sldMk cId="3137551220" sldId="329"/>
            <ac:grpSpMk id="38" creationId="{6D5D4F6E-F7B9-ADD1-4B75-8C2885E43881}"/>
          </ac:grpSpMkLst>
        </pc:grpChg>
        <pc:grpChg chg="del">
          <ac:chgData name="Kokchun Giang" userId="67e2125d-ec8c-4323-9653-9824a2ad815f" providerId="ADAL" clId="{10EEDAB3-2DB0-BA4D-8CC6-6424E46A9142}" dt="2024-01-13T14:06:45.364" v="1430" actId="478"/>
          <ac:grpSpMkLst>
            <pc:docMk/>
            <pc:sldMk cId="3137551220" sldId="329"/>
            <ac:grpSpMk id="46" creationId="{9D51CFAE-E945-6F9D-3948-3D5463C530E6}"/>
          </ac:grpSpMkLst>
        </pc:grpChg>
        <pc:grpChg chg="del mod">
          <ac:chgData name="Kokchun Giang" userId="67e2125d-ec8c-4323-9653-9824a2ad815f" providerId="ADAL" clId="{10EEDAB3-2DB0-BA4D-8CC6-6424E46A9142}" dt="2024-01-13T14:07:17.002" v="1438"/>
          <ac:grpSpMkLst>
            <pc:docMk/>
            <pc:sldMk cId="3137551220" sldId="329"/>
            <ac:grpSpMk id="51" creationId="{E1E832CA-52B3-3A23-BCBB-DB5CC9E6C7B1}"/>
          </ac:grpSpMkLst>
        </pc:grpChg>
        <pc:grpChg chg="del">
          <ac:chgData name="Kokchun Giang" userId="67e2125d-ec8c-4323-9653-9824a2ad815f" providerId="ADAL" clId="{10EEDAB3-2DB0-BA4D-8CC6-6424E46A9142}" dt="2024-01-13T14:06:45.364" v="1430" actId="478"/>
          <ac:grpSpMkLst>
            <pc:docMk/>
            <pc:sldMk cId="3137551220" sldId="329"/>
            <ac:grpSpMk id="60" creationId="{50A6E89E-6B21-6357-8AEE-7FF1FE1AA151}"/>
          </ac:grpSpMkLst>
        </pc:grpChg>
        <pc:grpChg chg="del">
          <ac:chgData name="Kokchun Giang" userId="67e2125d-ec8c-4323-9653-9824a2ad815f" providerId="ADAL" clId="{10EEDAB3-2DB0-BA4D-8CC6-6424E46A9142}" dt="2024-01-13T14:06:45.364" v="1430" actId="478"/>
          <ac:grpSpMkLst>
            <pc:docMk/>
            <pc:sldMk cId="3137551220" sldId="329"/>
            <ac:grpSpMk id="72" creationId="{6569500A-A0B8-284E-F51B-EF91C1BED375}"/>
          </ac:grpSpMkLst>
        </pc:grpChg>
        <pc:grpChg chg="del mod">
          <ac:chgData name="Kokchun Giang" userId="67e2125d-ec8c-4323-9653-9824a2ad815f" providerId="ADAL" clId="{10EEDAB3-2DB0-BA4D-8CC6-6424E46A9142}" dt="2024-01-13T14:07:18.839" v="1441"/>
          <ac:grpSpMkLst>
            <pc:docMk/>
            <pc:sldMk cId="3137551220" sldId="329"/>
            <ac:grpSpMk id="77" creationId="{3527698F-F06A-6395-4F2B-4513C4698F29}"/>
          </ac:grpSpMkLst>
        </pc:grpChg>
        <pc:grpChg chg="del mod">
          <ac:chgData name="Kokchun Giang" userId="67e2125d-ec8c-4323-9653-9824a2ad815f" providerId="ADAL" clId="{10EEDAB3-2DB0-BA4D-8CC6-6424E46A9142}" dt="2024-01-13T14:07:19.875" v="1443"/>
          <ac:grpSpMkLst>
            <pc:docMk/>
            <pc:sldMk cId="3137551220" sldId="329"/>
            <ac:grpSpMk id="80" creationId="{99E1A225-BEF9-56F8-4E62-DC20DEFCE207}"/>
          </ac:grpSpMkLst>
        </pc:grpChg>
        <pc:grpChg chg="del mod">
          <ac:chgData name="Kokchun Giang" userId="67e2125d-ec8c-4323-9653-9824a2ad815f" providerId="ADAL" clId="{10EEDAB3-2DB0-BA4D-8CC6-6424E46A9142}" dt="2024-01-13T14:07:21.976" v="1445"/>
          <ac:grpSpMkLst>
            <pc:docMk/>
            <pc:sldMk cId="3137551220" sldId="329"/>
            <ac:grpSpMk id="82" creationId="{1DA3DA39-F9BC-C359-6881-DFBDAFA80D6F}"/>
          </ac:grpSpMkLst>
        </pc:grpChg>
        <pc:grpChg chg="del mod">
          <ac:chgData name="Kokchun Giang" userId="67e2125d-ec8c-4323-9653-9824a2ad815f" providerId="ADAL" clId="{10EEDAB3-2DB0-BA4D-8CC6-6424E46A9142}" dt="2024-01-13T14:07:23.797" v="1448"/>
          <ac:grpSpMkLst>
            <pc:docMk/>
            <pc:sldMk cId="3137551220" sldId="329"/>
            <ac:grpSpMk id="84" creationId="{D4084A0D-857E-61A7-2053-E94832C62968}"/>
          </ac:grpSpMkLst>
        </pc:grpChg>
        <pc:grpChg chg="del">
          <ac:chgData name="Kokchun Giang" userId="67e2125d-ec8c-4323-9653-9824a2ad815f" providerId="ADAL" clId="{10EEDAB3-2DB0-BA4D-8CC6-6424E46A9142}" dt="2024-01-13T14:06:45.364" v="1430" actId="478"/>
          <ac:grpSpMkLst>
            <pc:docMk/>
            <pc:sldMk cId="3137551220" sldId="329"/>
            <ac:grpSpMk id="87" creationId="{432548ED-602C-10C2-D9BF-06717065C7EC}"/>
          </ac:grpSpMkLst>
        </pc:grpChg>
        <pc:grpChg chg="del">
          <ac:chgData name="Kokchun Giang" userId="67e2125d-ec8c-4323-9653-9824a2ad815f" providerId="ADAL" clId="{10EEDAB3-2DB0-BA4D-8CC6-6424E46A9142}" dt="2024-01-13T14:06:45.364" v="1430" actId="478"/>
          <ac:grpSpMkLst>
            <pc:docMk/>
            <pc:sldMk cId="3137551220" sldId="329"/>
            <ac:grpSpMk id="97" creationId="{E2D3C3B4-DD5C-5682-9948-91F1E7C3468C}"/>
          </ac:grpSpMkLst>
        </pc:grpChg>
        <pc:grpChg chg="del">
          <ac:chgData name="Kokchun Giang" userId="67e2125d-ec8c-4323-9653-9824a2ad815f" providerId="ADAL" clId="{10EEDAB3-2DB0-BA4D-8CC6-6424E46A9142}" dt="2024-01-13T14:06:45.364" v="1430" actId="478"/>
          <ac:grpSpMkLst>
            <pc:docMk/>
            <pc:sldMk cId="3137551220" sldId="329"/>
            <ac:grpSpMk id="107" creationId="{3A749F36-0AC1-4E93-2162-1537C2B48376}"/>
          </ac:grpSpMkLst>
        </pc:grpChg>
        <pc:grpChg chg="del">
          <ac:chgData name="Kokchun Giang" userId="67e2125d-ec8c-4323-9653-9824a2ad815f" providerId="ADAL" clId="{10EEDAB3-2DB0-BA4D-8CC6-6424E46A9142}" dt="2024-01-13T14:06:45.364" v="1430" actId="478"/>
          <ac:grpSpMkLst>
            <pc:docMk/>
            <pc:sldMk cId="3137551220" sldId="329"/>
            <ac:grpSpMk id="116" creationId="{AFDCA17A-CA5B-9C98-0FB4-7EB55447FAA1}"/>
          </ac:grpSpMkLst>
        </pc:grpChg>
        <pc:grpChg chg="mod">
          <ac:chgData name="Kokchun Giang" userId="67e2125d-ec8c-4323-9653-9824a2ad815f" providerId="ADAL" clId="{10EEDAB3-2DB0-BA4D-8CC6-6424E46A9142}" dt="2024-01-13T14:08:16.737" v="1492" actId="164"/>
          <ac:grpSpMkLst>
            <pc:docMk/>
            <pc:sldMk cId="3137551220" sldId="329"/>
            <ac:grpSpMk id="119" creationId="{EEF9574C-F5A3-2146-AB74-5993F8CBB18F}"/>
          </ac:grpSpMkLst>
        </pc:grpChg>
        <pc:grpChg chg="mod">
          <ac:chgData name="Kokchun Giang" userId="67e2125d-ec8c-4323-9653-9824a2ad815f" providerId="ADAL" clId="{10EEDAB3-2DB0-BA4D-8CC6-6424E46A9142}" dt="2024-01-13T14:08:16.737" v="1492" actId="164"/>
          <ac:grpSpMkLst>
            <pc:docMk/>
            <pc:sldMk cId="3137551220" sldId="329"/>
            <ac:grpSpMk id="127" creationId="{395C2DF9-594C-32CC-D670-E381628C6919}"/>
          </ac:grpSpMkLst>
        </pc:grpChg>
        <pc:grpChg chg="del">
          <ac:chgData name="Kokchun Giang" userId="67e2125d-ec8c-4323-9653-9824a2ad815f" providerId="ADAL" clId="{10EEDAB3-2DB0-BA4D-8CC6-6424E46A9142}" dt="2024-01-13T14:06:48.505" v="1431" actId="478"/>
          <ac:grpSpMkLst>
            <pc:docMk/>
            <pc:sldMk cId="3137551220" sldId="329"/>
            <ac:grpSpMk id="151" creationId="{6521396A-EA21-BE53-C1E2-58C1209D2A87}"/>
          </ac:grpSpMkLst>
        </pc:grpChg>
        <pc:grpChg chg="del">
          <ac:chgData name="Kokchun Giang" userId="67e2125d-ec8c-4323-9653-9824a2ad815f" providerId="ADAL" clId="{10EEDAB3-2DB0-BA4D-8CC6-6424E46A9142}" dt="2024-01-13T14:06:45.364" v="1430" actId="478"/>
          <ac:grpSpMkLst>
            <pc:docMk/>
            <pc:sldMk cId="3137551220" sldId="329"/>
            <ac:grpSpMk id="173" creationId="{7AFD7003-D2BE-1C5E-D64B-5735F00EA106}"/>
          </ac:grpSpMkLst>
        </pc:grpChg>
        <pc:grpChg chg="del">
          <ac:chgData name="Kokchun Giang" userId="67e2125d-ec8c-4323-9653-9824a2ad815f" providerId="ADAL" clId="{10EEDAB3-2DB0-BA4D-8CC6-6424E46A9142}" dt="2024-01-13T14:06:45.364" v="1430" actId="478"/>
          <ac:grpSpMkLst>
            <pc:docMk/>
            <pc:sldMk cId="3137551220" sldId="329"/>
            <ac:grpSpMk id="174" creationId="{4A5BEC13-E16E-3E4F-0B1E-54A65169CDBB}"/>
          </ac:grpSpMkLst>
        </pc:grpChg>
        <pc:grpChg chg="del">
          <ac:chgData name="Kokchun Giang" userId="67e2125d-ec8c-4323-9653-9824a2ad815f" providerId="ADAL" clId="{10EEDAB3-2DB0-BA4D-8CC6-6424E46A9142}" dt="2024-01-13T14:06:45.364" v="1430" actId="478"/>
          <ac:grpSpMkLst>
            <pc:docMk/>
            <pc:sldMk cId="3137551220" sldId="329"/>
            <ac:grpSpMk id="175" creationId="{9BD019EE-A8ED-40B5-B783-E896BBC9B08A}"/>
          </ac:grpSpMkLst>
        </pc:grpChg>
        <pc:grpChg chg="del">
          <ac:chgData name="Kokchun Giang" userId="67e2125d-ec8c-4323-9653-9824a2ad815f" providerId="ADAL" clId="{10EEDAB3-2DB0-BA4D-8CC6-6424E46A9142}" dt="2024-01-13T14:06:33.570" v="1427" actId="478"/>
          <ac:grpSpMkLst>
            <pc:docMk/>
            <pc:sldMk cId="3137551220" sldId="329"/>
            <ac:grpSpMk id="188" creationId="{932C5C9A-06BA-26EA-4AC0-27B2043F3D50}"/>
          </ac:grpSpMkLst>
        </pc:grpChg>
        <pc:grpChg chg="del">
          <ac:chgData name="Kokchun Giang" userId="67e2125d-ec8c-4323-9653-9824a2ad815f" providerId="ADAL" clId="{10EEDAB3-2DB0-BA4D-8CC6-6424E46A9142}" dt="2024-01-13T14:06:33.570" v="1427" actId="478"/>
          <ac:grpSpMkLst>
            <pc:docMk/>
            <pc:sldMk cId="3137551220" sldId="329"/>
            <ac:grpSpMk id="189" creationId="{D39C79AE-5C3C-579D-08D4-E722BCE7E893}"/>
          </ac:grpSpMkLst>
        </pc:grpChg>
        <pc:grpChg chg="del">
          <ac:chgData name="Kokchun Giang" userId="67e2125d-ec8c-4323-9653-9824a2ad815f" providerId="ADAL" clId="{10EEDAB3-2DB0-BA4D-8CC6-6424E46A9142}" dt="2024-01-13T14:06:40.912" v="1428" actId="478"/>
          <ac:grpSpMkLst>
            <pc:docMk/>
            <pc:sldMk cId="3137551220" sldId="329"/>
            <ac:grpSpMk id="197" creationId="{D8869EA1-9704-3F2A-A902-666FDF4E0AB1}"/>
          </ac:grpSpMkLst>
        </pc:grpChg>
        <pc:grpChg chg="del">
          <ac:chgData name="Kokchun Giang" userId="67e2125d-ec8c-4323-9653-9824a2ad815f" providerId="ADAL" clId="{10EEDAB3-2DB0-BA4D-8CC6-6424E46A9142}" dt="2024-01-13T14:06:33.570" v="1427" actId="478"/>
          <ac:grpSpMkLst>
            <pc:docMk/>
            <pc:sldMk cId="3137551220" sldId="329"/>
            <ac:grpSpMk id="198" creationId="{F1D7E055-9097-CEE9-8479-FB8055CA4ED3}"/>
          </ac:grpSpMkLst>
        </pc:grpChg>
        <pc:grpChg chg="del">
          <ac:chgData name="Kokchun Giang" userId="67e2125d-ec8c-4323-9653-9824a2ad815f" providerId="ADAL" clId="{10EEDAB3-2DB0-BA4D-8CC6-6424E46A9142}" dt="2024-01-13T14:06:33.570" v="1427" actId="478"/>
          <ac:grpSpMkLst>
            <pc:docMk/>
            <pc:sldMk cId="3137551220" sldId="329"/>
            <ac:grpSpMk id="206" creationId="{035C30A0-BB13-AC4C-D8B1-4C4D3B4CB02D}"/>
          </ac:grpSpMkLst>
        </pc:grpChg>
        <pc:grpChg chg="del">
          <ac:chgData name="Kokchun Giang" userId="67e2125d-ec8c-4323-9653-9824a2ad815f" providerId="ADAL" clId="{10EEDAB3-2DB0-BA4D-8CC6-6424E46A9142}" dt="2024-01-13T14:06:33.570" v="1427" actId="478"/>
          <ac:grpSpMkLst>
            <pc:docMk/>
            <pc:sldMk cId="3137551220" sldId="329"/>
            <ac:grpSpMk id="207" creationId="{ED57573B-4059-7BDD-FA88-C4964509F4D3}"/>
          </ac:grpSpMkLst>
        </pc:grpChg>
        <pc:grpChg chg="del">
          <ac:chgData name="Kokchun Giang" userId="67e2125d-ec8c-4323-9653-9824a2ad815f" providerId="ADAL" clId="{10EEDAB3-2DB0-BA4D-8CC6-6424E46A9142}" dt="2024-01-13T14:06:33.570" v="1427" actId="478"/>
          <ac:grpSpMkLst>
            <pc:docMk/>
            <pc:sldMk cId="3137551220" sldId="329"/>
            <ac:grpSpMk id="232" creationId="{81B83FEA-3357-5F49-422A-0165F711B90B}"/>
          </ac:grpSpMkLst>
        </pc:grpChg>
        <pc:grpChg chg="del">
          <ac:chgData name="Kokchun Giang" userId="67e2125d-ec8c-4323-9653-9824a2ad815f" providerId="ADAL" clId="{10EEDAB3-2DB0-BA4D-8CC6-6424E46A9142}" dt="2024-01-13T14:06:33.570" v="1427" actId="478"/>
          <ac:grpSpMkLst>
            <pc:docMk/>
            <pc:sldMk cId="3137551220" sldId="329"/>
            <ac:grpSpMk id="233" creationId="{23C4185A-D1D1-7538-7E54-185CC1F0B59F}"/>
          </ac:grpSpMkLst>
        </pc:grpChg>
        <pc:grpChg chg="del">
          <ac:chgData name="Kokchun Giang" userId="67e2125d-ec8c-4323-9653-9824a2ad815f" providerId="ADAL" clId="{10EEDAB3-2DB0-BA4D-8CC6-6424E46A9142}" dt="2024-01-13T14:06:33.570" v="1427" actId="478"/>
          <ac:grpSpMkLst>
            <pc:docMk/>
            <pc:sldMk cId="3137551220" sldId="329"/>
            <ac:grpSpMk id="234" creationId="{9334830E-C0D7-45C9-399A-A97045CBCA2E}"/>
          </ac:grpSpMkLst>
        </pc:grpChg>
        <pc:grpChg chg="del">
          <ac:chgData name="Kokchun Giang" userId="67e2125d-ec8c-4323-9653-9824a2ad815f" providerId="ADAL" clId="{10EEDAB3-2DB0-BA4D-8CC6-6424E46A9142}" dt="2024-01-13T14:06:40.912" v="1428" actId="478"/>
          <ac:grpSpMkLst>
            <pc:docMk/>
            <pc:sldMk cId="3137551220" sldId="329"/>
            <ac:grpSpMk id="235" creationId="{5DC0AEE7-F493-528E-7667-7011BF7EDF8B}"/>
          </ac:grpSpMkLst>
        </pc:grpChg>
        <pc:grpChg chg="del">
          <ac:chgData name="Kokchun Giang" userId="67e2125d-ec8c-4323-9653-9824a2ad815f" providerId="ADAL" clId="{10EEDAB3-2DB0-BA4D-8CC6-6424E46A9142}" dt="2024-01-13T14:06:33.570" v="1427" actId="478"/>
          <ac:grpSpMkLst>
            <pc:docMk/>
            <pc:sldMk cId="3137551220" sldId="329"/>
            <ac:grpSpMk id="237" creationId="{2532B878-C410-2608-C5C6-CAED0E354AE5}"/>
          </ac:grpSpMkLst>
        </pc:grpChg>
        <pc:grpChg chg="del">
          <ac:chgData name="Kokchun Giang" userId="67e2125d-ec8c-4323-9653-9824a2ad815f" providerId="ADAL" clId="{10EEDAB3-2DB0-BA4D-8CC6-6424E46A9142}" dt="2024-01-13T14:06:33.570" v="1427" actId="478"/>
          <ac:grpSpMkLst>
            <pc:docMk/>
            <pc:sldMk cId="3137551220" sldId="329"/>
            <ac:grpSpMk id="239" creationId="{31BBA110-20EE-862A-7155-2F544AB9EA5C}"/>
          </ac:grpSpMkLst>
        </pc:grpChg>
        <pc:grpChg chg="del">
          <ac:chgData name="Kokchun Giang" userId="67e2125d-ec8c-4323-9653-9824a2ad815f" providerId="ADAL" clId="{10EEDAB3-2DB0-BA4D-8CC6-6424E46A9142}" dt="2024-01-13T14:06:33.570" v="1427" actId="478"/>
          <ac:grpSpMkLst>
            <pc:docMk/>
            <pc:sldMk cId="3137551220" sldId="329"/>
            <ac:grpSpMk id="249" creationId="{F1EA76B2-DBB2-733B-B9CE-951D359075F4}"/>
          </ac:grpSpMkLst>
        </pc:grpChg>
        <pc:grpChg chg="del">
          <ac:chgData name="Kokchun Giang" userId="67e2125d-ec8c-4323-9653-9824a2ad815f" providerId="ADAL" clId="{10EEDAB3-2DB0-BA4D-8CC6-6424E46A9142}" dt="2024-01-13T14:06:40.912" v="1428" actId="478"/>
          <ac:grpSpMkLst>
            <pc:docMk/>
            <pc:sldMk cId="3137551220" sldId="329"/>
            <ac:grpSpMk id="258" creationId="{EB11367C-2D17-A839-8F7E-991375EDC57D}"/>
          </ac:grpSpMkLst>
        </pc:grpChg>
        <pc:grpChg chg="del">
          <ac:chgData name="Kokchun Giang" userId="67e2125d-ec8c-4323-9653-9824a2ad815f" providerId="ADAL" clId="{10EEDAB3-2DB0-BA4D-8CC6-6424E46A9142}" dt="2024-01-13T14:06:33.570" v="1427" actId="478"/>
          <ac:grpSpMkLst>
            <pc:docMk/>
            <pc:sldMk cId="3137551220" sldId="329"/>
            <ac:grpSpMk id="259" creationId="{0AEF5C6A-D25B-2648-10C9-584DA48BC735}"/>
          </ac:grpSpMkLst>
        </pc:grpChg>
        <pc:grpChg chg="del">
          <ac:chgData name="Kokchun Giang" userId="67e2125d-ec8c-4323-9653-9824a2ad815f" providerId="ADAL" clId="{10EEDAB3-2DB0-BA4D-8CC6-6424E46A9142}" dt="2024-01-13T14:06:40.912" v="1428" actId="478"/>
          <ac:grpSpMkLst>
            <pc:docMk/>
            <pc:sldMk cId="3137551220" sldId="329"/>
            <ac:grpSpMk id="279" creationId="{07EF7598-2488-0E2C-6F48-8AB0EBC903C5}"/>
          </ac:grpSpMkLst>
        </pc:grpChg>
        <pc:grpChg chg="del">
          <ac:chgData name="Kokchun Giang" userId="67e2125d-ec8c-4323-9653-9824a2ad815f" providerId="ADAL" clId="{10EEDAB3-2DB0-BA4D-8CC6-6424E46A9142}" dt="2024-01-13T14:06:42.305" v="1429" actId="478"/>
          <ac:grpSpMkLst>
            <pc:docMk/>
            <pc:sldMk cId="3137551220" sldId="329"/>
            <ac:grpSpMk id="289" creationId="{3AC47D12-DC71-F10D-F268-4B3FC0A94016}"/>
          </ac:grpSpMkLst>
        </pc:grpChg>
        <pc:grpChg chg="del">
          <ac:chgData name="Kokchun Giang" userId="67e2125d-ec8c-4323-9653-9824a2ad815f" providerId="ADAL" clId="{10EEDAB3-2DB0-BA4D-8CC6-6424E46A9142}" dt="2024-01-13T14:06:33.570" v="1427" actId="478"/>
          <ac:grpSpMkLst>
            <pc:docMk/>
            <pc:sldMk cId="3137551220" sldId="329"/>
            <ac:grpSpMk id="296" creationId="{6DA56660-CA13-D415-E455-75F3C9B32E5A}"/>
          </ac:grpSpMkLst>
        </pc:grpChg>
        <pc:grpChg chg="mod">
          <ac:chgData name="Kokchun Giang" userId="67e2125d-ec8c-4323-9653-9824a2ad815f" providerId="ADAL" clId="{10EEDAB3-2DB0-BA4D-8CC6-6424E46A9142}" dt="2024-01-13T14:08:16.737" v="1492" actId="164"/>
          <ac:grpSpMkLst>
            <pc:docMk/>
            <pc:sldMk cId="3137551220" sldId="329"/>
            <ac:grpSpMk id="302" creationId="{38606AB0-0797-1884-6322-84AECE099926}"/>
          </ac:grpSpMkLst>
        </pc:grpChg>
        <pc:grpChg chg="del">
          <ac:chgData name="Kokchun Giang" userId="67e2125d-ec8c-4323-9653-9824a2ad815f" providerId="ADAL" clId="{10EEDAB3-2DB0-BA4D-8CC6-6424E46A9142}" dt="2024-01-13T14:06:33.570" v="1427" actId="478"/>
          <ac:grpSpMkLst>
            <pc:docMk/>
            <pc:sldMk cId="3137551220" sldId="329"/>
            <ac:grpSpMk id="305" creationId="{3623D569-7A5A-F331-10D6-3C0E0AD20B62}"/>
          </ac:grpSpMkLst>
        </pc:grpChg>
        <pc:grpChg chg="del">
          <ac:chgData name="Kokchun Giang" userId="67e2125d-ec8c-4323-9653-9824a2ad815f" providerId="ADAL" clId="{10EEDAB3-2DB0-BA4D-8CC6-6424E46A9142}" dt="2024-01-13T14:06:33.570" v="1427" actId="478"/>
          <ac:grpSpMkLst>
            <pc:docMk/>
            <pc:sldMk cId="3137551220" sldId="329"/>
            <ac:grpSpMk id="310" creationId="{8C7F5601-8B51-2E30-F478-3C061537DA41}"/>
          </ac:grpSpMkLst>
        </pc:grpChg>
        <pc:grpChg chg="mod">
          <ac:chgData name="Kokchun Giang" userId="67e2125d-ec8c-4323-9653-9824a2ad815f" providerId="ADAL" clId="{10EEDAB3-2DB0-BA4D-8CC6-6424E46A9142}" dt="2024-01-13T14:08:16.737" v="1492" actId="164"/>
          <ac:grpSpMkLst>
            <pc:docMk/>
            <pc:sldMk cId="3137551220" sldId="329"/>
            <ac:grpSpMk id="316" creationId="{4C8F242E-E2DB-FFFA-81BB-9FE4242CBD5A}"/>
          </ac:grpSpMkLst>
        </pc:grpChg>
        <pc:grpChg chg="mod">
          <ac:chgData name="Kokchun Giang" userId="67e2125d-ec8c-4323-9653-9824a2ad815f" providerId="ADAL" clId="{10EEDAB3-2DB0-BA4D-8CC6-6424E46A9142}" dt="2024-01-13T14:08:16.737" v="1492" actId="164"/>
          <ac:grpSpMkLst>
            <pc:docMk/>
            <pc:sldMk cId="3137551220" sldId="329"/>
            <ac:grpSpMk id="320" creationId="{C1E00B32-50E6-8748-A1FB-5FFD27D7B424}"/>
          </ac:grpSpMkLst>
        </pc:grpChg>
        <pc:grpChg chg="mod">
          <ac:chgData name="Kokchun Giang" userId="67e2125d-ec8c-4323-9653-9824a2ad815f" providerId="ADAL" clId="{10EEDAB3-2DB0-BA4D-8CC6-6424E46A9142}" dt="2024-01-13T14:08:16.737" v="1492" actId="164"/>
          <ac:grpSpMkLst>
            <pc:docMk/>
            <pc:sldMk cId="3137551220" sldId="329"/>
            <ac:grpSpMk id="332" creationId="{6970D930-6A5C-7B6D-49F7-97E49464BE69}"/>
          </ac:grpSpMkLst>
        </pc:grpChg>
        <pc:grpChg chg="del">
          <ac:chgData name="Kokchun Giang" userId="67e2125d-ec8c-4323-9653-9824a2ad815f" providerId="ADAL" clId="{10EEDAB3-2DB0-BA4D-8CC6-6424E46A9142}" dt="2024-01-13T14:06:33.570" v="1427" actId="478"/>
          <ac:grpSpMkLst>
            <pc:docMk/>
            <pc:sldMk cId="3137551220" sldId="329"/>
            <ac:grpSpMk id="336" creationId="{F7896284-D0E2-22C2-7E2F-B07DCBC3C4ED}"/>
          </ac:grpSpMkLst>
        </pc:grpChg>
        <pc:grpChg chg="mod">
          <ac:chgData name="Kokchun Giang" userId="67e2125d-ec8c-4323-9653-9824a2ad815f" providerId="ADAL" clId="{10EEDAB3-2DB0-BA4D-8CC6-6424E46A9142}" dt="2024-01-13T14:08:05.518" v="1491"/>
          <ac:grpSpMkLst>
            <pc:docMk/>
            <pc:sldMk cId="3137551220" sldId="329"/>
            <ac:grpSpMk id="344" creationId="{EA546BDB-5E95-3E04-BB25-C70AB9C51A05}"/>
          </ac:grpSpMkLst>
        </pc:grpChg>
        <pc:grpChg chg="add mod">
          <ac:chgData name="Kokchun Giang" userId="67e2125d-ec8c-4323-9653-9824a2ad815f" providerId="ADAL" clId="{10EEDAB3-2DB0-BA4D-8CC6-6424E46A9142}" dt="2024-01-13T14:20:04.843" v="2247" actId="1076"/>
          <ac:grpSpMkLst>
            <pc:docMk/>
            <pc:sldMk cId="3137551220" sldId="329"/>
            <ac:grpSpMk id="345" creationId="{BC147FF4-1943-43EE-470E-2BBA4A586527}"/>
          </ac:grpSpMkLst>
        </pc:grpChg>
        <pc:grpChg chg="del">
          <ac:chgData name="Kokchun Giang" userId="67e2125d-ec8c-4323-9653-9824a2ad815f" providerId="ADAL" clId="{10EEDAB3-2DB0-BA4D-8CC6-6424E46A9142}" dt="2024-01-13T14:06:30.685" v="1426" actId="478"/>
          <ac:grpSpMkLst>
            <pc:docMk/>
            <pc:sldMk cId="3137551220" sldId="329"/>
            <ac:grpSpMk id="358" creationId="{D0041E76-845B-6A56-79F2-7C1A0B0BA154}"/>
          </ac:grpSpMkLst>
        </pc:grpChg>
        <pc:grpChg chg="del">
          <ac:chgData name="Kokchun Giang" userId="67e2125d-ec8c-4323-9653-9824a2ad815f" providerId="ADAL" clId="{10EEDAB3-2DB0-BA4D-8CC6-6424E46A9142}" dt="2024-01-13T14:06:30.685" v="1426" actId="478"/>
          <ac:grpSpMkLst>
            <pc:docMk/>
            <pc:sldMk cId="3137551220" sldId="329"/>
            <ac:grpSpMk id="359" creationId="{156B4720-4F89-D17A-D0E9-3558FE715E83}"/>
          </ac:grpSpMkLst>
        </pc:grpChg>
        <pc:grpChg chg="del">
          <ac:chgData name="Kokchun Giang" userId="67e2125d-ec8c-4323-9653-9824a2ad815f" providerId="ADAL" clId="{10EEDAB3-2DB0-BA4D-8CC6-6424E46A9142}" dt="2024-01-13T14:06:30.685" v="1426" actId="478"/>
          <ac:grpSpMkLst>
            <pc:docMk/>
            <pc:sldMk cId="3137551220" sldId="329"/>
            <ac:grpSpMk id="375" creationId="{1028B69C-357D-3FC3-6D03-2C063CBD8AE6}"/>
          </ac:grpSpMkLst>
        </pc:grpChg>
        <pc:grpChg chg="del">
          <ac:chgData name="Kokchun Giang" userId="67e2125d-ec8c-4323-9653-9824a2ad815f" providerId="ADAL" clId="{10EEDAB3-2DB0-BA4D-8CC6-6424E46A9142}" dt="2024-01-13T14:06:30.685" v="1426" actId="478"/>
          <ac:grpSpMkLst>
            <pc:docMk/>
            <pc:sldMk cId="3137551220" sldId="329"/>
            <ac:grpSpMk id="398" creationId="{2D53917E-5AA0-C26A-AE1C-4F50C673476F}"/>
          </ac:grpSpMkLst>
        </pc:grpChg>
        <pc:grpChg chg="del">
          <ac:chgData name="Kokchun Giang" userId="67e2125d-ec8c-4323-9653-9824a2ad815f" providerId="ADAL" clId="{10EEDAB3-2DB0-BA4D-8CC6-6424E46A9142}" dt="2024-01-13T14:06:30.685" v="1426" actId="478"/>
          <ac:grpSpMkLst>
            <pc:docMk/>
            <pc:sldMk cId="3137551220" sldId="329"/>
            <ac:grpSpMk id="401" creationId="{74A7A02F-097F-5D74-7A56-6F3A635D479C}"/>
          </ac:grpSpMkLst>
        </pc:grpChg>
        <pc:grpChg chg="del">
          <ac:chgData name="Kokchun Giang" userId="67e2125d-ec8c-4323-9653-9824a2ad815f" providerId="ADAL" clId="{10EEDAB3-2DB0-BA4D-8CC6-6424E46A9142}" dt="2024-01-13T14:06:30.685" v="1426" actId="478"/>
          <ac:grpSpMkLst>
            <pc:docMk/>
            <pc:sldMk cId="3137551220" sldId="329"/>
            <ac:grpSpMk id="407" creationId="{F5F8C07C-87C6-BC4C-1C64-5CA135BE2AAE}"/>
          </ac:grpSpMkLst>
        </pc:grpChg>
        <pc:grpChg chg="del">
          <ac:chgData name="Kokchun Giang" userId="67e2125d-ec8c-4323-9653-9824a2ad815f" providerId="ADAL" clId="{10EEDAB3-2DB0-BA4D-8CC6-6424E46A9142}" dt="2024-01-13T14:06:30.685" v="1426" actId="478"/>
          <ac:grpSpMkLst>
            <pc:docMk/>
            <pc:sldMk cId="3137551220" sldId="329"/>
            <ac:grpSpMk id="415" creationId="{EC53F87D-CDF7-2A58-1E3C-9E68D6693E2F}"/>
          </ac:grpSpMkLst>
        </pc:grpChg>
        <pc:grpChg chg="mod">
          <ac:chgData name="Kokchun Giang" userId="67e2125d-ec8c-4323-9653-9824a2ad815f" providerId="ADAL" clId="{10EEDAB3-2DB0-BA4D-8CC6-6424E46A9142}" dt="2024-01-13T15:31:06.221" v="2932" actId="164"/>
          <ac:grpSpMkLst>
            <pc:docMk/>
            <pc:sldMk cId="3137551220" sldId="329"/>
            <ac:grpSpMk id="422" creationId="{8DEE15A6-CDB8-E938-C3CA-34697B727313}"/>
          </ac:grpSpMkLst>
        </pc:grpChg>
        <pc:grpChg chg="mod">
          <ac:chgData name="Kokchun Giang" userId="67e2125d-ec8c-4323-9653-9824a2ad815f" providerId="ADAL" clId="{10EEDAB3-2DB0-BA4D-8CC6-6424E46A9142}" dt="2024-01-13T15:31:06.221" v="2932" actId="164"/>
          <ac:grpSpMkLst>
            <pc:docMk/>
            <pc:sldMk cId="3137551220" sldId="329"/>
            <ac:grpSpMk id="423" creationId="{AB7F12E8-846B-8DD4-690C-8E860B1AD727}"/>
          </ac:grpSpMkLst>
        </pc:grpChg>
        <pc:grpChg chg="del">
          <ac:chgData name="Kokchun Giang" userId="67e2125d-ec8c-4323-9653-9824a2ad815f" providerId="ADAL" clId="{10EEDAB3-2DB0-BA4D-8CC6-6424E46A9142}" dt="2024-01-13T14:06:30.685" v="1426" actId="478"/>
          <ac:grpSpMkLst>
            <pc:docMk/>
            <pc:sldMk cId="3137551220" sldId="329"/>
            <ac:grpSpMk id="430" creationId="{6DFE5F96-9CF5-205F-E223-193191486107}"/>
          </ac:grpSpMkLst>
        </pc:grpChg>
        <pc:grpChg chg="del">
          <ac:chgData name="Kokchun Giang" userId="67e2125d-ec8c-4323-9653-9824a2ad815f" providerId="ADAL" clId="{10EEDAB3-2DB0-BA4D-8CC6-6424E46A9142}" dt="2024-01-13T14:06:30.685" v="1426" actId="478"/>
          <ac:grpSpMkLst>
            <pc:docMk/>
            <pc:sldMk cId="3137551220" sldId="329"/>
            <ac:grpSpMk id="444" creationId="{89490098-EBE5-AC2A-6FB5-3F8AE834B94F}"/>
          </ac:grpSpMkLst>
        </pc:grpChg>
        <pc:grpChg chg="del">
          <ac:chgData name="Kokchun Giang" userId="67e2125d-ec8c-4323-9653-9824a2ad815f" providerId="ADAL" clId="{10EEDAB3-2DB0-BA4D-8CC6-6424E46A9142}" dt="2024-01-13T14:06:30.685" v="1426" actId="478"/>
          <ac:grpSpMkLst>
            <pc:docMk/>
            <pc:sldMk cId="3137551220" sldId="329"/>
            <ac:grpSpMk id="446" creationId="{45A17CEA-37A1-E34D-9EAC-0B8E6732BA0F}"/>
          </ac:grpSpMkLst>
        </pc:grpChg>
        <pc:grpChg chg="mod">
          <ac:chgData name="Kokchun Giang" userId="67e2125d-ec8c-4323-9653-9824a2ad815f" providerId="ADAL" clId="{10EEDAB3-2DB0-BA4D-8CC6-6424E46A9142}" dt="2024-01-13T15:31:06.221" v="2932" actId="164"/>
          <ac:grpSpMkLst>
            <pc:docMk/>
            <pc:sldMk cId="3137551220" sldId="329"/>
            <ac:grpSpMk id="451" creationId="{246F418A-360D-C771-BE05-2B22C938B1B1}"/>
          </ac:grpSpMkLst>
        </pc:grpChg>
        <pc:grpChg chg="mod">
          <ac:chgData name="Kokchun Giang" userId="67e2125d-ec8c-4323-9653-9824a2ad815f" providerId="ADAL" clId="{10EEDAB3-2DB0-BA4D-8CC6-6424E46A9142}" dt="2024-01-13T15:31:39.237" v="2939" actId="164"/>
          <ac:grpSpMkLst>
            <pc:docMk/>
            <pc:sldMk cId="3137551220" sldId="329"/>
            <ac:grpSpMk id="461" creationId="{C22E6217-841C-748A-AB78-71A836162597}"/>
          </ac:grpSpMkLst>
        </pc:grpChg>
        <pc:grpChg chg="mod">
          <ac:chgData name="Kokchun Giang" userId="67e2125d-ec8c-4323-9653-9824a2ad815f" providerId="ADAL" clId="{10EEDAB3-2DB0-BA4D-8CC6-6424E46A9142}" dt="2024-01-13T15:31:39.237" v="2939" actId="164"/>
          <ac:grpSpMkLst>
            <pc:docMk/>
            <pc:sldMk cId="3137551220" sldId="329"/>
            <ac:grpSpMk id="464" creationId="{E9144AC6-0BBC-9A41-50E7-BF28A8799404}"/>
          </ac:grpSpMkLst>
        </pc:grpChg>
        <pc:grpChg chg="del mod">
          <ac:chgData name="Kokchun Giang" userId="67e2125d-ec8c-4323-9653-9824a2ad815f" providerId="ADAL" clId="{10EEDAB3-2DB0-BA4D-8CC6-6424E46A9142}" dt="2024-01-13T14:09:35.229" v="1548"/>
          <ac:grpSpMkLst>
            <pc:docMk/>
            <pc:sldMk cId="3137551220" sldId="329"/>
            <ac:grpSpMk id="473" creationId="{E9BDDC49-D76D-C0FA-C995-21D693A3F76F}"/>
          </ac:grpSpMkLst>
        </pc:grpChg>
        <pc:grpChg chg="mod">
          <ac:chgData name="Kokchun Giang" userId="67e2125d-ec8c-4323-9653-9824a2ad815f" providerId="ADAL" clId="{10EEDAB3-2DB0-BA4D-8CC6-6424E46A9142}" dt="2024-01-13T15:31:39.237" v="2939" actId="164"/>
          <ac:grpSpMkLst>
            <pc:docMk/>
            <pc:sldMk cId="3137551220" sldId="329"/>
            <ac:grpSpMk id="480" creationId="{BA334C43-7429-8C01-584B-39D43440CF3C}"/>
          </ac:grpSpMkLst>
        </pc:grpChg>
        <pc:grpChg chg="mod">
          <ac:chgData name="Kokchun Giang" userId="67e2125d-ec8c-4323-9653-9824a2ad815f" providerId="ADAL" clId="{10EEDAB3-2DB0-BA4D-8CC6-6424E46A9142}" dt="2024-01-13T15:31:39.237" v="2939" actId="164"/>
          <ac:grpSpMkLst>
            <pc:docMk/>
            <pc:sldMk cId="3137551220" sldId="329"/>
            <ac:grpSpMk id="485" creationId="{24C2B882-0D10-6D14-846A-C6C488AA884A}"/>
          </ac:grpSpMkLst>
        </pc:grpChg>
        <pc:grpChg chg="mod">
          <ac:chgData name="Kokchun Giang" userId="67e2125d-ec8c-4323-9653-9824a2ad815f" providerId="ADAL" clId="{10EEDAB3-2DB0-BA4D-8CC6-6424E46A9142}" dt="2024-01-13T15:31:54.585" v="2943" actId="164"/>
          <ac:grpSpMkLst>
            <pc:docMk/>
            <pc:sldMk cId="3137551220" sldId="329"/>
            <ac:grpSpMk id="497" creationId="{2333C0DC-8FEF-C833-BACA-3140AB407D3D}"/>
          </ac:grpSpMkLst>
        </pc:grpChg>
        <pc:grpChg chg="mod">
          <ac:chgData name="Kokchun Giang" userId="67e2125d-ec8c-4323-9653-9824a2ad815f" providerId="ADAL" clId="{10EEDAB3-2DB0-BA4D-8CC6-6424E46A9142}" dt="2024-01-13T15:31:54.585" v="2943" actId="164"/>
          <ac:grpSpMkLst>
            <pc:docMk/>
            <pc:sldMk cId="3137551220" sldId="329"/>
            <ac:grpSpMk id="504" creationId="{47091483-E78D-2188-2652-DDA7E4BB06E0}"/>
          </ac:grpSpMkLst>
        </pc:grpChg>
        <pc:grpChg chg="add del mod">
          <ac:chgData name="Kokchun Giang" userId="67e2125d-ec8c-4323-9653-9824a2ad815f" providerId="ADAL" clId="{10EEDAB3-2DB0-BA4D-8CC6-6424E46A9142}" dt="2024-01-13T14:10:25.266" v="1600"/>
          <ac:grpSpMkLst>
            <pc:docMk/>
            <pc:sldMk cId="3137551220" sldId="329"/>
            <ac:grpSpMk id="516" creationId="{D8FF479D-7699-7D80-2904-945EB48A5599}"/>
          </ac:grpSpMkLst>
        </pc:grpChg>
        <pc:grpChg chg="mod">
          <ac:chgData name="Kokchun Giang" userId="67e2125d-ec8c-4323-9653-9824a2ad815f" providerId="ADAL" clId="{10EEDAB3-2DB0-BA4D-8CC6-6424E46A9142}" dt="2024-01-13T14:10:21.732" v="1594"/>
          <ac:grpSpMkLst>
            <pc:docMk/>
            <pc:sldMk cId="3137551220" sldId="329"/>
            <ac:grpSpMk id="524" creationId="{43ABBCD6-73B8-CC32-4332-FE06836ED670}"/>
          </ac:grpSpMkLst>
        </pc:grpChg>
        <pc:grpChg chg="mod">
          <ac:chgData name="Kokchun Giang" userId="67e2125d-ec8c-4323-9653-9824a2ad815f" providerId="ADAL" clId="{10EEDAB3-2DB0-BA4D-8CC6-6424E46A9142}" dt="2024-01-13T15:31:54.585" v="2943" actId="164"/>
          <ac:grpSpMkLst>
            <pc:docMk/>
            <pc:sldMk cId="3137551220" sldId="329"/>
            <ac:grpSpMk id="529" creationId="{B767002A-5901-EFD6-2325-6D54EA927946}"/>
          </ac:grpSpMkLst>
        </pc:grpChg>
        <pc:grpChg chg="mod">
          <ac:chgData name="Kokchun Giang" userId="67e2125d-ec8c-4323-9653-9824a2ad815f" providerId="ADAL" clId="{10EEDAB3-2DB0-BA4D-8CC6-6424E46A9142}" dt="2024-01-13T15:32:15.867" v="2949" actId="164"/>
          <ac:grpSpMkLst>
            <pc:docMk/>
            <pc:sldMk cId="3137551220" sldId="329"/>
            <ac:grpSpMk id="537" creationId="{C8FD16CB-D19A-2364-360D-B2CA99C82CD7}"/>
          </ac:grpSpMkLst>
        </pc:grpChg>
        <pc:grpChg chg="del mod">
          <ac:chgData name="Kokchun Giang" userId="67e2125d-ec8c-4323-9653-9824a2ad815f" providerId="ADAL" clId="{10EEDAB3-2DB0-BA4D-8CC6-6424E46A9142}" dt="2024-01-13T14:10:56.618" v="1617"/>
          <ac:grpSpMkLst>
            <pc:docMk/>
            <pc:sldMk cId="3137551220" sldId="329"/>
            <ac:grpSpMk id="543" creationId="{EBC7C5A1-6114-DED8-990A-11BD756B09F1}"/>
          </ac:grpSpMkLst>
        </pc:grpChg>
        <pc:grpChg chg="mod">
          <ac:chgData name="Kokchun Giang" userId="67e2125d-ec8c-4323-9653-9824a2ad815f" providerId="ADAL" clId="{10EEDAB3-2DB0-BA4D-8CC6-6424E46A9142}" dt="2024-01-13T15:32:15.867" v="2949" actId="164"/>
          <ac:grpSpMkLst>
            <pc:docMk/>
            <pc:sldMk cId="3137551220" sldId="329"/>
            <ac:grpSpMk id="544" creationId="{849215A1-0523-31DF-0805-E8603F70B2E1}"/>
          </ac:grpSpMkLst>
        </pc:grpChg>
        <pc:grpChg chg="del mod">
          <ac:chgData name="Kokchun Giang" userId="67e2125d-ec8c-4323-9653-9824a2ad815f" providerId="ADAL" clId="{10EEDAB3-2DB0-BA4D-8CC6-6424E46A9142}" dt="2024-01-13T14:10:57.367" v="1619"/>
          <ac:grpSpMkLst>
            <pc:docMk/>
            <pc:sldMk cId="3137551220" sldId="329"/>
            <ac:grpSpMk id="547" creationId="{CE2F7196-1E3F-6727-C848-0F3F3DD96FEA}"/>
          </ac:grpSpMkLst>
        </pc:grpChg>
        <pc:grpChg chg="del mod">
          <ac:chgData name="Kokchun Giang" userId="67e2125d-ec8c-4323-9653-9824a2ad815f" providerId="ADAL" clId="{10EEDAB3-2DB0-BA4D-8CC6-6424E46A9142}" dt="2024-01-13T14:10:58.230" v="1621"/>
          <ac:grpSpMkLst>
            <pc:docMk/>
            <pc:sldMk cId="3137551220" sldId="329"/>
            <ac:grpSpMk id="549" creationId="{FB338067-DE79-9A89-E1AB-045C0B83DB62}"/>
          </ac:grpSpMkLst>
        </pc:grpChg>
        <pc:grpChg chg="mod">
          <ac:chgData name="Kokchun Giang" userId="67e2125d-ec8c-4323-9653-9824a2ad815f" providerId="ADAL" clId="{10EEDAB3-2DB0-BA4D-8CC6-6424E46A9142}" dt="2024-01-13T15:32:15.867" v="2949" actId="164"/>
          <ac:grpSpMkLst>
            <pc:docMk/>
            <pc:sldMk cId="3137551220" sldId="329"/>
            <ac:grpSpMk id="551" creationId="{D6A9E99D-9E17-D1CD-7810-2809D971E802}"/>
          </ac:grpSpMkLst>
        </pc:grpChg>
        <pc:grpChg chg="add del mod">
          <ac:chgData name="Kokchun Giang" userId="67e2125d-ec8c-4323-9653-9824a2ad815f" providerId="ADAL" clId="{10EEDAB3-2DB0-BA4D-8CC6-6424E46A9142}" dt="2024-01-13T14:11:15.691" v="1649"/>
          <ac:grpSpMkLst>
            <pc:docMk/>
            <pc:sldMk cId="3137551220" sldId="329"/>
            <ac:grpSpMk id="561" creationId="{F33B693D-76F2-B337-834B-5D9F2E37DF86}"/>
          </ac:grpSpMkLst>
        </pc:grpChg>
        <pc:grpChg chg="mod">
          <ac:chgData name="Kokchun Giang" userId="67e2125d-ec8c-4323-9653-9824a2ad815f" providerId="ADAL" clId="{10EEDAB3-2DB0-BA4D-8CC6-6424E46A9142}" dt="2024-01-13T14:11:12.297" v="1643"/>
          <ac:grpSpMkLst>
            <pc:docMk/>
            <pc:sldMk cId="3137551220" sldId="329"/>
            <ac:grpSpMk id="569" creationId="{C236CDF8-F61D-5E11-27DC-B5D29AC50387}"/>
          </ac:grpSpMkLst>
        </pc:grpChg>
        <pc:grpChg chg="mod">
          <ac:chgData name="Kokchun Giang" userId="67e2125d-ec8c-4323-9653-9824a2ad815f" providerId="ADAL" clId="{10EEDAB3-2DB0-BA4D-8CC6-6424E46A9142}" dt="2024-01-13T15:32:15.867" v="2949" actId="164"/>
          <ac:grpSpMkLst>
            <pc:docMk/>
            <pc:sldMk cId="3137551220" sldId="329"/>
            <ac:grpSpMk id="575" creationId="{5A99AAE6-D4C4-4650-07B1-1A8D76B90C68}"/>
          </ac:grpSpMkLst>
        </pc:grpChg>
        <pc:grpChg chg="mod">
          <ac:chgData name="Kokchun Giang" userId="67e2125d-ec8c-4323-9653-9824a2ad815f" providerId="ADAL" clId="{10EEDAB3-2DB0-BA4D-8CC6-6424E46A9142}" dt="2024-01-13T14:17:42.452" v="2159" actId="164"/>
          <ac:grpSpMkLst>
            <pc:docMk/>
            <pc:sldMk cId="3137551220" sldId="329"/>
            <ac:grpSpMk id="580" creationId="{AC37242D-A4E0-6EDF-B817-B2AD17C9A848}"/>
          </ac:grpSpMkLst>
        </pc:grpChg>
        <pc:grpChg chg="mod">
          <ac:chgData name="Kokchun Giang" userId="67e2125d-ec8c-4323-9653-9824a2ad815f" providerId="ADAL" clId="{10EEDAB3-2DB0-BA4D-8CC6-6424E46A9142}" dt="2024-01-13T14:17:42.452" v="2159" actId="164"/>
          <ac:grpSpMkLst>
            <pc:docMk/>
            <pc:sldMk cId="3137551220" sldId="329"/>
            <ac:grpSpMk id="583" creationId="{453E72A4-5E81-36B7-0124-9D6D9257CDCE}"/>
          </ac:grpSpMkLst>
        </pc:grpChg>
        <pc:grpChg chg="del mod">
          <ac:chgData name="Kokchun Giang" userId="67e2125d-ec8c-4323-9653-9824a2ad815f" providerId="ADAL" clId="{10EEDAB3-2DB0-BA4D-8CC6-6424E46A9142}" dt="2024-01-13T14:11:36.565" v="1668"/>
          <ac:grpSpMkLst>
            <pc:docMk/>
            <pc:sldMk cId="3137551220" sldId="329"/>
            <ac:grpSpMk id="589" creationId="{A978B3B2-D8CC-1982-042A-4555FE3ACDB9}"/>
          </ac:grpSpMkLst>
        </pc:grpChg>
        <pc:grpChg chg="del mod">
          <ac:chgData name="Kokchun Giang" userId="67e2125d-ec8c-4323-9653-9824a2ad815f" providerId="ADAL" clId="{10EEDAB3-2DB0-BA4D-8CC6-6424E46A9142}" dt="2024-01-13T14:11:38.182" v="1670"/>
          <ac:grpSpMkLst>
            <pc:docMk/>
            <pc:sldMk cId="3137551220" sldId="329"/>
            <ac:grpSpMk id="594" creationId="{E5A51355-0CBD-CCA9-0064-CF900259CF1B}"/>
          </ac:grpSpMkLst>
        </pc:grpChg>
        <pc:grpChg chg="del mod">
          <ac:chgData name="Kokchun Giang" userId="67e2125d-ec8c-4323-9653-9824a2ad815f" providerId="ADAL" clId="{10EEDAB3-2DB0-BA4D-8CC6-6424E46A9142}" dt="2024-01-13T14:11:51.810" v="1683"/>
          <ac:grpSpMkLst>
            <pc:docMk/>
            <pc:sldMk cId="3137551220" sldId="329"/>
            <ac:grpSpMk id="596" creationId="{2FDE7AAB-80B8-D462-875D-BCC62586C08E}"/>
          </ac:grpSpMkLst>
        </pc:grpChg>
        <pc:grpChg chg="del mod">
          <ac:chgData name="Kokchun Giang" userId="67e2125d-ec8c-4323-9653-9824a2ad815f" providerId="ADAL" clId="{10EEDAB3-2DB0-BA4D-8CC6-6424E46A9142}" dt="2024-01-13T14:11:51.810" v="1683"/>
          <ac:grpSpMkLst>
            <pc:docMk/>
            <pc:sldMk cId="3137551220" sldId="329"/>
            <ac:grpSpMk id="606" creationId="{FCBF95C9-5C6B-9F7A-8E0F-9AF8A8F720D2}"/>
          </ac:grpSpMkLst>
        </pc:grpChg>
        <pc:grpChg chg="mod">
          <ac:chgData name="Kokchun Giang" userId="67e2125d-ec8c-4323-9653-9824a2ad815f" providerId="ADAL" clId="{10EEDAB3-2DB0-BA4D-8CC6-6424E46A9142}" dt="2024-01-13T14:17:42.452" v="2159" actId="164"/>
          <ac:grpSpMkLst>
            <pc:docMk/>
            <pc:sldMk cId="3137551220" sldId="329"/>
            <ac:grpSpMk id="608" creationId="{3F3A5849-9143-4D3B-8791-EE4FD48C2760}"/>
          </ac:grpSpMkLst>
        </pc:grpChg>
        <pc:grpChg chg="mod">
          <ac:chgData name="Kokchun Giang" userId="67e2125d-ec8c-4323-9653-9824a2ad815f" providerId="ADAL" clId="{10EEDAB3-2DB0-BA4D-8CC6-6424E46A9142}" dt="2024-01-13T15:31:47.035" v="2941" actId="164"/>
          <ac:grpSpMkLst>
            <pc:docMk/>
            <pc:sldMk cId="3137551220" sldId="329"/>
            <ac:grpSpMk id="624" creationId="{99C5C320-52CA-874D-E4DE-01B216F2C5F4}"/>
          </ac:grpSpMkLst>
        </pc:grpChg>
        <pc:grpChg chg="mod">
          <ac:chgData name="Kokchun Giang" userId="67e2125d-ec8c-4323-9653-9824a2ad815f" providerId="ADAL" clId="{10EEDAB3-2DB0-BA4D-8CC6-6424E46A9142}" dt="2024-01-13T15:31:47.035" v="2941" actId="164"/>
          <ac:grpSpMkLst>
            <pc:docMk/>
            <pc:sldMk cId="3137551220" sldId="329"/>
            <ac:grpSpMk id="625" creationId="{0ABC0C29-A121-476A-E239-00F1BC59C4A7}"/>
          </ac:grpSpMkLst>
        </pc:grpChg>
        <pc:grpChg chg="del mod">
          <ac:chgData name="Kokchun Giang" userId="67e2125d-ec8c-4323-9653-9824a2ad815f" providerId="ADAL" clId="{10EEDAB3-2DB0-BA4D-8CC6-6424E46A9142}" dt="2024-01-13T14:12:35.100" v="1710"/>
          <ac:grpSpMkLst>
            <pc:docMk/>
            <pc:sldMk cId="3137551220" sldId="329"/>
            <ac:grpSpMk id="631" creationId="{3FE70F62-7590-AA1E-5189-E7FBBB512FF6}"/>
          </ac:grpSpMkLst>
        </pc:grpChg>
        <pc:grpChg chg="mod">
          <ac:chgData name="Kokchun Giang" userId="67e2125d-ec8c-4323-9653-9824a2ad815f" providerId="ADAL" clId="{10EEDAB3-2DB0-BA4D-8CC6-6424E46A9142}" dt="2024-01-13T15:31:47.035" v="2941" actId="164"/>
          <ac:grpSpMkLst>
            <pc:docMk/>
            <pc:sldMk cId="3137551220" sldId="329"/>
            <ac:grpSpMk id="635" creationId="{D0648BA5-3876-EE6F-8175-00EE5EB6F729}"/>
          </ac:grpSpMkLst>
        </pc:grpChg>
        <pc:grpChg chg="mod">
          <ac:chgData name="Kokchun Giang" userId="67e2125d-ec8c-4323-9653-9824a2ad815f" providerId="ADAL" clId="{10EEDAB3-2DB0-BA4D-8CC6-6424E46A9142}" dt="2024-01-13T15:32:05.141" v="2945" actId="164"/>
          <ac:grpSpMkLst>
            <pc:docMk/>
            <pc:sldMk cId="3137551220" sldId="329"/>
            <ac:grpSpMk id="641" creationId="{2453E170-13CE-2EF6-B26A-DA3D4A14E7C9}"/>
          </ac:grpSpMkLst>
        </pc:grpChg>
        <pc:grpChg chg="mod">
          <ac:chgData name="Kokchun Giang" userId="67e2125d-ec8c-4323-9653-9824a2ad815f" providerId="ADAL" clId="{10EEDAB3-2DB0-BA4D-8CC6-6424E46A9142}" dt="2024-01-13T15:32:05.141" v="2945" actId="164"/>
          <ac:grpSpMkLst>
            <pc:docMk/>
            <pc:sldMk cId="3137551220" sldId="329"/>
            <ac:grpSpMk id="645" creationId="{2924A00D-EFA7-E278-1D78-10C92A608DB7}"/>
          </ac:grpSpMkLst>
        </pc:grpChg>
        <pc:grpChg chg="mod">
          <ac:chgData name="Kokchun Giang" userId="67e2125d-ec8c-4323-9653-9824a2ad815f" providerId="ADAL" clId="{10EEDAB3-2DB0-BA4D-8CC6-6424E46A9142}" dt="2024-01-13T15:32:05.141" v="2945" actId="164"/>
          <ac:grpSpMkLst>
            <pc:docMk/>
            <pc:sldMk cId="3137551220" sldId="329"/>
            <ac:grpSpMk id="650" creationId="{5E3AE9C0-772E-D137-AFE1-DB1F4AC05FAE}"/>
          </ac:grpSpMkLst>
        </pc:grpChg>
        <pc:grpChg chg="mod">
          <ac:chgData name="Kokchun Giang" userId="67e2125d-ec8c-4323-9653-9824a2ad815f" providerId="ADAL" clId="{10EEDAB3-2DB0-BA4D-8CC6-6424E46A9142}" dt="2024-01-13T15:32:05.141" v="2945" actId="164"/>
          <ac:grpSpMkLst>
            <pc:docMk/>
            <pc:sldMk cId="3137551220" sldId="329"/>
            <ac:grpSpMk id="651" creationId="{2E50F777-0BAF-60B6-BFFA-884A2E5959D8}"/>
          </ac:grpSpMkLst>
        </pc:grpChg>
        <pc:grpChg chg="mod">
          <ac:chgData name="Kokchun Giang" userId="67e2125d-ec8c-4323-9653-9824a2ad815f" providerId="ADAL" clId="{10EEDAB3-2DB0-BA4D-8CC6-6424E46A9142}" dt="2024-01-13T15:32:05.141" v="2945" actId="164"/>
          <ac:grpSpMkLst>
            <pc:docMk/>
            <pc:sldMk cId="3137551220" sldId="329"/>
            <ac:grpSpMk id="663" creationId="{BEA74F5B-DF05-0D51-F642-F6C8EF48468E}"/>
          </ac:grpSpMkLst>
        </pc:grpChg>
        <pc:grpChg chg="mod">
          <ac:chgData name="Kokchun Giang" userId="67e2125d-ec8c-4323-9653-9824a2ad815f" providerId="ADAL" clId="{10EEDAB3-2DB0-BA4D-8CC6-6424E46A9142}" dt="2024-01-13T15:32:05.141" v="2945" actId="164"/>
          <ac:grpSpMkLst>
            <pc:docMk/>
            <pc:sldMk cId="3137551220" sldId="329"/>
            <ac:grpSpMk id="664" creationId="{B8A36093-DAD4-7509-B2EA-A4B48130D52F}"/>
          </ac:grpSpMkLst>
        </pc:grpChg>
        <pc:grpChg chg="del mod">
          <ac:chgData name="Kokchun Giang" userId="67e2125d-ec8c-4323-9653-9824a2ad815f" providerId="ADAL" clId="{10EEDAB3-2DB0-BA4D-8CC6-6424E46A9142}" dt="2024-01-13T14:13:18.233" v="1758"/>
          <ac:grpSpMkLst>
            <pc:docMk/>
            <pc:sldMk cId="3137551220" sldId="329"/>
            <ac:grpSpMk id="669" creationId="{9B66922F-9795-6C46-C86F-116CCEC98EAF}"/>
          </ac:grpSpMkLst>
        </pc:grpChg>
        <pc:grpChg chg="mod">
          <ac:chgData name="Kokchun Giang" userId="67e2125d-ec8c-4323-9653-9824a2ad815f" providerId="ADAL" clId="{10EEDAB3-2DB0-BA4D-8CC6-6424E46A9142}" dt="2024-01-13T14:13:13.308" v="1750"/>
          <ac:grpSpMkLst>
            <pc:docMk/>
            <pc:sldMk cId="3137551220" sldId="329"/>
            <ac:grpSpMk id="675" creationId="{666B5048-B6C3-F7C1-4E44-B8BD3023CA85}"/>
          </ac:grpSpMkLst>
        </pc:grpChg>
        <pc:grpChg chg="del mod">
          <ac:chgData name="Kokchun Giang" userId="67e2125d-ec8c-4323-9653-9824a2ad815f" providerId="ADAL" clId="{10EEDAB3-2DB0-BA4D-8CC6-6424E46A9142}" dt="2024-01-13T14:13:18.233" v="1758"/>
          <ac:grpSpMkLst>
            <pc:docMk/>
            <pc:sldMk cId="3137551220" sldId="329"/>
            <ac:grpSpMk id="679" creationId="{7F571063-4C46-1E33-EE1F-EB4B872DFA00}"/>
          </ac:grpSpMkLst>
        </pc:grpChg>
        <pc:grpChg chg="mod">
          <ac:chgData name="Kokchun Giang" userId="67e2125d-ec8c-4323-9653-9824a2ad815f" providerId="ADAL" clId="{10EEDAB3-2DB0-BA4D-8CC6-6424E46A9142}" dt="2024-01-13T15:32:05.141" v="2945" actId="164"/>
          <ac:grpSpMkLst>
            <pc:docMk/>
            <pc:sldMk cId="3137551220" sldId="329"/>
            <ac:grpSpMk id="681" creationId="{C7925577-FAFF-0B40-CC83-E2390100C0C4}"/>
          </ac:grpSpMkLst>
        </pc:grpChg>
        <pc:grpChg chg="mod">
          <ac:chgData name="Kokchun Giang" userId="67e2125d-ec8c-4323-9653-9824a2ad815f" providerId="ADAL" clId="{10EEDAB3-2DB0-BA4D-8CC6-6424E46A9142}" dt="2024-01-13T15:32:10.023" v="2947" actId="164"/>
          <ac:grpSpMkLst>
            <pc:docMk/>
            <pc:sldMk cId="3137551220" sldId="329"/>
            <ac:grpSpMk id="686" creationId="{DAC6A95A-81F0-A4B7-0BC6-7B33E158EFF6}"/>
          </ac:grpSpMkLst>
        </pc:grpChg>
        <pc:grpChg chg="mod">
          <ac:chgData name="Kokchun Giang" userId="67e2125d-ec8c-4323-9653-9824a2ad815f" providerId="ADAL" clId="{10EEDAB3-2DB0-BA4D-8CC6-6424E46A9142}" dt="2024-01-13T14:13:28.532" v="1773"/>
          <ac:grpSpMkLst>
            <pc:docMk/>
            <pc:sldMk cId="3137551220" sldId="329"/>
            <ac:grpSpMk id="692" creationId="{64BCE8AD-78D4-A6C4-0AEB-EECC64E307A9}"/>
          </ac:grpSpMkLst>
        </pc:grpChg>
        <pc:grpChg chg="mod">
          <ac:chgData name="Kokchun Giang" userId="67e2125d-ec8c-4323-9653-9824a2ad815f" providerId="ADAL" clId="{10EEDAB3-2DB0-BA4D-8CC6-6424E46A9142}" dt="2024-01-13T15:32:10.023" v="2947" actId="164"/>
          <ac:grpSpMkLst>
            <pc:docMk/>
            <pc:sldMk cId="3137551220" sldId="329"/>
            <ac:grpSpMk id="702" creationId="{DA629DDF-BBB4-BFA9-3135-B5E6D80D7BDF}"/>
          </ac:grpSpMkLst>
        </pc:grpChg>
        <pc:grpChg chg="mod">
          <ac:chgData name="Kokchun Giang" userId="67e2125d-ec8c-4323-9653-9824a2ad815f" providerId="ADAL" clId="{10EEDAB3-2DB0-BA4D-8CC6-6424E46A9142}" dt="2024-01-13T15:32:25.183" v="2951" actId="164"/>
          <ac:grpSpMkLst>
            <pc:docMk/>
            <pc:sldMk cId="3137551220" sldId="329"/>
            <ac:grpSpMk id="712" creationId="{67114681-6D8B-C4BF-B4F1-939E984545D1}"/>
          </ac:grpSpMkLst>
        </pc:grpChg>
        <pc:grpChg chg="mod">
          <ac:chgData name="Kokchun Giang" userId="67e2125d-ec8c-4323-9653-9824a2ad815f" providerId="ADAL" clId="{10EEDAB3-2DB0-BA4D-8CC6-6424E46A9142}" dt="2024-01-13T15:32:25.183" v="2951" actId="164"/>
          <ac:grpSpMkLst>
            <pc:docMk/>
            <pc:sldMk cId="3137551220" sldId="329"/>
            <ac:grpSpMk id="716" creationId="{7C5E3682-992B-D5F8-45E9-DC7F6FA7E894}"/>
          </ac:grpSpMkLst>
        </pc:grpChg>
        <pc:grpChg chg="add mod">
          <ac:chgData name="Kokchun Giang" userId="67e2125d-ec8c-4323-9653-9824a2ad815f" providerId="ADAL" clId="{10EEDAB3-2DB0-BA4D-8CC6-6424E46A9142}" dt="2024-01-13T15:32:30.992" v="2953" actId="164"/>
          <ac:grpSpMkLst>
            <pc:docMk/>
            <pc:sldMk cId="3137551220" sldId="329"/>
            <ac:grpSpMk id="717" creationId="{A7FC279D-600E-7735-EC82-2ED806A9969A}"/>
          </ac:grpSpMkLst>
        </pc:grpChg>
        <pc:grpChg chg="mod">
          <ac:chgData name="Kokchun Giang" userId="67e2125d-ec8c-4323-9653-9824a2ad815f" providerId="ADAL" clId="{10EEDAB3-2DB0-BA4D-8CC6-6424E46A9142}" dt="2024-01-13T15:32:25.183" v="2951" actId="164"/>
          <ac:grpSpMkLst>
            <pc:docMk/>
            <pc:sldMk cId="3137551220" sldId="329"/>
            <ac:grpSpMk id="724" creationId="{46873D4E-A62C-F23E-C4FC-039B5580CAC1}"/>
          </ac:grpSpMkLst>
        </pc:grpChg>
        <pc:grpChg chg="mod">
          <ac:chgData name="Kokchun Giang" userId="67e2125d-ec8c-4323-9653-9824a2ad815f" providerId="ADAL" clId="{10EEDAB3-2DB0-BA4D-8CC6-6424E46A9142}" dt="2024-01-13T15:32:25.183" v="2951" actId="164"/>
          <ac:grpSpMkLst>
            <pc:docMk/>
            <pc:sldMk cId="3137551220" sldId="329"/>
            <ac:grpSpMk id="728" creationId="{89952036-BF2D-8F98-04ED-3ED491F1ABB0}"/>
          </ac:grpSpMkLst>
        </pc:grpChg>
        <pc:grpChg chg="del mod">
          <ac:chgData name="Kokchun Giang" userId="67e2125d-ec8c-4323-9653-9824a2ad815f" providerId="ADAL" clId="{10EEDAB3-2DB0-BA4D-8CC6-6424E46A9142}" dt="2024-01-13T14:18:01.329" v="2177"/>
          <ac:grpSpMkLst>
            <pc:docMk/>
            <pc:sldMk cId="3137551220" sldId="329"/>
            <ac:grpSpMk id="732" creationId="{909B41D9-D209-EF32-6872-A79044EACC90}"/>
          </ac:grpSpMkLst>
        </pc:grpChg>
        <pc:grpChg chg="mod">
          <ac:chgData name="Kokchun Giang" userId="67e2125d-ec8c-4323-9653-9824a2ad815f" providerId="ADAL" clId="{10EEDAB3-2DB0-BA4D-8CC6-6424E46A9142}" dt="2024-01-13T15:32:25.183" v="2951" actId="164"/>
          <ac:grpSpMkLst>
            <pc:docMk/>
            <pc:sldMk cId="3137551220" sldId="329"/>
            <ac:grpSpMk id="735" creationId="{077ED28E-740C-6A92-BF89-365426629768}"/>
          </ac:grpSpMkLst>
        </pc:grpChg>
        <pc:grpChg chg="mod">
          <ac:chgData name="Kokchun Giang" userId="67e2125d-ec8c-4323-9653-9824a2ad815f" providerId="ADAL" clId="{10EEDAB3-2DB0-BA4D-8CC6-6424E46A9142}" dt="2024-01-13T15:32:25.183" v="2951" actId="164"/>
          <ac:grpSpMkLst>
            <pc:docMk/>
            <pc:sldMk cId="3137551220" sldId="329"/>
            <ac:grpSpMk id="740" creationId="{9E281D9F-58D8-807E-9F37-4D31DE989445}"/>
          </ac:grpSpMkLst>
        </pc:grpChg>
        <pc:grpChg chg="mod">
          <ac:chgData name="Kokchun Giang" userId="67e2125d-ec8c-4323-9653-9824a2ad815f" providerId="ADAL" clId="{10EEDAB3-2DB0-BA4D-8CC6-6424E46A9142}" dt="2024-01-13T15:32:25.183" v="2951" actId="164"/>
          <ac:grpSpMkLst>
            <pc:docMk/>
            <pc:sldMk cId="3137551220" sldId="329"/>
            <ac:grpSpMk id="749" creationId="{F8EDFEC7-F4A1-42E5-DF02-9EF3ADD75E6D}"/>
          </ac:grpSpMkLst>
        </pc:grpChg>
        <pc:grpChg chg="del mod">
          <ac:chgData name="Kokchun Giang" userId="67e2125d-ec8c-4323-9653-9824a2ad815f" providerId="ADAL" clId="{10EEDAB3-2DB0-BA4D-8CC6-6424E46A9142}" dt="2024-01-13T14:18:26.086" v="2204"/>
          <ac:grpSpMkLst>
            <pc:docMk/>
            <pc:sldMk cId="3137551220" sldId="329"/>
            <ac:grpSpMk id="756" creationId="{9B54CC7E-FA5E-F433-C765-1723E8C67F6E}"/>
          </ac:grpSpMkLst>
        </pc:grpChg>
        <pc:grpChg chg="mod">
          <ac:chgData name="Kokchun Giang" userId="67e2125d-ec8c-4323-9653-9824a2ad815f" providerId="ADAL" clId="{10EEDAB3-2DB0-BA4D-8CC6-6424E46A9142}" dt="2024-01-13T15:32:25.183" v="2951" actId="164"/>
          <ac:grpSpMkLst>
            <pc:docMk/>
            <pc:sldMk cId="3137551220" sldId="329"/>
            <ac:grpSpMk id="762" creationId="{5B21FA7B-3F9D-230A-C585-311C54BA75C6}"/>
          </ac:grpSpMkLst>
        </pc:grpChg>
        <pc:grpChg chg="mod">
          <ac:chgData name="Kokchun Giang" userId="67e2125d-ec8c-4323-9653-9824a2ad815f" providerId="ADAL" clId="{10EEDAB3-2DB0-BA4D-8CC6-6424E46A9142}" dt="2024-01-13T15:32:37.170" v="2955" actId="164"/>
          <ac:grpSpMkLst>
            <pc:docMk/>
            <pc:sldMk cId="3137551220" sldId="329"/>
            <ac:grpSpMk id="773" creationId="{6EE06C39-3898-80D6-5E2A-042CB3EA0D92}"/>
          </ac:grpSpMkLst>
        </pc:grpChg>
        <pc:grpChg chg="mod">
          <ac:chgData name="Kokchun Giang" userId="67e2125d-ec8c-4323-9653-9824a2ad815f" providerId="ADAL" clId="{10EEDAB3-2DB0-BA4D-8CC6-6424E46A9142}" dt="2024-01-13T15:32:37.170" v="2955" actId="164"/>
          <ac:grpSpMkLst>
            <pc:docMk/>
            <pc:sldMk cId="3137551220" sldId="329"/>
            <ac:grpSpMk id="774" creationId="{9B8EDCA8-00CB-5B0B-552C-0D8871CCD4EE}"/>
          </ac:grpSpMkLst>
        </pc:grpChg>
        <pc:grpChg chg="mod">
          <ac:chgData name="Kokchun Giang" userId="67e2125d-ec8c-4323-9653-9824a2ad815f" providerId="ADAL" clId="{10EEDAB3-2DB0-BA4D-8CC6-6424E46A9142}" dt="2024-01-13T15:32:37.170" v="2955" actId="164"/>
          <ac:grpSpMkLst>
            <pc:docMk/>
            <pc:sldMk cId="3137551220" sldId="329"/>
            <ac:grpSpMk id="778" creationId="{61CD52EC-8733-F58F-8726-36F49FB2BCA6}"/>
          </ac:grpSpMkLst>
        </pc:grpChg>
        <pc:grpChg chg="mod">
          <ac:chgData name="Kokchun Giang" userId="67e2125d-ec8c-4323-9653-9824a2ad815f" providerId="ADAL" clId="{10EEDAB3-2DB0-BA4D-8CC6-6424E46A9142}" dt="2024-01-13T15:32:37.170" v="2955" actId="164"/>
          <ac:grpSpMkLst>
            <pc:docMk/>
            <pc:sldMk cId="3137551220" sldId="329"/>
            <ac:grpSpMk id="787" creationId="{2CC028CF-0102-5FE9-DFD9-90D7F971512F}"/>
          </ac:grpSpMkLst>
        </pc:grpChg>
        <pc:grpChg chg="mod">
          <ac:chgData name="Kokchun Giang" userId="67e2125d-ec8c-4323-9653-9824a2ad815f" providerId="ADAL" clId="{10EEDAB3-2DB0-BA4D-8CC6-6424E46A9142}" dt="2024-01-13T15:32:37.170" v="2955" actId="164"/>
          <ac:grpSpMkLst>
            <pc:docMk/>
            <pc:sldMk cId="3137551220" sldId="329"/>
            <ac:grpSpMk id="788" creationId="{F85A2AE5-3F05-8903-E117-2D957B667F4F}"/>
          </ac:grpSpMkLst>
        </pc:grpChg>
        <pc:grpChg chg="mod">
          <ac:chgData name="Kokchun Giang" userId="67e2125d-ec8c-4323-9653-9824a2ad815f" providerId="ADAL" clId="{10EEDAB3-2DB0-BA4D-8CC6-6424E46A9142}" dt="2024-01-13T14:20:04.843" v="2247" actId="1076"/>
          <ac:grpSpMkLst>
            <pc:docMk/>
            <pc:sldMk cId="3137551220" sldId="329"/>
            <ac:grpSpMk id="806" creationId="{B0E41D1F-7781-5CC2-AEA5-4E38E404660E}"/>
          </ac:grpSpMkLst>
        </pc:grpChg>
        <pc:grpChg chg="mod">
          <ac:chgData name="Kokchun Giang" userId="67e2125d-ec8c-4323-9653-9824a2ad815f" providerId="ADAL" clId="{10EEDAB3-2DB0-BA4D-8CC6-6424E46A9142}" dt="2024-01-13T14:20:04.843" v="2247" actId="1076"/>
          <ac:grpSpMkLst>
            <pc:docMk/>
            <pc:sldMk cId="3137551220" sldId="329"/>
            <ac:grpSpMk id="807" creationId="{D1A8EAAC-BEE9-A639-A047-DB44E2DFC81B}"/>
          </ac:grpSpMkLst>
        </pc:grpChg>
        <pc:grpChg chg="mod">
          <ac:chgData name="Kokchun Giang" userId="67e2125d-ec8c-4323-9653-9824a2ad815f" providerId="ADAL" clId="{10EEDAB3-2DB0-BA4D-8CC6-6424E46A9142}" dt="2024-01-13T15:32:52.912" v="2959" actId="164"/>
          <ac:grpSpMkLst>
            <pc:docMk/>
            <pc:sldMk cId="3137551220" sldId="329"/>
            <ac:grpSpMk id="820" creationId="{79E2E2D4-9AB9-96FB-8010-DAD8DCDE44C6}"/>
          </ac:grpSpMkLst>
        </pc:grpChg>
        <pc:grpChg chg="mod">
          <ac:chgData name="Kokchun Giang" userId="67e2125d-ec8c-4323-9653-9824a2ad815f" providerId="ADAL" clId="{10EEDAB3-2DB0-BA4D-8CC6-6424E46A9142}" dt="2024-01-13T15:32:52.912" v="2959" actId="164"/>
          <ac:grpSpMkLst>
            <pc:docMk/>
            <pc:sldMk cId="3137551220" sldId="329"/>
            <ac:grpSpMk id="821" creationId="{0EC810FE-19C7-9FEA-58D4-30199F513347}"/>
          </ac:grpSpMkLst>
        </pc:grpChg>
        <pc:inkChg chg="add mod">
          <ac:chgData name="Kokchun Giang" userId="67e2125d-ec8c-4323-9653-9824a2ad815f" providerId="ADAL" clId="{10EEDAB3-2DB0-BA4D-8CC6-6424E46A9142}" dt="2024-01-13T15:31:39.237" v="2939" actId="164"/>
          <ac:inkMkLst>
            <pc:docMk/>
            <pc:sldMk cId="3137551220" sldId="329"/>
            <ac:inkMk id="3" creationId="{181272F5-7363-5433-EB58-F7F8F8641D12}"/>
          </ac:inkMkLst>
        </pc:inkChg>
        <pc:inkChg chg="add mod">
          <ac:chgData name="Kokchun Giang" userId="67e2125d-ec8c-4323-9653-9824a2ad815f" providerId="ADAL" clId="{10EEDAB3-2DB0-BA4D-8CC6-6424E46A9142}" dt="2024-01-13T15:31:54.585" v="2943" actId="164"/>
          <ac:inkMkLst>
            <pc:docMk/>
            <pc:sldMk cId="3137551220" sldId="329"/>
            <ac:inkMk id="4" creationId="{5F3B94C9-1009-7071-E85E-6BC56413190D}"/>
          </ac:inkMkLst>
        </pc:inkChg>
        <pc:inkChg chg="add mod">
          <ac:chgData name="Kokchun Giang" userId="67e2125d-ec8c-4323-9653-9824a2ad815f" providerId="ADAL" clId="{10EEDAB3-2DB0-BA4D-8CC6-6424E46A9142}" dt="2024-01-13T15:32:15.867" v="2949" actId="164"/>
          <ac:inkMkLst>
            <pc:docMk/>
            <pc:sldMk cId="3137551220" sldId="329"/>
            <ac:inkMk id="5" creationId="{20DD7B04-94BA-B544-A491-C340EF94B348}"/>
          </ac:inkMkLst>
        </pc:inkChg>
        <pc:inkChg chg="add mod">
          <ac:chgData name="Kokchun Giang" userId="67e2125d-ec8c-4323-9653-9824a2ad815f" providerId="ADAL" clId="{10EEDAB3-2DB0-BA4D-8CC6-6424E46A9142}" dt="2024-01-13T15:32:30.992" v="2953" actId="164"/>
          <ac:inkMkLst>
            <pc:docMk/>
            <pc:sldMk cId="3137551220" sldId="329"/>
            <ac:inkMk id="6" creationId="{19FAA369-8439-81AD-3A58-3FF77C789B29}"/>
          </ac:inkMkLst>
        </pc:inkChg>
        <pc:inkChg chg="add del">
          <ac:chgData name="Kokchun Giang" userId="67e2125d-ec8c-4323-9653-9824a2ad815f" providerId="ADAL" clId="{10EEDAB3-2DB0-BA4D-8CC6-6424E46A9142}" dt="2024-01-13T14:07:11.381" v="1433" actId="9405"/>
          <ac:inkMkLst>
            <pc:docMk/>
            <pc:sldMk cId="3137551220" sldId="329"/>
            <ac:inkMk id="13" creationId="{F6DC7695-CE7D-0901-618B-D4571875FB5F}"/>
          </ac:inkMkLst>
        </pc:inkChg>
        <pc:inkChg chg="add mod">
          <ac:chgData name="Kokchun Giang" userId="67e2125d-ec8c-4323-9653-9824a2ad815f" providerId="ADAL" clId="{10EEDAB3-2DB0-BA4D-8CC6-6424E46A9142}" dt="2024-01-13T14:07:23.797" v="1448"/>
          <ac:inkMkLst>
            <pc:docMk/>
            <pc:sldMk cId="3137551220" sldId="329"/>
            <ac:inkMk id="14" creationId="{D229DC88-4968-7F8D-CE0C-EFCB44F3588F}"/>
          </ac:inkMkLst>
        </pc:inkChg>
        <pc:inkChg chg="add mod">
          <ac:chgData name="Kokchun Giang" userId="67e2125d-ec8c-4323-9653-9824a2ad815f" providerId="ADAL" clId="{10EEDAB3-2DB0-BA4D-8CC6-6424E46A9142}" dt="2024-01-13T14:07:23.797" v="1448"/>
          <ac:inkMkLst>
            <pc:docMk/>
            <pc:sldMk cId="3137551220" sldId="329"/>
            <ac:inkMk id="49" creationId="{6DF07AD1-DF2E-1884-AD81-A6C66CD1DBCD}"/>
          </ac:inkMkLst>
        </pc:inkChg>
        <pc:inkChg chg="del">
          <ac:chgData name="Kokchun Giang" userId="67e2125d-ec8c-4323-9653-9824a2ad815f" providerId="ADAL" clId="{10EEDAB3-2DB0-BA4D-8CC6-6424E46A9142}" dt="2024-01-13T14:06:45.364" v="1430" actId="478"/>
          <ac:inkMkLst>
            <pc:docMk/>
            <pc:sldMk cId="3137551220" sldId="329"/>
            <ac:inkMk id="52" creationId="{D7839A29-EB19-63F0-B209-BEE9664F75D9}"/>
          </ac:inkMkLst>
        </pc:inkChg>
        <pc:inkChg chg="del">
          <ac:chgData name="Kokchun Giang" userId="67e2125d-ec8c-4323-9653-9824a2ad815f" providerId="ADAL" clId="{10EEDAB3-2DB0-BA4D-8CC6-6424E46A9142}" dt="2024-01-13T14:06:45.364" v="1430" actId="478"/>
          <ac:inkMkLst>
            <pc:docMk/>
            <pc:sldMk cId="3137551220" sldId="329"/>
            <ac:inkMk id="73" creationId="{23B9B765-AFF8-A61A-B764-85EFDB790564}"/>
          </ac:inkMkLst>
        </pc:inkChg>
        <pc:inkChg chg="del">
          <ac:chgData name="Kokchun Giang" userId="67e2125d-ec8c-4323-9653-9824a2ad815f" providerId="ADAL" clId="{10EEDAB3-2DB0-BA4D-8CC6-6424E46A9142}" dt="2024-01-13T14:06:45.364" v="1430" actId="478"/>
          <ac:inkMkLst>
            <pc:docMk/>
            <pc:sldMk cId="3137551220" sldId="329"/>
            <ac:inkMk id="74" creationId="{E05F19D9-881F-A278-06A9-F44167148C6E}"/>
          </ac:inkMkLst>
        </pc:inkChg>
        <pc:inkChg chg="del">
          <ac:chgData name="Kokchun Giang" userId="67e2125d-ec8c-4323-9653-9824a2ad815f" providerId="ADAL" clId="{10EEDAB3-2DB0-BA4D-8CC6-6424E46A9142}" dt="2024-01-13T14:06:45.364" v="1430" actId="478"/>
          <ac:inkMkLst>
            <pc:docMk/>
            <pc:sldMk cId="3137551220" sldId="329"/>
            <ac:inkMk id="75" creationId="{40C71D6D-203A-348E-7B79-7E82DCAEFB38}"/>
          </ac:inkMkLst>
        </pc:inkChg>
        <pc:inkChg chg="add mod">
          <ac:chgData name="Kokchun Giang" userId="67e2125d-ec8c-4323-9653-9824a2ad815f" providerId="ADAL" clId="{10EEDAB3-2DB0-BA4D-8CC6-6424E46A9142}" dt="2024-01-13T14:07:23.797" v="1448"/>
          <ac:inkMkLst>
            <pc:docMk/>
            <pc:sldMk cId="3137551220" sldId="329"/>
            <ac:inkMk id="76" creationId="{01D6E6BA-3A72-6445-976B-4E5FC1B55F7A}"/>
          </ac:inkMkLst>
        </pc:inkChg>
        <pc:inkChg chg="add mod">
          <ac:chgData name="Kokchun Giang" userId="67e2125d-ec8c-4323-9653-9824a2ad815f" providerId="ADAL" clId="{10EEDAB3-2DB0-BA4D-8CC6-6424E46A9142}" dt="2024-01-13T14:07:23.797" v="1448"/>
          <ac:inkMkLst>
            <pc:docMk/>
            <pc:sldMk cId="3137551220" sldId="329"/>
            <ac:inkMk id="78" creationId="{2D5DAA29-2B0C-233F-CF6C-16A25DF8FCC7}"/>
          </ac:inkMkLst>
        </pc:inkChg>
        <pc:inkChg chg="add mod">
          <ac:chgData name="Kokchun Giang" userId="67e2125d-ec8c-4323-9653-9824a2ad815f" providerId="ADAL" clId="{10EEDAB3-2DB0-BA4D-8CC6-6424E46A9142}" dt="2024-01-13T14:07:23.797" v="1448"/>
          <ac:inkMkLst>
            <pc:docMk/>
            <pc:sldMk cId="3137551220" sldId="329"/>
            <ac:inkMk id="79" creationId="{127A5BCD-9343-2417-8C3E-FF1F82129EAB}"/>
          </ac:inkMkLst>
        </pc:inkChg>
        <pc:inkChg chg="add mod">
          <ac:chgData name="Kokchun Giang" userId="67e2125d-ec8c-4323-9653-9824a2ad815f" providerId="ADAL" clId="{10EEDAB3-2DB0-BA4D-8CC6-6424E46A9142}" dt="2024-01-13T14:07:23.797" v="1448"/>
          <ac:inkMkLst>
            <pc:docMk/>
            <pc:sldMk cId="3137551220" sldId="329"/>
            <ac:inkMk id="81" creationId="{FA6D536A-EC6A-A430-6C13-A8DCE391132B}"/>
          </ac:inkMkLst>
        </pc:inkChg>
        <pc:inkChg chg="add mod">
          <ac:chgData name="Kokchun Giang" userId="67e2125d-ec8c-4323-9653-9824a2ad815f" providerId="ADAL" clId="{10EEDAB3-2DB0-BA4D-8CC6-6424E46A9142}" dt="2024-01-13T14:07:23.797" v="1448"/>
          <ac:inkMkLst>
            <pc:docMk/>
            <pc:sldMk cId="3137551220" sldId="329"/>
            <ac:inkMk id="83" creationId="{ED87A538-F626-86F2-7564-E650DA12AA15}"/>
          </ac:inkMkLst>
        </pc:inkChg>
        <pc:inkChg chg="del">
          <ac:chgData name="Kokchun Giang" userId="67e2125d-ec8c-4323-9653-9824a2ad815f" providerId="ADAL" clId="{10EEDAB3-2DB0-BA4D-8CC6-6424E46A9142}" dt="2024-01-13T14:06:45.364" v="1430" actId="478"/>
          <ac:inkMkLst>
            <pc:docMk/>
            <pc:sldMk cId="3137551220" sldId="329"/>
            <ac:inkMk id="88" creationId="{34C276A1-9348-2BA7-1F89-BC571C46F36E}"/>
          </ac:inkMkLst>
        </pc:inkChg>
        <pc:inkChg chg="add mod">
          <ac:chgData name="Kokchun Giang" userId="67e2125d-ec8c-4323-9653-9824a2ad815f" providerId="ADAL" clId="{10EEDAB3-2DB0-BA4D-8CC6-6424E46A9142}" dt="2024-01-13T14:07:23.797" v="1448"/>
          <ac:inkMkLst>
            <pc:docMk/>
            <pc:sldMk cId="3137551220" sldId="329"/>
            <ac:inkMk id="95" creationId="{B2E6F0C7-F46F-70B4-FA03-F35A3EC56C77}"/>
          </ac:inkMkLst>
        </pc:inkChg>
        <pc:inkChg chg="del">
          <ac:chgData name="Kokchun Giang" userId="67e2125d-ec8c-4323-9653-9824a2ad815f" providerId="ADAL" clId="{10EEDAB3-2DB0-BA4D-8CC6-6424E46A9142}" dt="2024-01-13T14:06:45.364" v="1430" actId="478"/>
          <ac:inkMkLst>
            <pc:docMk/>
            <pc:sldMk cId="3137551220" sldId="329"/>
            <ac:inkMk id="117" creationId="{116F4E42-BCA1-F23A-5B81-591645FF554A}"/>
          </ac:inkMkLst>
        </pc:inkChg>
        <pc:inkChg chg="add mod">
          <ac:chgData name="Kokchun Giang" userId="67e2125d-ec8c-4323-9653-9824a2ad815f" providerId="ADAL" clId="{10EEDAB3-2DB0-BA4D-8CC6-6424E46A9142}" dt="2024-01-13T14:07:23.797" v="1448"/>
          <ac:inkMkLst>
            <pc:docMk/>
            <pc:sldMk cId="3137551220" sldId="329"/>
            <ac:inkMk id="118" creationId="{86189C02-3F14-A8AE-36E6-97BADB6696E5}"/>
          </ac:inkMkLst>
        </pc:inkChg>
        <pc:inkChg chg="add mod">
          <ac:chgData name="Kokchun Giang" userId="67e2125d-ec8c-4323-9653-9824a2ad815f" providerId="ADAL" clId="{10EEDAB3-2DB0-BA4D-8CC6-6424E46A9142}" dt="2024-01-13T14:07:33.672" v="1456"/>
          <ac:inkMkLst>
            <pc:docMk/>
            <pc:sldMk cId="3137551220" sldId="329"/>
            <ac:inkMk id="120" creationId="{1E70DEA3-8CCD-996F-E067-7C6963088997}"/>
          </ac:inkMkLst>
        </pc:inkChg>
        <pc:inkChg chg="add mod">
          <ac:chgData name="Kokchun Giang" userId="67e2125d-ec8c-4323-9653-9824a2ad815f" providerId="ADAL" clId="{10EEDAB3-2DB0-BA4D-8CC6-6424E46A9142}" dt="2024-01-13T14:07:33.672" v="1456"/>
          <ac:inkMkLst>
            <pc:docMk/>
            <pc:sldMk cId="3137551220" sldId="329"/>
            <ac:inkMk id="121" creationId="{BF4C1856-40A2-5E62-873C-8BC6E481E7C2}"/>
          </ac:inkMkLst>
        </pc:inkChg>
        <pc:inkChg chg="add mod">
          <ac:chgData name="Kokchun Giang" userId="67e2125d-ec8c-4323-9653-9824a2ad815f" providerId="ADAL" clId="{10EEDAB3-2DB0-BA4D-8CC6-6424E46A9142}" dt="2024-01-13T14:07:33.672" v="1456"/>
          <ac:inkMkLst>
            <pc:docMk/>
            <pc:sldMk cId="3137551220" sldId="329"/>
            <ac:inkMk id="122" creationId="{055128FC-9803-5E13-F230-F55F8E5F789F}"/>
          </ac:inkMkLst>
        </pc:inkChg>
        <pc:inkChg chg="add mod">
          <ac:chgData name="Kokchun Giang" userId="67e2125d-ec8c-4323-9653-9824a2ad815f" providerId="ADAL" clId="{10EEDAB3-2DB0-BA4D-8CC6-6424E46A9142}" dt="2024-01-13T14:07:33.672" v="1456"/>
          <ac:inkMkLst>
            <pc:docMk/>
            <pc:sldMk cId="3137551220" sldId="329"/>
            <ac:inkMk id="123" creationId="{3D54E5F5-BB04-7369-30EB-897042B4631E}"/>
          </ac:inkMkLst>
        </pc:inkChg>
        <pc:inkChg chg="add mod">
          <ac:chgData name="Kokchun Giang" userId="67e2125d-ec8c-4323-9653-9824a2ad815f" providerId="ADAL" clId="{10EEDAB3-2DB0-BA4D-8CC6-6424E46A9142}" dt="2024-01-13T14:07:33.672" v="1456"/>
          <ac:inkMkLst>
            <pc:docMk/>
            <pc:sldMk cId="3137551220" sldId="329"/>
            <ac:inkMk id="124" creationId="{26C938A5-AAD4-10C3-8401-D702040E40D5}"/>
          </ac:inkMkLst>
        </pc:inkChg>
        <pc:inkChg chg="add mod">
          <ac:chgData name="Kokchun Giang" userId="67e2125d-ec8c-4323-9653-9824a2ad815f" providerId="ADAL" clId="{10EEDAB3-2DB0-BA4D-8CC6-6424E46A9142}" dt="2024-01-13T14:07:33.672" v="1456"/>
          <ac:inkMkLst>
            <pc:docMk/>
            <pc:sldMk cId="3137551220" sldId="329"/>
            <ac:inkMk id="125" creationId="{DBF5A402-F8A6-DFA7-AB8D-714CC2C87D04}"/>
          </ac:inkMkLst>
        </pc:inkChg>
        <pc:inkChg chg="add mod">
          <ac:chgData name="Kokchun Giang" userId="67e2125d-ec8c-4323-9653-9824a2ad815f" providerId="ADAL" clId="{10EEDAB3-2DB0-BA4D-8CC6-6424E46A9142}" dt="2024-01-13T14:07:33.672" v="1456"/>
          <ac:inkMkLst>
            <pc:docMk/>
            <pc:sldMk cId="3137551220" sldId="329"/>
            <ac:inkMk id="126" creationId="{12B0FC1D-0ED5-539E-15F7-D9BDDA955BB4}"/>
          </ac:inkMkLst>
        </pc:inkChg>
        <pc:inkChg chg="del">
          <ac:chgData name="Kokchun Giang" userId="67e2125d-ec8c-4323-9653-9824a2ad815f" providerId="ADAL" clId="{10EEDAB3-2DB0-BA4D-8CC6-6424E46A9142}" dt="2024-01-13T14:06:45.364" v="1430" actId="478"/>
          <ac:inkMkLst>
            <pc:docMk/>
            <pc:sldMk cId="3137551220" sldId="329"/>
            <ac:inkMk id="128" creationId="{EAF1A641-E57D-EF05-F61E-5351BEDBDA1A}"/>
          </ac:inkMkLst>
        </pc:inkChg>
        <pc:inkChg chg="add mod">
          <ac:chgData name="Kokchun Giang" userId="67e2125d-ec8c-4323-9653-9824a2ad815f" providerId="ADAL" clId="{10EEDAB3-2DB0-BA4D-8CC6-6424E46A9142}" dt="2024-01-13T14:07:40.416" v="1468"/>
          <ac:inkMkLst>
            <pc:docMk/>
            <pc:sldMk cId="3137551220" sldId="329"/>
            <ac:inkMk id="134" creationId="{44ACF898-A3A9-1CC8-AE93-5E75B6172F70}"/>
          </ac:inkMkLst>
        </pc:inkChg>
        <pc:inkChg chg="add mod">
          <ac:chgData name="Kokchun Giang" userId="67e2125d-ec8c-4323-9653-9824a2ad815f" providerId="ADAL" clId="{10EEDAB3-2DB0-BA4D-8CC6-6424E46A9142}" dt="2024-01-13T14:07:40.416" v="1468"/>
          <ac:inkMkLst>
            <pc:docMk/>
            <pc:sldMk cId="3137551220" sldId="329"/>
            <ac:inkMk id="137" creationId="{68CA8274-CE44-13C6-E978-E32C81554B65}"/>
          </ac:inkMkLst>
        </pc:inkChg>
        <pc:inkChg chg="add mod">
          <ac:chgData name="Kokchun Giang" userId="67e2125d-ec8c-4323-9653-9824a2ad815f" providerId="ADAL" clId="{10EEDAB3-2DB0-BA4D-8CC6-6424E46A9142}" dt="2024-01-13T14:07:40.416" v="1468"/>
          <ac:inkMkLst>
            <pc:docMk/>
            <pc:sldMk cId="3137551220" sldId="329"/>
            <ac:inkMk id="164" creationId="{C5E8CD32-6D0E-890A-9DBB-95345EC04488}"/>
          </ac:inkMkLst>
        </pc:inkChg>
        <pc:inkChg chg="del">
          <ac:chgData name="Kokchun Giang" userId="67e2125d-ec8c-4323-9653-9824a2ad815f" providerId="ADAL" clId="{10EEDAB3-2DB0-BA4D-8CC6-6424E46A9142}" dt="2024-01-13T14:06:45.364" v="1430" actId="478"/>
          <ac:inkMkLst>
            <pc:docMk/>
            <pc:sldMk cId="3137551220" sldId="329"/>
            <ac:inkMk id="170" creationId="{98D2165F-5CF9-9D5B-CC0A-E146F0D89765}"/>
          </ac:inkMkLst>
        </pc:inkChg>
        <pc:inkChg chg="del">
          <ac:chgData name="Kokchun Giang" userId="67e2125d-ec8c-4323-9653-9824a2ad815f" providerId="ADAL" clId="{10EEDAB3-2DB0-BA4D-8CC6-6424E46A9142}" dt="2024-01-13T14:06:40.912" v="1428" actId="478"/>
          <ac:inkMkLst>
            <pc:docMk/>
            <pc:sldMk cId="3137551220" sldId="329"/>
            <ac:inkMk id="224" creationId="{DA9640A6-7CD1-2222-54DD-D3FB6CA9861C}"/>
          </ac:inkMkLst>
        </pc:inkChg>
        <pc:inkChg chg="add mod">
          <ac:chgData name="Kokchun Giang" userId="67e2125d-ec8c-4323-9653-9824a2ad815f" providerId="ADAL" clId="{10EEDAB3-2DB0-BA4D-8CC6-6424E46A9142}" dt="2024-01-13T14:07:40.416" v="1468"/>
          <ac:inkMkLst>
            <pc:docMk/>
            <pc:sldMk cId="3137551220" sldId="329"/>
            <ac:inkMk id="230" creationId="{0E3B715F-8AAC-E0B6-902D-CA47D2908649}"/>
          </ac:inkMkLst>
        </pc:inkChg>
        <pc:inkChg chg="add mod">
          <ac:chgData name="Kokchun Giang" userId="67e2125d-ec8c-4323-9653-9824a2ad815f" providerId="ADAL" clId="{10EEDAB3-2DB0-BA4D-8CC6-6424E46A9142}" dt="2024-01-13T14:07:40.416" v="1468"/>
          <ac:inkMkLst>
            <pc:docMk/>
            <pc:sldMk cId="3137551220" sldId="329"/>
            <ac:inkMk id="231" creationId="{1409EB3D-A52C-AC2A-BD12-DE5477EBDA41}"/>
          </ac:inkMkLst>
        </pc:inkChg>
        <pc:inkChg chg="del">
          <ac:chgData name="Kokchun Giang" userId="67e2125d-ec8c-4323-9653-9824a2ad815f" providerId="ADAL" clId="{10EEDAB3-2DB0-BA4D-8CC6-6424E46A9142}" dt="2024-01-13T14:06:33.570" v="1427" actId="478"/>
          <ac:inkMkLst>
            <pc:docMk/>
            <pc:sldMk cId="3137551220" sldId="329"/>
            <ac:inkMk id="240" creationId="{D2ED3A33-FD58-A7FD-187F-59E32D9ADFF0}"/>
          </ac:inkMkLst>
        </pc:inkChg>
        <pc:inkChg chg="add mod">
          <ac:chgData name="Kokchun Giang" userId="67e2125d-ec8c-4323-9653-9824a2ad815f" providerId="ADAL" clId="{10EEDAB3-2DB0-BA4D-8CC6-6424E46A9142}" dt="2024-01-13T14:07:40.416" v="1468"/>
          <ac:inkMkLst>
            <pc:docMk/>
            <pc:sldMk cId="3137551220" sldId="329"/>
            <ac:inkMk id="246" creationId="{32EC8E92-C9C0-5B94-EF09-F06786C25E43}"/>
          </ac:inkMkLst>
        </pc:inkChg>
        <pc:inkChg chg="add mod">
          <ac:chgData name="Kokchun Giang" userId="67e2125d-ec8c-4323-9653-9824a2ad815f" providerId="ADAL" clId="{10EEDAB3-2DB0-BA4D-8CC6-6424E46A9142}" dt="2024-01-13T14:07:40.416" v="1468"/>
          <ac:inkMkLst>
            <pc:docMk/>
            <pc:sldMk cId="3137551220" sldId="329"/>
            <ac:inkMk id="247" creationId="{6A3E2836-352D-C2A1-F676-195875432DF6}"/>
          </ac:inkMkLst>
        </pc:inkChg>
        <pc:inkChg chg="add mod">
          <ac:chgData name="Kokchun Giang" userId="67e2125d-ec8c-4323-9653-9824a2ad815f" providerId="ADAL" clId="{10EEDAB3-2DB0-BA4D-8CC6-6424E46A9142}" dt="2024-01-13T14:07:40.416" v="1468"/>
          <ac:inkMkLst>
            <pc:docMk/>
            <pc:sldMk cId="3137551220" sldId="329"/>
            <ac:inkMk id="272" creationId="{A405CE75-0DB9-BE32-148E-E178A16D365A}"/>
          </ac:inkMkLst>
        </pc:inkChg>
        <pc:inkChg chg="add mod">
          <ac:chgData name="Kokchun Giang" userId="67e2125d-ec8c-4323-9653-9824a2ad815f" providerId="ADAL" clId="{10EEDAB3-2DB0-BA4D-8CC6-6424E46A9142}" dt="2024-01-13T14:07:40.416" v="1468"/>
          <ac:inkMkLst>
            <pc:docMk/>
            <pc:sldMk cId="3137551220" sldId="329"/>
            <ac:inkMk id="273" creationId="{AC9FFFA3-AC8A-1A2B-401B-2A1C05E3852C}"/>
          </ac:inkMkLst>
        </pc:inkChg>
        <pc:inkChg chg="add mod">
          <ac:chgData name="Kokchun Giang" userId="67e2125d-ec8c-4323-9653-9824a2ad815f" providerId="ADAL" clId="{10EEDAB3-2DB0-BA4D-8CC6-6424E46A9142}" dt="2024-01-13T14:07:40.416" v="1468"/>
          <ac:inkMkLst>
            <pc:docMk/>
            <pc:sldMk cId="3137551220" sldId="329"/>
            <ac:inkMk id="275" creationId="{926EAFCE-FFA8-7029-9F42-BCE442EE619D}"/>
          </ac:inkMkLst>
        </pc:inkChg>
        <pc:inkChg chg="add mod">
          <ac:chgData name="Kokchun Giang" userId="67e2125d-ec8c-4323-9653-9824a2ad815f" providerId="ADAL" clId="{10EEDAB3-2DB0-BA4D-8CC6-6424E46A9142}" dt="2024-01-13T14:07:40.416" v="1468"/>
          <ac:inkMkLst>
            <pc:docMk/>
            <pc:sldMk cId="3137551220" sldId="329"/>
            <ac:inkMk id="283" creationId="{27F8BEAD-D3E9-E8F2-286D-58B6495E9174}"/>
          </ac:inkMkLst>
        </pc:inkChg>
        <pc:inkChg chg="del">
          <ac:chgData name="Kokchun Giang" userId="67e2125d-ec8c-4323-9653-9824a2ad815f" providerId="ADAL" clId="{10EEDAB3-2DB0-BA4D-8CC6-6424E46A9142}" dt="2024-01-13T14:06:33.570" v="1427" actId="478"/>
          <ac:inkMkLst>
            <pc:docMk/>
            <pc:sldMk cId="3137551220" sldId="329"/>
            <ac:inkMk id="290" creationId="{E9F3B44E-1ABF-E328-1A07-B053DB4566AD}"/>
          </ac:inkMkLst>
        </pc:inkChg>
        <pc:inkChg chg="del">
          <ac:chgData name="Kokchun Giang" userId="67e2125d-ec8c-4323-9653-9824a2ad815f" providerId="ADAL" clId="{10EEDAB3-2DB0-BA4D-8CC6-6424E46A9142}" dt="2024-01-13T14:06:33.570" v="1427" actId="478"/>
          <ac:inkMkLst>
            <pc:docMk/>
            <pc:sldMk cId="3137551220" sldId="329"/>
            <ac:inkMk id="291" creationId="{5A118EB3-1A62-D3B0-5C4F-EC7CE54553C0}"/>
          </ac:inkMkLst>
        </pc:inkChg>
        <pc:inkChg chg="del">
          <ac:chgData name="Kokchun Giang" userId="67e2125d-ec8c-4323-9653-9824a2ad815f" providerId="ADAL" clId="{10EEDAB3-2DB0-BA4D-8CC6-6424E46A9142}" dt="2024-01-13T14:06:33.570" v="1427" actId="478"/>
          <ac:inkMkLst>
            <pc:docMk/>
            <pc:sldMk cId="3137551220" sldId="329"/>
            <ac:inkMk id="295" creationId="{7C1FC702-C43F-C675-4EF3-320940B1EAD4}"/>
          </ac:inkMkLst>
        </pc:inkChg>
        <pc:inkChg chg="del">
          <ac:chgData name="Kokchun Giang" userId="67e2125d-ec8c-4323-9653-9824a2ad815f" providerId="ADAL" clId="{10EEDAB3-2DB0-BA4D-8CC6-6424E46A9142}" dt="2024-01-13T14:06:33.570" v="1427" actId="478"/>
          <ac:inkMkLst>
            <pc:docMk/>
            <pc:sldMk cId="3137551220" sldId="329"/>
            <ac:inkMk id="306" creationId="{41E36F5B-C63D-02C6-9BFA-31B3646EE184}"/>
          </ac:inkMkLst>
        </pc:inkChg>
        <pc:inkChg chg="del">
          <ac:chgData name="Kokchun Giang" userId="67e2125d-ec8c-4323-9653-9824a2ad815f" providerId="ADAL" clId="{10EEDAB3-2DB0-BA4D-8CC6-6424E46A9142}" dt="2024-01-13T14:06:33.570" v="1427" actId="478"/>
          <ac:inkMkLst>
            <pc:docMk/>
            <pc:sldMk cId="3137551220" sldId="329"/>
            <ac:inkMk id="311" creationId="{52F26885-94D1-309D-852A-AF15F9350B98}"/>
          </ac:inkMkLst>
        </pc:inkChg>
        <pc:inkChg chg="add mod">
          <ac:chgData name="Kokchun Giang" userId="67e2125d-ec8c-4323-9653-9824a2ad815f" providerId="ADAL" clId="{10EEDAB3-2DB0-BA4D-8CC6-6424E46A9142}" dt="2024-01-13T14:07:45.868" v="1473"/>
          <ac:inkMkLst>
            <pc:docMk/>
            <pc:sldMk cId="3137551220" sldId="329"/>
            <ac:inkMk id="312" creationId="{980ABED0-8717-8818-9351-8741E3CB19F9}"/>
          </ac:inkMkLst>
        </pc:inkChg>
        <pc:inkChg chg="add mod">
          <ac:chgData name="Kokchun Giang" userId="67e2125d-ec8c-4323-9653-9824a2ad815f" providerId="ADAL" clId="{10EEDAB3-2DB0-BA4D-8CC6-6424E46A9142}" dt="2024-01-13T14:07:45.868" v="1473"/>
          <ac:inkMkLst>
            <pc:docMk/>
            <pc:sldMk cId="3137551220" sldId="329"/>
            <ac:inkMk id="313" creationId="{BB9769F3-E0C6-C0FE-649B-54982100655F}"/>
          </ac:inkMkLst>
        </pc:inkChg>
        <pc:inkChg chg="add mod">
          <ac:chgData name="Kokchun Giang" userId="67e2125d-ec8c-4323-9653-9824a2ad815f" providerId="ADAL" clId="{10EEDAB3-2DB0-BA4D-8CC6-6424E46A9142}" dt="2024-01-13T14:07:45.868" v="1473"/>
          <ac:inkMkLst>
            <pc:docMk/>
            <pc:sldMk cId="3137551220" sldId="329"/>
            <ac:inkMk id="314" creationId="{86E79290-17AC-5791-70B3-37AB5CA55906}"/>
          </ac:inkMkLst>
        </pc:inkChg>
        <pc:inkChg chg="add mod">
          <ac:chgData name="Kokchun Giang" userId="67e2125d-ec8c-4323-9653-9824a2ad815f" providerId="ADAL" clId="{10EEDAB3-2DB0-BA4D-8CC6-6424E46A9142}" dt="2024-01-13T14:07:45.868" v="1473"/>
          <ac:inkMkLst>
            <pc:docMk/>
            <pc:sldMk cId="3137551220" sldId="329"/>
            <ac:inkMk id="315" creationId="{2A982E08-D44D-E46D-D7D5-E8EBDC087B06}"/>
          </ac:inkMkLst>
        </pc:inkChg>
        <pc:inkChg chg="add mod">
          <ac:chgData name="Kokchun Giang" userId="67e2125d-ec8c-4323-9653-9824a2ad815f" providerId="ADAL" clId="{10EEDAB3-2DB0-BA4D-8CC6-6424E46A9142}" dt="2024-01-13T14:07:48.271" v="1477"/>
          <ac:inkMkLst>
            <pc:docMk/>
            <pc:sldMk cId="3137551220" sldId="329"/>
            <ac:inkMk id="317" creationId="{D5677F42-8656-E74A-AF5B-2A67A8BA8F32}"/>
          </ac:inkMkLst>
        </pc:inkChg>
        <pc:inkChg chg="add mod">
          <ac:chgData name="Kokchun Giang" userId="67e2125d-ec8c-4323-9653-9824a2ad815f" providerId="ADAL" clId="{10EEDAB3-2DB0-BA4D-8CC6-6424E46A9142}" dt="2024-01-13T14:07:48.271" v="1477"/>
          <ac:inkMkLst>
            <pc:docMk/>
            <pc:sldMk cId="3137551220" sldId="329"/>
            <ac:inkMk id="318" creationId="{2413E8BB-CEB9-959A-F827-39C774D5FC14}"/>
          </ac:inkMkLst>
        </pc:inkChg>
        <pc:inkChg chg="add mod">
          <ac:chgData name="Kokchun Giang" userId="67e2125d-ec8c-4323-9653-9824a2ad815f" providerId="ADAL" clId="{10EEDAB3-2DB0-BA4D-8CC6-6424E46A9142}" dt="2024-01-13T14:07:48.271" v="1477"/>
          <ac:inkMkLst>
            <pc:docMk/>
            <pc:sldMk cId="3137551220" sldId="329"/>
            <ac:inkMk id="319" creationId="{64C8F2E1-CCCC-9262-52BF-E2DC02A92AEB}"/>
          </ac:inkMkLst>
        </pc:inkChg>
        <pc:inkChg chg="add mod">
          <ac:chgData name="Kokchun Giang" userId="67e2125d-ec8c-4323-9653-9824a2ad815f" providerId="ADAL" clId="{10EEDAB3-2DB0-BA4D-8CC6-6424E46A9142}" dt="2024-01-13T14:07:57.252" v="1482"/>
          <ac:inkMkLst>
            <pc:docMk/>
            <pc:sldMk cId="3137551220" sldId="329"/>
            <ac:inkMk id="321" creationId="{4DC5A77F-971E-2614-35A6-D7DC76E02A24}"/>
          </ac:inkMkLst>
        </pc:inkChg>
        <pc:inkChg chg="add mod">
          <ac:chgData name="Kokchun Giang" userId="67e2125d-ec8c-4323-9653-9824a2ad815f" providerId="ADAL" clId="{10EEDAB3-2DB0-BA4D-8CC6-6424E46A9142}" dt="2024-01-13T14:07:57.252" v="1482"/>
          <ac:inkMkLst>
            <pc:docMk/>
            <pc:sldMk cId="3137551220" sldId="329"/>
            <ac:inkMk id="322" creationId="{5112180A-AC30-14FC-A091-A5C81FBBCD8E}"/>
          </ac:inkMkLst>
        </pc:inkChg>
        <pc:inkChg chg="add mod">
          <ac:chgData name="Kokchun Giang" userId="67e2125d-ec8c-4323-9653-9824a2ad815f" providerId="ADAL" clId="{10EEDAB3-2DB0-BA4D-8CC6-6424E46A9142}" dt="2024-01-13T14:07:57.252" v="1482"/>
          <ac:inkMkLst>
            <pc:docMk/>
            <pc:sldMk cId="3137551220" sldId="329"/>
            <ac:inkMk id="325" creationId="{DCD1B582-DB7F-4174-3E36-F4C8BE557C07}"/>
          </ac:inkMkLst>
        </pc:inkChg>
        <pc:inkChg chg="add mod">
          <ac:chgData name="Kokchun Giang" userId="67e2125d-ec8c-4323-9653-9824a2ad815f" providerId="ADAL" clId="{10EEDAB3-2DB0-BA4D-8CC6-6424E46A9142}" dt="2024-01-13T14:07:57.252" v="1482"/>
          <ac:inkMkLst>
            <pc:docMk/>
            <pc:sldMk cId="3137551220" sldId="329"/>
            <ac:inkMk id="327" creationId="{D8DF0E83-3ED0-C8DB-DFE8-67A6152E7AEB}"/>
          </ac:inkMkLst>
        </pc:inkChg>
        <pc:inkChg chg="del">
          <ac:chgData name="Kokchun Giang" userId="67e2125d-ec8c-4323-9653-9824a2ad815f" providerId="ADAL" clId="{10EEDAB3-2DB0-BA4D-8CC6-6424E46A9142}" dt="2024-01-13T14:06:40.912" v="1428" actId="478"/>
          <ac:inkMkLst>
            <pc:docMk/>
            <pc:sldMk cId="3137551220" sldId="329"/>
            <ac:inkMk id="337" creationId="{5373C939-B683-BB0E-F28F-FBDE274616E6}"/>
          </ac:inkMkLst>
        </pc:inkChg>
        <pc:inkChg chg="add mod">
          <ac:chgData name="Kokchun Giang" userId="67e2125d-ec8c-4323-9653-9824a2ad815f" providerId="ADAL" clId="{10EEDAB3-2DB0-BA4D-8CC6-6424E46A9142}" dt="2024-01-13T14:08:16.737" v="1492" actId="164"/>
          <ac:inkMkLst>
            <pc:docMk/>
            <pc:sldMk cId="3137551220" sldId="329"/>
            <ac:inkMk id="338" creationId="{0363B43C-31BB-6955-A31B-64E2AECD2083}"/>
          </ac:inkMkLst>
        </pc:inkChg>
        <pc:inkChg chg="add mod">
          <ac:chgData name="Kokchun Giang" userId="67e2125d-ec8c-4323-9653-9824a2ad815f" providerId="ADAL" clId="{10EEDAB3-2DB0-BA4D-8CC6-6424E46A9142}" dt="2024-01-13T14:08:16.737" v="1492" actId="164"/>
          <ac:inkMkLst>
            <pc:docMk/>
            <pc:sldMk cId="3137551220" sldId="329"/>
            <ac:inkMk id="339" creationId="{8B7E5AFE-32E5-85AA-470B-F7227E91CC92}"/>
          </ac:inkMkLst>
        </pc:inkChg>
        <pc:inkChg chg="add mod">
          <ac:chgData name="Kokchun Giang" userId="67e2125d-ec8c-4323-9653-9824a2ad815f" providerId="ADAL" clId="{10EEDAB3-2DB0-BA4D-8CC6-6424E46A9142}" dt="2024-01-13T14:08:16.737" v="1492" actId="164"/>
          <ac:inkMkLst>
            <pc:docMk/>
            <pc:sldMk cId="3137551220" sldId="329"/>
            <ac:inkMk id="340" creationId="{8AEB8483-1C77-0660-2874-A91239BEC860}"/>
          </ac:inkMkLst>
        </pc:inkChg>
        <pc:inkChg chg="add mod">
          <ac:chgData name="Kokchun Giang" userId="67e2125d-ec8c-4323-9653-9824a2ad815f" providerId="ADAL" clId="{10EEDAB3-2DB0-BA4D-8CC6-6424E46A9142}" dt="2024-01-13T14:08:16.737" v="1492" actId="164"/>
          <ac:inkMkLst>
            <pc:docMk/>
            <pc:sldMk cId="3137551220" sldId="329"/>
            <ac:inkMk id="341" creationId="{9EB2F89F-7677-C037-9DB2-AF2719406A3F}"/>
          </ac:inkMkLst>
        </pc:inkChg>
        <pc:inkChg chg="add mod">
          <ac:chgData name="Kokchun Giang" userId="67e2125d-ec8c-4323-9653-9824a2ad815f" providerId="ADAL" clId="{10EEDAB3-2DB0-BA4D-8CC6-6424E46A9142}" dt="2024-01-13T14:08:16.737" v="1492" actId="164"/>
          <ac:inkMkLst>
            <pc:docMk/>
            <pc:sldMk cId="3137551220" sldId="329"/>
            <ac:inkMk id="342" creationId="{469C8BFC-2DC9-9F3D-E753-C7507904E9F7}"/>
          </ac:inkMkLst>
        </pc:inkChg>
        <pc:inkChg chg="add del mod">
          <ac:chgData name="Kokchun Giang" userId="67e2125d-ec8c-4323-9653-9824a2ad815f" providerId="ADAL" clId="{10EEDAB3-2DB0-BA4D-8CC6-6424E46A9142}" dt="2024-01-13T14:08:05.518" v="1491"/>
          <ac:inkMkLst>
            <pc:docMk/>
            <pc:sldMk cId="3137551220" sldId="329"/>
            <ac:inkMk id="343" creationId="{7B8DB64B-6491-4F95-471A-E97E9374B3BA}"/>
          </ac:inkMkLst>
        </pc:inkChg>
        <pc:inkChg chg="add mod">
          <ac:chgData name="Kokchun Giang" userId="67e2125d-ec8c-4323-9653-9824a2ad815f" providerId="ADAL" clId="{10EEDAB3-2DB0-BA4D-8CC6-6424E46A9142}" dt="2024-01-13T14:08:35.754" v="1509"/>
          <ac:inkMkLst>
            <pc:docMk/>
            <pc:sldMk cId="3137551220" sldId="329"/>
            <ac:inkMk id="362" creationId="{40CDB747-01B2-C169-23BF-5E8668AD6357}"/>
          </ac:inkMkLst>
        </pc:inkChg>
        <pc:inkChg chg="add mod">
          <ac:chgData name="Kokchun Giang" userId="67e2125d-ec8c-4323-9653-9824a2ad815f" providerId="ADAL" clId="{10EEDAB3-2DB0-BA4D-8CC6-6424E46A9142}" dt="2024-01-13T14:08:35.754" v="1509"/>
          <ac:inkMkLst>
            <pc:docMk/>
            <pc:sldMk cId="3137551220" sldId="329"/>
            <ac:inkMk id="364" creationId="{A0747F46-160B-7ECE-E36F-FF1910FDEB2B}"/>
          </ac:inkMkLst>
        </pc:inkChg>
        <pc:inkChg chg="del">
          <ac:chgData name="Kokchun Giang" userId="67e2125d-ec8c-4323-9653-9824a2ad815f" providerId="ADAL" clId="{10EEDAB3-2DB0-BA4D-8CC6-6424E46A9142}" dt="2024-01-13T14:06:30.685" v="1426" actId="478"/>
          <ac:inkMkLst>
            <pc:docMk/>
            <pc:sldMk cId="3137551220" sldId="329"/>
            <ac:inkMk id="365" creationId="{BDB7AA4D-8ADD-3F55-8AE0-6B47B6EE3B31}"/>
          </ac:inkMkLst>
        </pc:inkChg>
        <pc:inkChg chg="del">
          <ac:chgData name="Kokchun Giang" userId="67e2125d-ec8c-4323-9653-9824a2ad815f" providerId="ADAL" clId="{10EEDAB3-2DB0-BA4D-8CC6-6424E46A9142}" dt="2024-01-13T14:06:30.685" v="1426" actId="478"/>
          <ac:inkMkLst>
            <pc:docMk/>
            <pc:sldMk cId="3137551220" sldId="329"/>
            <ac:inkMk id="366" creationId="{BC022495-6B32-5476-9B54-F5152EFC437A}"/>
          </ac:inkMkLst>
        </pc:inkChg>
        <pc:inkChg chg="add mod">
          <ac:chgData name="Kokchun Giang" userId="67e2125d-ec8c-4323-9653-9824a2ad815f" providerId="ADAL" clId="{10EEDAB3-2DB0-BA4D-8CC6-6424E46A9142}" dt="2024-01-13T14:08:35.754" v="1509"/>
          <ac:inkMkLst>
            <pc:docMk/>
            <pc:sldMk cId="3137551220" sldId="329"/>
            <ac:inkMk id="367" creationId="{1C53DBB6-35FC-FAA3-32E5-2298774328DC}"/>
          </ac:inkMkLst>
        </pc:inkChg>
        <pc:inkChg chg="add mod">
          <ac:chgData name="Kokchun Giang" userId="67e2125d-ec8c-4323-9653-9824a2ad815f" providerId="ADAL" clId="{10EEDAB3-2DB0-BA4D-8CC6-6424E46A9142}" dt="2024-01-13T15:31:06.221" v="2932" actId="164"/>
          <ac:inkMkLst>
            <pc:docMk/>
            <pc:sldMk cId="3137551220" sldId="329"/>
            <ac:inkMk id="368" creationId="{48D3A853-48A1-02DA-BA76-B58D481AE163}"/>
          </ac:inkMkLst>
        </pc:inkChg>
        <pc:inkChg chg="add mod">
          <ac:chgData name="Kokchun Giang" userId="67e2125d-ec8c-4323-9653-9824a2ad815f" providerId="ADAL" clId="{10EEDAB3-2DB0-BA4D-8CC6-6424E46A9142}" dt="2024-01-13T14:08:35.754" v="1509"/>
          <ac:inkMkLst>
            <pc:docMk/>
            <pc:sldMk cId="3137551220" sldId="329"/>
            <ac:inkMk id="369" creationId="{6C3ADFC7-A239-BEEE-7B0C-89018C022283}"/>
          </ac:inkMkLst>
        </pc:inkChg>
        <pc:inkChg chg="add mod">
          <ac:chgData name="Kokchun Giang" userId="67e2125d-ec8c-4323-9653-9824a2ad815f" providerId="ADAL" clId="{10EEDAB3-2DB0-BA4D-8CC6-6424E46A9142}" dt="2024-01-13T14:08:35.754" v="1509"/>
          <ac:inkMkLst>
            <pc:docMk/>
            <pc:sldMk cId="3137551220" sldId="329"/>
            <ac:inkMk id="370" creationId="{8AC2047F-D0C1-FDB8-171C-FBD62E6D18E6}"/>
          </ac:inkMkLst>
        </pc:inkChg>
        <pc:inkChg chg="add mod">
          <ac:chgData name="Kokchun Giang" userId="67e2125d-ec8c-4323-9653-9824a2ad815f" providerId="ADAL" clId="{10EEDAB3-2DB0-BA4D-8CC6-6424E46A9142}" dt="2024-01-13T14:08:35.754" v="1509"/>
          <ac:inkMkLst>
            <pc:docMk/>
            <pc:sldMk cId="3137551220" sldId="329"/>
            <ac:inkMk id="371" creationId="{AA507D84-D23C-CBC8-24B9-A83332E0B906}"/>
          </ac:inkMkLst>
        </pc:inkChg>
        <pc:inkChg chg="add mod">
          <ac:chgData name="Kokchun Giang" userId="67e2125d-ec8c-4323-9653-9824a2ad815f" providerId="ADAL" clId="{10EEDAB3-2DB0-BA4D-8CC6-6424E46A9142}" dt="2024-01-13T14:08:35.754" v="1509"/>
          <ac:inkMkLst>
            <pc:docMk/>
            <pc:sldMk cId="3137551220" sldId="329"/>
            <ac:inkMk id="372" creationId="{748BDFEF-3D35-A596-9DA4-C6C67B196973}"/>
          </ac:inkMkLst>
        </pc:inkChg>
        <pc:inkChg chg="add mod">
          <ac:chgData name="Kokchun Giang" userId="67e2125d-ec8c-4323-9653-9824a2ad815f" providerId="ADAL" clId="{10EEDAB3-2DB0-BA4D-8CC6-6424E46A9142}" dt="2024-01-13T14:08:35.754" v="1509"/>
          <ac:inkMkLst>
            <pc:docMk/>
            <pc:sldMk cId="3137551220" sldId="329"/>
            <ac:inkMk id="373" creationId="{FAD47F57-7200-846D-F8F2-A960D80D56EB}"/>
          </ac:inkMkLst>
        </pc:inkChg>
        <pc:inkChg chg="del">
          <ac:chgData name="Kokchun Giang" userId="67e2125d-ec8c-4323-9653-9824a2ad815f" providerId="ADAL" clId="{10EEDAB3-2DB0-BA4D-8CC6-6424E46A9142}" dt="2024-01-13T14:06:30.685" v="1426" actId="478"/>
          <ac:inkMkLst>
            <pc:docMk/>
            <pc:sldMk cId="3137551220" sldId="329"/>
            <ac:inkMk id="376" creationId="{D08EE010-8B09-6A50-7C05-E2B4C4F0C2BB}"/>
          </ac:inkMkLst>
        </pc:inkChg>
        <pc:inkChg chg="del">
          <ac:chgData name="Kokchun Giang" userId="67e2125d-ec8c-4323-9653-9824a2ad815f" providerId="ADAL" clId="{10EEDAB3-2DB0-BA4D-8CC6-6424E46A9142}" dt="2024-01-13T14:06:30.685" v="1426" actId="478"/>
          <ac:inkMkLst>
            <pc:docMk/>
            <pc:sldMk cId="3137551220" sldId="329"/>
            <ac:inkMk id="377" creationId="{9DAE37D8-F532-6A0B-F870-7657FC643468}"/>
          </ac:inkMkLst>
        </pc:inkChg>
        <pc:inkChg chg="del">
          <ac:chgData name="Kokchun Giang" userId="67e2125d-ec8c-4323-9653-9824a2ad815f" providerId="ADAL" clId="{10EEDAB3-2DB0-BA4D-8CC6-6424E46A9142}" dt="2024-01-13T14:06:30.685" v="1426" actId="478"/>
          <ac:inkMkLst>
            <pc:docMk/>
            <pc:sldMk cId="3137551220" sldId="329"/>
            <ac:inkMk id="378" creationId="{8FF7C389-17AB-EAEF-0E2A-D0C9B07DDDED}"/>
          </ac:inkMkLst>
        </pc:inkChg>
        <pc:inkChg chg="del">
          <ac:chgData name="Kokchun Giang" userId="67e2125d-ec8c-4323-9653-9824a2ad815f" providerId="ADAL" clId="{10EEDAB3-2DB0-BA4D-8CC6-6424E46A9142}" dt="2024-01-13T14:06:30.685" v="1426" actId="478"/>
          <ac:inkMkLst>
            <pc:docMk/>
            <pc:sldMk cId="3137551220" sldId="329"/>
            <ac:inkMk id="379" creationId="{A72670EE-003F-18C4-B403-CDCA54AEC37A}"/>
          </ac:inkMkLst>
        </pc:inkChg>
        <pc:inkChg chg="del">
          <ac:chgData name="Kokchun Giang" userId="67e2125d-ec8c-4323-9653-9824a2ad815f" providerId="ADAL" clId="{10EEDAB3-2DB0-BA4D-8CC6-6424E46A9142}" dt="2024-01-13T14:06:30.685" v="1426" actId="478"/>
          <ac:inkMkLst>
            <pc:docMk/>
            <pc:sldMk cId="3137551220" sldId="329"/>
            <ac:inkMk id="380" creationId="{D23DD318-8A62-77CB-FDA8-51C11C9AC77A}"/>
          </ac:inkMkLst>
        </pc:inkChg>
        <pc:inkChg chg="del">
          <ac:chgData name="Kokchun Giang" userId="67e2125d-ec8c-4323-9653-9824a2ad815f" providerId="ADAL" clId="{10EEDAB3-2DB0-BA4D-8CC6-6424E46A9142}" dt="2024-01-13T14:06:30.685" v="1426" actId="478"/>
          <ac:inkMkLst>
            <pc:docMk/>
            <pc:sldMk cId="3137551220" sldId="329"/>
            <ac:inkMk id="381" creationId="{8E7DE7F5-7A4E-0462-E2F3-1BDE408069B0}"/>
          </ac:inkMkLst>
        </pc:inkChg>
        <pc:inkChg chg="del">
          <ac:chgData name="Kokchun Giang" userId="67e2125d-ec8c-4323-9653-9824a2ad815f" providerId="ADAL" clId="{10EEDAB3-2DB0-BA4D-8CC6-6424E46A9142}" dt="2024-01-13T14:06:30.685" v="1426" actId="478"/>
          <ac:inkMkLst>
            <pc:docMk/>
            <pc:sldMk cId="3137551220" sldId="329"/>
            <ac:inkMk id="382" creationId="{9349EC3B-45D5-F588-BCC1-28600CE56430}"/>
          </ac:inkMkLst>
        </pc:inkChg>
        <pc:inkChg chg="del">
          <ac:chgData name="Kokchun Giang" userId="67e2125d-ec8c-4323-9653-9824a2ad815f" providerId="ADAL" clId="{10EEDAB3-2DB0-BA4D-8CC6-6424E46A9142}" dt="2024-01-13T14:06:30.685" v="1426" actId="478"/>
          <ac:inkMkLst>
            <pc:docMk/>
            <pc:sldMk cId="3137551220" sldId="329"/>
            <ac:inkMk id="383" creationId="{52087264-CE92-48AE-B0A1-C7CBC41B8D8D}"/>
          </ac:inkMkLst>
        </pc:inkChg>
        <pc:inkChg chg="del">
          <ac:chgData name="Kokchun Giang" userId="67e2125d-ec8c-4323-9653-9824a2ad815f" providerId="ADAL" clId="{10EEDAB3-2DB0-BA4D-8CC6-6424E46A9142}" dt="2024-01-13T14:06:30.685" v="1426" actId="478"/>
          <ac:inkMkLst>
            <pc:docMk/>
            <pc:sldMk cId="3137551220" sldId="329"/>
            <ac:inkMk id="384" creationId="{F427C740-3054-E736-C1C7-1D0ADD35B8D0}"/>
          </ac:inkMkLst>
        </pc:inkChg>
        <pc:inkChg chg="del">
          <ac:chgData name="Kokchun Giang" userId="67e2125d-ec8c-4323-9653-9824a2ad815f" providerId="ADAL" clId="{10EEDAB3-2DB0-BA4D-8CC6-6424E46A9142}" dt="2024-01-13T14:06:30.685" v="1426" actId="478"/>
          <ac:inkMkLst>
            <pc:docMk/>
            <pc:sldMk cId="3137551220" sldId="329"/>
            <ac:inkMk id="385" creationId="{2AAED80B-B8B2-8E48-6107-14E7762D5CD8}"/>
          </ac:inkMkLst>
        </pc:inkChg>
        <pc:inkChg chg="del">
          <ac:chgData name="Kokchun Giang" userId="67e2125d-ec8c-4323-9653-9824a2ad815f" providerId="ADAL" clId="{10EEDAB3-2DB0-BA4D-8CC6-6424E46A9142}" dt="2024-01-13T14:06:30.685" v="1426" actId="478"/>
          <ac:inkMkLst>
            <pc:docMk/>
            <pc:sldMk cId="3137551220" sldId="329"/>
            <ac:inkMk id="386" creationId="{DFCA5D38-B461-B403-6397-8B7DEEB6E5F9}"/>
          </ac:inkMkLst>
        </pc:inkChg>
        <pc:inkChg chg="del">
          <ac:chgData name="Kokchun Giang" userId="67e2125d-ec8c-4323-9653-9824a2ad815f" providerId="ADAL" clId="{10EEDAB3-2DB0-BA4D-8CC6-6424E46A9142}" dt="2024-01-13T14:06:30.685" v="1426" actId="478"/>
          <ac:inkMkLst>
            <pc:docMk/>
            <pc:sldMk cId="3137551220" sldId="329"/>
            <ac:inkMk id="387" creationId="{2454582C-75AC-0E31-4394-9440BC33F335}"/>
          </ac:inkMkLst>
        </pc:inkChg>
        <pc:inkChg chg="add mod">
          <ac:chgData name="Kokchun Giang" userId="67e2125d-ec8c-4323-9653-9824a2ad815f" providerId="ADAL" clId="{10EEDAB3-2DB0-BA4D-8CC6-6424E46A9142}" dt="2024-01-13T14:08:35.754" v="1509"/>
          <ac:inkMkLst>
            <pc:docMk/>
            <pc:sldMk cId="3137551220" sldId="329"/>
            <ac:inkMk id="388" creationId="{A3FD0CB4-2240-BB7C-FC8A-5E275FDD3006}"/>
          </ac:inkMkLst>
        </pc:inkChg>
        <pc:inkChg chg="add mod">
          <ac:chgData name="Kokchun Giang" userId="67e2125d-ec8c-4323-9653-9824a2ad815f" providerId="ADAL" clId="{10EEDAB3-2DB0-BA4D-8CC6-6424E46A9142}" dt="2024-01-13T14:08:35.754" v="1509"/>
          <ac:inkMkLst>
            <pc:docMk/>
            <pc:sldMk cId="3137551220" sldId="329"/>
            <ac:inkMk id="389" creationId="{E334D5E0-51E4-1F54-8F9E-4CBF1388A591}"/>
          </ac:inkMkLst>
        </pc:inkChg>
        <pc:inkChg chg="add mod">
          <ac:chgData name="Kokchun Giang" userId="67e2125d-ec8c-4323-9653-9824a2ad815f" providerId="ADAL" clId="{10EEDAB3-2DB0-BA4D-8CC6-6424E46A9142}" dt="2024-01-13T14:08:35.754" v="1509"/>
          <ac:inkMkLst>
            <pc:docMk/>
            <pc:sldMk cId="3137551220" sldId="329"/>
            <ac:inkMk id="390" creationId="{5E287D29-6F07-E3A6-B4D8-CEC9ED5DE0D4}"/>
          </ac:inkMkLst>
        </pc:inkChg>
        <pc:inkChg chg="add mod">
          <ac:chgData name="Kokchun Giang" userId="67e2125d-ec8c-4323-9653-9824a2ad815f" providerId="ADAL" clId="{10EEDAB3-2DB0-BA4D-8CC6-6424E46A9142}" dt="2024-01-13T14:08:35.754" v="1509"/>
          <ac:inkMkLst>
            <pc:docMk/>
            <pc:sldMk cId="3137551220" sldId="329"/>
            <ac:inkMk id="404" creationId="{5B3FF582-D0DF-C89E-5440-2FCF38314AD4}"/>
          </ac:inkMkLst>
        </pc:inkChg>
        <pc:inkChg chg="add mod">
          <ac:chgData name="Kokchun Giang" userId="67e2125d-ec8c-4323-9653-9824a2ad815f" providerId="ADAL" clId="{10EEDAB3-2DB0-BA4D-8CC6-6424E46A9142}" dt="2024-01-13T14:08:35.754" v="1509"/>
          <ac:inkMkLst>
            <pc:docMk/>
            <pc:sldMk cId="3137551220" sldId="329"/>
            <ac:inkMk id="410" creationId="{F75946B3-A03E-AB39-2FCC-6D17F18D8193}"/>
          </ac:inkMkLst>
        </pc:inkChg>
        <pc:inkChg chg="del">
          <ac:chgData name="Kokchun Giang" userId="67e2125d-ec8c-4323-9653-9824a2ad815f" providerId="ADAL" clId="{10EEDAB3-2DB0-BA4D-8CC6-6424E46A9142}" dt="2024-01-13T14:06:30.685" v="1426" actId="478"/>
          <ac:inkMkLst>
            <pc:docMk/>
            <pc:sldMk cId="3137551220" sldId="329"/>
            <ac:inkMk id="416" creationId="{50D8D6D6-F4F7-46C4-5D31-C0B3E7456393}"/>
          </ac:inkMkLst>
        </pc:inkChg>
        <pc:inkChg chg="del">
          <ac:chgData name="Kokchun Giang" userId="67e2125d-ec8c-4323-9653-9824a2ad815f" providerId="ADAL" clId="{10EEDAB3-2DB0-BA4D-8CC6-6424E46A9142}" dt="2024-01-13T14:06:30.685" v="1426" actId="478"/>
          <ac:inkMkLst>
            <pc:docMk/>
            <pc:sldMk cId="3137551220" sldId="329"/>
            <ac:inkMk id="417" creationId="{32AF4850-AD2C-B73E-8C95-C3A8F75F056C}"/>
          </ac:inkMkLst>
        </pc:inkChg>
        <pc:inkChg chg="del">
          <ac:chgData name="Kokchun Giang" userId="67e2125d-ec8c-4323-9653-9824a2ad815f" providerId="ADAL" clId="{10EEDAB3-2DB0-BA4D-8CC6-6424E46A9142}" dt="2024-01-13T14:06:30.685" v="1426" actId="478"/>
          <ac:inkMkLst>
            <pc:docMk/>
            <pc:sldMk cId="3137551220" sldId="329"/>
            <ac:inkMk id="418" creationId="{3F04B659-0281-3C26-692E-1A5BB310B956}"/>
          </ac:inkMkLst>
        </pc:inkChg>
        <pc:inkChg chg="del">
          <ac:chgData name="Kokchun Giang" userId="67e2125d-ec8c-4323-9653-9824a2ad815f" providerId="ADAL" clId="{10EEDAB3-2DB0-BA4D-8CC6-6424E46A9142}" dt="2024-01-13T14:06:30.685" v="1426" actId="478"/>
          <ac:inkMkLst>
            <pc:docMk/>
            <pc:sldMk cId="3137551220" sldId="329"/>
            <ac:inkMk id="419" creationId="{942E34D6-F149-439A-C0E7-7AE83C1DE3C6}"/>
          </ac:inkMkLst>
        </pc:inkChg>
        <pc:inkChg chg="del">
          <ac:chgData name="Kokchun Giang" userId="67e2125d-ec8c-4323-9653-9824a2ad815f" providerId="ADAL" clId="{10EEDAB3-2DB0-BA4D-8CC6-6424E46A9142}" dt="2024-01-13T14:06:30.685" v="1426" actId="478"/>
          <ac:inkMkLst>
            <pc:docMk/>
            <pc:sldMk cId="3137551220" sldId="329"/>
            <ac:inkMk id="420" creationId="{DA403C79-5893-A428-FCEC-3FEEB08D47ED}"/>
          </ac:inkMkLst>
        </pc:inkChg>
        <pc:inkChg chg="del">
          <ac:chgData name="Kokchun Giang" userId="67e2125d-ec8c-4323-9653-9824a2ad815f" providerId="ADAL" clId="{10EEDAB3-2DB0-BA4D-8CC6-6424E46A9142}" dt="2024-01-13T14:06:30.685" v="1426" actId="478"/>
          <ac:inkMkLst>
            <pc:docMk/>
            <pc:sldMk cId="3137551220" sldId="329"/>
            <ac:inkMk id="421" creationId="{BB32ED89-5336-B347-5526-F09CEE8E8E67}"/>
          </ac:inkMkLst>
        </pc:inkChg>
        <pc:inkChg chg="add mod">
          <ac:chgData name="Kokchun Giang" userId="67e2125d-ec8c-4323-9653-9824a2ad815f" providerId="ADAL" clId="{10EEDAB3-2DB0-BA4D-8CC6-6424E46A9142}" dt="2024-01-13T14:08:38.971" v="1517"/>
          <ac:inkMkLst>
            <pc:docMk/>
            <pc:sldMk cId="3137551220" sldId="329"/>
            <ac:inkMk id="424" creationId="{BBE961CC-044D-DB5B-99DE-E49ADE10BD63}"/>
          </ac:inkMkLst>
        </pc:inkChg>
        <pc:inkChg chg="add mod">
          <ac:chgData name="Kokchun Giang" userId="67e2125d-ec8c-4323-9653-9824a2ad815f" providerId="ADAL" clId="{10EEDAB3-2DB0-BA4D-8CC6-6424E46A9142}" dt="2024-01-13T14:08:38.971" v="1517"/>
          <ac:inkMkLst>
            <pc:docMk/>
            <pc:sldMk cId="3137551220" sldId="329"/>
            <ac:inkMk id="425" creationId="{64FF7ACD-451A-042A-507D-0B4A86EEA813}"/>
          </ac:inkMkLst>
        </pc:inkChg>
        <pc:inkChg chg="add mod">
          <ac:chgData name="Kokchun Giang" userId="67e2125d-ec8c-4323-9653-9824a2ad815f" providerId="ADAL" clId="{10EEDAB3-2DB0-BA4D-8CC6-6424E46A9142}" dt="2024-01-13T14:08:38.971" v="1517"/>
          <ac:inkMkLst>
            <pc:docMk/>
            <pc:sldMk cId="3137551220" sldId="329"/>
            <ac:inkMk id="435" creationId="{6896D94A-BB90-A0D6-9A01-B51C5E1F74F4}"/>
          </ac:inkMkLst>
        </pc:inkChg>
        <pc:inkChg chg="add mod">
          <ac:chgData name="Kokchun Giang" userId="67e2125d-ec8c-4323-9653-9824a2ad815f" providerId="ADAL" clId="{10EEDAB3-2DB0-BA4D-8CC6-6424E46A9142}" dt="2024-01-13T14:08:38.971" v="1517"/>
          <ac:inkMkLst>
            <pc:docMk/>
            <pc:sldMk cId="3137551220" sldId="329"/>
            <ac:inkMk id="447" creationId="{DD982666-7EF0-7052-BA88-F2A5725BA483}"/>
          </ac:inkMkLst>
        </pc:inkChg>
        <pc:inkChg chg="add mod">
          <ac:chgData name="Kokchun Giang" userId="67e2125d-ec8c-4323-9653-9824a2ad815f" providerId="ADAL" clId="{10EEDAB3-2DB0-BA4D-8CC6-6424E46A9142}" dt="2024-01-13T14:08:38.971" v="1517"/>
          <ac:inkMkLst>
            <pc:docMk/>
            <pc:sldMk cId="3137551220" sldId="329"/>
            <ac:inkMk id="448" creationId="{AD5FCC5F-62FD-77D7-88D6-F7D0DB721A0D}"/>
          </ac:inkMkLst>
        </pc:inkChg>
        <pc:inkChg chg="add mod">
          <ac:chgData name="Kokchun Giang" userId="67e2125d-ec8c-4323-9653-9824a2ad815f" providerId="ADAL" clId="{10EEDAB3-2DB0-BA4D-8CC6-6424E46A9142}" dt="2024-01-13T14:08:38.971" v="1517"/>
          <ac:inkMkLst>
            <pc:docMk/>
            <pc:sldMk cId="3137551220" sldId="329"/>
            <ac:inkMk id="449" creationId="{784BDF8F-96D0-6ED7-8A7A-E8894D7FCB23}"/>
          </ac:inkMkLst>
        </pc:inkChg>
        <pc:inkChg chg="add mod">
          <ac:chgData name="Kokchun Giang" userId="67e2125d-ec8c-4323-9653-9824a2ad815f" providerId="ADAL" clId="{10EEDAB3-2DB0-BA4D-8CC6-6424E46A9142}" dt="2024-01-13T14:08:38.971" v="1517"/>
          <ac:inkMkLst>
            <pc:docMk/>
            <pc:sldMk cId="3137551220" sldId="329"/>
            <ac:inkMk id="450" creationId="{F4921733-4928-CD1D-5516-BE3A59480F13}"/>
          </ac:inkMkLst>
        </pc:inkChg>
        <pc:inkChg chg="add del">
          <ac:chgData name="Kokchun Giang" userId="67e2125d-ec8c-4323-9653-9824a2ad815f" providerId="ADAL" clId="{10EEDAB3-2DB0-BA4D-8CC6-6424E46A9142}" dt="2024-01-13T14:08:44.734" v="1519" actId="9405"/>
          <ac:inkMkLst>
            <pc:docMk/>
            <pc:sldMk cId="3137551220" sldId="329"/>
            <ac:inkMk id="452" creationId="{5256B95C-83F9-4F7B-3B9D-4677BE8ABE21}"/>
          </ac:inkMkLst>
        </pc:inkChg>
        <pc:inkChg chg="add mod">
          <ac:chgData name="Kokchun Giang" userId="67e2125d-ec8c-4323-9653-9824a2ad815f" providerId="ADAL" clId="{10EEDAB3-2DB0-BA4D-8CC6-6424E46A9142}" dt="2024-01-13T15:31:06.221" v="2932" actId="164"/>
          <ac:inkMkLst>
            <pc:docMk/>
            <pc:sldMk cId="3137551220" sldId="329"/>
            <ac:inkMk id="453" creationId="{08B9A004-542E-582A-076C-713E2A75BF92}"/>
          </ac:inkMkLst>
        </pc:inkChg>
        <pc:inkChg chg="add mod">
          <ac:chgData name="Kokchun Giang" userId="67e2125d-ec8c-4323-9653-9824a2ad815f" providerId="ADAL" clId="{10EEDAB3-2DB0-BA4D-8CC6-6424E46A9142}" dt="2024-01-13T15:31:06.221" v="2932" actId="164"/>
          <ac:inkMkLst>
            <pc:docMk/>
            <pc:sldMk cId="3137551220" sldId="329"/>
            <ac:inkMk id="454" creationId="{851C0E12-4C55-0DCD-378D-2673043F4B1D}"/>
          </ac:inkMkLst>
        </pc:inkChg>
        <pc:inkChg chg="add mod">
          <ac:chgData name="Kokchun Giang" userId="67e2125d-ec8c-4323-9653-9824a2ad815f" providerId="ADAL" clId="{10EEDAB3-2DB0-BA4D-8CC6-6424E46A9142}" dt="2024-01-13T14:09:23.488" v="1529"/>
          <ac:inkMkLst>
            <pc:docMk/>
            <pc:sldMk cId="3137551220" sldId="329"/>
            <ac:inkMk id="455" creationId="{EFD43FBA-9C9C-2BAE-76F0-6A61C8BB915E}"/>
          </ac:inkMkLst>
        </pc:inkChg>
        <pc:inkChg chg="add mod">
          <ac:chgData name="Kokchun Giang" userId="67e2125d-ec8c-4323-9653-9824a2ad815f" providerId="ADAL" clId="{10EEDAB3-2DB0-BA4D-8CC6-6424E46A9142}" dt="2024-01-13T14:09:23.488" v="1529"/>
          <ac:inkMkLst>
            <pc:docMk/>
            <pc:sldMk cId="3137551220" sldId="329"/>
            <ac:inkMk id="456" creationId="{FAC14B41-1AB3-1897-3C30-4E05556F8AF6}"/>
          </ac:inkMkLst>
        </pc:inkChg>
        <pc:inkChg chg="add mod">
          <ac:chgData name="Kokchun Giang" userId="67e2125d-ec8c-4323-9653-9824a2ad815f" providerId="ADAL" clId="{10EEDAB3-2DB0-BA4D-8CC6-6424E46A9142}" dt="2024-01-13T14:09:23.488" v="1529"/>
          <ac:inkMkLst>
            <pc:docMk/>
            <pc:sldMk cId="3137551220" sldId="329"/>
            <ac:inkMk id="457" creationId="{C31707FC-B1C9-13DC-5251-CF6871E0B08D}"/>
          </ac:inkMkLst>
        </pc:inkChg>
        <pc:inkChg chg="add mod">
          <ac:chgData name="Kokchun Giang" userId="67e2125d-ec8c-4323-9653-9824a2ad815f" providerId="ADAL" clId="{10EEDAB3-2DB0-BA4D-8CC6-6424E46A9142}" dt="2024-01-13T14:09:23.488" v="1529"/>
          <ac:inkMkLst>
            <pc:docMk/>
            <pc:sldMk cId="3137551220" sldId="329"/>
            <ac:inkMk id="458" creationId="{610A1E70-24DF-252F-3052-6375D8B78510}"/>
          </ac:inkMkLst>
        </pc:inkChg>
        <pc:inkChg chg="add mod">
          <ac:chgData name="Kokchun Giang" userId="67e2125d-ec8c-4323-9653-9824a2ad815f" providerId="ADAL" clId="{10EEDAB3-2DB0-BA4D-8CC6-6424E46A9142}" dt="2024-01-13T14:09:23.488" v="1529"/>
          <ac:inkMkLst>
            <pc:docMk/>
            <pc:sldMk cId="3137551220" sldId="329"/>
            <ac:inkMk id="459" creationId="{AF58D4DD-E12C-2758-8E7E-CD91D967E516}"/>
          </ac:inkMkLst>
        </pc:inkChg>
        <pc:inkChg chg="add mod">
          <ac:chgData name="Kokchun Giang" userId="67e2125d-ec8c-4323-9653-9824a2ad815f" providerId="ADAL" clId="{10EEDAB3-2DB0-BA4D-8CC6-6424E46A9142}" dt="2024-01-13T14:09:23.488" v="1529"/>
          <ac:inkMkLst>
            <pc:docMk/>
            <pc:sldMk cId="3137551220" sldId="329"/>
            <ac:inkMk id="460" creationId="{05D17C4E-11A3-CBB2-DB6B-DDA1FD1B685D}"/>
          </ac:inkMkLst>
        </pc:inkChg>
        <pc:inkChg chg="add mod">
          <ac:chgData name="Kokchun Giang" userId="67e2125d-ec8c-4323-9653-9824a2ad815f" providerId="ADAL" clId="{10EEDAB3-2DB0-BA4D-8CC6-6424E46A9142}" dt="2024-01-13T14:09:24.781" v="1532"/>
          <ac:inkMkLst>
            <pc:docMk/>
            <pc:sldMk cId="3137551220" sldId="329"/>
            <ac:inkMk id="462" creationId="{3696523A-341B-845B-D7EE-92DADC5F4711}"/>
          </ac:inkMkLst>
        </pc:inkChg>
        <pc:inkChg chg="add mod">
          <ac:chgData name="Kokchun Giang" userId="67e2125d-ec8c-4323-9653-9824a2ad815f" providerId="ADAL" clId="{10EEDAB3-2DB0-BA4D-8CC6-6424E46A9142}" dt="2024-01-13T14:09:24.781" v="1532"/>
          <ac:inkMkLst>
            <pc:docMk/>
            <pc:sldMk cId="3137551220" sldId="329"/>
            <ac:inkMk id="463" creationId="{ADE94D75-61DB-57BB-E548-EA7C379D207D}"/>
          </ac:inkMkLst>
        </pc:inkChg>
        <pc:inkChg chg="add mod">
          <ac:chgData name="Kokchun Giang" userId="67e2125d-ec8c-4323-9653-9824a2ad815f" providerId="ADAL" clId="{10EEDAB3-2DB0-BA4D-8CC6-6424E46A9142}" dt="2024-01-13T14:09:35.229" v="1548"/>
          <ac:inkMkLst>
            <pc:docMk/>
            <pc:sldMk cId="3137551220" sldId="329"/>
            <ac:inkMk id="465" creationId="{BE76B02B-4A97-0322-A07F-5684429FB8E7}"/>
          </ac:inkMkLst>
        </pc:inkChg>
        <pc:inkChg chg="add mod">
          <ac:chgData name="Kokchun Giang" userId="67e2125d-ec8c-4323-9653-9824a2ad815f" providerId="ADAL" clId="{10EEDAB3-2DB0-BA4D-8CC6-6424E46A9142}" dt="2024-01-13T14:09:35.229" v="1548"/>
          <ac:inkMkLst>
            <pc:docMk/>
            <pc:sldMk cId="3137551220" sldId="329"/>
            <ac:inkMk id="466" creationId="{0CF4A531-6202-798C-62EB-9EFD12849828}"/>
          </ac:inkMkLst>
        </pc:inkChg>
        <pc:inkChg chg="add mod">
          <ac:chgData name="Kokchun Giang" userId="67e2125d-ec8c-4323-9653-9824a2ad815f" providerId="ADAL" clId="{10EEDAB3-2DB0-BA4D-8CC6-6424E46A9142}" dt="2024-01-13T14:09:35.229" v="1548"/>
          <ac:inkMkLst>
            <pc:docMk/>
            <pc:sldMk cId="3137551220" sldId="329"/>
            <ac:inkMk id="467" creationId="{F5A387ED-EB7A-0FE1-A867-7D38BB5CAA89}"/>
          </ac:inkMkLst>
        </pc:inkChg>
        <pc:inkChg chg="add mod">
          <ac:chgData name="Kokchun Giang" userId="67e2125d-ec8c-4323-9653-9824a2ad815f" providerId="ADAL" clId="{10EEDAB3-2DB0-BA4D-8CC6-6424E46A9142}" dt="2024-01-13T14:09:35.229" v="1548"/>
          <ac:inkMkLst>
            <pc:docMk/>
            <pc:sldMk cId="3137551220" sldId="329"/>
            <ac:inkMk id="468" creationId="{DCB624F0-9825-57C5-701B-E757EF97ABEF}"/>
          </ac:inkMkLst>
        </pc:inkChg>
        <pc:inkChg chg="add mod">
          <ac:chgData name="Kokchun Giang" userId="67e2125d-ec8c-4323-9653-9824a2ad815f" providerId="ADAL" clId="{10EEDAB3-2DB0-BA4D-8CC6-6424E46A9142}" dt="2024-01-13T14:09:35.229" v="1548"/>
          <ac:inkMkLst>
            <pc:docMk/>
            <pc:sldMk cId="3137551220" sldId="329"/>
            <ac:inkMk id="469" creationId="{E6C9E8AE-9716-3C40-DC38-1776ED0A63A1}"/>
          </ac:inkMkLst>
        </pc:inkChg>
        <pc:inkChg chg="add mod">
          <ac:chgData name="Kokchun Giang" userId="67e2125d-ec8c-4323-9653-9824a2ad815f" providerId="ADAL" clId="{10EEDAB3-2DB0-BA4D-8CC6-6424E46A9142}" dt="2024-01-13T14:09:35.229" v="1548"/>
          <ac:inkMkLst>
            <pc:docMk/>
            <pc:sldMk cId="3137551220" sldId="329"/>
            <ac:inkMk id="470" creationId="{5B085B71-3EF5-C7BC-881E-A82356BA20DD}"/>
          </ac:inkMkLst>
        </pc:inkChg>
        <pc:inkChg chg="add mod">
          <ac:chgData name="Kokchun Giang" userId="67e2125d-ec8c-4323-9653-9824a2ad815f" providerId="ADAL" clId="{10EEDAB3-2DB0-BA4D-8CC6-6424E46A9142}" dt="2024-01-13T14:09:35.229" v="1548"/>
          <ac:inkMkLst>
            <pc:docMk/>
            <pc:sldMk cId="3137551220" sldId="329"/>
            <ac:inkMk id="471" creationId="{DB0189C3-801A-598D-B696-BEB298300C42}"/>
          </ac:inkMkLst>
        </pc:inkChg>
        <pc:inkChg chg="add mod">
          <ac:chgData name="Kokchun Giang" userId="67e2125d-ec8c-4323-9653-9824a2ad815f" providerId="ADAL" clId="{10EEDAB3-2DB0-BA4D-8CC6-6424E46A9142}" dt="2024-01-13T14:09:35.229" v="1548"/>
          <ac:inkMkLst>
            <pc:docMk/>
            <pc:sldMk cId="3137551220" sldId="329"/>
            <ac:inkMk id="472" creationId="{4E440072-89DA-C3C5-E636-255482E425C4}"/>
          </ac:inkMkLst>
        </pc:inkChg>
        <pc:inkChg chg="add mod">
          <ac:chgData name="Kokchun Giang" userId="67e2125d-ec8c-4323-9653-9824a2ad815f" providerId="ADAL" clId="{10EEDAB3-2DB0-BA4D-8CC6-6424E46A9142}" dt="2024-01-13T14:09:35.229" v="1548"/>
          <ac:inkMkLst>
            <pc:docMk/>
            <pc:sldMk cId="3137551220" sldId="329"/>
            <ac:inkMk id="474" creationId="{E7E87BC6-2E52-9FA2-38A2-8F997C5A567F}"/>
          </ac:inkMkLst>
        </pc:inkChg>
        <pc:inkChg chg="add mod">
          <ac:chgData name="Kokchun Giang" userId="67e2125d-ec8c-4323-9653-9824a2ad815f" providerId="ADAL" clId="{10EEDAB3-2DB0-BA4D-8CC6-6424E46A9142}" dt="2024-01-13T14:09:35.229" v="1548"/>
          <ac:inkMkLst>
            <pc:docMk/>
            <pc:sldMk cId="3137551220" sldId="329"/>
            <ac:inkMk id="475" creationId="{7B9475D8-CF91-6C1A-7F32-C60282D56172}"/>
          </ac:inkMkLst>
        </pc:inkChg>
        <pc:inkChg chg="add mod">
          <ac:chgData name="Kokchun Giang" userId="67e2125d-ec8c-4323-9653-9824a2ad815f" providerId="ADAL" clId="{10EEDAB3-2DB0-BA4D-8CC6-6424E46A9142}" dt="2024-01-13T14:09:35.229" v="1548"/>
          <ac:inkMkLst>
            <pc:docMk/>
            <pc:sldMk cId="3137551220" sldId="329"/>
            <ac:inkMk id="476" creationId="{4C0659A6-C6A6-7F0A-89B6-4312B25D6F9F}"/>
          </ac:inkMkLst>
        </pc:inkChg>
        <pc:inkChg chg="add mod">
          <ac:chgData name="Kokchun Giang" userId="67e2125d-ec8c-4323-9653-9824a2ad815f" providerId="ADAL" clId="{10EEDAB3-2DB0-BA4D-8CC6-6424E46A9142}" dt="2024-01-13T14:09:35.229" v="1548"/>
          <ac:inkMkLst>
            <pc:docMk/>
            <pc:sldMk cId="3137551220" sldId="329"/>
            <ac:inkMk id="477" creationId="{2DEF0B99-4B52-C1FC-5191-390D476F1756}"/>
          </ac:inkMkLst>
        </pc:inkChg>
        <pc:inkChg chg="add mod">
          <ac:chgData name="Kokchun Giang" userId="67e2125d-ec8c-4323-9653-9824a2ad815f" providerId="ADAL" clId="{10EEDAB3-2DB0-BA4D-8CC6-6424E46A9142}" dt="2024-01-13T14:09:35.229" v="1548"/>
          <ac:inkMkLst>
            <pc:docMk/>
            <pc:sldMk cId="3137551220" sldId="329"/>
            <ac:inkMk id="478" creationId="{35D57E67-BA5E-23C4-9D0B-BC364D263E23}"/>
          </ac:inkMkLst>
        </pc:inkChg>
        <pc:inkChg chg="add mod">
          <ac:chgData name="Kokchun Giang" userId="67e2125d-ec8c-4323-9653-9824a2ad815f" providerId="ADAL" clId="{10EEDAB3-2DB0-BA4D-8CC6-6424E46A9142}" dt="2024-01-13T14:09:38.580" v="1553"/>
          <ac:inkMkLst>
            <pc:docMk/>
            <pc:sldMk cId="3137551220" sldId="329"/>
            <ac:inkMk id="479" creationId="{12191604-EC78-A005-B0A7-CCD787ADF02D}"/>
          </ac:inkMkLst>
        </pc:inkChg>
        <pc:inkChg chg="add mod">
          <ac:chgData name="Kokchun Giang" userId="67e2125d-ec8c-4323-9653-9824a2ad815f" providerId="ADAL" clId="{10EEDAB3-2DB0-BA4D-8CC6-6424E46A9142}" dt="2024-01-13T14:09:38.580" v="1553"/>
          <ac:inkMkLst>
            <pc:docMk/>
            <pc:sldMk cId="3137551220" sldId="329"/>
            <ac:inkMk id="481" creationId="{8B471870-A7D8-3AF0-AB38-22287B43657A}"/>
          </ac:inkMkLst>
        </pc:inkChg>
        <pc:inkChg chg="add mod">
          <ac:chgData name="Kokchun Giang" userId="67e2125d-ec8c-4323-9653-9824a2ad815f" providerId="ADAL" clId="{10EEDAB3-2DB0-BA4D-8CC6-6424E46A9142}" dt="2024-01-13T14:09:38.580" v="1553"/>
          <ac:inkMkLst>
            <pc:docMk/>
            <pc:sldMk cId="3137551220" sldId="329"/>
            <ac:inkMk id="482" creationId="{A8387C74-32E4-5D2C-9902-AF332D19D617}"/>
          </ac:inkMkLst>
        </pc:inkChg>
        <pc:inkChg chg="add mod">
          <ac:chgData name="Kokchun Giang" userId="67e2125d-ec8c-4323-9653-9824a2ad815f" providerId="ADAL" clId="{10EEDAB3-2DB0-BA4D-8CC6-6424E46A9142}" dt="2024-01-13T14:09:38.580" v="1553"/>
          <ac:inkMkLst>
            <pc:docMk/>
            <pc:sldMk cId="3137551220" sldId="329"/>
            <ac:inkMk id="483" creationId="{27BD2064-7981-766F-E361-F9A38AC678AA}"/>
          </ac:inkMkLst>
        </pc:inkChg>
        <pc:inkChg chg="add mod">
          <ac:chgData name="Kokchun Giang" userId="67e2125d-ec8c-4323-9653-9824a2ad815f" providerId="ADAL" clId="{10EEDAB3-2DB0-BA4D-8CC6-6424E46A9142}" dt="2024-01-13T14:09:38.580" v="1553"/>
          <ac:inkMkLst>
            <pc:docMk/>
            <pc:sldMk cId="3137551220" sldId="329"/>
            <ac:inkMk id="484" creationId="{13D2A651-8AD7-6762-71C3-3A08AA1C302E}"/>
          </ac:inkMkLst>
        </pc:inkChg>
        <pc:inkChg chg="add mod">
          <ac:chgData name="Kokchun Giang" userId="67e2125d-ec8c-4323-9653-9824a2ad815f" providerId="ADAL" clId="{10EEDAB3-2DB0-BA4D-8CC6-6424E46A9142}" dt="2024-01-13T14:09:56.918" v="1565"/>
          <ac:inkMkLst>
            <pc:docMk/>
            <pc:sldMk cId="3137551220" sldId="329"/>
            <ac:inkMk id="486" creationId="{E4CBDA45-AFB2-BB6E-2DAC-81A356CB0B51}"/>
          </ac:inkMkLst>
        </pc:inkChg>
        <pc:inkChg chg="add mod">
          <ac:chgData name="Kokchun Giang" userId="67e2125d-ec8c-4323-9653-9824a2ad815f" providerId="ADAL" clId="{10EEDAB3-2DB0-BA4D-8CC6-6424E46A9142}" dt="2024-01-13T14:09:56.918" v="1565"/>
          <ac:inkMkLst>
            <pc:docMk/>
            <pc:sldMk cId="3137551220" sldId="329"/>
            <ac:inkMk id="487" creationId="{F8981828-682B-BE30-8E69-6D00E10B6D8A}"/>
          </ac:inkMkLst>
        </pc:inkChg>
        <pc:inkChg chg="add mod">
          <ac:chgData name="Kokchun Giang" userId="67e2125d-ec8c-4323-9653-9824a2ad815f" providerId="ADAL" clId="{10EEDAB3-2DB0-BA4D-8CC6-6424E46A9142}" dt="2024-01-13T14:09:56.918" v="1565"/>
          <ac:inkMkLst>
            <pc:docMk/>
            <pc:sldMk cId="3137551220" sldId="329"/>
            <ac:inkMk id="488" creationId="{ABFE792E-A377-C926-DD2B-8D5A6F684B44}"/>
          </ac:inkMkLst>
        </pc:inkChg>
        <pc:inkChg chg="add mod">
          <ac:chgData name="Kokchun Giang" userId="67e2125d-ec8c-4323-9653-9824a2ad815f" providerId="ADAL" clId="{10EEDAB3-2DB0-BA4D-8CC6-6424E46A9142}" dt="2024-01-13T14:09:56.918" v="1565"/>
          <ac:inkMkLst>
            <pc:docMk/>
            <pc:sldMk cId="3137551220" sldId="329"/>
            <ac:inkMk id="489" creationId="{72580573-EB5D-467D-BC47-0C1CAD8F3E55}"/>
          </ac:inkMkLst>
        </pc:inkChg>
        <pc:inkChg chg="add mod">
          <ac:chgData name="Kokchun Giang" userId="67e2125d-ec8c-4323-9653-9824a2ad815f" providerId="ADAL" clId="{10EEDAB3-2DB0-BA4D-8CC6-6424E46A9142}" dt="2024-01-13T14:09:56.918" v="1565"/>
          <ac:inkMkLst>
            <pc:docMk/>
            <pc:sldMk cId="3137551220" sldId="329"/>
            <ac:inkMk id="490" creationId="{2EC8B9E8-A08C-C62C-B151-7D3B6D4CF35B}"/>
          </ac:inkMkLst>
        </pc:inkChg>
        <pc:inkChg chg="add mod">
          <ac:chgData name="Kokchun Giang" userId="67e2125d-ec8c-4323-9653-9824a2ad815f" providerId="ADAL" clId="{10EEDAB3-2DB0-BA4D-8CC6-6424E46A9142}" dt="2024-01-13T14:09:56.918" v="1565"/>
          <ac:inkMkLst>
            <pc:docMk/>
            <pc:sldMk cId="3137551220" sldId="329"/>
            <ac:inkMk id="491" creationId="{0D7B746C-4F6C-2117-0C57-46E398842C42}"/>
          </ac:inkMkLst>
        </pc:inkChg>
        <pc:inkChg chg="add mod">
          <ac:chgData name="Kokchun Giang" userId="67e2125d-ec8c-4323-9653-9824a2ad815f" providerId="ADAL" clId="{10EEDAB3-2DB0-BA4D-8CC6-6424E46A9142}" dt="2024-01-13T14:09:56.918" v="1565"/>
          <ac:inkMkLst>
            <pc:docMk/>
            <pc:sldMk cId="3137551220" sldId="329"/>
            <ac:inkMk id="492" creationId="{4272A66D-C3D8-1110-2813-C0582C7030BB}"/>
          </ac:inkMkLst>
        </pc:inkChg>
        <pc:inkChg chg="add mod">
          <ac:chgData name="Kokchun Giang" userId="67e2125d-ec8c-4323-9653-9824a2ad815f" providerId="ADAL" clId="{10EEDAB3-2DB0-BA4D-8CC6-6424E46A9142}" dt="2024-01-13T14:09:56.918" v="1565"/>
          <ac:inkMkLst>
            <pc:docMk/>
            <pc:sldMk cId="3137551220" sldId="329"/>
            <ac:inkMk id="493" creationId="{60C5DB0F-AC53-1762-C37D-42B9B57F37E6}"/>
          </ac:inkMkLst>
        </pc:inkChg>
        <pc:inkChg chg="add mod">
          <ac:chgData name="Kokchun Giang" userId="67e2125d-ec8c-4323-9653-9824a2ad815f" providerId="ADAL" clId="{10EEDAB3-2DB0-BA4D-8CC6-6424E46A9142}" dt="2024-01-13T14:09:56.918" v="1565"/>
          <ac:inkMkLst>
            <pc:docMk/>
            <pc:sldMk cId="3137551220" sldId="329"/>
            <ac:inkMk id="494" creationId="{81A75729-FDF1-BEA2-1ECD-4C16BAFE82E7}"/>
          </ac:inkMkLst>
        </pc:inkChg>
        <pc:inkChg chg="add mod">
          <ac:chgData name="Kokchun Giang" userId="67e2125d-ec8c-4323-9653-9824a2ad815f" providerId="ADAL" clId="{10EEDAB3-2DB0-BA4D-8CC6-6424E46A9142}" dt="2024-01-13T14:09:56.918" v="1565"/>
          <ac:inkMkLst>
            <pc:docMk/>
            <pc:sldMk cId="3137551220" sldId="329"/>
            <ac:inkMk id="495" creationId="{262877E6-87C5-F98C-AE58-831CAC7423D3}"/>
          </ac:inkMkLst>
        </pc:inkChg>
        <pc:inkChg chg="add mod">
          <ac:chgData name="Kokchun Giang" userId="67e2125d-ec8c-4323-9653-9824a2ad815f" providerId="ADAL" clId="{10EEDAB3-2DB0-BA4D-8CC6-6424E46A9142}" dt="2024-01-13T14:09:56.918" v="1565"/>
          <ac:inkMkLst>
            <pc:docMk/>
            <pc:sldMk cId="3137551220" sldId="329"/>
            <ac:inkMk id="496" creationId="{D2233E44-AF89-C3ED-3962-8CE4F6E64C4A}"/>
          </ac:inkMkLst>
        </pc:inkChg>
        <pc:inkChg chg="add mod">
          <ac:chgData name="Kokchun Giang" userId="67e2125d-ec8c-4323-9653-9824a2ad815f" providerId="ADAL" clId="{10EEDAB3-2DB0-BA4D-8CC6-6424E46A9142}" dt="2024-01-13T14:10:02.623" v="1572"/>
          <ac:inkMkLst>
            <pc:docMk/>
            <pc:sldMk cId="3137551220" sldId="329"/>
            <ac:inkMk id="498" creationId="{69383D52-1F50-1C8D-0B1C-0C5B260BEA3F}"/>
          </ac:inkMkLst>
        </pc:inkChg>
        <pc:inkChg chg="add mod">
          <ac:chgData name="Kokchun Giang" userId="67e2125d-ec8c-4323-9653-9824a2ad815f" providerId="ADAL" clId="{10EEDAB3-2DB0-BA4D-8CC6-6424E46A9142}" dt="2024-01-13T14:10:02.623" v="1572"/>
          <ac:inkMkLst>
            <pc:docMk/>
            <pc:sldMk cId="3137551220" sldId="329"/>
            <ac:inkMk id="499" creationId="{F89745D4-3502-D191-A1E7-8E47DCE9F8C0}"/>
          </ac:inkMkLst>
        </pc:inkChg>
        <pc:inkChg chg="add mod">
          <ac:chgData name="Kokchun Giang" userId="67e2125d-ec8c-4323-9653-9824a2ad815f" providerId="ADAL" clId="{10EEDAB3-2DB0-BA4D-8CC6-6424E46A9142}" dt="2024-01-13T14:10:02.623" v="1572"/>
          <ac:inkMkLst>
            <pc:docMk/>
            <pc:sldMk cId="3137551220" sldId="329"/>
            <ac:inkMk id="500" creationId="{8D48B96F-CBB9-1F2F-52DA-6071FC0BEAF1}"/>
          </ac:inkMkLst>
        </pc:inkChg>
        <pc:inkChg chg="add mod">
          <ac:chgData name="Kokchun Giang" userId="67e2125d-ec8c-4323-9653-9824a2ad815f" providerId="ADAL" clId="{10EEDAB3-2DB0-BA4D-8CC6-6424E46A9142}" dt="2024-01-13T14:10:02.623" v="1572"/>
          <ac:inkMkLst>
            <pc:docMk/>
            <pc:sldMk cId="3137551220" sldId="329"/>
            <ac:inkMk id="501" creationId="{6D0D4EE0-8027-3CD4-3719-0D3793836905}"/>
          </ac:inkMkLst>
        </pc:inkChg>
        <pc:inkChg chg="add mod">
          <ac:chgData name="Kokchun Giang" userId="67e2125d-ec8c-4323-9653-9824a2ad815f" providerId="ADAL" clId="{10EEDAB3-2DB0-BA4D-8CC6-6424E46A9142}" dt="2024-01-13T14:10:02.623" v="1572"/>
          <ac:inkMkLst>
            <pc:docMk/>
            <pc:sldMk cId="3137551220" sldId="329"/>
            <ac:inkMk id="502" creationId="{179517BA-2534-8AAF-F711-79DD90F0AA76}"/>
          </ac:inkMkLst>
        </pc:inkChg>
        <pc:inkChg chg="add mod">
          <ac:chgData name="Kokchun Giang" userId="67e2125d-ec8c-4323-9653-9824a2ad815f" providerId="ADAL" clId="{10EEDAB3-2DB0-BA4D-8CC6-6424E46A9142}" dt="2024-01-13T14:10:02.623" v="1572"/>
          <ac:inkMkLst>
            <pc:docMk/>
            <pc:sldMk cId="3137551220" sldId="329"/>
            <ac:inkMk id="503" creationId="{CFF7FBB8-5DBC-039D-A486-FE13C7982B0E}"/>
          </ac:inkMkLst>
        </pc:inkChg>
        <pc:inkChg chg="add mod">
          <ac:chgData name="Kokchun Giang" userId="67e2125d-ec8c-4323-9653-9824a2ad815f" providerId="ADAL" clId="{10EEDAB3-2DB0-BA4D-8CC6-6424E46A9142}" dt="2024-01-13T15:31:54.585" v="2943" actId="164"/>
          <ac:inkMkLst>
            <pc:docMk/>
            <pc:sldMk cId="3137551220" sldId="329"/>
            <ac:inkMk id="505" creationId="{7C837A75-115C-6E15-D5FB-59BE9D900D07}"/>
          </ac:inkMkLst>
        </pc:inkChg>
        <pc:inkChg chg="add mod">
          <ac:chgData name="Kokchun Giang" userId="67e2125d-ec8c-4323-9653-9824a2ad815f" providerId="ADAL" clId="{10EEDAB3-2DB0-BA4D-8CC6-6424E46A9142}" dt="2024-01-13T14:10:25.266" v="1600"/>
          <ac:inkMkLst>
            <pc:docMk/>
            <pc:sldMk cId="3137551220" sldId="329"/>
            <ac:inkMk id="506" creationId="{264455B2-12BB-65BB-A1DC-C429E36791FE}"/>
          </ac:inkMkLst>
        </pc:inkChg>
        <pc:inkChg chg="add mod">
          <ac:chgData name="Kokchun Giang" userId="67e2125d-ec8c-4323-9653-9824a2ad815f" providerId="ADAL" clId="{10EEDAB3-2DB0-BA4D-8CC6-6424E46A9142}" dt="2024-01-13T14:10:25.266" v="1600"/>
          <ac:inkMkLst>
            <pc:docMk/>
            <pc:sldMk cId="3137551220" sldId="329"/>
            <ac:inkMk id="507" creationId="{A85B1456-4C4B-3AEC-4627-EC9A8BE76329}"/>
          </ac:inkMkLst>
        </pc:inkChg>
        <pc:inkChg chg="add mod">
          <ac:chgData name="Kokchun Giang" userId="67e2125d-ec8c-4323-9653-9824a2ad815f" providerId="ADAL" clId="{10EEDAB3-2DB0-BA4D-8CC6-6424E46A9142}" dt="2024-01-13T14:10:25.266" v="1600"/>
          <ac:inkMkLst>
            <pc:docMk/>
            <pc:sldMk cId="3137551220" sldId="329"/>
            <ac:inkMk id="508" creationId="{C89C3D6A-367E-FFA0-0773-E86F05BE08F9}"/>
          </ac:inkMkLst>
        </pc:inkChg>
        <pc:inkChg chg="add mod">
          <ac:chgData name="Kokchun Giang" userId="67e2125d-ec8c-4323-9653-9824a2ad815f" providerId="ADAL" clId="{10EEDAB3-2DB0-BA4D-8CC6-6424E46A9142}" dt="2024-01-13T14:10:25.266" v="1600"/>
          <ac:inkMkLst>
            <pc:docMk/>
            <pc:sldMk cId="3137551220" sldId="329"/>
            <ac:inkMk id="509" creationId="{67F7627F-4F54-D2B9-B025-6855F84B2A88}"/>
          </ac:inkMkLst>
        </pc:inkChg>
        <pc:inkChg chg="add mod">
          <ac:chgData name="Kokchun Giang" userId="67e2125d-ec8c-4323-9653-9824a2ad815f" providerId="ADAL" clId="{10EEDAB3-2DB0-BA4D-8CC6-6424E46A9142}" dt="2024-01-13T14:10:25.266" v="1600"/>
          <ac:inkMkLst>
            <pc:docMk/>
            <pc:sldMk cId="3137551220" sldId="329"/>
            <ac:inkMk id="510" creationId="{1CD2E2B2-6986-AC31-28FB-31C7C1C685FB}"/>
          </ac:inkMkLst>
        </pc:inkChg>
        <pc:inkChg chg="add mod">
          <ac:chgData name="Kokchun Giang" userId="67e2125d-ec8c-4323-9653-9824a2ad815f" providerId="ADAL" clId="{10EEDAB3-2DB0-BA4D-8CC6-6424E46A9142}" dt="2024-01-13T14:10:25.266" v="1600"/>
          <ac:inkMkLst>
            <pc:docMk/>
            <pc:sldMk cId="3137551220" sldId="329"/>
            <ac:inkMk id="511" creationId="{F6520385-F887-031F-B35E-BA25D25BD657}"/>
          </ac:inkMkLst>
        </pc:inkChg>
        <pc:inkChg chg="add mod">
          <ac:chgData name="Kokchun Giang" userId="67e2125d-ec8c-4323-9653-9824a2ad815f" providerId="ADAL" clId="{10EEDAB3-2DB0-BA4D-8CC6-6424E46A9142}" dt="2024-01-13T14:10:25.266" v="1600"/>
          <ac:inkMkLst>
            <pc:docMk/>
            <pc:sldMk cId="3137551220" sldId="329"/>
            <ac:inkMk id="512" creationId="{822AD20D-0709-7360-4897-39F62A01B3B8}"/>
          </ac:inkMkLst>
        </pc:inkChg>
        <pc:inkChg chg="add mod">
          <ac:chgData name="Kokchun Giang" userId="67e2125d-ec8c-4323-9653-9824a2ad815f" providerId="ADAL" clId="{10EEDAB3-2DB0-BA4D-8CC6-6424E46A9142}" dt="2024-01-13T14:10:25.266" v="1600"/>
          <ac:inkMkLst>
            <pc:docMk/>
            <pc:sldMk cId="3137551220" sldId="329"/>
            <ac:inkMk id="513" creationId="{A7E31BA1-E67B-B9BF-89D8-BBCE2C171F93}"/>
          </ac:inkMkLst>
        </pc:inkChg>
        <pc:inkChg chg="add mod">
          <ac:chgData name="Kokchun Giang" userId="67e2125d-ec8c-4323-9653-9824a2ad815f" providerId="ADAL" clId="{10EEDAB3-2DB0-BA4D-8CC6-6424E46A9142}" dt="2024-01-13T14:10:25.266" v="1600"/>
          <ac:inkMkLst>
            <pc:docMk/>
            <pc:sldMk cId="3137551220" sldId="329"/>
            <ac:inkMk id="514" creationId="{2B3302C8-2A81-F600-2B0C-9FE5247851F5}"/>
          </ac:inkMkLst>
        </pc:inkChg>
        <pc:inkChg chg="add mod">
          <ac:chgData name="Kokchun Giang" userId="67e2125d-ec8c-4323-9653-9824a2ad815f" providerId="ADAL" clId="{10EEDAB3-2DB0-BA4D-8CC6-6424E46A9142}" dt="2024-01-13T14:10:25.266" v="1600"/>
          <ac:inkMkLst>
            <pc:docMk/>
            <pc:sldMk cId="3137551220" sldId="329"/>
            <ac:inkMk id="515" creationId="{4A620BA6-7A87-A451-697F-F28DB161868D}"/>
          </ac:inkMkLst>
        </pc:inkChg>
        <pc:inkChg chg="add mod">
          <ac:chgData name="Kokchun Giang" userId="67e2125d-ec8c-4323-9653-9824a2ad815f" providerId="ADAL" clId="{10EEDAB3-2DB0-BA4D-8CC6-6424E46A9142}" dt="2024-01-13T14:10:25.266" v="1600"/>
          <ac:inkMkLst>
            <pc:docMk/>
            <pc:sldMk cId="3137551220" sldId="329"/>
            <ac:inkMk id="517" creationId="{92938AA1-A749-5365-CE0F-212042EA18E9}"/>
          </ac:inkMkLst>
        </pc:inkChg>
        <pc:inkChg chg="add mod">
          <ac:chgData name="Kokchun Giang" userId="67e2125d-ec8c-4323-9653-9824a2ad815f" providerId="ADAL" clId="{10EEDAB3-2DB0-BA4D-8CC6-6424E46A9142}" dt="2024-01-13T14:10:25.266" v="1600"/>
          <ac:inkMkLst>
            <pc:docMk/>
            <pc:sldMk cId="3137551220" sldId="329"/>
            <ac:inkMk id="518" creationId="{CEEFDD55-BDCE-1E1B-EE77-F2F3DDBA3DD5}"/>
          </ac:inkMkLst>
        </pc:inkChg>
        <pc:inkChg chg="add mod">
          <ac:chgData name="Kokchun Giang" userId="67e2125d-ec8c-4323-9653-9824a2ad815f" providerId="ADAL" clId="{10EEDAB3-2DB0-BA4D-8CC6-6424E46A9142}" dt="2024-01-13T14:10:25.266" v="1600"/>
          <ac:inkMkLst>
            <pc:docMk/>
            <pc:sldMk cId="3137551220" sldId="329"/>
            <ac:inkMk id="519" creationId="{7A52EA4E-67B0-62E2-6646-5CBE2F8511EA}"/>
          </ac:inkMkLst>
        </pc:inkChg>
        <pc:inkChg chg="add mod">
          <ac:chgData name="Kokchun Giang" userId="67e2125d-ec8c-4323-9653-9824a2ad815f" providerId="ADAL" clId="{10EEDAB3-2DB0-BA4D-8CC6-6424E46A9142}" dt="2024-01-13T14:10:25.266" v="1600"/>
          <ac:inkMkLst>
            <pc:docMk/>
            <pc:sldMk cId="3137551220" sldId="329"/>
            <ac:inkMk id="520" creationId="{EFF94B46-CDF6-FF0B-0959-5919CB4AB5CC}"/>
          </ac:inkMkLst>
        </pc:inkChg>
        <pc:inkChg chg="add mod">
          <ac:chgData name="Kokchun Giang" userId="67e2125d-ec8c-4323-9653-9824a2ad815f" providerId="ADAL" clId="{10EEDAB3-2DB0-BA4D-8CC6-6424E46A9142}" dt="2024-01-13T14:10:25.266" v="1600"/>
          <ac:inkMkLst>
            <pc:docMk/>
            <pc:sldMk cId="3137551220" sldId="329"/>
            <ac:inkMk id="521" creationId="{2B39BF59-C826-F7E3-662B-170CA63787F7}"/>
          </ac:inkMkLst>
        </pc:inkChg>
        <pc:inkChg chg="add del mod">
          <ac:chgData name="Kokchun Giang" userId="67e2125d-ec8c-4323-9653-9824a2ad815f" providerId="ADAL" clId="{10EEDAB3-2DB0-BA4D-8CC6-6424E46A9142}" dt="2024-01-13T14:10:22.031" v="1595" actId="9405"/>
          <ac:inkMkLst>
            <pc:docMk/>
            <pc:sldMk cId="3137551220" sldId="329"/>
            <ac:inkMk id="522" creationId="{42FB02A5-37D3-06A8-9F91-9ED653205904}"/>
          </ac:inkMkLst>
        </pc:inkChg>
        <pc:inkChg chg="add del mod">
          <ac:chgData name="Kokchun Giang" userId="67e2125d-ec8c-4323-9653-9824a2ad815f" providerId="ADAL" clId="{10EEDAB3-2DB0-BA4D-8CC6-6424E46A9142}" dt="2024-01-13T14:10:21.732" v="1594"/>
          <ac:inkMkLst>
            <pc:docMk/>
            <pc:sldMk cId="3137551220" sldId="329"/>
            <ac:inkMk id="523" creationId="{E9C953EA-B562-7BD5-4C22-5BBAF2C6E400}"/>
          </ac:inkMkLst>
        </pc:inkChg>
        <pc:inkChg chg="add mod">
          <ac:chgData name="Kokchun Giang" userId="67e2125d-ec8c-4323-9653-9824a2ad815f" providerId="ADAL" clId="{10EEDAB3-2DB0-BA4D-8CC6-6424E46A9142}" dt="2024-01-13T14:10:25.266" v="1600"/>
          <ac:inkMkLst>
            <pc:docMk/>
            <pc:sldMk cId="3137551220" sldId="329"/>
            <ac:inkMk id="525" creationId="{0BC23924-05F0-5EC6-5F53-ECE6AE6A94D0}"/>
          </ac:inkMkLst>
        </pc:inkChg>
        <pc:inkChg chg="add mod">
          <ac:chgData name="Kokchun Giang" userId="67e2125d-ec8c-4323-9653-9824a2ad815f" providerId="ADAL" clId="{10EEDAB3-2DB0-BA4D-8CC6-6424E46A9142}" dt="2024-01-13T14:10:25.266" v="1600"/>
          <ac:inkMkLst>
            <pc:docMk/>
            <pc:sldMk cId="3137551220" sldId="329"/>
            <ac:inkMk id="526" creationId="{857076B6-629B-1757-E45B-84BBBCF46AAD}"/>
          </ac:inkMkLst>
        </pc:inkChg>
        <pc:inkChg chg="add mod">
          <ac:chgData name="Kokchun Giang" userId="67e2125d-ec8c-4323-9653-9824a2ad815f" providerId="ADAL" clId="{10EEDAB3-2DB0-BA4D-8CC6-6424E46A9142}" dt="2024-01-13T14:10:25.266" v="1600"/>
          <ac:inkMkLst>
            <pc:docMk/>
            <pc:sldMk cId="3137551220" sldId="329"/>
            <ac:inkMk id="527" creationId="{7C6FFA9C-EB40-F8AA-AC2F-6ABB38CA8C73}"/>
          </ac:inkMkLst>
        </pc:inkChg>
        <pc:inkChg chg="add mod">
          <ac:chgData name="Kokchun Giang" userId="67e2125d-ec8c-4323-9653-9824a2ad815f" providerId="ADAL" clId="{10EEDAB3-2DB0-BA4D-8CC6-6424E46A9142}" dt="2024-01-13T14:10:25.266" v="1600"/>
          <ac:inkMkLst>
            <pc:docMk/>
            <pc:sldMk cId="3137551220" sldId="329"/>
            <ac:inkMk id="528" creationId="{427395DD-9EA7-6FC8-06C1-C4AC7E377E65}"/>
          </ac:inkMkLst>
        </pc:inkChg>
        <pc:inkChg chg="add mod">
          <ac:chgData name="Kokchun Giang" userId="67e2125d-ec8c-4323-9653-9824a2ad815f" providerId="ADAL" clId="{10EEDAB3-2DB0-BA4D-8CC6-6424E46A9142}" dt="2024-01-13T15:31:54.585" v="2943" actId="164"/>
          <ac:inkMkLst>
            <pc:docMk/>
            <pc:sldMk cId="3137551220" sldId="329"/>
            <ac:inkMk id="530" creationId="{6E9F3E57-8FBC-2DD8-8637-A44121F0B3BC}"/>
          </ac:inkMkLst>
        </pc:inkChg>
        <pc:inkChg chg="add mod">
          <ac:chgData name="Kokchun Giang" userId="67e2125d-ec8c-4323-9653-9824a2ad815f" providerId="ADAL" clId="{10EEDAB3-2DB0-BA4D-8CC6-6424E46A9142}" dt="2024-01-13T14:10:39.384" v="1608"/>
          <ac:inkMkLst>
            <pc:docMk/>
            <pc:sldMk cId="3137551220" sldId="329"/>
            <ac:inkMk id="531" creationId="{38D78E15-0333-2889-BC89-27F29D8060FF}"/>
          </ac:inkMkLst>
        </pc:inkChg>
        <pc:inkChg chg="add mod">
          <ac:chgData name="Kokchun Giang" userId="67e2125d-ec8c-4323-9653-9824a2ad815f" providerId="ADAL" clId="{10EEDAB3-2DB0-BA4D-8CC6-6424E46A9142}" dt="2024-01-13T14:10:39.384" v="1608"/>
          <ac:inkMkLst>
            <pc:docMk/>
            <pc:sldMk cId="3137551220" sldId="329"/>
            <ac:inkMk id="532" creationId="{882DC3C4-5BB4-67BD-AA76-21561737F58D}"/>
          </ac:inkMkLst>
        </pc:inkChg>
        <pc:inkChg chg="add mod">
          <ac:chgData name="Kokchun Giang" userId="67e2125d-ec8c-4323-9653-9824a2ad815f" providerId="ADAL" clId="{10EEDAB3-2DB0-BA4D-8CC6-6424E46A9142}" dt="2024-01-13T14:10:39.384" v="1608"/>
          <ac:inkMkLst>
            <pc:docMk/>
            <pc:sldMk cId="3137551220" sldId="329"/>
            <ac:inkMk id="533" creationId="{9B517D0A-B371-BF0B-10CB-BF6B53FE8E7F}"/>
          </ac:inkMkLst>
        </pc:inkChg>
        <pc:inkChg chg="add mod">
          <ac:chgData name="Kokchun Giang" userId="67e2125d-ec8c-4323-9653-9824a2ad815f" providerId="ADAL" clId="{10EEDAB3-2DB0-BA4D-8CC6-6424E46A9142}" dt="2024-01-13T14:10:39.384" v="1608"/>
          <ac:inkMkLst>
            <pc:docMk/>
            <pc:sldMk cId="3137551220" sldId="329"/>
            <ac:inkMk id="534" creationId="{AA3C4C38-5D05-7DD2-890C-87F280C82C9C}"/>
          </ac:inkMkLst>
        </pc:inkChg>
        <pc:inkChg chg="add mod">
          <ac:chgData name="Kokchun Giang" userId="67e2125d-ec8c-4323-9653-9824a2ad815f" providerId="ADAL" clId="{10EEDAB3-2DB0-BA4D-8CC6-6424E46A9142}" dt="2024-01-13T14:10:39.384" v="1608"/>
          <ac:inkMkLst>
            <pc:docMk/>
            <pc:sldMk cId="3137551220" sldId="329"/>
            <ac:inkMk id="535" creationId="{6AD8A1FA-00AC-E4A6-5EF0-FD2560BE6CAA}"/>
          </ac:inkMkLst>
        </pc:inkChg>
        <pc:inkChg chg="add mod">
          <ac:chgData name="Kokchun Giang" userId="67e2125d-ec8c-4323-9653-9824a2ad815f" providerId="ADAL" clId="{10EEDAB3-2DB0-BA4D-8CC6-6424E46A9142}" dt="2024-01-13T14:10:39.384" v="1608"/>
          <ac:inkMkLst>
            <pc:docMk/>
            <pc:sldMk cId="3137551220" sldId="329"/>
            <ac:inkMk id="536" creationId="{13AD6D70-7F2A-FAD4-2FE6-45F17D1556CA}"/>
          </ac:inkMkLst>
        </pc:inkChg>
        <pc:inkChg chg="add mod">
          <ac:chgData name="Kokchun Giang" userId="67e2125d-ec8c-4323-9653-9824a2ad815f" providerId="ADAL" clId="{10EEDAB3-2DB0-BA4D-8CC6-6424E46A9142}" dt="2024-01-13T14:10:54.294" v="1614"/>
          <ac:inkMkLst>
            <pc:docMk/>
            <pc:sldMk cId="3137551220" sldId="329"/>
            <ac:inkMk id="538" creationId="{FED1F038-992A-E0CE-5A13-3BE0A604B92F}"/>
          </ac:inkMkLst>
        </pc:inkChg>
        <pc:inkChg chg="add mod">
          <ac:chgData name="Kokchun Giang" userId="67e2125d-ec8c-4323-9653-9824a2ad815f" providerId="ADAL" clId="{10EEDAB3-2DB0-BA4D-8CC6-6424E46A9142}" dt="2024-01-13T14:10:54.294" v="1614"/>
          <ac:inkMkLst>
            <pc:docMk/>
            <pc:sldMk cId="3137551220" sldId="329"/>
            <ac:inkMk id="539" creationId="{2C1F7098-F540-4D8A-027A-3C4435460BD3}"/>
          </ac:inkMkLst>
        </pc:inkChg>
        <pc:inkChg chg="add mod">
          <ac:chgData name="Kokchun Giang" userId="67e2125d-ec8c-4323-9653-9824a2ad815f" providerId="ADAL" clId="{10EEDAB3-2DB0-BA4D-8CC6-6424E46A9142}" dt="2024-01-13T14:10:58.230" v="1621"/>
          <ac:inkMkLst>
            <pc:docMk/>
            <pc:sldMk cId="3137551220" sldId="329"/>
            <ac:inkMk id="540" creationId="{DEC27FAD-4306-22A8-FBCD-7426AF62993B}"/>
          </ac:inkMkLst>
        </pc:inkChg>
        <pc:inkChg chg="add mod">
          <ac:chgData name="Kokchun Giang" userId="67e2125d-ec8c-4323-9653-9824a2ad815f" providerId="ADAL" clId="{10EEDAB3-2DB0-BA4D-8CC6-6424E46A9142}" dt="2024-01-13T14:10:58.230" v="1621"/>
          <ac:inkMkLst>
            <pc:docMk/>
            <pc:sldMk cId="3137551220" sldId="329"/>
            <ac:inkMk id="541" creationId="{CF3A9CFF-BFB8-6080-DC67-0AE119288C6B}"/>
          </ac:inkMkLst>
        </pc:inkChg>
        <pc:inkChg chg="add mod">
          <ac:chgData name="Kokchun Giang" userId="67e2125d-ec8c-4323-9653-9824a2ad815f" providerId="ADAL" clId="{10EEDAB3-2DB0-BA4D-8CC6-6424E46A9142}" dt="2024-01-13T14:10:58.230" v="1621"/>
          <ac:inkMkLst>
            <pc:docMk/>
            <pc:sldMk cId="3137551220" sldId="329"/>
            <ac:inkMk id="542" creationId="{4ABB8EC3-8556-0CF0-9F33-A1BFF0294AD2}"/>
          </ac:inkMkLst>
        </pc:inkChg>
        <pc:inkChg chg="add mod">
          <ac:chgData name="Kokchun Giang" userId="67e2125d-ec8c-4323-9653-9824a2ad815f" providerId="ADAL" clId="{10EEDAB3-2DB0-BA4D-8CC6-6424E46A9142}" dt="2024-01-13T14:10:58.230" v="1621"/>
          <ac:inkMkLst>
            <pc:docMk/>
            <pc:sldMk cId="3137551220" sldId="329"/>
            <ac:inkMk id="545" creationId="{0AEFA941-AEE9-1996-6D3C-C15EC374A475}"/>
          </ac:inkMkLst>
        </pc:inkChg>
        <pc:inkChg chg="add mod">
          <ac:chgData name="Kokchun Giang" userId="67e2125d-ec8c-4323-9653-9824a2ad815f" providerId="ADAL" clId="{10EEDAB3-2DB0-BA4D-8CC6-6424E46A9142}" dt="2024-01-13T14:10:58.230" v="1621"/>
          <ac:inkMkLst>
            <pc:docMk/>
            <pc:sldMk cId="3137551220" sldId="329"/>
            <ac:inkMk id="546" creationId="{369BAD68-9BCA-D4DC-38F7-7BAF10A0B530}"/>
          </ac:inkMkLst>
        </pc:inkChg>
        <pc:inkChg chg="add mod">
          <ac:chgData name="Kokchun Giang" userId="67e2125d-ec8c-4323-9653-9824a2ad815f" providerId="ADAL" clId="{10EEDAB3-2DB0-BA4D-8CC6-6424E46A9142}" dt="2024-01-13T14:10:58.230" v="1621"/>
          <ac:inkMkLst>
            <pc:docMk/>
            <pc:sldMk cId="3137551220" sldId="329"/>
            <ac:inkMk id="548" creationId="{41F911CA-459B-F1D0-A5C7-B546BE589C0E}"/>
          </ac:inkMkLst>
        </pc:inkChg>
        <pc:inkChg chg="add mod">
          <ac:chgData name="Kokchun Giang" userId="67e2125d-ec8c-4323-9653-9824a2ad815f" providerId="ADAL" clId="{10EEDAB3-2DB0-BA4D-8CC6-6424E46A9142}" dt="2024-01-13T14:10:58.230" v="1621"/>
          <ac:inkMkLst>
            <pc:docMk/>
            <pc:sldMk cId="3137551220" sldId="329"/>
            <ac:inkMk id="550" creationId="{1BA6A9D4-87A0-0958-110A-4F6AC666B960}"/>
          </ac:inkMkLst>
        </pc:inkChg>
        <pc:inkChg chg="add mod">
          <ac:chgData name="Kokchun Giang" userId="67e2125d-ec8c-4323-9653-9824a2ad815f" providerId="ADAL" clId="{10EEDAB3-2DB0-BA4D-8CC6-6424E46A9142}" dt="2024-01-13T15:32:15.867" v="2949" actId="164"/>
          <ac:inkMkLst>
            <pc:docMk/>
            <pc:sldMk cId="3137551220" sldId="329"/>
            <ac:inkMk id="552" creationId="{A7C61C3B-220A-62F4-5778-CEDC27EF240F}"/>
          </ac:inkMkLst>
        </pc:inkChg>
        <pc:inkChg chg="add mod">
          <ac:chgData name="Kokchun Giang" userId="67e2125d-ec8c-4323-9653-9824a2ad815f" providerId="ADAL" clId="{10EEDAB3-2DB0-BA4D-8CC6-6424E46A9142}" dt="2024-01-13T14:11:15.691" v="1649"/>
          <ac:inkMkLst>
            <pc:docMk/>
            <pc:sldMk cId="3137551220" sldId="329"/>
            <ac:inkMk id="553" creationId="{28273E0E-8CD8-B71B-EB50-FDA6A41B7E66}"/>
          </ac:inkMkLst>
        </pc:inkChg>
        <pc:inkChg chg="add mod">
          <ac:chgData name="Kokchun Giang" userId="67e2125d-ec8c-4323-9653-9824a2ad815f" providerId="ADAL" clId="{10EEDAB3-2DB0-BA4D-8CC6-6424E46A9142}" dt="2024-01-13T14:11:15.691" v="1649"/>
          <ac:inkMkLst>
            <pc:docMk/>
            <pc:sldMk cId="3137551220" sldId="329"/>
            <ac:inkMk id="554" creationId="{41138352-DD74-5B01-9CD4-FA2ED48C3E3D}"/>
          </ac:inkMkLst>
        </pc:inkChg>
        <pc:inkChg chg="add mod">
          <ac:chgData name="Kokchun Giang" userId="67e2125d-ec8c-4323-9653-9824a2ad815f" providerId="ADAL" clId="{10EEDAB3-2DB0-BA4D-8CC6-6424E46A9142}" dt="2024-01-13T14:11:15.691" v="1649"/>
          <ac:inkMkLst>
            <pc:docMk/>
            <pc:sldMk cId="3137551220" sldId="329"/>
            <ac:inkMk id="555" creationId="{31B09A03-B76D-948D-59BB-C19EE6FA2232}"/>
          </ac:inkMkLst>
        </pc:inkChg>
        <pc:inkChg chg="add mod">
          <ac:chgData name="Kokchun Giang" userId="67e2125d-ec8c-4323-9653-9824a2ad815f" providerId="ADAL" clId="{10EEDAB3-2DB0-BA4D-8CC6-6424E46A9142}" dt="2024-01-13T14:11:15.691" v="1649"/>
          <ac:inkMkLst>
            <pc:docMk/>
            <pc:sldMk cId="3137551220" sldId="329"/>
            <ac:inkMk id="556" creationId="{92C6BB04-493E-AC06-5E2E-2283263F1FD7}"/>
          </ac:inkMkLst>
        </pc:inkChg>
        <pc:inkChg chg="add mod">
          <ac:chgData name="Kokchun Giang" userId="67e2125d-ec8c-4323-9653-9824a2ad815f" providerId="ADAL" clId="{10EEDAB3-2DB0-BA4D-8CC6-6424E46A9142}" dt="2024-01-13T14:11:15.691" v="1649"/>
          <ac:inkMkLst>
            <pc:docMk/>
            <pc:sldMk cId="3137551220" sldId="329"/>
            <ac:inkMk id="557" creationId="{11C9016E-A019-43C2-2590-4B418E8C9C19}"/>
          </ac:inkMkLst>
        </pc:inkChg>
        <pc:inkChg chg="add mod">
          <ac:chgData name="Kokchun Giang" userId="67e2125d-ec8c-4323-9653-9824a2ad815f" providerId="ADAL" clId="{10EEDAB3-2DB0-BA4D-8CC6-6424E46A9142}" dt="2024-01-13T14:11:15.691" v="1649"/>
          <ac:inkMkLst>
            <pc:docMk/>
            <pc:sldMk cId="3137551220" sldId="329"/>
            <ac:inkMk id="558" creationId="{1F3FC626-8953-D6AF-7983-3F3D23D76FAB}"/>
          </ac:inkMkLst>
        </pc:inkChg>
        <pc:inkChg chg="add mod">
          <ac:chgData name="Kokchun Giang" userId="67e2125d-ec8c-4323-9653-9824a2ad815f" providerId="ADAL" clId="{10EEDAB3-2DB0-BA4D-8CC6-6424E46A9142}" dt="2024-01-13T14:11:15.691" v="1649"/>
          <ac:inkMkLst>
            <pc:docMk/>
            <pc:sldMk cId="3137551220" sldId="329"/>
            <ac:inkMk id="559" creationId="{EBA4C82D-5A08-82FA-ECFA-5155DF47EF7D}"/>
          </ac:inkMkLst>
        </pc:inkChg>
        <pc:inkChg chg="add mod">
          <ac:chgData name="Kokchun Giang" userId="67e2125d-ec8c-4323-9653-9824a2ad815f" providerId="ADAL" clId="{10EEDAB3-2DB0-BA4D-8CC6-6424E46A9142}" dt="2024-01-13T14:11:15.691" v="1649"/>
          <ac:inkMkLst>
            <pc:docMk/>
            <pc:sldMk cId="3137551220" sldId="329"/>
            <ac:inkMk id="560" creationId="{E48D65CC-F9BC-9B36-ABD6-1ACBA3C45D0E}"/>
          </ac:inkMkLst>
        </pc:inkChg>
        <pc:inkChg chg="add mod">
          <ac:chgData name="Kokchun Giang" userId="67e2125d-ec8c-4323-9653-9824a2ad815f" providerId="ADAL" clId="{10EEDAB3-2DB0-BA4D-8CC6-6424E46A9142}" dt="2024-01-13T14:11:15.691" v="1649"/>
          <ac:inkMkLst>
            <pc:docMk/>
            <pc:sldMk cId="3137551220" sldId="329"/>
            <ac:inkMk id="562" creationId="{164016AF-D530-DF14-26D5-03AF98474FAD}"/>
          </ac:inkMkLst>
        </pc:inkChg>
        <pc:inkChg chg="add mod">
          <ac:chgData name="Kokchun Giang" userId="67e2125d-ec8c-4323-9653-9824a2ad815f" providerId="ADAL" clId="{10EEDAB3-2DB0-BA4D-8CC6-6424E46A9142}" dt="2024-01-13T14:11:15.691" v="1649"/>
          <ac:inkMkLst>
            <pc:docMk/>
            <pc:sldMk cId="3137551220" sldId="329"/>
            <ac:inkMk id="563" creationId="{8959992A-5368-22F6-EAFA-EC76C0424D46}"/>
          </ac:inkMkLst>
        </pc:inkChg>
        <pc:inkChg chg="add mod">
          <ac:chgData name="Kokchun Giang" userId="67e2125d-ec8c-4323-9653-9824a2ad815f" providerId="ADAL" clId="{10EEDAB3-2DB0-BA4D-8CC6-6424E46A9142}" dt="2024-01-13T14:11:15.691" v="1649"/>
          <ac:inkMkLst>
            <pc:docMk/>
            <pc:sldMk cId="3137551220" sldId="329"/>
            <ac:inkMk id="564" creationId="{AFEC9B70-DE70-5A47-A85E-C3BF6A354FCB}"/>
          </ac:inkMkLst>
        </pc:inkChg>
        <pc:inkChg chg="add mod">
          <ac:chgData name="Kokchun Giang" userId="67e2125d-ec8c-4323-9653-9824a2ad815f" providerId="ADAL" clId="{10EEDAB3-2DB0-BA4D-8CC6-6424E46A9142}" dt="2024-01-13T14:11:15.691" v="1649"/>
          <ac:inkMkLst>
            <pc:docMk/>
            <pc:sldMk cId="3137551220" sldId="329"/>
            <ac:inkMk id="565" creationId="{E5D4B3CC-6792-69E1-A383-264642F3EC07}"/>
          </ac:inkMkLst>
        </pc:inkChg>
        <pc:inkChg chg="add mod">
          <ac:chgData name="Kokchun Giang" userId="67e2125d-ec8c-4323-9653-9824a2ad815f" providerId="ADAL" clId="{10EEDAB3-2DB0-BA4D-8CC6-6424E46A9142}" dt="2024-01-13T14:11:15.691" v="1649"/>
          <ac:inkMkLst>
            <pc:docMk/>
            <pc:sldMk cId="3137551220" sldId="329"/>
            <ac:inkMk id="566" creationId="{6084F0A6-A415-D4AA-8A96-A519A2E1A9F7}"/>
          </ac:inkMkLst>
        </pc:inkChg>
        <pc:inkChg chg="add del mod">
          <ac:chgData name="Kokchun Giang" userId="67e2125d-ec8c-4323-9653-9824a2ad815f" providerId="ADAL" clId="{10EEDAB3-2DB0-BA4D-8CC6-6424E46A9142}" dt="2024-01-13T14:11:12.662" v="1644" actId="9405"/>
          <ac:inkMkLst>
            <pc:docMk/>
            <pc:sldMk cId="3137551220" sldId="329"/>
            <ac:inkMk id="567" creationId="{3AB69F38-7923-E70B-77DB-9C9E5349E1DE}"/>
          </ac:inkMkLst>
        </pc:inkChg>
        <pc:inkChg chg="add del mod">
          <ac:chgData name="Kokchun Giang" userId="67e2125d-ec8c-4323-9653-9824a2ad815f" providerId="ADAL" clId="{10EEDAB3-2DB0-BA4D-8CC6-6424E46A9142}" dt="2024-01-13T14:11:12.297" v="1643"/>
          <ac:inkMkLst>
            <pc:docMk/>
            <pc:sldMk cId="3137551220" sldId="329"/>
            <ac:inkMk id="568" creationId="{022A43A9-FC2D-90D3-5B50-DE72FFBE1A8E}"/>
          </ac:inkMkLst>
        </pc:inkChg>
        <pc:inkChg chg="add del">
          <ac:chgData name="Kokchun Giang" userId="67e2125d-ec8c-4323-9653-9824a2ad815f" providerId="ADAL" clId="{10EEDAB3-2DB0-BA4D-8CC6-6424E46A9142}" dt="2024-01-13T14:11:11.950" v="1641" actId="9405"/>
          <ac:inkMkLst>
            <pc:docMk/>
            <pc:sldMk cId="3137551220" sldId="329"/>
            <ac:inkMk id="570" creationId="{B0FA2A0B-B070-DAB0-1F32-4E1C067B3984}"/>
          </ac:inkMkLst>
        </pc:inkChg>
        <pc:inkChg chg="add mod">
          <ac:chgData name="Kokchun Giang" userId="67e2125d-ec8c-4323-9653-9824a2ad815f" providerId="ADAL" clId="{10EEDAB3-2DB0-BA4D-8CC6-6424E46A9142}" dt="2024-01-13T14:11:15.691" v="1649"/>
          <ac:inkMkLst>
            <pc:docMk/>
            <pc:sldMk cId="3137551220" sldId="329"/>
            <ac:inkMk id="571" creationId="{2E67F4FD-163C-4316-4262-3F9798C7880A}"/>
          </ac:inkMkLst>
        </pc:inkChg>
        <pc:inkChg chg="add mod">
          <ac:chgData name="Kokchun Giang" userId="67e2125d-ec8c-4323-9653-9824a2ad815f" providerId="ADAL" clId="{10EEDAB3-2DB0-BA4D-8CC6-6424E46A9142}" dt="2024-01-13T14:11:15.691" v="1649"/>
          <ac:inkMkLst>
            <pc:docMk/>
            <pc:sldMk cId="3137551220" sldId="329"/>
            <ac:inkMk id="572" creationId="{C6CCC2DF-9BBB-79A5-EEB0-53B09512D65D}"/>
          </ac:inkMkLst>
        </pc:inkChg>
        <pc:inkChg chg="add mod">
          <ac:chgData name="Kokchun Giang" userId="67e2125d-ec8c-4323-9653-9824a2ad815f" providerId="ADAL" clId="{10EEDAB3-2DB0-BA4D-8CC6-6424E46A9142}" dt="2024-01-13T14:11:15.691" v="1649"/>
          <ac:inkMkLst>
            <pc:docMk/>
            <pc:sldMk cId="3137551220" sldId="329"/>
            <ac:inkMk id="573" creationId="{7283A82B-2E52-0D2C-36DB-D9EAF35DF10D}"/>
          </ac:inkMkLst>
        </pc:inkChg>
        <pc:inkChg chg="add mod">
          <ac:chgData name="Kokchun Giang" userId="67e2125d-ec8c-4323-9653-9824a2ad815f" providerId="ADAL" clId="{10EEDAB3-2DB0-BA4D-8CC6-6424E46A9142}" dt="2024-01-13T14:11:15.691" v="1649"/>
          <ac:inkMkLst>
            <pc:docMk/>
            <pc:sldMk cId="3137551220" sldId="329"/>
            <ac:inkMk id="574" creationId="{25716124-A178-D6F3-049C-DCEAE58A9DBC}"/>
          </ac:inkMkLst>
        </pc:inkChg>
        <pc:inkChg chg="add mod">
          <ac:chgData name="Kokchun Giang" userId="67e2125d-ec8c-4323-9653-9824a2ad815f" providerId="ADAL" clId="{10EEDAB3-2DB0-BA4D-8CC6-6424E46A9142}" dt="2024-01-13T15:32:15.867" v="2949" actId="164"/>
          <ac:inkMkLst>
            <pc:docMk/>
            <pc:sldMk cId="3137551220" sldId="329"/>
            <ac:inkMk id="576" creationId="{3C6F1C16-015B-CEFE-8198-964D906A8019}"/>
          </ac:inkMkLst>
        </pc:inkChg>
        <pc:inkChg chg="add mod">
          <ac:chgData name="Kokchun Giang" userId="67e2125d-ec8c-4323-9653-9824a2ad815f" providerId="ADAL" clId="{10EEDAB3-2DB0-BA4D-8CC6-6424E46A9142}" dt="2024-01-13T14:11:24.958" v="1654"/>
          <ac:inkMkLst>
            <pc:docMk/>
            <pc:sldMk cId="3137551220" sldId="329"/>
            <ac:inkMk id="577" creationId="{CA9FC97A-38D9-E603-858A-8C5F03ADC73C}"/>
          </ac:inkMkLst>
        </pc:inkChg>
        <pc:inkChg chg="add mod">
          <ac:chgData name="Kokchun Giang" userId="67e2125d-ec8c-4323-9653-9824a2ad815f" providerId="ADAL" clId="{10EEDAB3-2DB0-BA4D-8CC6-6424E46A9142}" dt="2024-01-13T14:11:24.958" v="1654"/>
          <ac:inkMkLst>
            <pc:docMk/>
            <pc:sldMk cId="3137551220" sldId="329"/>
            <ac:inkMk id="578" creationId="{D3CCB80F-248B-F2EF-4EAD-F55F7849AF18}"/>
          </ac:inkMkLst>
        </pc:inkChg>
        <pc:inkChg chg="add mod">
          <ac:chgData name="Kokchun Giang" userId="67e2125d-ec8c-4323-9653-9824a2ad815f" providerId="ADAL" clId="{10EEDAB3-2DB0-BA4D-8CC6-6424E46A9142}" dt="2024-01-13T14:11:24.958" v="1654"/>
          <ac:inkMkLst>
            <pc:docMk/>
            <pc:sldMk cId="3137551220" sldId="329"/>
            <ac:inkMk id="579" creationId="{9A1E02AC-FC47-7974-7814-195A46C45B3C}"/>
          </ac:inkMkLst>
        </pc:inkChg>
        <pc:inkChg chg="add mod">
          <ac:chgData name="Kokchun Giang" userId="67e2125d-ec8c-4323-9653-9824a2ad815f" providerId="ADAL" clId="{10EEDAB3-2DB0-BA4D-8CC6-6424E46A9142}" dt="2024-01-13T14:11:28.052" v="1657"/>
          <ac:inkMkLst>
            <pc:docMk/>
            <pc:sldMk cId="3137551220" sldId="329"/>
            <ac:inkMk id="581" creationId="{4C3B9D52-01D5-5460-3AAE-9C245A50B455}"/>
          </ac:inkMkLst>
        </pc:inkChg>
        <pc:inkChg chg="add mod">
          <ac:chgData name="Kokchun Giang" userId="67e2125d-ec8c-4323-9653-9824a2ad815f" providerId="ADAL" clId="{10EEDAB3-2DB0-BA4D-8CC6-6424E46A9142}" dt="2024-01-13T14:11:28.052" v="1657"/>
          <ac:inkMkLst>
            <pc:docMk/>
            <pc:sldMk cId="3137551220" sldId="329"/>
            <ac:inkMk id="582" creationId="{1F17AF45-55E1-3054-907D-EACCB54E7200}"/>
          </ac:inkMkLst>
        </pc:inkChg>
        <pc:inkChg chg="add del">
          <ac:chgData name="Kokchun Giang" userId="67e2125d-ec8c-4323-9653-9824a2ad815f" providerId="ADAL" clId="{10EEDAB3-2DB0-BA4D-8CC6-6424E46A9142}" dt="2024-01-13T14:11:48.239" v="1681"/>
          <ac:inkMkLst>
            <pc:docMk/>
            <pc:sldMk cId="3137551220" sldId="329"/>
            <ac:inkMk id="584" creationId="{8183726C-F320-1316-61D5-0DB468E20A4D}"/>
          </ac:inkMkLst>
        </pc:inkChg>
        <pc:inkChg chg="add mod">
          <ac:chgData name="Kokchun Giang" userId="67e2125d-ec8c-4323-9653-9824a2ad815f" providerId="ADAL" clId="{10EEDAB3-2DB0-BA4D-8CC6-6424E46A9142}" dt="2024-01-13T14:11:51.810" v="1683"/>
          <ac:inkMkLst>
            <pc:docMk/>
            <pc:sldMk cId="3137551220" sldId="329"/>
            <ac:inkMk id="585" creationId="{CFE2A35F-04E8-090C-3C06-7B5F8F8ACF96}"/>
          </ac:inkMkLst>
        </pc:inkChg>
        <pc:inkChg chg="add mod">
          <ac:chgData name="Kokchun Giang" userId="67e2125d-ec8c-4323-9653-9824a2ad815f" providerId="ADAL" clId="{10EEDAB3-2DB0-BA4D-8CC6-6424E46A9142}" dt="2024-01-13T14:11:51.810" v="1683"/>
          <ac:inkMkLst>
            <pc:docMk/>
            <pc:sldMk cId="3137551220" sldId="329"/>
            <ac:inkMk id="586" creationId="{6C200C6B-44F1-BEE7-76DF-C9BB210D2F40}"/>
          </ac:inkMkLst>
        </pc:inkChg>
        <pc:inkChg chg="add mod">
          <ac:chgData name="Kokchun Giang" userId="67e2125d-ec8c-4323-9653-9824a2ad815f" providerId="ADAL" clId="{10EEDAB3-2DB0-BA4D-8CC6-6424E46A9142}" dt="2024-01-13T14:11:51.810" v="1683"/>
          <ac:inkMkLst>
            <pc:docMk/>
            <pc:sldMk cId="3137551220" sldId="329"/>
            <ac:inkMk id="587" creationId="{319729A6-7229-59B9-B583-8F5034EACF1F}"/>
          </ac:inkMkLst>
        </pc:inkChg>
        <pc:inkChg chg="add mod">
          <ac:chgData name="Kokchun Giang" userId="67e2125d-ec8c-4323-9653-9824a2ad815f" providerId="ADAL" clId="{10EEDAB3-2DB0-BA4D-8CC6-6424E46A9142}" dt="2024-01-13T14:11:51.810" v="1683"/>
          <ac:inkMkLst>
            <pc:docMk/>
            <pc:sldMk cId="3137551220" sldId="329"/>
            <ac:inkMk id="588" creationId="{2AF8D81C-E8D9-3602-07CB-F66C01F4DD70}"/>
          </ac:inkMkLst>
        </pc:inkChg>
        <pc:inkChg chg="add mod">
          <ac:chgData name="Kokchun Giang" userId="67e2125d-ec8c-4323-9653-9824a2ad815f" providerId="ADAL" clId="{10EEDAB3-2DB0-BA4D-8CC6-6424E46A9142}" dt="2024-01-13T14:11:51.810" v="1683"/>
          <ac:inkMkLst>
            <pc:docMk/>
            <pc:sldMk cId="3137551220" sldId="329"/>
            <ac:inkMk id="590" creationId="{0C237E23-F1DB-326C-06A5-7D57D0EA6F55}"/>
          </ac:inkMkLst>
        </pc:inkChg>
        <pc:inkChg chg="add mod">
          <ac:chgData name="Kokchun Giang" userId="67e2125d-ec8c-4323-9653-9824a2ad815f" providerId="ADAL" clId="{10EEDAB3-2DB0-BA4D-8CC6-6424E46A9142}" dt="2024-01-13T14:11:51.810" v="1683"/>
          <ac:inkMkLst>
            <pc:docMk/>
            <pc:sldMk cId="3137551220" sldId="329"/>
            <ac:inkMk id="591" creationId="{D8E80C79-FD90-9746-464A-47569139D8B9}"/>
          </ac:inkMkLst>
        </pc:inkChg>
        <pc:inkChg chg="add mod">
          <ac:chgData name="Kokchun Giang" userId="67e2125d-ec8c-4323-9653-9824a2ad815f" providerId="ADAL" clId="{10EEDAB3-2DB0-BA4D-8CC6-6424E46A9142}" dt="2024-01-13T14:11:51.810" v="1683"/>
          <ac:inkMkLst>
            <pc:docMk/>
            <pc:sldMk cId="3137551220" sldId="329"/>
            <ac:inkMk id="592" creationId="{753FDE5D-144A-AE4F-B6F8-E81A7D18C5CC}"/>
          </ac:inkMkLst>
        </pc:inkChg>
        <pc:inkChg chg="add mod">
          <ac:chgData name="Kokchun Giang" userId="67e2125d-ec8c-4323-9653-9824a2ad815f" providerId="ADAL" clId="{10EEDAB3-2DB0-BA4D-8CC6-6424E46A9142}" dt="2024-01-13T14:11:51.810" v="1683"/>
          <ac:inkMkLst>
            <pc:docMk/>
            <pc:sldMk cId="3137551220" sldId="329"/>
            <ac:inkMk id="593" creationId="{0AF2B3C8-065F-B051-7A3A-EA81D3C411A8}"/>
          </ac:inkMkLst>
        </pc:inkChg>
        <pc:inkChg chg="add mod">
          <ac:chgData name="Kokchun Giang" userId="67e2125d-ec8c-4323-9653-9824a2ad815f" providerId="ADAL" clId="{10EEDAB3-2DB0-BA4D-8CC6-6424E46A9142}" dt="2024-01-13T14:11:51.810" v="1683"/>
          <ac:inkMkLst>
            <pc:docMk/>
            <pc:sldMk cId="3137551220" sldId="329"/>
            <ac:inkMk id="595" creationId="{B4A68875-2AEA-6F74-66A9-4B4FA7BC69AB}"/>
          </ac:inkMkLst>
        </pc:inkChg>
        <pc:inkChg chg="add mod">
          <ac:chgData name="Kokchun Giang" userId="67e2125d-ec8c-4323-9653-9824a2ad815f" providerId="ADAL" clId="{10EEDAB3-2DB0-BA4D-8CC6-6424E46A9142}" dt="2024-01-13T14:11:51.810" v="1683"/>
          <ac:inkMkLst>
            <pc:docMk/>
            <pc:sldMk cId="3137551220" sldId="329"/>
            <ac:inkMk id="597" creationId="{278E0A78-4327-A329-1486-EAE9AD66C077}"/>
          </ac:inkMkLst>
        </pc:inkChg>
        <pc:inkChg chg="add mod">
          <ac:chgData name="Kokchun Giang" userId="67e2125d-ec8c-4323-9653-9824a2ad815f" providerId="ADAL" clId="{10EEDAB3-2DB0-BA4D-8CC6-6424E46A9142}" dt="2024-01-13T14:11:51.810" v="1683"/>
          <ac:inkMkLst>
            <pc:docMk/>
            <pc:sldMk cId="3137551220" sldId="329"/>
            <ac:inkMk id="598" creationId="{C7E32D81-2818-1616-CB47-8D4736159BB9}"/>
          </ac:inkMkLst>
        </pc:inkChg>
        <pc:inkChg chg="add mod">
          <ac:chgData name="Kokchun Giang" userId="67e2125d-ec8c-4323-9653-9824a2ad815f" providerId="ADAL" clId="{10EEDAB3-2DB0-BA4D-8CC6-6424E46A9142}" dt="2024-01-13T14:11:51.810" v="1683"/>
          <ac:inkMkLst>
            <pc:docMk/>
            <pc:sldMk cId="3137551220" sldId="329"/>
            <ac:inkMk id="599" creationId="{05C76078-8CD8-B5BC-E69F-D2ABC51E6DD5}"/>
          </ac:inkMkLst>
        </pc:inkChg>
        <pc:inkChg chg="add mod">
          <ac:chgData name="Kokchun Giang" userId="67e2125d-ec8c-4323-9653-9824a2ad815f" providerId="ADAL" clId="{10EEDAB3-2DB0-BA4D-8CC6-6424E46A9142}" dt="2024-01-13T14:11:51.810" v="1683"/>
          <ac:inkMkLst>
            <pc:docMk/>
            <pc:sldMk cId="3137551220" sldId="329"/>
            <ac:inkMk id="600" creationId="{629E895D-CE61-D37D-93E3-A196B39FF4CF}"/>
          </ac:inkMkLst>
        </pc:inkChg>
        <pc:inkChg chg="add mod">
          <ac:chgData name="Kokchun Giang" userId="67e2125d-ec8c-4323-9653-9824a2ad815f" providerId="ADAL" clId="{10EEDAB3-2DB0-BA4D-8CC6-6424E46A9142}" dt="2024-01-13T14:11:51.810" v="1683"/>
          <ac:inkMkLst>
            <pc:docMk/>
            <pc:sldMk cId="3137551220" sldId="329"/>
            <ac:inkMk id="601" creationId="{C73F53D7-4523-3E91-39AF-C1E95395AA49}"/>
          </ac:inkMkLst>
        </pc:inkChg>
        <pc:inkChg chg="add mod">
          <ac:chgData name="Kokchun Giang" userId="67e2125d-ec8c-4323-9653-9824a2ad815f" providerId="ADAL" clId="{10EEDAB3-2DB0-BA4D-8CC6-6424E46A9142}" dt="2024-01-13T14:11:51.810" v="1683"/>
          <ac:inkMkLst>
            <pc:docMk/>
            <pc:sldMk cId="3137551220" sldId="329"/>
            <ac:inkMk id="602" creationId="{FCC2AF36-E295-7418-0FDD-9CD3660D7D1C}"/>
          </ac:inkMkLst>
        </pc:inkChg>
        <pc:inkChg chg="add mod">
          <ac:chgData name="Kokchun Giang" userId="67e2125d-ec8c-4323-9653-9824a2ad815f" providerId="ADAL" clId="{10EEDAB3-2DB0-BA4D-8CC6-6424E46A9142}" dt="2024-01-13T14:11:51.810" v="1683"/>
          <ac:inkMkLst>
            <pc:docMk/>
            <pc:sldMk cId="3137551220" sldId="329"/>
            <ac:inkMk id="603" creationId="{274DD8B1-DE92-C471-264B-6727DC05D188}"/>
          </ac:inkMkLst>
        </pc:inkChg>
        <pc:inkChg chg="add mod">
          <ac:chgData name="Kokchun Giang" userId="67e2125d-ec8c-4323-9653-9824a2ad815f" providerId="ADAL" clId="{10EEDAB3-2DB0-BA4D-8CC6-6424E46A9142}" dt="2024-01-13T14:11:51.810" v="1683"/>
          <ac:inkMkLst>
            <pc:docMk/>
            <pc:sldMk cId="3137551220" sldId="329"/>
            <ac:inkMk id="604" creationId="{F289BC0B-49F3-5CD0-0F06-099C6C1E07A5}"/>
          </ac:inkMkLst>
        </pc:inkChg>
        <pc:inkChg chg="add mod">
          <ac:chgData name="Kokchun Giang" userId="67e2125d-ec8c-4323-9653-9824a2ad815f" providerId="ADAL" clId="{10EEDAB3-2DB0-BA4D-8CC6-6424E46A9142}" dt="2024-01-13T14:11:51.810" v="1683"/>
          <ac:inkMkLst>
            <pc:docMk/>
            <pc:sldMk cId="3137551220" sldId="329"/>
            <ac:inkMk id="605" creationId="{43423176-62CD-7F6E-5237-99B4A7FAD09F}"/>
          </ac:inkMkLst>
        </pc:inkChg>
        <pc:inkChg chg="add mod">
          <ac:chgData name="Kokchun Giang" userId="67e2125d-ec8c-4323-9653-9824a2ad815f" providerId="ADAL" clId="{10EEDAB3-2DB0-BA4D-8CC6-6424E46A9142}" dt="2024-01-13T14:11:51.810" v="1683"/>
          <ac:inkMkLst>
            <pc:docMk/>
            <pc:sldMk cId="3137551220" sldId="329"/>
            <ac:inkMk id="607" creationId="{F3DA8E1D-DBE9-A099-8FFD-776B9055B827}"/>
          </ac:inkMkLst>
        </pc:inkChg>
        <pc:inkChg chg="add mod">
          <ac:chgData name="Kokchun Giang" userId="67e2125d-ec8c-4323-9653-9824a2ad815f" providerId="ADAL" clId="{10EEDAB3-2DB0-BA4D-8CC6-6424E46A9142}" dt="2024-01-13T15:31:47.035" v="2941" actId="164"/>
          <ac:inkMkLst>
            <pc:docMk/>
            <pc:sldMk cId="3137551220" sldId="329"/>
            <ac:inkMk id="609" creationId="{895D5388-2290-EE6A-2FD1-79FD6706A9A1}"/>
          </ac:inkMkLst>
        </pc:inkChg>
        <pc:inkChg chg="add mod">
          <ac:chgData name="Kokchun Giang" userId="67e2125d-ec8c-4323-9653-9824a2ad815f" providerId="ADAL" clId="{10EEDAB3-2DB0-BA4D-8CC6-6424E46A9142}" dt="2024-01-13T14:12:28.538" v="1700"/>
          <ac:inkMkLst>
            <pc:docMk/>
            <pc:sldMk cId="3137551220" sldId="329"/>
            <ac:inkMk id="610" creationId="{EEB34893-25E1-3682-AE5B-B3CC71B1F40C}"/>
          </ac:inkMkLst>
        </pc:inkChg>
        <pc:inkChg chg="add mod">
          <ac:chgData name="Kokchun Giang" userId="67e2125d-ec8c-4323-9653-9824a2ad815f" providerId="ADAL" clId="{10EEDAB3-2DB0-BA4D-8CC6-6424E46A9142}" dt="2024-01-13T14:12:28.538" v="1700"/>
          <ac:inkMkLst>
            <pc:docMk/>
            <pc:sldMk cId="3137551220" sldId="329"/>
            <ac:inkMk id="611" creationId="{A0F0F9CA-400A-A853-38BC-2CE92B251B1C}"/>
          </ac:inkMkLst>
        </pc:inkChg>
        <pc:inkChg chg="add mod">
          <ac:chgData name="Kokchun Giang" userId="67e2125d-ec8c-4323-9653-9824a2ad815f" providerId="ADAL" clId="{10EEDAB3-2DB0-BA4D-8CC6-6424E46A9142}" dt="2024-01-13T14:12:28.538" v="1700"/>
          <ac:inkMkLst>
            <pc:docMk/>
            <pc:sldMk cId="3137551220" sldId="329"/>
            <ac:inkMk id="612" creationId="{B60EBFA2-6F9B-BB79-53C6-86CE40B1CA1E}"/>
          </ac:inkMkLst>
        </pc:inkChg>
        <pc:inkChg chg="add mod">
          <ac:chgData name="Kokchun Giang" userId="67e2125d-ec8c-4323-9653-9824a2ad815f" providerId="ADAL" clId="{10EEDAB3-2DB0-BA4D-8CC6-6424E46A9142}" dt="2024-01-13T14:12:28.538" v="1700"/>
          <ac:inkMkLst>
            <pc:docMk/>
            <pc:sldMk cId="3137551220" sldId="329"/>
            <ac:inkMk id="613" creationId="{9D942FA7-CA11-8283-83D0-73B8FBFA5522}"/>
          </ac:inkMkLst>
        </pc:inkChg>
        <pc:inkChg chg="add mod">
          <ac:chgData name="Kokchun Giang" userId="67e2125d-ec8c-4323-9653-9824a2ad815f" providerId="ADAL" clId="{10EEDAB3-2DB0-BA4D-8CC6-6424E46A9142}" dt="2024-01-13T14:12:28.538" v="1700"/>
          <ac:inkMkLst>
            <pc:docMk/>
            <pc:sldMk cId="3137551220" sldId="329"/>
            <ac:inkMk id="614" creationId="{972AE71F-ED7E-8480-5129-370F5D746C01}"/>
          </ac:inkMkLst>
        </pc:inkChg>
        <pc:inkChg chg="add mod">
          <ac:chgData name="Kokchun Giang" userId="67e2125d-ec8c-4323-9653-9824a2ad815f" providerId="ADAL" clId="{10EEDAB3-2DB0-BA4D-8CC6-6424E46A9142}" dt="2024-01-13T14:12:28.538" v="1700"/>
          <ac:inkMkLst>
            <pc:docMk/>
            <pc:sldMk cId="3137551220" sldId="329"/>
            <ac:inkMk id="615" creationId="{5AE91703-F20C-0BF6-EBAE-A1CAD74F8193}"/>
          </ac:inkMkLst>
        </pc:inkChg>
        <pc:inkChg chg="add mod">
          <ac:chgData name="Kokchun Giang" userId="67e2125d-ec8c-4323-9653-9824a2ad815f" providerId="ADAL" clId="{10EEDAB3-2DB0-BA4D-8CC6-6424E46A9142}" dt="2024-01-13T14:12:28.538" v="1700"/>
          <ac:inkMkLst>
            <pc:docMk/>
            <pc:sldMk cId="3137551220" sldId="329"/>
            <ac:inkMk id="616" creationId="{99BB607D-6956-16B2-0CD9-E3E2D6C397A8}"/>
          </ac:inkMkLst>
        </pc:inkChg>
        <pc:inkChg chg="add mod">
          <ac:chgData name="Kokchun Giang" userId="67e2125d-ec8c-4323-9653-9824a2ad815f" providerId="ADAL" clId="{10EEDAB3-2DB0-BA4D-8CC6-6424E46A9142}" dt="2024-01-13T14:12:28.538" v="1700"/>
          <ac:inkMkLst>
            <pc:docMk/>
            <pc:sldMk cId="3137551220" sldId="329"/>
            <ac:inkMk id="617" creationId="{D5544B62-4184-7D10-1584-4BE19A6960E8}"/>
          </ac:inkMkLst>
        </pc:inkChg>
        <pc:inkChg chg="add mod">
          <ac:chgData name="Kokchun Giang" userId="67e2125d-ec8c-4323-9653-9824a2ad815f" providerId="ADAL" clId="{10EEDAB3-2DB0-BA4D-8CC6-6424E46A9142}" dt="2024-01-13T14:12:28.538" v="1700"/>
          <ac:inkMkLst>
            <pc:docMk/>
            <pc:sldMk cId="3137551220" sldId="329"/>
            <ac:inkMk id="618" creationId="{8A411A93-9437-A8E6-90AB-DAC3BA92E523}"/>
          </ac:inkMkLst>
        </pc:inkChg>
        <pc:inkChg chg="add mod">
          <ac:chgData name="Kokchun Giang" userId="67e2125d-ec8c-4323-9653-9824a2ad815f" providerId="ADAL" clId="{10EEDAB3-2DB0-BA4D-8CC6-6424E46A9142}" dt="2024-01-13T14:12:28.538" v="1700"/>
          <ac:inkMkLst>
            <pc:docMk/>
            <pc:sldMk cId="3137551220" sldId="329"/>
            <ac:inkMk id="619" creationId="{F2BD1BFA-2941-6BCC-81F9-1CC41C0DA1A2}"/>
          </ac:inkMkLst>
        </pc:inkChg>
        <pc:inkChg chg="add mod">
          <ac:chgData name="Kokchun Giang" userId="67e2125d-ec8c-4323-9653-9824a2ad815f" providerId="ADAL" clId="{10EEDAB3-2DB0-BA4D-8CC6-6424E46A9142}" dt="2024-01-13T14:12:28.538" v="1700"/>
          <ac:inkMkLst>
            <pc:docMk/>
            <pc:sldMk cId="3137551220" sldId="329"/>
            <ac:inkMk id="620" creationId="{FCD6395A-E101-0CB9-66BB-DC3A015AD316}"/>
          </ac:inkMkLst>
        </pc:inkChg>
        <pc:inkChg chg="add mod">
          <ac:chgData name="Kokchun Giang" userId="67e2125d-ec8c-4323-9653-9824a2ad815f" providerId="ADAL" clId="{10EEDAB3-2DB0-BA4D-8CC6-6424E46A9142}" dt="2024-01-13T14:12:28.538" v="1700"/>
          <ac:inkMkLst>
            <pc:docMk/>
            <pc:sldMk cId="3137551220" sldId="329"/>
            <ac:inkMk id="621" creationId="{EE332689-6AC9-5E9F-E948-E72F156E318F}"/>
          </ac:inkMkLst>
        </pc:inkChg>
        <pc:inkChg chg="add mod">
          <ac:chgData name="Kokchun Giang" userId="67e2125d-ec8c-4323-9653-9824a2ad815f" providerId="ADAL" clId="{10EEDAB3-2DB0-BA4D-8CC6-6424E46A9142}" dt="2024-01-13T14:12:28.538" v="1700"/>
          <ac:inkMkLst>
            <pc:docMk/>
            <pc:sldMk cId="3137551220" sldId="329"/>
            <ac:inkMk id="622" creationId="{F452E26A-82F8-5CCF-9CDA-F52AA125721B}"/>
          </ac:inkMkLst>
        </pc:inkChg>
        <pc:inkChg chg="add mod">
          <ac:chgData name="Kokchun Giang" userId="67e2125d-ec8c-4323-9653-9824a2ad815f" providerId="ADAL" clId="{10EEDAB3-2DB0-BA4D-8CC6-6424E46A9142}" dt="2024-01-13T14:12:28.538" v="1700"/>
          <ac:inkMkLst>
            <pc:docMk/>
            <pc:sldMk cId="3137551220" sldId="329"/>
            <ac:inkMk id="623" creationId="{061559D3-F73B-44AF-A0BE-841FE72EDC20}"/>
          </ac:inkMkLst>
        </pc:inkChg>
        <pc:inkChg chg="add mod">
          <ac:chgData name="Kokchun Giang" userId="67e2125d-ec8c-4323-9653-9824a2ad815f" providerId="ADAL" clId="{10EEDAB3-2DB0-BA4D-8CC6-6424E46A9142}" dt="2024-01-13T14:12:35.100" v="1710"/>
          <ac:inkMkLst>
            <pc:docMk/>
            <pc:sldMk cId="3137551220" sldId="329"/>
            <ac:inkMk id="626" creationId="{CDAAD5E0-1739-F7AA-B979-72ADA35B87A8}"/>
          </ac:inkMkLst>
        </pc:inkChg>
        <pc:inkChg chg="add mod">
          <ac:chgData name="Kokchun Giang" userId="67e2125d-ec8c-4323-9653-9824a2ad815f" providerId="ADAL" clId="{10EEDAB3-2DB0-BA4D-8CC6-6424E46A9142}" dt="2024-01-13T14:12:35.100" v="1710"/>
          <ac:inkMkLst>
            <pc:docMk/>
            <pc:sldMk cId="3137551220" sldId="329"/>
            <ac:inkMk id="627" creationId="{91778380-4D3A-2E3C-731F-2CAE1E52F66A}"/>
          </ac:inkMkLst>
        </pc:inkChg>
        <pc:inkChg chg="add mod">
          <ac:chgData name="Kokchun Giang" userId="67e2125d-ec8c-4323-9653-9824a2ad815f" providerId="ADAL" clId="{10EEDAB3-2DB0-BA4D-8CC6-6424E46A9142}" dt="2024-01-13T14:12:35.100" v="1710"/>
          <ac:inkMkLst>
            <pc:docMk/>
            <pc:sldMk cId="3137551220" sldId="329"/>
            <ac:inkMk id="628" creationId="{60AEEFCB-F132-1050-1735-11C213CAEF05}"/>
          </ac:inkMkLst>
        </pc:inkChg>
        <pc:inkChg chg="add mod">
          <ac:chgData name="Kokchun Giang" userId="67e2125d-ec8c-4323-9653-9824a2ad815f" providerId="ADAL" clId="{10EEDAB3-2DB0-BA4D-8CC6-6424E46A9142}" dt="2024-01-13T14:12:35.100" v="1710"/>
          <ac:inkMkLst>
            <pc:docMk/>
            <pc:sldMk cId="3137551220" sldId="329"/>
            <ac:inkMk id="629" creationId="{50621682-592D-1FA5-D6BF-9C0913E59260}"/>
          </ac:inkMkLst>
        </pc:inkChg>
        <pc:inkChg chg="add mod">
          <ac:chgData name="Kokchun Giang" userId="67e2125d-ec8c-4323-9653-9824a2ad815f" providerId="ADAL" clId="{10EEDAB3-2DB0-BA4D-8CC6-6424E46A9142}" dt="2024-01-13T14:12:35.100" v="1710"/>
          <ac:inkMkLst>
            <pc:docMk/>
            <pc:sldMk cId="3137551220" sldId="329"/>
            <ac:inkMk id="630" creationId="{1250C4FA-E3CD-1A11-FE06-BE5272261483}"/>
          </ac:inkMkLst>
        </pc:inkChg>
        <pc:inkChg chg="add mod">
          <ac:chgData name="Kokchun Giang" userId="67e2125d-ec8c-4323-9653-9824a2ad815f" providerId="ADAL" clId="{10EEDAB3-2DB0-BA4D-8CC6-6424E46A9142}" dt="2024-01-13T14:12:35.100" v="1710"/>
          <ac:inkMkLst>
            <pc:docMk/>
            <pc:sldMk cId="3137551220" sldId="329"/>
            <ac:inkMk id="632" creationId="{747D4828-60D7-9C93-E974-4695FA9DF9CC}"/>
          </ac:inkMkLst>
        </pc:inkChg>
        <pc:inkChg chg="add mod">
          <ac:chgData name="Kokchun Giang" userId="67e2125d-ec8c-4323-9653-9824a2ad815f" providerId="ADAL" clId="{10EEDAB3-2DB0-BA4D-8CC6-6424E46A9142}" dt="2024-01-13T14:12:35.100" v="1710"/>
          <ac:inkMkLst>
            <pc:docMk/>
            <pc:sldMk cId="3137551220" sldId="329"/>
            <ac:inkMk id="633" creationId="{D7300BD9-4FC9-5FE5-0ABC-BB299D07ADD9}"/>
          </ac:inkMkLst>
        </pc:inkChg>
        <pc:inkChg chg="add mod">
          <ac:chgData name="Kokchun Giang" userId="67e2125d-ec8c-4323-9653-9824a2ad815f" providerId="ADAL" clId="{10EEDAB3-2DB0-BA4D-8CC6-6424E46A9142}" dt="2024-01-13T14:12:35.100" v="1710"/>
          <ac:inkMkLst>
            <pc:docMk/>
            <pc:sldMk cId="3137551220" sldId="329"/>
            <ac:inkMk id="634" creationId="{F684A8E8-E5D5-E44E-C82C-5C89280A54C7}"/>
          </ac:inkMkLst>
        </pc:inkChg>
        <pc:inkChg chg="add mod">
          <ac:chgData name="Kokchun Giang" userId="67e2125d-ec8c-4323-9653-9824a2ad815f" providerId="ADAL" clId="{10EEDAB3-2DB0-BA4D-8CC6-6424E46A9142}" dt="2024-01-13T15:32:05.141" v="2945" actId="164"/>
          <ac:inkMkLst>
            <pc:docMk/>
            <pc:sldMk cId="3137551220" sldId="329"/>
            <ac:inkMk id="636" creationId="{56F97D4F-08D9-78F0-011D-E6FB7DF4DB65}"/>
          </ac:inkMkLst>
        </pc:inkChg>
        <pc:inkChg chg="add mod">
          <ac:chgData name="Kokchun Giang" userId="67e2125d-ec8c-4323-9653-9824a2ad815f" providerId="ADAL" clId="{10EEDAB3-2DB0-BA4D-8CC6-6424E46A9142}" dt="2024-01-13T14:12:49.213" v="1716"/>
          <ac:inkMkLst>
            <pc:docMk/>
            <pc:sldMk cId="3137551220" sldId="329"/>
            <ac:inkMk id="637" creationId="{C83DE025-0CA6-0C18-C608-F713CEDF24B8}"/>
          </ac:inkMkLst>
        </pc:inkChg>
        <pc:inkChg chg="add mod">
          <ac:chgData name="Kokchun Giang" userId="67e2125d-ec8c-4323-9653-9824a2ad815f" providerId="ADAL" clId="{10EEDAB3-2DB0-BA4D-8CC6-6424E46A9142}" dt="2024-01-13T14:12:49.213" v="1716"/>
          <ac:inkMkLst>
            <pc:docMk/>
            <pc:sldMk cId="3137551220" sldId="329"/>
            <ac:inkMk id="638" creationId="{C7010448-EA7C-14E2-05B3-6D8BE1E1636F}"/>
          </ac:inkMkLst>
        </pc:inkChg>
        <pc:inkChg chg="add mod">
          <ac:chgData name="Kokchun Giang" userId="67e2125d-ec8c-4323-9653-9824a2ad815f" providerId="ADAL" clId="{10EEDAB3-2DB0-BA4D-8CC6-6424E46A9142}" dt="2024-01-13T14:12:49.213" v="1716"/>
          <ac:inkMkLst>
            <pc:docMk/>
            <pc:sldMk cId="3137551220" sldId="329"/>
            <ac:inkMk id="639" creationId="{A07AA2E1-C0AA-2CBC-5845-54027E60064B}"/>
          </ac:inkMkLst>
        </pc:inkChg>
        <pc:inkChg chg="add mod">
          <ac:chgData name="Kokchun Giang" userId="67e2125d-ec8c-4323-9653-9824a2ad815f" providerId="ADAL" clId="{10EEDAB3-2DB0-BA4D-8CC6-6424E46A9142}" dt="2024-01-13T14:12:49.213" v="1716"/>
          <ac:inkMkLst>
            <pc:docMk/>
            <pc:sldMk cId="3137551220" sldId="329"/>
            <ac:inkMk id="640" creationId="{3AA40549-4C70-2ECD-58C5-95BA1F29A174}"/>
          </ac:inkMkLst>
        </pc:inkChg>
        <pc:inkChg chg="add mod">
          <ac:chgData name="Kokchun Giang" userId="67e2125d-ec8c-4323-9653-9824a2ad815f" providerId="ADAL" clId="{10EEDAB3-2DB0-BA4D-8CC6-6424E46A9142}" dt="2024-01-13T14:12:51.198" v="1720"/>
          <ac:inkMkLst>
            <pc:docMk/>
            <pc:sldMk cId="3137551220" sldId="329"/>
            <ac:inkMk id="642" creationId="{300BD183-07B7-8F0F-5855-FF6275FA2C53}"/>
          </ac:inkMkLst>
        </pc:inkChg>
        <pc:inkChg chg="add mod">
          <ac:chgData name="Kokchun Giang" userId="67e2125d-ec8c-4323-9653-9824a2ad815f" providerId="ADAL" clId="{10EEDAB3-2DB0-BA4D-8CC6-6424E46A9142}" dt="2024-01-13T14:12:51.198" v="1720"/>
          <ac:inkMkLst>
            <pc:docMk/>
            <pc:sldMk cId="3137551220" sldId="329"/>
            <ac:inkMk id="643" creationId="{3ECA030B-D5C1-3605-6F1C-55833448B385}"/>
          </ac:inkMkLst>
        </pc:inkChg>
        <pc:inkChg chg="add mod">
          <ac:chgData name="Kokchun Giang" userId="67e2125d-ec8c-4323-9653-9824a2ad815f" providerId="ADAL" clId="{10EEDAB3-2DB0-BA4D-8CC6-6424E46A9142}" dt="2024-01-13T14:12:51.198" v="1720"/>
          <ac:inkMkLst>
            <pc:docMk/>
            <pc:sldMk cId="3137551220" sldId="329"/>
            <ac:inkMk id="644" creationId="{7F164C5F-93D8-0136-EAC1-612A5BE2E2AA}"/>
          </ac:inkMkLst>
        </pc:inkChg>
        <pc:inkChg chg="add mod">
          <ac:chgData name="Kokchun Giang" userId="67e2125d-ec8c-4323-9653-9824a2ad815f" providerId="ADAL" clId="{10EEDAB3-2DB0-BA4D-8CC6-6424E46A9142}" dt="2024-01-13T14:13:01.808" v="1725"/>
          <ac:inkMkLst>
            <pc:docMk/>
            <pc:sldMk cId="3137551220" sldId="329"/>
            <ac:inkMk id="646" creationId="{39AB6A75-FB0F-8A28-3A4A-7F9C4D7728FE}"/>
          </ac:inkMkLst>
        </pc:inkChg>
        <pc:inkChg chg="add mod">
          <ac:chgData name="Kokchun Giang" userId="67e2125d-ec8c-4323-9653-9824a2ad815f" providerId="ADAL" clId="{10EEDAB3-2DB0-BA4D-8CC6-6424E46A9142}" dt="2024-01-13T14:13:01.808" v="1725"/>
          <ac:inkMkLst>
            <pc:docMk/>
            <pc:sldMk cId="3137551220" sldId="329"/>
            <ac:inkMk id="647" creationId="{A125E966-C96D-4AF3-751B-7067EE545EFC}"/>
          </ac:inkMkLst>
        </pc:inkChg>
        <pc:inkChg chg="add mod">
          <ac:chgData name="Kokchun Giang" userId="67e2125d-ec8c-4323-9653-9824a2ad815f" providerId="ADAL" clId="{10EEDAB3-2DB0-BA4D-8CC6-6424E46A9142}" dt="2024-01-13T14:13:01.808" v="1725"/>
          <ac:inkMkLst>
            <pc:docMk/>
            <pc:sldMk cId="3137551220" sldId="329"/>
            <ac:inkMk id="648" creationId="{CE885B1C-4595-8D58-8949-A0029C3AC668}"/>
          </ac:inkMkLst>
        </pc:inkChg>
        <pc:inkChg chg="add mod">
          <ac:chgData name="Kokchun Giang" userId="67e2125d-ec8c-4323-9653-9824a2ad815f" providerId="ADAL" clId="{10EEDAB3-2DB0-BA4D-8CC6-6424E46A9142}" dt="2024-01-13T14:13:01.808" v="1725"/>
          <ac:inkMkLst>
            <pc:docMk/>
            <pc:sldMk cId="3137551220" sldId="329"/>
            <ac:inkMk id="649" creationId="{1E8D283C-DBCF-2842-546F-021EF61D571B}"/>
          </ac:inkMkLst>
        </pc:inkChg>
        <pc:inkChg chg="add mod">
          <ac:chgData name="Kokchun Giang" userId="67e2125d-ec8c-4323-9653-9824a2ad815f" providerId="ADAL" clId="{10EEDAB3-2DB0-BA4D-8CC6-6424E46A9142}" dt="2024-01-13T14:13:06.831" v="1737"/>
          <ac:inkMkLst>
            <pc:docMk/>
            <pc:sldMk cId="3137551220" sldId="329"/>
            <ac:inkMk id="652" creationId="{E58581EB-88F9-900C-9989-6BA5B9A91A08}"/>
          </ac:inkMkLst>
        </pc:inkChg>
        <pc:inkChg chg="add mod">
          <ac:chgData name="Kokchun Giang" userId="67e2125d-ec8c-4323-9653-9824a2ad815f" providerId="ADAL" clId="{10EEDAB3-2DB0-BA4D-8CC6-6424E46A9142}" dt="2024-01-13T14:13:06.831" v="1737"/>
          <ac:inkMkLst>
            <pc:docMk/>
            <pc:sldMk cId="3137551220" sldId="329"/>
            <ac:inkMk id="653" creationId="{4C2A7061-E324-1504-C45A-5384CF122395}"/>
          </ac:inkMkLst>
        </pc:inkChg>
        <pc:inkChg chg="add mod">
          <ac:chgData name="Kokchun Giang" userId="67e2125d-ec8c-4323-9653-9824a2ad815f" providerId="ADAL" clId="{10EEDAB3-2DB0-BA4D-8CC6-6424E46A9142}" dt="2024-01-13T14:13:06.831" v="1737"/>
          <ac:inkMkLst>
            <pc:docMk/>
            <pc:sldMk cId="3137551220" sldId="329"/>
            <ac:inkMk id="654" creationId="{F82DEA53-3A4A-11DD-A04F-EECF1D656969}"/>
          </ac:inkMkLst>
        </pc:inkChg>
        <pc:inkChg chg="add mod">
          <ac:chgData name="Kokchun Giang" userId="67e2125d-ec8c-4323-9653-9824a2ad815f" providerId="ADAL" clId="{10EEDAB3-2DB0-BA4D-8CC6-6424E46A9142}" dt="2024-01-13T14:13:06.831" v="1737"/>
          <ac:inkMkLst>
            <pc:docMk/>
            <pc:sldMk cId="3137551220" sldId="329"/>
            <ac:inkMk id="655" creationId="{32E5B655-F617-83F9-6D17-486DEA5271AA}"/>
          </ac:inkMkLst>
        </pc:inkChg>
        <pc:inkChg chg="add mod">
          <ac:chgData name="Kokchun Giang" userId="67e2125d-ec8c-4323-9653-9824a2ad815f" providerId="ADAL" clId="{10EEDAB3-2DB0-BA4D-8CC6-6424E46A9142}" dt="2024-01-13T14:13:06.831" v="1737"/>
          <ac:inkMkLst>
            <pc:docMk/>
            <pc:sldMk cId="3137551220" sldId="329"/>
            <ac:inkMk id="656" creationId="{F83D114A-15A8-AF93-ECB6-92825EE8ED22}"/>
          </ac:inkMkLst>
        </pc:inkChg>
        <pc:inkChg chg="add mod">
          <ac:chgData name="Kokchun Giang" userId="67e2125d-ec8c-4323-9653-9824a2ad815f" providerId="ADAL" clId="{10EEDAB3-2DB0-BA4D-8CC6-6424E46A9142}" dt="2024-01-13T14:13:06.831" v="1737"/>
          <ac:inkMkLst>
            <pc:docMk/>
            <pc:sldMk cId="3137551220" sldId="329"/>
            <ac:inkMk id="657" creationId="{3B8772F4-7644-82DD-14C8-61DB39B49D24}"/>
          </ac:inkMkLst>
        </pc:inkChg>
        <pc:inkChg chg="add mod">
          <ac:chgData name="Kokchun Giang" userId="67e2125d-ec8c-4323-9653-9824a2ad815f" providerId="ADAL" clId="{10EEDAB3-2DB0-BA4D-8CC6-6424E46A9142}" dt="2024-01-13T14:13:06.831" v="1737"/>
          <ac:inkMkLst>
            <pc:docMk/>
            <pc:sldMk cId="3137551220" sldId="329"/>
            <ac:inkMk id="658" creationId="{9A2E3AAF-AE64-DDC8-F26C-4224F75AD833}"/>
          </ac:inkMkLst>
        </pc:inkChg>
        <pc:inkChg chg="add mod">
          <ac:chgData name="Kokchun Giang" userId="67e2125d-ec8c-4323-9653-9824a2ad815f" providerId="ADAL" clId="{10EEDAB3-2DB0-BA4D-8CC6-6424E46A9142}" dt="2024-01-13T14:13:06.831" v="1737"/>
          <ac:inkMkLst>
            <pc:docMk/>
            <pc:sldMk cId="3137551220" sldId="329"/>
            <ac:inkMk id="659" creationId="{39174B41-157D-AFF8-9780-F8B018D32BC3}"/>
          </ac:inkMkLst>
        </pc:inkChg>
        <pc:inkChg chg="add mod">
          <ac:chgData name="Kokchun Giang" userId="67e2125d-ec8c-4323-9653-9824a2ad815f" providerId="ADAL" clId="{10EEDAB3-2DB0-BA4D-8CC6-6424E46A9142}" dt="2024-01-13T14:13:06.831" v="1737"/>
          <ac:inkMkLst>
            <pc:docMk/>
            <pc:sldMk cId="3137551220" sldId="329"/>
            <ac:inkMk id="660" creationId="{31A44FE1-29F4-4FC1-AF07-CD900697B80D}"/>
          </ac:inkMkLst>
        </pc:inkChg>
        <pc:inkChg chg="add mod">
          <ac:chgData name="Kokchun Giang" userId="67e2125d-ec8c-4323-9653-9824a2ad815f" providerId="ADAL" clId="{10EEDAB3-2DB0-BA4D-8CC6-6424E46A9142}" dt="2024-01-13T14:13:06.831" v="1737"/>
          <ac:inkMkLst>
            <pc:docMk/>
            <pc:sldMk cId="3137551220" sldId="329"/>
            <ac:inkMk id="661" creationId="{B3363C57-A540-4644-4D5F-5968A89CC0FC}"/>
          </ac:inkMkLst>
        </pc:inkChg>
        <pc:inkChg chg="add mod">
          <ac:chgData name="Kokchun Giang" userId="67e2125d-ec8c-4323-9653-9824a2ad815f" providerId="ADAL" clId="{10EEDAB3-2DB0-BA4D-8CC6-6424E46A9142}" dt="2024-01-13T14:13:06.831" v="1737"/>
          <ac:inkMkLst>
            <pc:docMk/>
            <pc:sldMk cId="3137551220" sldId="329"/>
            <ac:inkMk id="662" creationId="{FA82BC69-AAE4-DE07-9826-5370863E4809}"/>
          </ac:inkMkLst>
        </pc:inkChg>
        <pc:inkChg chg="add mod">
          <ac:chgData name="Kokchun Giang" userId="67e2125d-ec8c-4323-9653-9824a2ad815f" providerId="ADAL" clId="{10EEDAB3-2DB0-BA4D-8CC6-6424E46A9142}" dt="2024-01-13T14:13:18.233" v="1758"/>
          <ac:inkMkLst>
            <pc:docMk/>
            <pc:sldMk cId="3137551220" sldId="329"/>
            <ac:inkMk id="665" creationId="{A3764A7E-9C98-E3D3-CD3F-B88D5DF3D89C}"/>
          </ac:inkMkLst>
        </pc:inkChg>
        <pc:inkChg chg="add mod">
          <ac:chgData name="Kokchun Giang" userId="67e2125d-ec8c-4323-9653-9824a2ad815f" providerId="ADAL" clId="{10EEDAB3-2DB0-BA4D-8CC6-6424E46A9142}" dt="2024-01-13T14:13:18.233" v="1758"/>
          <ac:inkMkLst>
            <pc:docMk/>
            <pc:sldMk cId="3137551220" sldId="329"/>
            <ac:inkMk id="666" creationId="{9FA2C737-E50A-A08E-F837-38335E00FE87}"/>
          </ac:inkMkLst>
        </pc:inkChg>
        <pc:inkChg chg="add mod">
          <ac:chgData name="Kokchun Giang" userId="67e2125d-ec8c-4323-9653-9824a2ad815f" providerId="ADAL" clId="{10EEDAB3-2DB0-BA4D-8CC6-6424E46A9142}" dt="2024-01-13T14:13:18.233" v="1758"/>
          <ac:inkMkLst>
            <pc:docMk/>
            <pc:sldMk cId="3137551220" sldId="329"/>
            <ac:inkMk id="667" creationId="{CD585691-6966-4731-6047-9A02E3872265}"/>
          </ac:inkMkLst>
        </pc:inkChg>
        <pc:inkChg chg="add mod">
          <ac:chgData name="Kokchun Giang" userId="67e2125d-ec8c-4323-9653-9824a2ad815f" providerId="ADAL" clId="{10EEDAB3-2DB0-BA4D-8CC6-6424E46A9142}" dt="2024-01-13T14:13:18.233" v="1758"/>
          <ac:inkMkLst>
            <pc:docMk/>
            <pc:sldMk cId="3137551220" sldId="329"/>
            <ac:inkMk id="668" creationId="{4055272B-C807-A479-973C-B11624417893}"/>
          </ac:inkMkLst>
        </pc:inkChg>
        <pc:inkChg chg="add mod">
          <ac:chgData name="Kokchun Giang" userId="67e2125d-ec8c-4323-9653-9824a2ad815f" providerId="ADAL" clId="{10EEDAB3-2DB0-BA4D-8CC6-6424E46A9142}" dt="2024-01-13T14:13:18.233" v="1758"/>
          <ac:inkMkLst>
            <pc:docMk/>
            <pc:sldMk cId="3137551220" sldId="329"/>
            <ac:inkMk id="670" creationId="{77FCB164-BCF1-EC2E-86DA-8B14C8353E87}"/>
          </ac:inkMkLst>
        </pc:inkChg>
        <pc:inkChg chg="add mod">
          <ac:chgData name="Kokchun Giang" userId="67e2125d-ec8c-4323-9653-9824a2ad815f" providerId="ADAL" clId="{10EEDAB3-2DB0-BA4D-8CC6-6424E46A9142}" dt="2024-01-13T14:13:18.233" v="1758"/>
          <ac:inkMkLst>
            <pc:docMk/>
            <pc:sldMk cId="3137551220" sldId="329"/>
            <ac:inkMk id="671" creationId="{DAEA3860-9811-502B-ED6D-293939A25BE7}"/>
          </ac:inkMkLst>
        </pc:inkChg>
        <pc:inkChg chg="add del mod">
          <ac:chgData name="Kokchun Giang" userId="67e2125d-ec8c-4323-9653-9824a2ad815f" providerId="ADAL" clId="{10EEDAB3-2DB0-BA4D-8CC6-6424E46A9142}" dt="2024-01-13T14:13:13.957" v="1752" actId="9405"/>
          <ac:inkMkLst>
            <pc:docMk/>
            <pc:sldMk cId="3137551220" sldId="329"/>
            <ac:inkMk id="672" creationId="{C969430D-576C-91E8-D175-F84854E51A6E}"/>
          </ac:inkMkLst>
        </pc:inkChg>
        <pc:inkChg chg="add del mod">
          <ac:chgData name="Kokchun Giang" userId="67e2125d-ec8c-4323-9653-9824a2ad815f" providerId="ADAL" clId="{10EEDAB3-2DB0-BA4D-8CC6-6424E46A9142}" dt="2024-01-13T14:13:13.602" v="1751" actId="9405"/>
          <ac:inkMkLst>
            <pc:docMk/>
            <pc:sldMk cId="3137551220" sldId="329"/>
            <ac:inkMk id="673" creationId="{A4F61982-4D02-475A-7FB8-F0EBA3437219}"/>
          </ac:inkMkLst>
        </pc:inkChg>
        <pc:inkChg chg="add del mod">
          <ac:chgData name="Kokchun Giang" userId="67e2125d-ec8c-4323-9653-9824a2ad815f" providerId="ADAL" clId="{10EEDAB3-2DB0-BA4D-8CC6-6424E46A9142}" dt="2024-01-13T14:13:13.308" v="1750"/>
          <ac:inkMkLst>
            <pc:docMk/>
            <pc:sldMk cId="3137551220" sldId="329"/>
            <ac:inkMk id="674" creationId="{03D3EFBF-F5EB-3AE6-1948-18F3A0A2CB43}"/>
          </ac:inkMkLst>
        </pc:inkChg>
        <pc:inkChg chg="add mod">
          <ac:chgData name="Kokchun Giang" userId="67e2125d-ec8c-4323-9653-9824a2ad815f" providerId="ADAL" clId="{10EEDAB3-2DB0-BA4D-8CC6-6424E46A9142}" dt="2024-01-13T14:13:18.233" v="1758"/>
          <ac:inkMkLst>
            <pc:docMk/>
            <pc:sldMk cId="3137551220" sldId="329"/>
            <ac:inkMk id="676" creationId="{5DE022D9-2441-BCEE-2FC5-0CB2E9932755}"/>
          </ac:inkMkLst>
        </pc:inkChg>
        <pc:inkChg chg="add mod">
          <ac:chgData name="Kokchun Giang" userId="67e2125d-ec8c-4323-9653-9824a2ad815f" providerId="ADAL" clId="{10EEDAB3-2DB0-BA4D-8CC6-6424E46A9142}" dt="2024-01-13T14:13:18.233" v="1758"/>
          <ac:inkMkLst>
            <pc:docMk/>
            <pc:sldMk cId="3137551220" sldId="329"/>
            <ac:inkMk id="677" creationId="{66E07F1C-F338-F144-E305-FF886433546D}"/>
          </ac:inkMkLst>
        </pc:inkChg>
        <pc:inkChg chg="add mod">
          <ac:chgData name="Kokchun Giang" userId="67e2125d-ec8c-4323-9653-9824a2ad815f" providerId="ADAL" clId="{10EEDAB3-2DB0-BA4D-8CC6-6424E46A9142}" dt="2024-01-13T14:13:18.233" v="1758"/>
          <ac:inkMkLst>
            <pc:docMk/>
            <pc:sldMk cId="3137551220" sldId="329"/>
            <ac:inkMk id="678" creationId="{0B86F2AD-A8A5-F289-E5EC-4D7C8DE62FE0}"/>
          </ac:inkMkLst>
        </pc:inkChg>
        <pc:inkChg chg="add mod">
          <ac:chgData name="Kokchun Giang" userId="67e2125d-ec8c-4323-9653-9824a2ad815f" providerId="ADAL" clId="{10EEDAB3-2DB0-BA4D-8CC6-6424E46A9142}" dt="2024-01-13T14:13:18.233" v="1758"/>
          <ac:inkMkLst>
            <pc:docMk/>
            <pc:sldMk cId="3137551220" sldId="329"/>
            <ac:inkMk id="680" creationId="{A4F872DA-6F3E-1F61-0F8F-83FAD85FBBCD}"/>
          </ac:inkMkLst>
        </pc:inkChg>
        <pc:inkChg chg="add mod">
          <ac:chgData name="Kokchun Giang" userId="67e2125d-ec8c-4323-9653-9824a2ad815f" providerId="ADAL" clId="{10EEDAB3-2DB0-BA4D-8CC6-6424E46A9142}" dt="2024-01-13T14:13:24.469" v="1763"/>
          <ac:inkMkLst>
            <pc:docMk/>
            <pc:sldMk cId="3137551220" sldId="329"/>
            <ac:inkMk id="682" creationId="{094966D2-F39B-9CC0-F2E3-11EDADE7ADEF}"/>
          </ac:inkMkLst>
        </pc:inkChg>
        <pc:inkChg chg="add mod">
          <ac:chgData name="Kokchun Giang" userId="67e2125d-ec8c-4323-9653-9824a2ad815f" providerId="ADAL" clId="{10EEDAB3-2DB0-BA4D-8CC6-6424E46A9142}" dt="2024-01-13T14:13:24.469" v="1763"/>
          <ac:inkMkLst>
            <pc:docMk/>
            <pc:sldMk cId="3137551220" sldId="329"/>
            <ac:inkMk id="683" creationId="{8212A651-1851-5EF3-CE05-929B9F1853BE}"/>
          </ac:inkMkLst>
        </pc:inkChg>
        <pc:inkChg chg="add mod">
          <ac:chgData name="Kokchun Giang" userId="67e2125d-ec8c-4323-9653-9824a2ad815f" providerId="ADAL" clId="{10EEDAB3-2DB0-BA4D-8CC6-6424E46A9142}" dt="2024-01-13T14:13:24.469" v="1763"/>
          <ac:inkMkLst>
            <pc:docMk/>
            <pc:sldMk cId="3137551220" sldId="329"/>
            <ac:inkMk id="684" creationId="{19BE2D15-6B58-173C-5264-C33D0A5E740A}"/>
          </ac:inkMkLst>
        </pc:inkChg>
        <pc:inkChg chg="add mod">
          <ac:chgData name="Kokchun Giang" userId="67e2125d-ec8c-4323-9653-9824a2ad815f" providerId="ADAL" clId="{10EEDAB3-2DB0-BA4D-8CC6-6424E46A9142}" dt="2024-01-13T14:13:24.469" v="1763"/>
          <ac:inkMkLst>
            <pc:docMk/>
            <pc:sldMk cId="3137551220" sldId="329"/>
            <ac:inkMk id="685" creationId="{277921F9-EFCD-2687-FDA6-89013607C704}"/>
          </ac:inkMkLst>
        </pc:inkChg>
        <pc:inkChg chg="add del mod">
          <ac:chgData name="Kokchun Giang" userId="67e2125d-ec8c-4323-9653-9824a2ad815f" providerId="ADAL" clId="{10EEDAB3-2DB0-BA4D-8CC6-6424E46A9142}" dt="2024-01-13T14:13:29.218" v="1775" actId="9405"/>
          <ac:inkMkLst>
            <pc:docMk/>
            <pc:sldMk cId="3137551220" sldId="329"/>
            <ac:inkMk id="687" creationId="{70143E16-F065-98E0-FC1B-E96076911EB5}"/>
          </ac:inkMkLst>
        </pc:inkChg>
        <pc:inkChg chg="add del mod">
          <ac:chgData name="Kokchun Giang" userId="67e2125d-ec8c-4323-9653-9824a2ad815f" providerId="ADAL" clId="{10EEDAB3-2DB0-BA4D-8CC6-6424E46A9142}" dt="2024-01-13T14:13:28.804" v="1774" actId="9405"/>
          <ac:inkMkLst>
            <pc:docMk/>
            <pc:sldMk cId="3137551220" sldId="329"/>
            <ac:inkMk id="688" creationId="{564EDF15-8F43-7B0D-DE16-D5531C87DBE9}"/>
          </ac:inkMkLst>
        </pc:inkChg>
        <pc:inkChg chg="add del mod">
          <ac:chgData name="Kokchun Giang" userId="67e2125d-ec8c-4323-9653-9824a2ad815f" providerId="ADAL" clId="{10EEDAB3-2DB0-BA4D-8CC6-6424E46A9142}" dt="2024-01-13T14:13:28.532" v="1773"/>
          <ac:inkMkLst>
            <pc:docMk/>
            <pc:sldMk cId="3137551220" sldId="329"/>
            <ac:inkMk id="689" creationId="{716DC7CE-9451-C285-45B7-D2EAD7EFBB1A}"/>
          </ac:inkMkLst>
        </pc:inkChg>
        <pc:inkChg chg="add del">
          <ac:chgData name="Kokchun Giang" userId="67e2125d-ec8c-4323-9653-9824a2ad815f" providerId="ADAL" clId="{10EEDAB3-2DB0-BA4D-8CC6-6424E46A9142}" dt="2024-01-13T14:13:28.316" v="1770" actId="9405"/>
          <ac:inkMkLst>
            <pc:docMk/>
            <pc:sldMk cId="3137551220" sldId="329"/>
            <ac:inkMk id="690" creationId="{EC21BA0B-4387-AF39-633B-3E0D72CDB7F9}"/>
          </ac:inkMkLst>
        </pc:inkChg>
        <pc:inkChg chg="add del">
          <ac:chgData name="Kokchun Giang" userId="67e2125d-ec8c-4323-9653-9824a2ad815f" providerId="ADAL" clId="{10EEDAB3-2DB0-BA4D-8CC6-6424E46A9142}" dt="2024-01-13T14:13:28.084" v="1769" actId="9405"/>
          <ac:inkMkLst>
            <pc:docMk/>
            <pc:sldMk cId="3137551220" sldId="329"/>
            <ac:inkMk id="691" creationId="{31AA21B9-7513-CE73-C8F0-7A9E5D12E50E}"/>
          </ac:inkMkLst>
        </pc:inkChg>
        <pc:inkChg chg="add mod">
          <ac:chgData name="Kokchun Giang" userId="67e2125d-ec8c-4323-9653-9824a2ad815f" providerId="ADAL" clId="{10EEDAB3-2DB0-BA4D-8CC6-6424E46A9142}" dt="2024-01-13T14:13:34.085" v="1785"/>
          <ac:inkMkLst>
            <pc:docMk/>
            <pc:sldMk cId="3137551220" sldId="329"/>
            <ac:inkMk id="693" creationId="{21723F5E-2FF1-CD37-9070-A0046D1A367D}"/>
          </ac:inkMkLst>
        </pc:inkChg>
        <pc:inkChg chg="add mod">
          <ac:chgData name="Kokchun Giang" userId="67e2125d-ec8c-4323-9653-9824a2ad815f" providerId="ADAL" clId="{10EEDAB3-2DB0-BA4D-8CC6-6424E46A9142}" dt="2024-01-13T14:13:34.085" v="1785"/>
          <ac:inkMkLst>
            <pc:docMk/>
            <pc:sldMk cId="3137551220" sldId="329"/>
            <ac:inkMk id="694" creationId="{01A651D1-DBE3-7B85-300B-CF4E7C5191A7}"/>
          </ac:inkMkLst>
        </pc:inkChg>
        <pc:inkChg chg="add mod">
          <ac:chgData name="Kokchun Giang" userId="67e2125d-ec8c-4323-9653-9824a2ad815f" providerId="ADAL" clId="{10EEDAB3-2DB0-BA4D-8CC6-6424E46A9142}" dt="2024-01-13T14:13:34.085" v="1785"/>
          <ac:inkMkLst>
            <pc:docMk/>
            <pc:sldMk cId="3137551220" sldId="329"/>
            <ac:inkMk id="695" creationId="{64EC61D3-765C-947B-8223-1E74FC51402A}"/>
          </ac:inkMkLst>
        </pc:inkChg>
        <pc:inkChg chg="add mod">
          <ac:chgData name="Kokchun Giang" userId="67e2125d-ec8c-4323-9653-9824a2ad815f" providerId="ADAL" clId="{10EEDAB3-2DB0-BA4D-8CC6-6424E46A9142}" dt="2024-01-13T14:13:34.085" v="1785"/>
          <ac:inkMkLst>
            <pc:docMk/>
            <pc:sldMk cId="3137551220" sldId="329"/>
            <ac:inkMk id="696" creationId="{AFF82B97-EB3B-42E2-574E-385E03630B14}"/>
          </ac:inkMkLst>
        </pc:inkChg>
        <pc:inkChg chg="add mod">
          <ac:chgData name="Kokchun Giang" userId="67e2125d-ec8c-4323-9653-9824a2ad815f" providerId="ADAL" clId="{10EEDAB3-2DB0-BA4D-8CC6-6424E46A9142}" dt="2024-01-13T14:13:34.085" v="1785"/>
          <ac:inkMkLst>
            <pc:docMk/>
            <pc:sldMk cId="3137551220" sldId="329"/>
            <ac:inkMk id="697" creationId="{7C43278B-E2A5-7734-79F6-9A5373E489AD}"/>
          </ac:inkMkLst>
        </pc:inkChg>
        <pc:inkChg chg="add mod">
          <ac:chgData name="Kokchun Giang" userId="67e2125d-ec8c-4323-9653-9824a2ad815f" providerId="ADAL" clId="{10EEDAB3-2DB0-BA4D-8CC6-6424E46A9142}" dt="2024-01-13T14:13:34.085" v="1785"/>
          <ac:inkMkLst>
            <pc:docMk/>
            <pc:sldMk cId="3137551220" sldId="329"/>
            <ac:inkMk id="698" creationId="{14985585-FE71-BCBA-068C-DDB383C45EA5}"/>
          </ac:inkMkLst>
        </pc:inkChg>
        <pc:inkChg chg="add mod">
          <ac:chgData name="Kokchun Giang" userId="67e2125d-ec8c-4323-9653-9824a2ad815f" providerId="ADAL" clId="{10EEDAB3-2DB0-BA4D-8CC6-6424E46A9142}" dt="2024-01-13T14:13:34.085" v="1785"/>
          <ac:inkMkLst>
            <pc:docMk/>
            <pc:sldMk cId="3137551220" sldId="329"/>
            <ac:inkMk id="699" creationId="{F1B8311C-45BA-EC91-5617-233C80B13DCD}"/>
          </ac:inkMkLst>
        </pc:inkChg>
        <pc:inkChg chg="add mod">
          <ac:chgData name="Kokchun Giang" userId="67e2125d-ec8c-4323-9653-9824a2ad815f" providerId="ADAL" clId="{10EEDAB3-2DB0-BA4D-8CC6-6424E46A9142}" dt="2024-01-13T14:13:34.085" v="1785"/>
          <ac:inkMkLst>
            <pc:docMk/>
            <pc:sldMk cId="3137551220" sldId="329"/>
            <ac:inkMk id="700" creationId="{4E2180C4-F4AE-E060-3257-1BB0F5B7D987}"/>
          </ac:inkMkLst>
        </pc:inkChg>
        <pc:inkChg chg="add mod">
          <ac:chgData name="Kokchun Giang" userId="67e2125d-ec8c-4323-9653-9824a2ad815f" providerId="ADAL" clId="{10EEDAB3-2DB0-BA4D-8CC6-6424E46A9142}" dt="2024-01-13T14:13:34.085" v="1785"/>
          <ac:inkMkLst>
            <pc:docMk/>
            <pc:sldMk cId="3137551220" sldId="329"/>
            <ac:inkMk id="701" creationId="{1AF7790B-84FB-1824-B0CD-DE55B8A727D0}"/>
          </ac:inkMkLst>
        </pc:inkChg>
        <pc:inkChg chg="add mod">
          <ac:chgData name="Kokchun Giang" userId="67e2125d-ec8c-4323-9653-9824a2ad815f" providerId="ADAL" clId="{10EEDAB3-2DB0-BA4D-8CC6-6424E46A9142}" dt="2024-01-13T15:32:25.183" v="2951" actId="164"/>
          <ac:inkMkLst>
            <pc:docMk/>
            <pc:sldMk cId="3137551220" sldId="329"/>
            <ac:inkMk id="703" creationId="{A5A7732C-CBF1-DC37-6B3D-8B59223AEE36}"/>
          </ac:inkMkLst>
        </pc:inkChg>
        <pc:inkChg chg="add mod">
          <ac:chgData name="Kokchun Giang" userId="67e2125d-ec8c-4323-9653-9824a2ad815f" providerId="ADAL" clId="{10EEDAB3-2DB0-BA4D-8CC6-6424E46A9142}" dt="2024-01-13T14:17:28.464" v="2153"/>
          <ac:inkMkLst>
            <pc:docMk/>
            <pc:sldMk cId="3137551220" sldId="329"/>
            <ac:inkMk id="704" creationId="{6297BDD9-F171-A359-9229-53E08AD6303D}"/>
          </ac:inkMkLst>
        </pc:inkChg>
        <pc:inkChg chg="add mod">
          <ac:chgData name="Kokchun Giang" userId="67e2125d-ec8c-4323-9653-9824a2ad815f" providerId="ADAL" clId="{10EEDAB3-2DB0-BA4D-8CC6-6424E46A9142}" dt="2024-01-13T14:17:28.464" v="2153"/>
          <ac:inkMkLst>
            <pc:docMk/>
            <pc:sldMk cId="3137551220" sldId="329"/>
            <ac:inkMk id="705" creationId="{A0411F93-125A-A266-270A-F900AC8ADFCD}"/>
          </ac:inkMkLst>
        </pc:inkChg>
        <pc:inkChg chg="add mod">
          <ac:chgData name="Kokchun Giang" userId="67e2125d-ec8c-4323-9653-9824a2ad815f" providerId="ADAL" clId="{10EEDAB3-2DB0-BA4D-8CC6-6424E46A9142}" dt="2024-01-13T14:17:28.464" v="2153"/>
          <ac:inkMkLst>
            <pc:docMk/>
            <pc:sldMk cId="3137551220" sldId="329"/>
            <ac:inkMk id="706" creationId="{939CBBED-30C6-206B-CDC2-8A4E9386A442}"/>
          </ac:inkMkLst>
        </pc:inkChg>
        <pc:inkChg chg="add mod">
          <ac:chgData name="Kokchun Giang" userId="67e2125d-ec8c-4323-9653-9824a2ad815f" providerId="ADAL" clId="{10EEDAB3-2DB0-BA4D-8CC6-6424E46A9142}" dt="2024-01-13T14:17:28.464" v="2153"/>
          <ac:inkMkLst>
            <pc:docMk/>
            <pc:sldMk cId="3137551220" sldId="329"/>
            <ac:inkMk id="707" creationId="{BBAFD4DB-2AF8-CB71-019B-EB83FD7D498D}"/>
          </ac:inkMkLst>
        </pc:inkChg>
        <pc:inkChg chg="add mod">
          <ac:chgData name="Kokchun Giang" userId="67e2125d-ec8c-4323-9653-9824a2ad815f" providerId="ADAL" clId="{10EEDAB3-2DB0-BA4D-8CC6-6424E46A9142}" dt="2024-01-13T14:17:28.464" v="2153"/>
          <ac:inkMkLst>
            <pc:docMk/>
            <pc:sldMk cId="3137551220" sldId="329"/>
            <ac:inkMk id="708" creationId="{BB3ACCCF-3159-62B0-0174-8822E0A7A8AA}"/>
          </ac:inkMkLst>
        </pc:inkChg>
        <pc:inkChg chg="add mod">
          <ac:chgData name="Kokchun Giang" userId="67e2125d-ec8c-4323-9653-9824a2ad815f" providerId="ADAL" clId="{10EEDAB3-2DB0-BA4D-8CC6-6424E46A9142}" dt="2024-01-13T14:17:28.464" v="2153"/>
          <ac:inkMkLst>
            <pc:docMk/>
            <pc:sldMk cId="3137551220" sldId="329"/>
            <ac:inkMk id="709" creationId="{F5B61A13-8BBA-B038-9B84-511DFB2BE6E6}"/>
          </ac:inkMkLst>
        </pc:inkChg>
        <pc:inkChg chg="add mod">
          <ac:chgData name="Kokchun Giang" userId="67e2125d-ec8c-4323-9653-9824a2ad815f" providerId="ADAL" clId="{10EEDAB3-2DB0-BA4D-8CC6-6424E46A9142}" dt="2024-01-13T14:17:28.464" v="2153"/>
          <ac:inkMkLst>
            <pc:docMk/>
            <pc:sldMk cId="3137551220" sldId="329"/>
            <ac:inkMk id="710" creationId="{C0664F77-69E6-D0A8-AB52-AD0D98E1C541}"/>
          </ac:inkMkLst>
        </pc:inkChg>
        <pc:inkChg chg="add mod">
          <ac:chgData name="Kokchun Giang" userId="67e2125d-ec8c-4323-9653-9824a2ad815f" providerId="ADAL" clId="{10EEDAB3-2DB0-BA4D-8CC6-6424E46A9142}" dt="2024-01-13T14:17:28.464" v="2153"/>
          <ac:inkMkLst>
            <pc:docMk/>
            <pc:sldMk cId="3137551220" sldId="329"/>
            <ac:inkMk id="711" creationId="{07A84A29-96E2-9472-98B0-753FB7120B92}"/>
          </ac:inkMkLst>
        </pc:inkChg>
        <pc:inkChg chg="add mod">
          <ac:chgData name="Kokchun Giang" userId="67e2125d-ec8c-4323-9653-9824a2ad815f" providerId="ADAL" clId="{10EEDAB3-2DB0-BA4D-8CC6-6424E46A9142}" dt="2024-01-13T14:17:35.796" v="2157"/>
          <ac:inkMkLst>
            <pc:docMk/>
            <pc:sldMk cId="3137551220" sldId="329"/>
            <ac:inkMk id="713" creationId="{5B81EB7F-68DA-6EFE-F583-A5203DFB3188}"/>
          </ac:inkMkLst>
        </pc:inkChg>
        <pc:inkChg chg="add mod">
          <ac:chgData name="Kokchun Giang" userId="67e2125d-ec8c-4323-9653-9824a2ad815f" providerId="ADAL" clId="{10EEDAB3-2DB0-BA4D-8CC6-6424E46A9142}" dt="2024-01-13T14:17:35.796" v="2157"/>
          <ac:inkMkLst>
            <pc:docMk/>
            <pc:sldMk cId="3137551220" sldId="329"/>
            <ac:inkMk id="714" creationId="{5F57F14F-AA6F-2524-C0D5-3859D8301B74}"/>
          </ac:inkMkLst>
        </pc:inkChg>
        <pc:inkChg chg="add mod">
          <ac:chgData name="Kokchun Giang" userId="67e2125d-ec8c-4323-9653-9824a2ad815f" providerId="ADAL" clId="{10EEDAB3-2DB0-BA4D-8CC6-6424E46A9142}" dt="2024-01-13T14:17:35.796" v="2157"/>
          <ac:inkMkLst>
            <pc:docMk/>
            <pc:sldMk cId="3137551220" sldId="329"/>
            <ac:inkMk id="715" creationId="{954B549E-990D-BC09-443D-FE7C0A698BF9}"/>
          </ac:inkMkLst>
        </pc:inkChg>
        <pc:inkChg chg="add mod">
          <ac:chgData name="Kokchun Giang" userId="67e2125d-ec8c-4323-9653-9824a2ad815f" providerId="ADAL" clId="{10EEDAB3-2DB0-BA4D-8CC6-6424E46A9142}" dt="2024-01-13T14:17:49.226" v="2166"/>
          <ac:inkMkLst>
            <pc:docMk/>
            <pc:sldMk cId="3137551220" sldId="329"/>
            <ac:inkMk id="718" creationId="{51F16232-1A78-8DB1-52FE-F40E9851083C}"/>
          </ac:inkMkLst>
        </pc:inkChg>
        <pc:inkChg chg="add mod">
          <ac:chgData name="Kokchun Giang" userId="67e2125d-ec8c-4323-9653-9824a2ad815f" providerId="ADAL" clId="{10EEDAB3-2DB0-BA4D-8CC6-6424E46A9142}" dt="2024-01-13T14:17:49.226" v="2166"/>
          <ac:inkMkLst>
            <pc:docMk/>
            <pc:sldMk cId="3137551220" sldId="329"/>
            <ac:inkMk id="719" creationId="{8754D85B-7913-5350-50FC-226164219F47}"/>
          </ac:inkMkLst>
        </pc:inkChg>
        <pc:inkChg chg="add mod">
          <ac:chgData name="Kokchun Giang" userId="67e2125d-ec8c-4323-9653-9824a2ad815f" providerId="ADAL" clId="{10EEDAB3-2DB0-BA4D-8CC6-6424E46A9142}" dt="2024-01-13T14:17:49.226" v="2166"/>
          <ac:inkMkLst>
            <pc:docMk/>
            <pc:sldMk cId="3137551220" sldId="329"/>
            <ac:inkMk id="720" creationId="{E3244A15-BF6B-678B-1E2C-37F8B5F1BD79}"/>
          </ac:inkMkLst>
        </pc:inkChg>
        <pc:inkChg chg="add mod">
          <ac:chgData name="Kokchun Giang" userId="67e2125d-ec8c-4323-9653-9824a2ad815f" providerId="ADAL" clId="{10EEDAB3-2DB0-BA4D-8CC6-6424E46A9142}" dt="2024-01-13T14:17:49.226" v="2166"/>
          <ac:inkMkLst>
            <pc:docMk/>
            <pc:sldMk cId="3137551220" sldId="329"/>
            <ac:inkMk id="721" creationId="{238A11CA-22E4-C801-A82D-954A0E0F8EDB}"/>
          </ac:inkMkLst>
        </pc:inkChg>
        <pc:inkChg chg="add mod">
          <ac:chgData name="Kokchun Giang" userId="67e2125d-ec8c-4323-9653-9824a2ad815f" providerId="ADAL" clId="{10EEDAB3-2DB0-BA4D-8CC6-6424E46A9142}" dt="2024-01-13T14:17:49.226" v="2166"/>
          <ac:inkMkLst>
            <pc:docMk/>
            <pc:sldMk cId="3137551220" sldId="329"/>
            <ac:inkMk id="722" creationId="{4CC20120-2036-0CE4-5AB3-E2A31C22AD1F}"/>
          </ac:inkMkLst>
        </pc:inkChg>
        <pc:inkChg chg="add mod">
          <ac:chgData name="Kokchun Giang" userId="67e2125d-ec8c-4323-9653-9824a2ad815f" providerId="ADAL" clId="{10EEDAB3-2DB0-BA4D-8CC6-6424E46A9142}" dt="2024-01-13T14:17:49.226" v="2166"/>
          <ac:inkMkLst>
            <pc:docMk/>
            <pc:sldMk cId="3137551220" sldId="329"/>
            <ac:inkMk id="723" creationId="{A930C1D2-C7EE-B403-7AE9-3593B86FC7AE}"/>
          </ac:inkMkLst>
        </pc:inkChg>
        <pc:inkChg chg="add mod">
          <ac:chgData name="Kokchun Giang" userId="67e2125d-ec8c-4323-9653-9824a2ad815f" providerId="ADAL" clId="{10EEDAB3-2DB0-BA4D-8CC6-6424E46A9142}" dt="2024-01-13T14:17:53.413" v="2170"/>
          <ac:inkMkLst>
            <pc:docMk/>
            <pc:sldMk cId="3137551220" sldId="329"/>
            <ac:inkMk id="725" creationId="{238143C9-4689-C599-E928-906667638F97}"/>
          </ac:inkMkLst>
        </pc:inkChg>
        <pc:inkChg chg="add mod">
          <ac:chgData name="Kokchun Giang" userId="67e2125d-ec8c-4323-9653-9824a2ad815f" providerId="ADAL" clId="{10EEDAB3-2DB0-BA4D-8CC6-6424E46A9142}" dt="2024-01-13T14:17:53.413" v="2170"/>
          <ac:inkMkLst>
            <pc:docMk/>
            <pc:sldMk cId="3137551220" sldId="329"/>
            <ac:inkMk id="726" creationId="{583D4058-14FB-91FE-52A6-B2E8FF2D2EEB}"/>
          </ac:inkMkLst>
        </pc:inkChg>
        <pc:inkChg chg="add mod">
          <ac:chgData name="Kokchun Giang" userId="67e2125d-ec8c-4323-9653-9824a2ad815f" providerId="ADAL" clId="{10EEDAB3-2DB0-BA4D-8CC6-6424E46A9142}" dt="2024-01-13T14:17:53.413" v="2170"/>
          <ac:inkMkLst>
            <pc:docMk/>
            <pc:sldMk cId="3137551220" sldId="329"/>
            <ac:inkMk id="727" creationId="{68288243-79C4-9EE1-41D0-BA7A98AB57E6}"/>
          </ac:inkMkLst>
        </pc:inkChg>
        <pc:inkChg chg="add mod">
          <ac:chgData name="Kokchun Giang" userId="67e2125d-ec8c-4323-9653-9824a2ad815f" providerId="ADAL" clId="{10EEDAB3-2DB0-BA4D-8CC6-6424E46A9142}" dt="2024-01-13T14:18:01.329" v="2177"/>
          <ac:inkMkLst>
            <pc:docMk/>
            <pc:sldMk cId="3137551220" sldId="329"/>
            <ac:inkMk id="729" creationId="{C0822234-3402-2E23-0F02-9E060459AB4E}"/>
          </ac:inkMkLst>
        </pc:inkChg>
        <pc:inkChg chg="add mod">
          <ac:chgData name="Kokchun Giang" userId="67e2125d-ec8c-4323-9653-9824a2ad815f" providerId="ADAL" clId="{10EEDAB3-2DB0-BA4D-8CC6-6424E46A9142}" dt="2024-01-13T14:18:01.329" v="2177"/>
          <ac:inkMkLst>
            <pc:docMk/>
            <pc:sldMk cId="3137551220" sldId="329"/>
            <ac:inkMk id="730" creationId="{D60F1913-C7FD-6D04-5A1F-58C17AB33763}"/>
          </ac:inkMkLst>
        </pc:inkChg>
        <pc:inkChg chg="add mod">
          <ac:chgData name="Kokchun Giang" userId="67e2125d-ec8c-4323-9653-9824a2ad815f" providerId="ADAL" clId="{10EEDAB3-2DB0-BA4D-8CC6-6424E46A9142}" dt="2024-01-13T14:18:01.329" v="2177"/>
          <ac:inkMkLst>
            <pc:docMk/>
            <pc:sldMk cId="3137551220" sldId="329"/>
            <ac:inkMk id="731" creationId="{F8414802-8D0F-3CD2-7640-0E21AEB7A84D}"/>
          </ac:inkMkLst>
        </pc:inkChg>
        <pc:inkChg chg="add mod">
          <ac:chgData name="Kokchun Giang" userId="67e2125d-ec8c-4323-9653-9824a2ad815f" providerId="ADAL" clId="{10EEDAB3-2DB0-BA4D-8CC6-6424E46A9142}" dt="2024-01-13T14:18:01.329" v="2177"/>
          <ac:inkMkLst>
            <pc:docMk/>
            <pc:sldMk cId="3137551220" sldId="329"/>
            <ac:inkMk id="733" creationId="{56D6C15C-8E7A-2F5C-F94E-7FDB7A72039C}"/>
          </ac:inkMkLst>
        </pc:inkChg>
        <pc:inkChg chg="add mod">
          <ac:chgData name="Kokchun Giang" userId="67e2125d-ec8c-4323-9653-9824a2ad815f" providerId="ADAL" clId="{10EEDAB3-2DB0-BA4D-8CC6-6424E46A9142}" dt="2024-01-13T14:18:01.329" v="2177"/>
          <ac:inkMkLst>
            <pc:docMk/>
            <pc:sldMk cId="3137551220" sldId="329"/>
            <ac:inkMk id="734" creationId="{BDC2C5B0-89D5-26ED-6AEB-87805632112E}"/>
          </ac:inkMkLst>
        </pc:inkChg>
        <pc:inkChg chg="add mod">
          <ac:chgData name="Kokchun Giang" userId="67e2125d-ec8c-4323-9653-9824a2ad815f" providerId="ADAL" clId="{10EEDAB3-2DB0-BA4D-8CC6-6424E46A9142}" dt="2024-01-13T14:18:05.776" v="2182"/>
          <ac:inkMkLst>
            <pc:docMk/>
            <pc:sldMk cId="3137551220" sldId="329"/>
            <ac:inkMk id="736" creationId="{B81CD05D-29EE-511B-39C5-52AEC591B136}"/>
          </ac:inkMkLst>
        </pc:inkChg>
        <pc:inkChg chg="add mod">
          <ac:chgData name="Kokchun Giang" userId="67e2125d-ec8c-4323-9653-9824a2ad815f" providerId="ADAL" clId="{10EEDAB3-2DB0-BA4D-8CC6-6424E46A9142}" dt="2024-01-13T14:18:05.776" v="2182"/>
          <ac:inkMkLst>
            <pc:docMk/>
            <pc:sldMk cId="3137551220" sldId="329"/>
            <ac:inkMk id="737" creationId="{86D55A58-B49D-7F73-1133-494BD40B06F9}"/>
          </ac:inkMkLst>
        </pc:inkChg>
        <pc:inkChg chg="add mod">
          <ac:chgData name="Kokchun Giang" userId="67e2125d-ec8c-4323-9653-9824a2ad815f" providerId="ADAL" clId="{10EEDAB3-2DB0-BA4D-8CC6-6424E46A9142}" dt="2024-01-13T14:18:05.776" v="2182"/>
          <ac:inkMkLst>
            <pc:docMk/>
            <pc:sldMk cId="3137551220" sldId="329"/>
            <ac:inkMk id="738" creationId="{C66D62BA-B89B-7F04-36AF-317DAA2EF7C8}"/>
          </ac:inkMkLst>
        </pc:inkChg>
        <pc:inkChg chg="add mod">
          <ac:chgData name="Kokchun Giang" userId="67e2125d-ec8c-4323-9653-9824a2ad815f" providerId="ADAL" clId="{10EEDAB3-2DB0-BA4D-8CC6-6424E46A9142}" dt="2024-01-13T14:18:05.776" v="2182"/>
          <ac:inkMkLst>
            <pc:docMk/>
            <pc:sldMk cId="3137551220" sldId="329"/>
            <ac:inkMk id="739" creationId="{070E6384-C0D0-225E-6958-0258BD75D76F}"/>
          </ac:inkMkLst>
        </pc:inkChg>
        <pc:inkChg chg="add mod">
          <ac:chgData name="Kokchun Giang" userId="67e2125d-ec8c-4323-9653-9824a2ad815f" providerId="ADAL" clId="{10EEDAB3-2DB0-BA4D-8CC6-6424E46A9142}" dt="2024-01-13T14:18:12.525" v="2191"/>
          <ac:inkMkLst>
            <pc:docMk/>
            <pc:sldMk cId="3137551220" sldId="329"/>
            <ac:inkMk id="741" creationId="{15932B43-F971-548E-70A8-6004C6B76186}"/>
          </ac:inkMkLst>
        </pc:inkChg>
        <pc:inkChg chg="add mod">
          <ac:chgData name="Kokchun Giang" userId="67e2125d-ec8c-4323-9653-9824a2ad815f" providerId="ADAL" clId="{10EEDAB3-2DB0-BA4D-8CC6-6424E46A9142}" dt="2024-01-13T14:18:12.525" v="2191"/>
          <ac:inkMkLst>
            <pc:docMk/>
            <pc:sldMk cId="3137551220" sldId="329"/>
            <ac:inkMk id="742" creationId="{88990A63-2BF3-CBA4-06FC-4779CD8F24B6}"/>
          </ac:inkMkLst>
        </pc:inkChg>
        <pc:inkChg chg="add mod">
          <ac:chgData name="Kokchun Giang" userId="67e2125d-ec8c-4323-9653-9824a2ad815f" providerId="ADAL" clId="{10EEDAB3-2DB0-BA4D-8CC6-6424E46A9142}" dt="2024-01-13T14:18:12.525" v="2191"/>
          <ac:inkMkLst>
            <pc:docMk/>
            <pc:sldMk cId="3137551220" sldId="329"/>
            <ac:inkMk id="743" creationId="{6DF10A2C-F7B7-6544-E442-C6CF49398B1F}"/>
          </ac:inkMkLst>
        </pc:inkChg>
        <pc:inkChg chg="add mod">
          <ac:chgData name="Kokchun Giang" userId="67e2125d-ec8c-4323-9653-9824a2ad815f" providerId="ADAL" clId="{10EEDAB3-2DB0-BA4D-8CC6-6424E46A9142}" dt="2024-01-13T14:18:12.525" v="2191"/>
          <ac:inkMkLst>
            <pc:docMk/>
            <pc:sldMk cId="3137551220" sldId="329"/>
            <ac:inkMk id="744" creationId="{F4D8DE5F-AD57-129B-70D4-448D6B438BE3}"/>
          </ac:inkMkLst>
        </pc:inkChg>
        <pc:inkChg chg="add mod">
          <ac:chgData name="Kokchun Giang" userId="67e2125d-ec8c-4323-9653-9824a2ad815f" providerId="ADAL" clId="{10EEDAB3-2DB0-BA4D-8CC6-6424E46A9142}" dt="2024-01-13T14:18:12.525" v="2191"/>
          <ac:inkMkLst>
            <pc:docMk/>
            <pc:sldMk cId="3137551220" sldId="329"/>
            <ac:inkMk id="745" creationId="{588EE4D8-5783-EB21-5809-D4F0E9BA55B7}"/>
          </ac:inkMkLst>
        </pc:inkChg>
        <pc:inkChg chg="add mod">
          <ac:chgData name="Kokchun Giang" userId="67e2125d-ec8c-4323-9653-9824a2ad815f" providerId="ADAL" clId="{10EEDAB3-2DB0-BA4D-8CC6-6424E46A9142}" dt="2024-01-13T14:18:12.525" v="2191"/>
          <ac:inkMkLst>
            <pc:docMk/>
            <pc:sldMk cId="3137551220" sldId="329"/>
            <ac:inkMk id="746" creationId="{A8583A45-6520-7374-B116-E816B3CC5FD5}"/>
          </ac:inkMkLst>
        </pc:inkChg>
        <pc:inkChg chg="add mod">
          <ac:chgData name="Kokchun Giang" userId="67e2125d-ec8c-4323-9653-9824a2ad815f" providerId="ADAL" clId="{10EEDAB3-2DB0-BA4D-8CC6-6424E46A9142}" dt="2024-01-13T14:18:12.525" v="2191"/>
          <ac:inkMkLst>
            <pc:docMk/>
            <pc:sldMk cId="3137551220" sldId="329"/>
            <ac:inkMk id="747" creationId="{6F4E1A3E-AD4A-766B-6F2C-139E689AD1C8}"/>
          </ac:inkMkLst>
        </pc:inkChg>
        <pc:inkChg chg="add mod">
          <ac:chgData name="Kokchun Giang" userId="67e2125d-ec8c-4323-9653-9824a2ad815f" providerId="ADAL" clId="{10EEDAB3-2DB0-BA4D-8CC6-6424E46A9142}" dt="2024-01-13T14:18:12.525" v="2191"/>
          <ac:inkMkLst>
            <pc:docMk/>
            <pc:sldMk cId="3137551220" sldId="329"/>
            <ac:inkMk id="748" creationId="{D7B605A8-F945-DB46-B0C5-47AFFA71549F}"/>
          </ac:inkMkLst>
        </pc:inkChg>
        <pc:inkChg chg="add mod">
          <ac:chgData name="Kokchun Giang" userId="67e2125d-ec8c-4323-9653-9824a2ad815f" providerId="ADAL" clId="{10EEDAB3-2DB0-BA4D-8CC6-6424E46A9142}" dt="2024-01-13T14:18:26.086" v="2204"/>
          <ac:inkMkLst>
            <pc:docMk/>
            <pc:sldMk cId="3137551220" sldId="329"/>
            <ac:inkMk id="750" creationId="{6ECDEDF4-4FD6-4772-F9A4-18475D4C7D7D}"/>
          </ac:inkMkLst>
        </pc:inkChg>
        <pc:inkChg chg="add mod">
          <ac:chgData name="Kokchun Giang" userId="67e2125d-ec8c-4323-9653-9824a2ad815f" providerId="ADAL" clId="{10EEDAB3-2DB0-BA4D-8CC6-6424E46A9142}" dt="2024-01-13T14:18:26.086" v="2204"/>
          <ac:inkMkLst>
            <pc:docMk/>
            <pc:sldMk cId="3137551220" sldId="329"/>
            <ac:inkMk id="751" creationId="{926EB53D-1EC4-A69B-C10F-CF1EAFB22348}"/>
          </ac:inkMkLst>
        </pc:inkChg>
        <pc:inkChg chg="add mod">
          <ac:chgData name="Kokchun Giang" userId="67e2125d-ec8c-4323-9653-9824a2ad815f" providerId="ADAL" clId="{10EEDAB3-2DB0-BA4D-8CC6-6424E46A9142}" dt="2024-01-13T14:18:26.086" v="2204"/>
          <ac:inkMkLst>
            <pc:docMk/>
            <pc:sldMk cId="3137551220" sldId="329"/>
            <ac:inkMk id="752" creationId="{16724DEA-83A4-829E-C8E8-E31FD4E609B1}"/>
          </ac:inkMkLst>
        </pc:inkChg>
        <pc:inkChg chg="add mod">
          <ac:chgData name="Kokchun Giang" userId="67e2125d-ec8c-4323-9653-9824a2ad815f" providerId="ADAL" clId="{10EEDAB3-2DB0-BA4D-8CC6-6424E46A9142}" dt="2024-01-13T14:18:26.086" v="2204"/>
          <ac:inkMkLst>
            <pc:docMk/>
            <pc:sldMk cId="3137551220" sldId="329"/>
            <ac:inkMk id="753" creationId="{8D935486-76CE-7ED7-FB91-BF354AE6B0FC}"/>
          </ac:inkMkLst>
        </pc:inkChg>
        <pc:inkChg chg="add mod">
          <ac:chgData name="Kokchun Giang" userId="67e2125d-ec8c-4323-9653-9824a2ad815f" providerId="ADAL" clId="{10EEDAB3-2DB0-BA4D-8CC6-6424E46A9142}" dt="2024-01-13T14:18:26.086" v="2204"/>
          <ac:inkMkLst>
            <pc:docMk/>
            <pc:sldMk cId="3137551220" sldId="329"/>
            <ac:inkMk id="754" creationId="{D914B087-2D83-2694-792D-3E562A5E5F94}"/>
          </ac:inkMkLst>
        </pc:inkChg>
        <pc:inkChg chg="add mod">
          <ac:chgData name="Kokchun Giang" userId="67e2125d-ec8c-4323-9653-9824a2ad815f" providerId="ADAL" clId="{10EEDAB3-2DB0-BA4D-8CC6-6424E46A9142}" dt="2024-01-13T14:18:26.086" v="2204"/>
          <ac:inkMkLst>
            <pc:docMk/>
            <pc:sldMk cId="3137551220" sldId="329"/>
            <ac:inkMk id="755" creationId="{3F38EF40-DB25-52CE-544D-1C999CF774CB}"/>
          </ac:inkMkLst>
        </pc:inkChg>
        <pc:inkChg chg="add mod">
          <ac:chgData name="Kokchun Giang" userId="67e2125d-ec8c-4323-9653-9824a2ad815f" providerId="ADAL" clId="{10EEDAB3-2DB0-BA4D-8CC6-6424E46A9142}" dt="2024-01-13T14:18:26.086" v="2204"/>
          <ac:inkMkLst>
            <pc:docMk/>
            <pc:sldMk cId="3137551220" sldId="329"/>
            <ac:inkMk id="757" creationId="{ADB76A21-6BC1-9056-8F82-12F3A31512BD}"/>
          </ac:inkMkLst>
        </pc:inkChg>
        <pc:inkChg chg="add mod">
          <ac:chgData name="Kokchun Giang" userId="67e2125d-ec8c-4323-9653-9824a2ad815f" providerId="ADAL" clId="{10EEDAB3-2DB0-BA4D-8CC6-6424E46A9142}" dt="2024-01-13T14:18:26.086" v="2204"/>
          <ac:inkMkLst>
            <pc:docMk/>
            <pc:sldMk cId="3137551220" sldId="329"/>
            <ac:inkMk id="758" creationId="{D51C9C5A-50EB-06FE-AAB1-C90BF183BC86}"/>
          </ac:inkMkLst>
        </pc:inkChg>
        <pc:inkChg chg="add mod">
          <ac:chgData name="Kokchun Giang" userId="67e2125d-ec8c-4323-9653-9824a2ad815f" providerId="ADAL" clId="{10EEDAB3-2DB0-BA4D-8CC6-6424E46A9142}" dt="2024-01-13T14:18:26.086" v="2204"/>
          <ac:inkMkLst>
            <pc:docMk/>
            <pc:sldMk cId="3137551220" sldId="329"/>
            <ac:inkMk id="759" creationId="{42DCA43C-633A-5795-C28B-EE5C55E16F1C}"/>
          </ac:inkMkLst>
        </pc:inkChg>
        <pc:inkChg chg="add mod">
          <ac:chgData name="Kokchun Giang" userId="67e2125d-ec8c-4323-9653-9824a2ad815f" providerId="ADAL" clId="{10EEDAB3-2DB0-BA4D-8CC6-6424E46A9142}" dt="2024-01-13T14:18:26.086" v="2204"/>
          <ac:inkMkLst>
            <pc:docMk/>
            <pc:sldMk cId="3137551220" sldId="329"/>
            <ac:inkMk id="760" creationId="{1379724D-B29D-B1E9-4EB3-B7868FBD64F3}"/>
          </ac:inkMkLst>
        </pc:inkChg>
        <pc:inkChg chg="add mod">
          <ac:chgData name="Kokchun Giang" userId="67e2125d-ec8c-4323-9653-9824a2ad815f" providerId="ADAL" clId="{10EEDAB3-2DB0-BA4D-8CC6-6424E46A9142}" dt="2024-01-13T14:18:26.086" v="2204"/>
          <ac:inkMkLst>
            <pc:docMk/>
            <pc:sldMk cId="3137551220" sldId="329"/>
            <ac:inkMk id="761" creationId="{CEA59B64-4C91-9441-AA81-A4080C8F6B7C}"/>
          </ac:inkMkLst>
        </pc:inkChg>
        <pc:inkChg chg="add mod">
          <ac:chgData name="Kokchun Giang" userId="67e2125d-ec8c-4323-9653-9824a2ad815f" providerId="ADAL" clId="{10EEDAB3-2DB0-BA4D-8CC6-6424E46A9142}" dt="2024-01-13T14:18:45.428" v="2215"/>
          <ac:inkMkLst>
            <pc:docMk/>
            <pc:sldMk cId="3137551220" sldId="329"/>
            <ac:inkMk id="763" creationId="{C138EEB3-9B0D-7ACA-82EE-F89E009C2250}"/>
          </ac:inkMkLst>
        </pc:inkChg>
        <pc:inkChg chg="add mod">
          <ac:chgData name="Kokchun Giang" userId="67e2125d-ec8c-4323-9653-9824a2ad815f" providerId="ADAL" clId="{10EEDAB3-2DB0-BA4D-8CC6-6424E46A9142}" dt="2024-01-13T14:18:45.428" v="2215"/>
          <ac:inkMkLst>
            <pc:docMk/>
            <pc:sldMk cId="3137551220" sldId="329"/>
            <ac:inkMk id="764" creationId="{D9995E2D-C4C6-1ED1-9741-7B1419719346}"/>
          </ac:inkMkLst>
        </pc:inkChg>
        <pc:inkChg chg="add mod">
          <ac:chgData name="Kokchun Giang" userId="67e2125d-ec8c-4323-9653-9824a2ad815f" providerId="ADAL" clId="{10EEDAB3-2DB0-BA4D-8CC6-6424E46A9142}" dt="2024-01-13T14:18:45.428" v="2215"/>
          <ac:inkMkLst>
            <pc:docMk/>
            <pc:sldMk cId="3137551220" sldId="329"/>
            <ac:inkMk id="765" creationId="{A82F8C5C-67E8-9410-59E4-4D4CA4B3B14D}"/>
          </ac:inkMkLst>
        </pc:inkChg>
        <pc:inkChg chg="add mod">
          <ac:chgData name="Kokchun Giang" userId="67e2125d-ec8c-4323-9653-9824a2ad815f" providerId="ADAL" clId="{10EEDAB3-2DB0-BA4D-8CC6-6424E46A9142}" dt="2024-01-13T14:18:45.428" v="2215"/>
          <ac:inkMkLst>
            <pc:docMk/>
            <pc:sldMk cId="3137551220" sldId="329"/>
            <ac:inkMk id="766" creationId="{9DC1B9B9-1FD8-4080-E535-ECB1D7BD9274}"/>
          </ac:inkMkLst>
        </pc:inkChg>
        <pc:inkChg chg="add mod">
          <ac:chgData name="Kokchun Giang" userId="67e2125d-ec8c-4323-9653-9824a2ad815f" providerId="ADAL" clId="{10EEDAB3-2DB0-BA4D-8CC6-6424E46A9142}" dt="2024-01-13T14:18:45.428" v="2215"/>
          <ac:inkMkLst>
            <pc:docMk/>
            <pc:sldMk cId="3137551220" sldId="329"/>
            <ac:inkMk id="767" creationId="{3801C28E-E13F-3B44-1DA3-CF883B27224E}"/>
          </ac:inkMkLst>
        </pc:inkChg>
        <pc:inkChg chg="add mod">
          <ac:chgData name="Kokchun Giang" userId="67e2125d-ec8c-4323-9653-9824a2ad815f" providerId="ADAL" clId="{10EEDAB3-2DB0-BA4D-8CC6-6424E46A9142}" dt="2024-01-13T14:18:45.428" v="2215"/>
          <ac:inkMkLst>
            <pc:docMk/>
            <pc:sldMk cId="3137551220" sldId="329"/>
            <ac:inkMk id="768" creationId="{138BDEA0-CE58-4663-3065-D42E15193362}"/>
          </ac:inkMkLst>
        </pc:inkChg>
        <pc:inkChg chg="add mod">
          <ac:chgData name="Kokchun Giang" userId="67e2125d-ec8c-4323-9653-9824a2ad815f" providerId="ADAL" clId="{10EEDAB3-2DB0-BA4D-8CC6-6424E46A9142}" dt="2024-01-13T14:18:45.428" v="2215"/>
          <ac:inkMkLst>
            <pc:docMk/>
            <pc:sldMk cId="3137551220" sldId="329"/>
            <ac:inkMk id="769" creationId="{948CAC6D-2E39-EB61-BBCB-5FBED62EB9BF}"/>
          </ac:inkMkLst>
        </pc:inkChg>
        <pc:inkChg chg="add mod">
          <ac:chgData name="Kokchun Giang" userId="67e2125d-ec8c-4323-9653-9824a2ad815f" providerId="ADAL" clId="{10EEDAB3-2DB0-BA4D-8CC6-6424E46A9142}" dt="2024-01-13T14:18:45.428" v="2215"/>
          <ac:inkMkLst>
            <pc:docMk/>
            <pc:sldMk cId="3137551220" sldId="329"/>
            <ac:inkMk id="770" creationId="{EBE85FDF-7EF4-B3BA-CB75-3EC7297FB5A0}"/>
          </ac:inkMkLst>
        </pc:inkChg>
        <pc:inkChg chg="add mod">
          <ac:chgData name="Kokchun Giang" userId="67e2125d-ec8c-4323-9653-9824a2ad815f" providerId="ADAL" clId="{10EEDAB3-2DB0-BA4D-8CC6-6424E46A9142}" dt="2024-01-13T14:18:45.428" v="2215"/>
          <ac:inkMkLst>
            <pc:docMk/>
            <pc:sldMk cId="3137551220" sldId="329"/>
            <ac:inkMk id="771" creationId="{4A601AD1-280D-55E7-7FD8-1BA4E1ED6A7B}"/>
          </ac:inkMkLst>
        </pc:inkChg>
        <pc:inkChg chg="add mod">
          <ac:chgData name="Kokchun Giang" userId="67e2125d-ec8c-4323-9653-9824a2ad815f" providerId="ADAL" clId="{10EEDAB3-2DB0-BA4D-8CC6-6424E46A9142}" dt="2024-01-13T14:18:45.428" v="2215"/>
          <ac:inkMkLst>
            <pc:docMk/>
            <pc:sldMk cId="3137551220" sldId="329"/>
            <ac:inkMk id="772" creationId="{1F4757E4-46D2-69FC-92D6-04BC84545843}"/>
          </ac:inkMkLst>
        </pc:inkChg>
        <pc:inkChg chg="add mod">
          <ac:chgData name="Kokchun Giang" userId="67e2125d-ec8c-4323-9653-9824a2ad815f" providerId="ADAL" clId="{10EEDAB3-2DB0-BA4D-8CC6-6424E46A9142}" dt="2024-01-13T14:18:48.190" v="2219"/>
          <ac:inkMkLst>
            <pc:docMk/>
            <pc:sldMk cId="3137551220" sldId="329"/>
            <ac:inkMk id="775" creationId="{E23FE8EE-1BF5-47A8-B96F-6976D0CA768E}"/>
          </ac:inkMkLst>
        </pc:inkChg>
        <pc:inkChg chg="add mod">
          <ac:chgData name="Kokchun Giang" userId="67e2125d-ec8c-4323-9653-9824a2ad815f" providerId="ADAL" clId="{10EEDAB3-2DB0-BA4D-8CC6-6424E46A9142}" dt="2024-01-13T14:18:48.190" v="2219"/>
          <ac:inkMkLst>
            <pc:docMk/>
            <pc:sldMk cId="3137551220" sldId="329"/>
            <ac:inkMk id="776" creationId="{4A063C59-C349-FC5D-E24D-53D86E180EEB}"/>
          </ac:inkMkLst>
        </pc:inkChg>
        <pc:inkChg chg="add mod">
          <ac:chgData name="Kokchun Giang" userId="67e2125d-ec8c-4323-9653-9824a2ad815f" providerId="ADAL" clId="{10EEDAB3-2DB0-BA4D-8CC6-6424E46A9142}" dt="2024-01-13T14:18:48.190" v="2219"/>
          <ac:inkMkLst>
            <pc:docMk/>
            <pc:sldMk cId="3137551220" sldId="329"/>
            <ac:inkMk id="777" creationId="{73E6AE7F-602B-BC23-F45B-D0390130A0FD}"/>
          </ac:inkMkLst>
        </pc:inkChg>
        <pc:inkChg chg="add mod">
          <ac:chgData name="Kokchun Giang" userId="67e2125d-ec8c-4323-9653-9824a2ad815f" providerId="ADAL" clId="{10EEDAB3-2DB0-BA4D-8CC6-6424E46A9142}" dt="2024-01-13T14:18:54.523" v="2228"/>
          <ac:inkMkLst>
            <pc:docMk/>
            <pc:sldMk cId="3137551220" sldId="329"/>
            <ac:inkMk id="779" creationId="{1E9B69F1-F8FA-EFFE-BF44-2659D968F420}"/>
          </ac:inkMkLst>
        </pc:inkChg>
        <pc:inkChg chg="add mod">
          <ac:chgData name="Kokchun Giang" userId="67e2125d-ec8c-4323-9653-9824a2ad815f" providerId="ADAL" clId="{10EEDAB3-2DB0-BA4D-8CC6-6424E46A9142}" dt="2024-01-13T14:18:54.523" v="2228"/>
          <ac:inkMkLst>
            <pc:docMk/>
            <pc:sldMk cId="3137551220" sldId="329"/>
            <ac:inkMk id="780" creationId="{A9F8F37C-E4D3-B9BA-3ED8-452FA4D976F7}"/>
          </ac:inkMkLst>
        </pc:inkChg>
        <pc:inkChg chg="add mod">
          <ac:chgData name="Kokchun Giang" userId="67e2125d-ec8c-4323-9653-9824a2ad815f" providerId="ADAL" clId="{10EEDAB3-2DB0-BA4D-8CC6-6424E46A9142}" dt="2024-01-13T14:18:54.523" v="2228"/>
          <ac:inkMkLst>
            <pc:docMk/>
            <pc:sldMk cId="3137551220" sldId="329"/>
            <ac:inkMk id="781" creationId="{C5439077-2D8F-21B7-B6A9-D13F7793D874}"/>
          </ac:inkMkLst>
        </pc:inkChg>
        <pc:inkChg chg="add mod">
          <ac:chgData name="Kokchun Giang" userId="67e2125d-ec8c-4323-9653-9824a2ad815f" providerId="ADAL" clId="{10EEDAB3-2DB0-BA4D-8CC6-6424E46A9142}" dt="2024-01-13T14:18:54.523" v="2228"/>
          <ac:inkMkLst>
            <pc:docMk/>
            <pc:sldMk cId="3137551220" sldId="329"/>
            <ac:inkMk id="782" creationId="{B39301FE-1B9A-8423-5C81-2BD462DBE719}"/>
          </ac:inkMkLst>
        </pc:inkChg>
        <pc:inkChg chg="add mod">
          <ac:chgData name="Kokchun Giang" userId="67e2125d-ec8c-4323-9653-9824a2ad815f" providerId="ADAL" clId="{10EEDAB3-2DB0-BA4D-8CC6-6424E46A9142}" dt="2024-01-13T15:32:37.170" v="2955" actId="164"/>
          <ac:inkMkLst>
            <pc:docMk/>
            <pc:sldMk cId="3137551220" sldId="329"/>
            <ac:inkMk id="783" creationId="{DD886225-BF38-C91A-B0F3-12F47500BFCF}"/>
          </ac:inkMkLst>
        </pc:inkChg>
        <pc:inkChg chg="add mod">
          <ac:chgData name="Kokchun Giang" userId="67e2125d-ec8c-4323-9653-9824a2ad815f" providerId="ADAL" clId="{10EEDAB3-2DB0-BA4D-8CC6-6424E46A9142}" dt="2024-01-13T14:18:54.523" v="2228"/>
          <ac:inkMkLst>
            <pc:docMk/>
            <pc:sldMk cId="3137551220" sldId="329"/>
            <ac:inkMk id="784" creationId="{6940890C-2804-5AB6-6D9B-D43BFCF3C5AE}"/>
          </ac:inkMkLst>
        </pc:inkChg>
        <pc:inkChg chg="add mod">
          <ac:chgData name="Kokchun Giang" userId="67e2125d-ec8c-4323-9653-9824a2ad815f" providerId="ADAL" clId="{10EEDAB3-2DB0-BA4D-8CC6-6424E46A9142}" dt="2024-01-13T14:18:54.523" v="2228"/>
          <ac:inkMkLst>
            <pc:docMk/>
            <pc:sldMk cId="3137551220" sldId="329"/>
            <ac:inkMk id="785" creationId="{CDEC2295-B120-048F-686F-61EBE561F074}"/>
          </ac:inkMkLst>
        </pc:inkChg>
        <pc:inkChg chg="add mod">
          <ac:chgData name="Kokchun Giang" userId="67e2125d-ec8c-4323-9653-9824a2ad815f" providerId="ADAL" clId="{10EEDAB3-2DB0-BA4D-8CC6-6424E46A9142}" dt="2024-01-13T14:18:54.523" v="2228"/>
          <ac:inkMkLst>
            <pc:docMk/>
            <pc:sldMk cId="3137551220" sldId="329"/>
            <ac:inkMk id="786" creationId="{CE31A800-3F01-95CF-EAE3-BAB38A65B6C7}"/>
          </ac:inkMkLst>
        </pc:inkChg>
        <pc:inkChg chg="add mod">
          <ac:chgData name="Kokchun Giang" userId="67e2125d-ec8c-4323-9653-9824a2ad815f" providerId="ADAL" clId="{10EEDAB3-2DB0-BA4D-8CC6-6424E46A9142}" dt="2024-01-13T14:19:03.427" v="2246"/>
          <ac:inkMkLst>
            <pc:docMk/>
            <pc:sldMk cId="3137551220" sldId="329"/>
            <ac:inkMk id="789" creationId="{09C11EA7-557B-E0FD-1ED5-32A4B5B115C5}"/>
          </ac:inkMkLst>
        </pc:inkChg>
        <pc:inkChg chg="add mod">
          <ac:chgData name="Kokchun Giang" userId="67e2125d-ec8c-4323-9653-9824a2ad815f" providerId="ADAL" clId="{10EEDAB3-2DB0-BA4D-8CC6-6424E46A9142}" dt="2024-01-13T14:19:03.427" v="2246"/>
          <ac:inkMkLst>
            <pc:docMk/>
            <pc:sldMk cId="3137551220" sldId="329"/>
            <ac:inkMk id="790" creationId="{658051D3-9AFE-29E9-5F50-3A295333643F}"/>
          </ac:inkMkLst>
        </pc:inkChg>
        <pc:inkChg chg="add mod">
          <ac:chgData name="Kokchun Giang" userId="67e2125d-ec8c-4323-9653-9824a2ad815f" providerId="ADAL" clId="{10EEDAB3-2DB0-BA4D-8CC6-6424E46A9142}" dt="2024-01-13T14:19:03.427" v="2246"/>
          <ac:inkMkLst>
            <pc:docMk/>
            <pc:sldMk cId="3137551220" sldId="329"/>
            <ac:inkMk id="791" creationId="{F9E4FB59-1DA7-DADF-6907-E1DA70B96C86}"/>
          </ac:inkMkLst>
        </pc:inkChg>
        <pc:inkChg chg="add mod">
          <ac:chgData name="Kokchun Giang" userId="67e2125d-ec8c-4323-9653-9824a2ad815f" providerId="ADAL" clId="{10EEDAB3-2DB0-BA4D-8CC6-6424E46A9142}" dt="2024-01-13T14:19:03.427" v="2246"/>
          <ac:inkMkLst>
            <pc:docMk/>
            <pc:sldMk cId="3137551220" sldId="329"/>
            <ac:inkMk id="792" creationId="{81E6C40C-8381-F43E-001F-EA492F094FC2}"/>
          </ac:inkMkLst>
        </pc:inkChg>
        <pc:inkChg chg="add mod">
          <ac:chgData name="Kokchun Giang" userId="67e2125d-ec8c-4323-9653-9824a2ad815f" providerId="ADAL" clId="{10EEDAB3-2DB0-BA4D-8CC6-6424E46A9142}" dt="2024-01-13T14:19:03.427" v="2246"/>
          <ac:inkMkLst>
            <pc:docMk/>
            <pc:sldMk cId="3137551220" sldId="329"/>
            <ac:inkMk id="793" creationId="{1D81CFAE-F8B5-EF4E-3C0E-654C60298B2A}"/>
          </ac:inkMkLst>
        </pc:inkChg>
        <pc:inkChg chg="add mod">
          <ac:chgData name="Kokchun Giang" userId="67e2125d-ec8c-4323-9653-9824a2ad815f" providerId="ADAL" clId="{10EEDAB3-2DB0-BA4D-8CC6-6424E46A9142}" dt="2024-01-13T14:19:03.427" v="2246"/>
          <ac:inkMkLst>
            <pc:docMk/>
            <pc:sldMk cId="3137551220" sldId="329"/>
            <ac:inkMk id="794" creationId="{C70941BC-8677-8564-640C-90F23874412E}"/>
          </ac:inkMkLst>
        </pc:inkChg>
        <pc:inkChg chg="add mod">
          <ac:chgData name="Kokchun Giang" userId="67e2125d-ec8c-4323-9653-9824a2ad815f" providerId="ADAL" clId="{10EEDAB3-2DB0-BA4D-8CC6-6424E46A9142}" dt="2024-01-13T14:19:03.427" v="2246"/>
          <ac:inkMkLst>
            <pc:docMk/>
            <pc:sldMk cId="3137551220" sldId="329"/>
            <ac:inkMk id="795" creationId="{196AA0A5-B771-D6F9-1482-D5A3C458122D}"/>
          </ac:inkMkLst>
        </pc:inkChg>
        <pc:inkChg chg="add mod">
          <ac:chgData name="Kokchun Giang" userId="67e2125d-ec8c-4323-9653-9824a2ad815f" providerId="ADAL" clId="{10EEDAB3-2DB0-BA4D-8CC6-6424E46A9142}" dt="2024-01-13T14:19:03.427" v="2246"/>
          <ac:inkMkLst>
            <pc:docMk/>
            <pc:sldMk cId="3137551220" sldId="329"/>
            <ac:inkMk id="796" creationId="{2B06599C-5B13-F97A-65B0-3D128B34F341}"/>
          </ac:inkMkLst>
        </pc:inkChg>
        <pc:inkChg chg="add mod">
          <ac:chgData name="Kokchun Giang" userId="67e2125d-ec8c-4323-9653-9824a2ad815f" providerId="ADAL" clId="{10EEDAB3-2DB0-BA4D-8CC6-6424E46A9142}" dt="2024-01-13T14:19:03.427" v="2246"/>
          <ac:inkMkLst>
            <pc:docMk/>
            <pc:sldMk cId="3137551220" sldId="329"/>
            <ac:inkMk id="797" creationId="{6636E4EE-380D-BD84-AD3F-06CA9A5FAA82}"/>
          </ac:inkMkLst>
        </pc:inkChg>
        <pc:inkChg chg="add mod">
          <ac:chgData name="Kokchun Giang" userId="67e2125d-ec8c-4323-9653-9824a2ad815f" providerId="ADAL" clId="{10EEDAB3-2DB0-BA4D-8CC6-6424E46A9142}" dt="2024-01-13T14:19:03.427" v="2246"/>
          <ac:inkMkLst>
            <pc:docMk/>
            <pc:sldMk cId="3137551220" sldId="329"/>
            <ac:inkMk id="798" creationId="{AABB17B7-EED2-D383-A943-798494F506E1}"/>
          </ac:inkMkLst>
        </pc:inkChg>
        <pc:inkChg chg="add mod">
          <ac:chgData name="Kokchun Giang" userId="67e2125d-ec8c-4323-9653-9824a2ad815f" providerId="ADAL" clId="{10EEDAB3-2DB0-BA4D-8CC6-6424E46A9142}" dt="2024-01-13T14:19:03.427" v="2246"/>
          <ac:inkMkLst>
            <pc:docMk/>
            <pc:sldMk cId="3137551220" sldId="329"/>
            <ac:inkMk id="799" creationId="{6F50447A-6767-05DA-47BB-205C4B444444}"/>
          </ac:inkMkLst>
        </pc:inkChg>
        <pc:inkChg chg="add mod">
          <ac:chgData name="Kokchun Giang" userId="67e2125d-ec8c-4323-9653-9824a2ad815f" providerId="ADAL" clId="{10EEDAB3-2DB0-BA4D-8CC6-6424E46A9142}" dt="2024-01-13T14:19:03.427" v="2246"/>
          <ac:inkMkLst>
            <pc:docMk/>
            <pc:sldMk cId="3137551220" sldId="329"/>
            <ac:inkMk id="800" creationId="{3F50C26D-C091-B4BE-3336-20B0AF4FA531}"/>
          </ac:inkMkLst>
        </pc:inkChg>
        <pc:inkChg chg="add mod">
          <ac:chgData name="Kokchun Giang" userId="67e2125d-ec8c-4323-9653-9824a2ad815f" providerId="ADAL" clId="{10EEDAB3-2DB0-BA4D-8CC6-6424E46A9142}" dt="2024-01-13T14:19:03.427" v="2246"/>
          <ac:inkMkLst>
            <pc:docMk/>
            <pc:sldMk cId="3137551220" sldId="329"/>
            <ac:inkMk id="801" creationId="{05F78EB6-7F00-06A8-31D8-4A71A124197E}"/>
          </ac:inkMkLst>
        </pc:inkChg>
        <pc:inkChg chg="add mod">
          <ac:chgData name="Kokchun Giang" userId="67e2125d-ec8c-4323-9653-9824a2ad815f" providerId="ADAL" clId="{10EEDAB3-2DB0-BA4D-8CC6-6424E46A9142}" dt="2024-01-13T14:19:03.427" v="2246"/>
          <ac:inkMkLst>
            <pc:docMk/>
            <pc:sldMk cId="3137551220" sldId="329"/>
            <ac:inkMk id="802" creationId="{CEC3D3CC-5093-7787-9C54-08B6CABBBB8C}"/>
          </ac:inkMkLst>
        </pc:inkChg>
        <pc:inkChg chg="add mod">
          <ac:chgData name="Kokchun Giang" userId="67e2125d-ec8c-4323-9653-9824a2ad815f" providerId="ADAL" clId="{10EEDAB3-2DB0-BA4D-8CC6-6424E46A9142}" dt="2024-01-13T14:19:03.427" v="2246"/>
          <ac:inkMkLst>
            <pc:docMk/>
            <pc:sldMk cId="3137551220" sldId="329"/>
            <ac:inkMk id="803" creationId="{A66B53A4-A25E-ACA8-AE22-148EAFCD7ADC}"/>
          </ac:inkMkLst>
        </pc:inkChg>
        <pc:inkChg chg="add mod">
          <ac:chgData name="Kokchun Giang" userId="67e2125d-ec8c-4323-9653-9824a2ad815f" providerId="ADAL" clId="{10EEDAB3-2DB0-BA4D-8CC6-6424E46A9142}" dt="2024-01-13T14:19:03.427" v="2246"/>
          <ac:inkMkLst>
            <pc:docMk/>
            <pc:sldMk cId="3137551220" sldId="329"/>
            <ac:inkMk id="804" creationId="{80BA192C-4632-0C82-53A8-6CE1783318E9}"/>
          </ac:inkMkLst>
        </pc:inkChg>
        <pc:inkChg chg="add mod">
          <ac:chgData name="Kokchun Giang" userId="67e2125d-ec8c-4323-9653-9824a2ad815f" providerId="ADAL" clId="{10EEDAB3-2DB0-BA4D-8CC6-6424E46A9142}" dt="2024-01-13T14:19:03.427" v="2246"/>
          <ac:inkMkLst>
            <pc:docMk/>
            <pc:sldMk cId="3137551220" sldId="329"/>
            <ac:inkMk id="805" creationId="{68FCCE3F-C479-3CD3-6A69-C620D2928247}"/>
          </ac:inkMkLst>
        </pc:inkChg>
        <pc:inkChg chg="add mod">
          <ac:chgData name="Kokchun Giang" userId="67e2125d-ec8c-4323-9653-9824a2ad815f" providerId="ADAL" clId="{10EEDAB3-2DB0-BA4D-8CC6-6424E46A9142}" dt="2024-01-13T14:20:16.853" v="2260"/>
          <ac:inkMkLst>
            <pc:docMk/>
            <pc:sldMk cId="3137551220" sldId="329"/>
            <ac:inkMk id="808" creationId="{1B460066-F015-97AB-C8D2-E242B3F0EA3F}"/>
          </ac:inkMkLst>
        </pc:inkChg>
        <pc:inkChg chg="add mod">
          <ac:chgData name="Kokchun Giang" userId="67e2125d-ec8c-4323-9653-9824a2ad815f" providerId="ADAL" clId="{10EEDAB3-2DB0-BA4D-8CC6-6424E46A9142}" dt="2024-01-13T14:20:16.853" v="2260"/>
          <ac:inkMkLst>
            <pc:docMk/>
            <pc:sldMk cId="3137551220" sldId="329"/>
            <ac:inkMk id="809" creationId="{DC4C1520-15AD-5B7E-1B20-4E86EE18C931}"/>
          </ac:inkMkLst>
        </pc:inkChg>
        <pc:inkChg chg="add mod">
          <ac:chgData name="Kokchun Giang" userId="67e2125d-ec8c-4323-9653-9824a2ad815f" providerId="ADAL" clId="{10EEDAB3-2DB0-BA4D-8CC6-6424E46A9142}" dt="2024-01-13T14:20:16.853" v="2260"/>
          <ac:inkMkLst>
            <pc:docMk/>
            <pc:sldMk cId="3137551220" sldId="329"/>
            <ac:inkMk id="810" creationId="{1E995F36-9E04-AF3B-7DD9-ADC1AA7E0B03}"/>
          </ac:inkMkLst>
        </pc:inkChg>
        <pc:inkChg chg="add mod">
          <ac:chgData name="Kokchun Giang" userId="67e2125d-ec8c-4323-9653-9824a2ad815f" providerId="ADAL" clId="{10EEDAB3-2DB0-BA4D-8CC6-6424E46A9142}" dt="2024-01-13T14:20:16.853" v="2260"/>
          <ac:inkMkLst>
            <pc:docMk/>
            <pc:sldMk cId="3137551220" sldId="329"/>
            <ac:inkMk id="811" creationId="{680F168F-50FE-DF63-D493-2EDBCB531826}"/>
          </ac:inkMkLst>
        </pc:inkChg>
        <pc:inkChg chg="add mod">
          <ac:chgData name="Kokchun Giang" userId="67e2125d-ec8c-4323-9653-9824a2ad815f" providerId="ADAL" clId="{10EEDAB3-2DB0-BA4D-8CC6-6424E46A9142}" dt="2024-01-13T14:20:16.853" v="2260"/>
          <ac:inkMkLst>
            <pc:docMk/>
            <pc:sldMk cId="3137551220" sldId="329"/>
            <ac:inkMk id="812" creationId="{47C84855-81DE-583E-556D-DAF56C527C91}"/>
          </ac:inkMkLst>
        </pc:inkChg>
        <pc:inkChg chg="add mod">
          <ac:chgData name="Kokchun Giang" userId="67e2125d-ec8c-4323-9653-9824a2ad815f" providerId="ADAL" clId="{10EEDAB3-2DB0-BA4D-8CC6-6424E46A9142}" dt="2024-01-13T14:20:16.853" v="2260"/>
          <ac:inkMkLst>
            <pc:docMk/>
            <pc:sldMk cId="3137551220" sldId="329"/>
            <ac:inkMk id="813" creationId="{241CB367-1B44-A338-D4DF-F46F3B51C243}"/>
          </ac:inkMkLst>
        </pc:inkChg>
        <pc:inkChg chg="add mod">
          <ac:chgData name="Kokchun Giang" userId="67e2125d-ec8c-4323-9653-9824a2ad815f" providerId="ADAL" clId="{10EEDAB3-2DB0-BA4D-8CC6-6424E46A9142}" dt="2024-01-13T14:20:16.853" v="2260"/>
          <ac:inkMkLst>
            <pc:docMk/>
            <pc:sldMk cId="3137551220" sldId="329"/>
            <ac:inkMk id="814" creationId="{AE3591EE-A756-2B33-9962-F48AEFB02F91}"/>
          </ac:inkMkLst>
        </pc:inkChg>
        <pc:inkChg chg="add mod">
          <ac:chgData name="Kokchun Giang" userId="67e2125d-ec8c-4323-9653-9824a2ad815f" providerId="ADAL" clId="{10EEDAB3-2DB0-BA4D-8CC6-6424E46A9142}" dt="2024-01-13T14:20:16.853" v="2260"/>
          <ac:inkMkLst>
            <pc:docMk/>
            <pc:sldMk cId="3137551220" sldId="329"/>
            <ac:inkMk id="815" creationId="{5C910964-A69B-ED2E-AED0-4D22E4A411EB}"/>
          </ac:inkMkLst>
        </pc:inkChg>
        <pc:inkChg chg="add mod">
          <ac:chgData name="Kokchun Giang" userId="67e2125d-ec8c-4323-9653-9824a2ad815f" providerId="ADAL" clId="{10EEDAB3-2DB0-BA4D-8CC6-6424E46A9142}" dt="2024-01-13T14:20:16.853" v="2260"/>
          <ac:inkMkLst>
            <pc:docMk/>
            <pc:sldMk cId="3137551220" sldId="329"/>
            <ac:inkMk id="816" creationId="{9501A0A4-7099-8DFF-A6F2-85A6412A0EA5}"/>
          </ac:inkMkLst>
        </pc:inkChg>
        <pc:inkChg chg="add mod">
          <ac:chgData name="Kokchun Giang" userId="67e2125d-ec8c-4323-9653-9824a2ad815f" providerId="ADAL" clId="{10EEDAB3-2DB0-BA4D-8CC6-6424E46A9142}" dt="2024-01-13T14:20:16.853" v="2260"/>
          <ac:inkMkLst>
            <pc:docMk/>
            <pc:sldMk cId="3137551220" sldId="329"/>
            <ac:inkMk id="817" creationId="{5AF4A804-7AF8-E4A9-87AB-22C6BB02BAE9}"/>
          </ac:inkMkLst>
        </pc:inkChg>
        <pc:inkChg chg="add mod">
          <ac:chgData name="Kokchun Giang" userId="67e2125d-ec8c-4323-9653-9824a2ad815f" providerId="ADAL" clId="{10EEDAB3-2DB0-BA4D-8CC6-6424E46A9142}" dt="2024-01-13T14:20:16.853" v="2260"/>
          <ac:inkMkLst>
            <pc:docMk/>
            <pc:sldMk cId="3137551220" sldId="329"/>
            <ac:inkMk id="818" creationId="{E28D5337-A6CD-28F6-35EB-2436E806B682}"/>
          </ac:inkMkLst>
        </pc:inkChg>
        <pc:inkChg chg="add mod">
          <ac:chgData name="Kokchun Giang" userId="67e2125d-ec8c-4323-9653-9824a2ad815f" providerId="ADAL" clId="{10EEDAB3-2DB0-BA4D-8CC6-6424E46A9142}" dt="2024-01-13T14:20:16.853" v="2260"/>
          <ac:inkMkLst>
            <pc:docMk/>
            <pc:sldMk cId="3137551220" sldId="329"/>
            <ac:inkMk id="819" creationId="{BB5FBEDA-CF59-5E33-6B3E-F5692B732395}"/>
          </ac:inkMkLst>
        </pc:inkChg>
        <pc:cxnChg chg="mod">
          <ac:chgData name="Kokchun Giang" userId="67e2125d-ec8c-4323-9653-9824a2ad815f" providerId="ADAL" clId="{10EEDAB3-2DB0-BA4D-8CC6-6424E46A9142}" dt="2024-01-13T14:20:04.843" v="2247" actId="1076"/>
          <ac:cxnSpMkLst>
            <pc:docMk/>
            <pc:sldMk cId="3137551220" sldId="329"/>
            <ac:cxnSpMk id="102" creationId="{6AFD82E3-9FC6-202C-CCC6-3BD139B203D7}"/>
          </ac:cxnSpMkLst>
        </pc:cxnChg>
        <pc:cxnChg chg="mod">
          <ac:chgData name="Kokchun Giang" userId="67e2125d-ec8c-4323-9653-9824a2ad815f" providerId="ADAL" clId="{10EEDAB3-2DB0-BA4D-8CC6-6424E46A9142}" dt="2024-01-13T14:20:04.843" v="2247" actId="1076"/>
          <ac:cxnSpMkLst>
            <pc:docMk/>
            <pc:sldMk cId="3137551220" sldId="329"/>
            <ac:cxnSpMk id="280" creationId="{E15CD59C-BBD7-D831-4CF8-502B208028A9}"/>
          </ac:cxnSpMkLst>
        </pc:cxnChg>
      </pc:sldChg>
      <pc:sldChg chg="addSp delSp modSp add mod modAnim modNotesTx">
        <pc:chgData name="Kokchun Giang" userId="67e2125d-ec8c-4323-9653-9824a2ad815f" providerId="ADAL" clId="{10EEDAB3-2DB0-BA4D-8CC6-6424E46A9142}" dt="2024-01-13T15:36:33.360" v="2986"/>
        <pc:sldMkLst>
          <pc:docMk/>
          <pc:sldMk cId="736019928" sldId="330"/>
        </pc:sldMkLst>
        <pc:spChg chg="mod">
          <ac:chgData name="Kokchun Giang" userId="67e2125d-ec8c-4323-9653-9824a2ad815f" providerId="ADAL" clId="{10EEDAB3-2DB0-BA4D-8CC6-6424E46A9142}" dt="2024-01-13T14:23:58.324" v="2645" actId="20577"/>
          <ac:spMkLst>
            <pc:docMk/>
            <pc:sldMk cId="736019928" sldId="330"/>
            <ac:spMk id="28" creationId="{7E8C0D03-019A-279A-6AD5-A5E7BD2580DB}"/>
          </ac:spMkLst>
        </pc:spChg>
        <pc:grpChg chg="add mod">
          <ac:chgData name="Kokchun Giang" userId="67e2125d-ec8c-4323-9653-9824a2ad815f" providerId="ADAL" clId="{10EEDAB3-2DB0-BA4D-8CC6-6424E46A9142}" dt="2024-01-13T15:33:56.468" v="2965" actId="164"/>
          <ac:grpSpMkLst>
            <pc:docMk/>
            <pc:sldMk cId="736019928" sldId="330"/>
            <ac:grpSpMk id="2" creationId="{9B314EA8-250E-6990-A7B8-3650F6BEC510}"/>
          </ac:grpSpMkLst>
        </pc:grpChg>
        <pc:grpChg chg="add mod">
          <ac:chgData name="Kokchun Giang" userId="67e2125d-ec8c-4323-9653-9824a2ad815f" providerId="ADAL" clId="{10EEDAB3-2DB0-BA4D-8CC6-6424E46A9142}" dt="2024-01-13T15:35:16.525" v="2972" actId="164"/>
          <ac:grpSpMkLst>
            <pc:docMk/>
            <pc:sldMk cId="736019928" sldId="330"/>
            <ac:grpSpMk id="3" creationId="{EA239DF7-F001-E3D2-2999-F65A62AB7253}"/>
          </ac:grpSpMkLst>
        </pc:grpChg>
        <pc:grpChg chg="add mod">
          <ac:chgData name="Kokchun Giang" userId="67e2125d-ec8c-4323-9653-9824a2ad815f" providerId="ADAL" clId="{10EEDAB3-2DB0-BA4D-8CC6-6424E46A9142}" dt="2024-01-13T15:35:00.322" v="2970" actId="164"/>
          <ac:grpSpMkLst>
            <pc:docMk/>
            <pc:sldMk cId="736019928" sldId="330"/>
            <ac:grpSpMk id="4" creationId="{90A6C218-15CA-9179-5278-A0E27816BE74}"/>
          </ac:grpSpMkLst>
        </pc:grpChg>
        <pc:grpChg chg="mod">
          <ac:chgData name="Kokchun Giang" userId="67e2125d-ec8c-4323-9653-9824a2ad815f" providerId="ADAL" clId="{10EEDAB3-2DB0-BA4D-8CC6-6424E46A9142}" dt="2024-01-13T14:24:46.175" v="2662"/>
          <ac:grpSpMkLst>
            <pc:docMk/>
            <pc:sldMk cId="736019928" sldId="330"/>
            <ac:grpSpMk id="5" creationId="{3799037B-FD2A-1764-3A0C-905D2ADA7640}"/>
          </ac:grpSpMkLst>
        </pc:grpChg>
        <pc:grpChg chg="add mod">
          <ac:chgData name="Kokchun Giang" userId="67e2125d-ec8c-4323-9653-9824a2ad815f" providerId="ADAL" clId="{10EEDAB3-2DB0-BA4D-8CC6-6424E46A9142}" dt="2024-01-13T15:35:16.525" v="2972" actId="164"/>
          <ac:grpSpMkLst>
            <pc:docMk/>
            <pc:sldMk cId="736019928" sldId="330"/>
            <ac:grpSpMk id="5" creationId="{D960D2AD-0041-B42A-A271-568AC945CA2A}"/>
          </ac:grpSpMkLst>
        </pc:grpChg>
        <pc:grpChg chg="mod">
          <ac:chgData name="Kokchun Giang" userId="67e2125d-ec8c-4323-9653-9824a2ad815f" providerId="ADAL" clId="{10EEDAB3-2DB0-BA4D-8CC6-6424E46A9142}" dt="2024-01-13T15:33:56.468" v="2965" actId="164"/>
          <ac:grpSpMkLst>
            <pc:docMk/>
            <pc:sldMk cId="736019928" sldId="330"/>
            <ac:grpSpMk id="12" creationId="{4342DFE3-B7E8-46CB-6561-34ED03017E94}"/>
          </ac:grpSpMkLst>
        </pc:grpChg>
        <pc:grpChg chg="add mod">
          <ac:chgData name="Kokchun Giang" userId="67e2125d-ec8c-4323-9653-9824a2ad815f" providerId="ADAL" clId="{10EEDAB3-2DB0-BA4D-8CC6-6424E46A9142}" dt="2024-01-13T15:36:19.162" v="2984" actId="164"/>
          <ac:grpSpMkLst>
            <pc:docMk/>
            <pc:sldMk cId="736019928" sldId="330"/>
            <ac:grpSpMk id="14" creationId="{6DDD85AE-088E-D598-290C-851485837800}"/>
          </ac:grpSpMkLst>
        </pc:grpChg>
        <pc:grpChg chg="mod">
          <ac:chgData name="Kokchun Giang" userId="67e2125d-ec8c-4323-9653-9824a2ad815f" providerId="ADAL" clId="{10EEDAB3-2DB0-BA4D-8CC6-6424E46A9142}" dt="2024-01-13T15:33:56.468" v="2965" actId="164"/>
          <ac:grpSpMkLst>
            <pc:docMk/>
            <pc:sldMk cId="736019928" sldId="330"/>
            <ac:grpSpMk id="20" creationId="{93AAE242-3FE2-F3E9-3075-38B1FA31B23A}"/>
          </ac:grpSpMkLst>
        </pc:grpChg>
        <pc:grpChg chg="mod">
          <ac:chgData name="Kokchun Giang" userId="67e2125d-ec8c-4323-9653-9824a2ad815f" providerId="ADAL" clId="{10EEDAB3-2DB0-BA4D-8CC6-6424E46A9142}" dt="2024-01-13T15:33:56.468" v="2965" actId="164"/>
          <ac:grpSpMkLst>
            <pc:docMk/>
            <pc:sldMk cId="736019928" sldId="330"/>
            <ac:grpSpMk id="33" creationId="{C779328F-C3EF-4715-6B52-B78158D85E56}"/>
          </ac:grpSpMkLst>
        </pc:grpChg>
        <pc:grpChg chg="del mod">
          <ac:chgData name="Kokchun Giang" userId="67e2125d-ec8c-4323-9653-9824a2ad815f" providerId="ADAL" clId="{10EEDAB3-2DB0-BA4D-8CC6-6424E46A9142}" dt="2024-01-13T14:25:08.254" v="2706"/>
          <ac:grpSpMkLst>
            <pc:docMk/>
            <pc:sldMk cId="736019928" sldId="330"/>
            <ac:grpSpMk id="38" creationId="{234ACA94-4C86-A3F5-A69D-B6A3A2B0ADF2}"/>
          </ac:grpSpMkLst>
        </pc:grpChg>
        <pc:grpChg chg="add mod">
          <ac:chgData name="Kokchun Giang" userId="67e2125d-ec8c-4323-9653-9824a2ad815f" providerId="ADAL" clId="{10EEDAB3-2DB0-BA4D-8CC6-6424E46A9142}" dt="2024-01-13T15:36:07.020" v="2982" actId="164"/>
          <ac:grpSpMkLst>
            <pc:docMk/>
            <pc:sldMk cId="736019928" sldId="330"/>
            <ac:grpSpMk id="38" creationId="{AEEC0919-F5BC-F4A6-DDAC-0BD76C8AF15D}"/>
          </ac:grpSpMkLst>
        </pc:grpChg>
        <pc:grpChg chg="add mod">
          <ac:chgData name="Kokchun Giang" userId="67e2125d-ec8c-4323-9653-9824a2ad815f" providerId="ADAL" clId="{10EEDAB3-2DB0-BA4D-8CC6-6424E46A9142}" dt="2024-01-13T15:36:19.162" v="2984" actId="164"/>
          <ac:grpSpMkLst>
            <pc:docMk/>
            <pc:sldMk cId="736019928" sldId="330"/>
            <ac:grpSpMk id="47" creationId="{3496B0FC-16F1-8030-45A2-ADA78724FFE7}"/>
          </ac:grpSpMkLst>
        </pc:grpChg>
        <pc:grpChg chg="mod">
          <ac:chgData name="Kokchun Giang" userId="67e2125d-ec8c-4323-9653-9824a2ad815f" providerId="ADAL" clId="{10EEDAB3-2DB0-BA4D-8CC6-6424E46A9142}" dt="2024-01-13T15:33:56.468" v="2965" actId="164"/>
          <ac:grpSpMkLst>
            <pc:docMk/>
            <pc:sldMk cId="736019928" sldId="330"/>
            <ac:grpSpMk id="48" creationId="{534F14E7-7889-B5D4-BE38-2D8EC56038A1}"/>
          </ac:grpSpMkLst>
        </pc:grpChg>
        <pc:grpChg chg="mod">
          <ac:chgData name="Kokchun Giang" userId="67e2125d-ec8c-4323-9653-9824a2ad815f" providerId="ADAL" clId="{10EEDAB3-2DB0-BA4D-8CC6-6424E46A9142}" dt="2024-01-13T15:34:41.668" v="2968" actId="164"/>
          <ac:grpSpMkLst>
            <pc:docMk/>
            <pc:sldMk cId="736019928" sldId="330"/>
            <ac:grpSpMk id="59" creationId="{ADA7804D-FEAE-2A91-16AF-F993EDFBADBC}"/>
          </ac:grpSpMkLst>
        </pc:grpChg>
        <pc:grpChg chg="del mod">
          <ac:chgData name="Kokchun Giang" userId="67e2125d-ec8c-4323-9653-9824a2ad815f" providerId="ADAL" clId="{10EEDAB3-2DB0-BA4D-8CC6-6424E46A9142}" dt="2024-01-13T14:25:59.896" v="2761"/>
          <ac:grpSpMkLst>
            <pc:docMk/>
            <pc:sldMk cId="736019928" sldId="330"/>
            <ac:grpSpMk id="63" creationId="{11942690-B4E8-FEAA-D092-2915E86806E0}"/>
          </ac:grpSpMkLst>
        </pc:grpChg>
        <pc:grpChg chg="del mod">
          <ac:chgData name="Kokchun Giang" userId="67e2125d-ec8c-4323-9653-9824a2ad815f" providerId="ADAL" clId="{10EEDAB3-2DB0-BA4D-8CC6-6424E46A9142}" dt="2024-01-13T14:25:59.896" v="2761"/>
          <ac:grpSpMkLst>
            <pc:docMk/>
            <pc:sldMk cId="736019928" sldId="330"/>
            <ac:grpSpMk id="67" creationId="{A32CE50B-5336-AA3F-B250-F6536D311815}"/>
          </ac:grpSpMkLst>
        </pc:grpChg>
        <pc:grpChg chg="mod">
          <ac:chgData name="Kokchun Giang" userId="67e2125d-ec8c-4323-9653-9824a2ad815f" providerId="ADAL" clId="{10EEDAB3-2DB0-BA4D-8CC6-6424E46A9142}" dt="2024-01-13T15:34:41.668" v="2968" actId="164"/>
          <ac:grpSpMkLst>
            <pc:docMk/>
            <pc:sldMk cId="736019928" sldId="330"/>
            <ac:grpSpMk id="71" creationId="{5CF556B5-92CA-06A8-D7A7-6F30ED084D24}"/>
          </ac:grpSpMkLst>
        </pc:grpChg>
        <pc:grpChg chg="del mod">
          <ac:chgData name="Kokchun Giang" userId="67e2125d-ec8c-4323-9653-9824a2ad815f" providerId="ADAL" clId="{10EEDAB3-2DB0-BA4D-8CC6-6424E46A9142}" dt="2024-01-13T14:25:59.896" v="2761"/>
          <ac:grpSpMkLst>
            <pc:docMk/>
            <pc:sldMk cId="736019928" sldId="330"/>
            <ac:grpSpMk id="75" creationId="{1E24C787-1F74-4FA1-DDF9-4D939A75852A}"/>
          </ac:grpSpMkLst>
        </pc:grpChg>
        <pc:grpChg chg="del mod">
          <ac:chgData name="Kokchun Giang" userId="67e2125d-ec8c-4323-9653-9824a2ad815f" providerId="ADAL" clId="{10EEDAB3-2DB0-BA4D-8CC6-6424E46A9142}" dt="2024-01-13T14:25:59.896" v="2761"/>
          <ac:grpSpMkLst>
            <pc:docMk/>
            <pc:sldMk cId="736019928" sldId="330"/>
            <ac:grpSpMk id="84" creationId="{2498EB9E-B466-45A4-0A10-51FE9450B2DE}"/>
          </ac:grpSpMkLst>
        </pc:grpChg>
        <pc:grpChg chg="del mod">
          <ac:chgData name="Kokchun Giang" userId="67e2125d-ec8c-4323-9653-9824a2ad815f" providerId="ADAL" clId="{10EEDAB3-2DB0-BA4D-8CC6-6424E46A9142}" dt="2024-01-13T14:25:45.844" v="2741"/>
          <ac:grpSpMkLst>
            <pc:docMk/>
            <pc:sldMk cId="736019928" sldId="330"/>
            <ac:grpSpMk id="87" creationId="{7759A429-3A32-56DA-0777-01158A2E71F5}"/>
          </ac:grpSpMkLst>
        </pc:grpChg>
        <pc:grpChg chg="mod">
          <ac:chgData name="Kokchun Giang" userId="67e2125d-ec8c-4323-9653-9824a2ad815f" providerId="ADAL" clId="{10EEDAB3-2DB0-BA4D-8CC6-6424E46A9142}" dt="2024-01-13T15:34:41.668" v="2968" actId="164"/>
          <ac:grpSpMkLst>
            <pc:docMk/>
            <pc:sldMk cId="736019928" sldId="330"/>
            <ac:grpSpMk id="89" creationId="{51498C4E-E4CC-D4D5-1CB6-1172B358E870}"/>
          </ac:grpSpMkLst>
        </pc:grpChg>
        <pc:grpChg chg="del mod">
          <ac:chgData name="Kokchun Giang" userId="67e2125d-ec8c-4323-9653-9824a2ad815f" providerId="ADAL" clId="{10EEDAB3-2DB0-BA4D-8CC6-6424E46A9142}" dt="2024-01-13T14:25:50.176" v="2747"/>
          <ac:grpSpMkLst>
            <pc:docMk/>
            <pc:sldMk cId="736019928" sldId="330"/>
            <ac:grpSpMk id="93" creationId="{8ECDA8A4-CD4B-E449-1BDB-7FED302922FA}"/>
          </ac:grpSpMkLst>
        </pc:grpChg>
        <pc:grpChg chg="del mod">
          <ac:chgData name="Kokchun Giang" userId="67e2125d-ec8c-4323-9653-9824a2ad815f" providerId="ADAL" clId="{10EEDAB3-2DB0-BA4D-8CC6-6424E46A9142}" dt="2024-01-13T14:25:59.896" v="2761"/>
          <ac:grpSpMkLst>
            <pc:docMk/>
            <pc:sldMk cId="736019928" sldId="330"/>
            <ac:grpSpMk id="96" creationId="{606F7D17-9F94-8057-48A0-F55AE5DFC64E}"/>
          </ac:grpSpMkLst>
        </pc:grpChg>
        <pc:grpChg chg="del mod">
          <ac:chgData name="Kokchun Giang" userId="67e2125d-ec8c-4323-9653-9824a2ad815f" providerId="ADAL" clId="{10EEDAB3-2DB0-BA4D-8CC6-6424E46A9142}" dt="2024-01-13T14:25:59.896" v="2761"/>
          <ac:grpSpMkLst>
            <pc:docMk/>
            <pc:sldMk cId="736019928" sldId="330"/>
            <ac:grpSpMk id="100" creationId="{9179C125-AA77-0C17-3507-AB04F9AFA107}"/>
          </ac:grpSpMkLst>
        </pc:grpChg>
        <pc:grpChg chg="del mod">
          <ac:chgData name="Kokchun Giang" userId="67e2125d-ec8c-4323-9653-9824a2ad815f" providerId="ADAL" clId="{10EEDAB3-2DB0-BA4D-8CC6-6424E46A9142}" dt="2024-01-13T14:25:59.896" v="2761"/>
          <ac:grpSpMkLst>
            <pc:docMk/>
            <pc:sldMk cId="736019928" sldId="330"/>
            <ac:grpSpMk id="109" creationId="{16007E0C-7E41-EFFE-2F97-E3091127DFF7}"/>
          </ac:grpSpMkLst>
        </pc:grpChg>
        <pc:grpChg chg="mod">
          <ac:chgData name="Kokchun Giang" userId="67e2125d-ec8c-4323-9653-9824a2ad815f" providerId="ADAL" clId="{10EEDAB3-2DB0-BA4D-8CC6-6424E46A9142}" dt="2024-01-13T15:34:41.668" v="2968" actId="164"/>
          <ac:grpSpMkLst>
            <pc:docMk/>
            <pc:sldMk cId="736019928" sldId="330"/>
            <ac:grpSpMk id="111" creationId="{E29701FE-00B8-E0FA-1338-715651494AD1}"/>
          </ac:grpSpMkLst>
        </pc:grpChg>
        <pc:grpChg chg="mod">
          <ac:chgData name="Kokchun Giang" userId="67e2125d-ec8c-4323-9653-9824a2ad815f" providerId="ADAL" clId="{10EEDAB3-2DB0-BA4D-8CC6-6424E46A9142}" dt="2024-01-13T14:28:27.757" v="2839" actId="164"/>
          <ac:grpSpMkLst>
            <pc:docMk/>
            <pc:sldMk cId="736019928" sldId="330"/>
            <ac:grpSpMk id="129" creationId="{C339FB92-31F0-46C7-4216-F0DE0B820745}"/>
          </ac:grpSpMkLst>
        </pc:grpChg>
        <pc:grpChg chg="mod">
          <ac:chgData name="Kokchun Giang" userId="67e2125d-ec8c-4323-9653-9824a2ad815f" providerId="ADAL" clId="{10EEDAB3-2DB0-BA4D-8CC6-6424E46A9142}" dt="2024-01-13T15:34:41.668" v="2968" actId="164"/>
          <ac:grpSpMkLst>
            <pc:docMk/>
            <pc:sldMk cId="736019928" sldId="330"/>
            <ac:grpSpMk id="142" creationId="{B68E7A58-C9D7-CE11-4AD3-1FEEF65B3982}"/>
          </ac:grpSpMkLst>
        </pc:grpChg>
        <pc:grpChg chg="mod">
          <ac:chgData name="Kokchun Giang" userId="67e2125d-ec8c-4323-9653-9824a2ad815f" providerId="ADAL" clId="{10EEDAB3-2DB0-BA4D-8CC6-6424E46A9142}" dt="2024-01-13T15:34:41.668" v="2968" actId="164"/>
          <ac:grpSpMkLst>
            <pc:docMk/>
            <pc:sldMk cId="736019928" sldId="330"/>
            <ac:grpSpMk id="166" creationId="{228368BC-528B-F639-CB89-77C8D9553D83}"/>
          </ac:grpSpMkLst>
        </pc:grpChg>
        <pc:grpChg chg="mod">
          <ac:chgData name="Kokchun Giang" userId="67e2125d-ec8c-4323-9653-9824a2ad815f" providerId="ADAL" clId="{10EEDAB3-2DB0-BA4D-8CC6-6424E46A9142}" dt="2024-01-13T15:35:16.525" v="2972" actId="164"/>
          <ac:grpSpMkLst>
            <pc:docMk/>
            <pc:sldMk cId="736019928" sldId="330"/>
            <ac:grpSpMk id="167" creationId="{526EA904-B146-C01F-1A13-2D9103F9B56F}"/>
          </ac:grpSpMkLst>
        </pc:grpChg>
        <pc:grpChg chg="mod">
          <ac:chgData name="Kokchun Giang" userId="67e2125d-ec8c-4323-9653-9824a2ad815f" providerId="ADAL" clId="{10EEDAB3-2DB0-BA4D-8CC6-6424E46A9142}" dt="2024-01-13T15:34:41.668" v="2968" actId="164"/>
          <ac:grpSpMkLst>
            <pc:docMk/>
            <pc:sldMk cId="736019928" sldId="330"/>
            <ac:grpSpMk id="168" creationId="{0CA5462D-56D9-BBBC-070A-C13A482CA7FC}"/>
          </ac:grpSpMkLst>
        </pc:grpChg>
        <pc:grpChg chg="mod">
          <ac:chgData name="Kokchun Giang" userId="67e2125d-ec8c-4323-9653-9824a2ad815f" providerId="ADAL" clId="{10EEDAB3-2DB0-BA4D-8CC6-6424E46A9142}" dt="2024-01-13T15:34:41.668" v="2968" actId="164"/>
          <ac:grpSpMkLst>
            <pc:docMk/>
            <pc:sldMk cId="736019928" sldId="330"/>
            <ac:grpSpMk id="169" creationId="{D5A24DCB-1938-E943-A752-6588F2D01238}"/>
          </ac:grpSpMkLst>
        </pc:grpChg>
        <pc:grpChg chg="mod">
          <ac:chgData name="Kokchun Giang" userId="67e2125d-ec8c-4323-9653-9824a2ad815f" providerId="ADAL" clId="{10EEDAB3-2DB0-BA4D-8CC6-6424E46A9142}" dt="2024-01-13T15:34:41.668" v="2968" actId="164"/>
          <ac:grpSpMkLst>
            <pc:docMk/>
            <pc:sldMk cId="736019928" sldId="330"/>
            <ac:grpSpMk id="170" creationId="{B4CD74FA-0D96-3532-8562-38BE5C03D21E}"/>
          </ac:grpSpMkLst>
        </pc:grpChg>
        <pc:grpChg chg="mod">
          <ac:chgData name="Kokchun Giang" userId="67e2125d-ec8c-4323-9653-9824a2ad815f" providerId="ADAL" clId="{10EEDAB3-2DB0-BA4D-8CC6-6424E46A9142}" dt="2024-01-13T15:35:35.259" v="2975" actId="164"/>
          <ac:grpSpMkLst>
            <pc:docMk/>
            <pc:sldMk cId="736019928" sldId="330"/>
            <ac:grpSpMk id="176" creationId="{27CD2ED6-1A6A-D71E-6FC7-4BBA9FF53B81}"/>
          </ac:grpSpMkLst>
        </pc:grpChg>
        <pc:grpChg chg="mod">
          <ac:chgData name="Kokchun Giang" userId="67e2125d-ec8c-4323-9653-9824a2ad815f" providerId="ADAL" clId="{10EEDAB3-2DB0-BA4D-8CC6-6424E46A9142}" dt="2024-01-13T14:28:38.908" v="2841" actId="164"/>
          <ac:grpSpMkLst>
            <pc:docMk/>
            <pc:sldMk cId="736019928" sldId="330"/>
            <ac:grpSpMk id="193" creationId="{9A07AF01-7707-4C19-2871-88D5FA5E90CA}"/>
          </ac:grpSpMkLst>
        </pc:grpChg>
        <pc:grpChg chg="mod">
          <ac:chgData name="Kokchun Giang" userId="67e2125d-ec8c-4323-9653-9824a2ad815f" providerId="ADAL" clId="{10EEDAB3-2DB0-BA4D-8CC6-6424E46A9142}" dt="2024-01-13T14:28:38.908" v="2841" actId="164"/>
          <ac:grpSpMkLst>
            <pc:docMk/>
            <pc:sldMk cId="736019928" sldId="330"/>
            <ac:grpSpMk id="198" creationId="{F5DBB049-2565-5686-A0CE-7C0B597287A1}"/>
          </ac:grpSpMkLst>
        </pc:grpChg>
        <pc:grpChg chg="add mod">
          <ac:chgData name="Kokchun Giang" userId="67e2125d-ec8c-4323-9653-9824a2ad815f" providerId="ADAL" clId="{10EEDAB3-2DB0-BA4D-8CC6-6424E46A9142}" dt="2024-01-13T15:35:00.322" v="2970" actId="164"/>
          <ac:grpSpMkLst>
            <pc:docMk/>
            <pc:sldMk cId="736019928" sldId="330"/>
            <ac:grpSpMk id="199" creationId="{57C79D15-42BA-EE4E-EC3B-ED8BE80EE36D}"/>
          </ac:grpSpMkLst>
        </pc:grpChg>
        <pc:grpChg chg="add mod">
          <ac:chgData name="Kokchun Giang" userId="67e2125d-ec8c-4323-9653-9824a2ad815f" providerId="ADAL" clId="{10EEDAB3-2DB0-BA4D-8CC6-6424E46A9142}" dt="2024-01-13T14:29:26.650" v="2856" actId="164"/>
          <ac:grpSpMkLst>
            <pc:docMk/>
            <pc:sldMk cId="736019928" sldId="330"/>
            <ac:grpSpMk id="200" creationId="{C2B6FE8F-6566-6A55-4161-B1559C850A48}"/>
          </ac:grpSpMkLst>
        </pc:grpChg>
        <pc:grpChg chg="mod">
          <ac:chgData name="Kokchun Giang" userId="67e2125d-ec8c-4323-9653-9824a2ad815f" providerId="ADAL" clId="{10EEDAB3-2DB0-BA4D-8CC6-6424E46A9142}" dt="2024-01-13T15:36:07.020" v="2982" actId="164"/>
          <ac:grpSpMkLst>
            <pc:docMk/>
            <pc:sldMk cId="736019928" sldId="330"/>
            <ac:grpSpMk id="208" creationId="{B4F31CC2-46AE-E91C-E906-B39EEE8F84E3}"/>
          </ac:grpSpMkLst>
        </pc:grpChg>
        <pc:grpChg chg="mod">
          <ac:chgData name="Kokchun Giang" userId="67e2125d-ec8c-4323-9653-9824a2ad815f" providerId="ADAL" clId="{10EEDAB3-2DB0-BA4D-8CC6-6424E46A9142}" dt="2024-01-13T15:36:07.020" v="2982" actId="164"/>
          <ac:grpSpMkLst>
            <pc:docMk/>
            <pc:sldMk cId="736019928" sldId="330"/>
            <ac:grpSpMk id="211" creationId="{5BDCF639-0894-4C1E-3F16-93E6B5524276}"/>
          </ac:grpSpMkLst>
        </pc:grpChg>
        <pc:grpChg chg="add mod">
          <ac:chgData name="Kokchun Giang" userId="67e2125d-ec8c-4323-9653-9824a2ad815f" providerId="ADAL" clId="{10EEDAB3-2DB0-BA4D-8CC6-6424E46A9142}" dt="2024-01-13T14:29:26.650" v="2856" actId="164"/>
          <ac:grpSpMkLst>
            <pc:docMk/>
            <pc:sldMk cId="736019928" sldId="330"/>
            <ac:grpSpMk id="214" creationId="{BCE21403-51AD-8732-10B7-C32C57A72F4A}"/>
          </ac:grpSpMkLst>
        </pc:grpChg>
        <pc:grpChg chg="del">
          <ac:chgData name="Kokchun Giang" userId="67e2125d-ec8c-4323-9653-9824a2ad815f" providerId="ADAL" clId="{10EEDAB3-2DB0-BA4D-8CC6-6424E46A9142}" dt="2024-01-13T14:24:01.556" v="2646" actId="478"/>
          <ac:grpSpMkLst>
            <pc:docMk/>
            <pc:sldMk cId="736019928" sldId="330"/>
            <ac:grpSpMk id="345" creationId="{BC147FF4-1943-43EE-470E-2BBA4A586527}"/>
          </ac:grpSpMkLst>
        </pc:grpChg>
        <pc:grpChg chg="del">
          <ac:chgData name="Kokchun Giang" userId="67e2125d-ec8c-4323-9653-9824a2ad815f" providerId="ADAL" clId="{10EEDAB3-2DB0-BA4D-8CC6-6424E46A9142}" dt="2024-01-13T14:24:01.556" v="2646" actId="478"/>
          <ac:grpSpMkLst>
            <pc:docMk/>
            <pc:sldMk cId="736019928" sldId="330"/>
            <ac:grpSpMk id="422" creationId="{8DEE15A6-CDB8-E938-C3CA-34697B727313}"/>
          </ac:grpSpMkLst>
        </pc:grpChg>
        <pc:grpChg chg="del">
          <ac:chgData name="Kokchun Giang" userId="67e2125d-ec8c-4323-9653-9824a2ad815f" providerId="ADAL" clId="{10EEDAB3-2DB0-BA4D-8CC6-6424E46A9142}" dt="2024-01-13T14:24:01.556" v="2646" actId="478"/>
          <ac:grpSpMkLst>
            <pc:docMk/>
            <pc:sldMk cId="736019928" sldId="330"/>
            <ac:grpSpMk id="423" creationId="{AB7F12E8-846B-8DD4-690C-8E860B1AD727}"/>
          </ac:grpSpMkLst>
        </pc:grpChg>
        <pc:grpChg chg="del">
          <ac:chgData name="Kokchun Giang" userId="67e2125d-ec8c-4323-9653-9824a2ad815f" providerId="ADAL" clId="{10EEDAB3-2DB0-BA4D-8CC6-6424E46A9142}" dt="2024-01-13T14:24:01.556" v="2646" actId="478"/>
          <ac:grpSpMkLst>
            <pc:docMk/>
            <pc:sldMk cId="736019928" sldId="330"/>
            <ac:grpSpMk id="451" creationId="{246F418A-360D-C771-BE05-2B22C938B1B1}"/>
          </ac:grpSpMkLst>
        </pc:grpChg>
        <pc:grpChg chg="add del">
          <ac:chgData name="Kokchun Giang" userId="67e2125d-ec8c-4323-9653-9824a2ad815f" providerId="ADAL" clId="{10EEDAB3-2DB0-BA4D-8CC6-6424E46A9142}" dt="2024-01-13T14:24:22.734" v="2653" actId="478"/>
          <ac:grpSpMkLst>
            <pc:docMk/>
            <pc:sldMk cId="736019928" sldId="330"/>
            <ac:grpSpMk id="461" creationId="{C22E6217-841C-748A-AB78-71A836162597}"/>
          </ac:grpSpMkLst>
        </pc:grpChg>
        <pc:grpChg chg="add del">
          <ac:chgData name="Kokchun Giang" userId="67e2125d-ec8c-4323-9653-9824a2ad815f" providerId="ADAL" clId="{10EEDAB3-2DB0-BA4D-8CC6-6424E46A9142}" dt="2024-01-13T14:24:12.676" v="2649" actId="478"/>
          <ac:grpSpMkLst>
            <pc:docMk/>
            <pc:sldMk cId="736019928" sldId="330"/>
            <ac:grpSpMk id="464" creationId="{E9144AC6-0BBC-9A41-50E7-BF28A8799404}"/>
          </ac:grpSpMkLst>
        </pc:grpChg>
        <pc:grpChg chg="add del">
          <ac:chgData name="Kokchun Giang" userId="67e2125d-ec8c-4323-9653-9824a2ad815f" providerId="ADAL" clId="{10EEDAB3-2DB0-BA4D-8CC6-6424E46A9142}" dt="2024-01-13T14:24:22.734" v="2653" actId="478"/>
          <ac:grpSpMkLst>
            <pc:docMk/>
            <pc:sldMk cId="736019928" sldId="330"/>
            <ac:grpSpMk id="480" creationId="{BA334C43-7429-8C01-584B-39D43440CF3C}"/>
          </ac:grpSpMkLst>
        </pc:grpChg>
        <pc:grpChg chg="add del">
          <ac:chgData name="Kokchun Giang" userId="67e2125d-ec8c-4323-9653-9824a2ad815f" providerId="ADAL" clId="{10EEDAB3-2DB0-BA4D-8CC6-6424E46A9142}" dt="2024-01-13T14:24:12.676" v="2649" actId="478"/>
          <ac:grpSpMkLst>
            <pc:docMk/>
            <pc:sldMk cId="736019928" sldId="330"/>
            <ac:grpSpMk id="485" creationId="{24C2B882-0D10-6D14-846A-C6C488AA884A}"/>
          </ac:grpSpMkLst>
        </pc:grpChg>
        <pc:grpChg chg="add del">
          <ac:chgData name="Kokchun Giang" userId="67e2125d-ec8c-4323-9653-9824a2ad815f" providerId="ADAL" clId="{10EEDAB3-2DB0-BA4D-8CC6-6424E46A9142}" dt="2024-01-13T14:24:17.701" v="2651" actId="478"/>
          <ac:grpSpMkLst>
            <pc:docMk/>
            <pc:sldMk cId="736019928" sldId="330"/>
            <ac:grpSpMk id="497" creationId="{2333C0DC-8FEF-C833-BACA-3140AB407D3D}"/>
          </ac:grpSpMkLst>
        </pc:grpChg>
        <pc:grpChg chg="add del">
          <ac:chgData name="Kokchun Giang" userId="67e2125d-ec8c-4323-9653-9824a2ad815f" providerId="ADAL" clId="{10EEDAB3-2DB0-BA4D-8CC6-6424E46A9142}" dt="2024-01-13T14:24:12.676" v="2649" actId="478"/>
          <ac:grpSpMkLst>
            <pc:docMk/>
            <pc:sldMk cId="736019928" sldId="330"/>
            <ac:grpSpMk id="504" creationId="{47091483-E78D-2188-2652-DDA7E4BB06E0}"/>
          </ac:grpSpMkLst>
        </pc:grpChg>
        <pc:grpChg chg="add del">
          <ac:chgData name="Kokchun Giang" userId="67e2125d-ec8c-4323-9653-9824a2ad815f" providerId="ADAL" clId="{10EEDAB3-2DB0-BA4D-8CC6-6424E46A9142}" dt="2024-01-13T14:24:12.676" v="2649" actId="478"/>
          <ac:grpSpMkLst>
            <pc:docMk/>
            <pc:sldMk cId="736019928" sldId="330"/>
            <ac:grpSpMk id="529" creationId="{B767002A-5901-EFD6-2325-6D54EA927946}"/>
          </ac:grpSpMkLst>
        </pc:grpChg>
        <pc:grpChg chg="del">
          <ac:chgData name="Kokchun Giang" userId="67e2125d-ec8c-4323-9653-9824a2ad815f" providerId="ADAL" clId="{10EEDAB3-2DB0-BA4D-8CC6-6424E46A9142}" dt="2024-01-13T14:24:22.734" v="2653" actId="478"/>
          <ac:grpSpMkLst>
            <pc:docMk/>
            <pc:sldMk cId="736019928" sldId="330"/>
            <ac:grpSpMk id="537" creationId="{C8FD16CB-D19A-2364-360D-B2CA99C82CD7}"/>
          </ac:grpSpMkLst>
        </pc:grpChg>
        <pc:grpChg chg="del">
          <ac:chgData name="Kokchun Giang" userId="67e2125d-ec8c-4323-9653-9824a2ad815f" providerId="ADAL" clId="{10EEDAB3-2DB0-BA4D-8CC6-6424E46A9142}" dt="2024-01-13T14:24:22.734" v="2653" actId="478"/>
          <ac:grpSpMkLst>
            <pc:docMk/>
            <pc:sldMk cId="736019928" sldId="330"/>
            <ac:grpSpMk id="544" creationId="{849215A1-0523-31DF-0805-E8603F70B2E1}"/>
          </ac:grpSpMkLst>
        </pc:grpChg>
        <pc:grpChg chg="del">
          <ac:chgData name="Kokchun Giang" userId="67e2125d-ec8c-4323-9653-9824a2ad815f" providerId="ADAL" clId="{10EEDAB3-2DB0-BA4D-8CC6-6424E46A9142}" dt="2024-01-13T14:24:24.890" v="2654" actId="478"/>
          <ac:grpSpMkLst>
            <pc:docMk/>
            <pc:sldMk cId="736019928" sldId="330"/>
            <ac:grpSpMk id="551" creationId="{D6A9E99D-9E17-D1CD-7810-2809D971E802}"/>
          </ac:grpSpMkLst>
        </pc:grpChg>
        <pc:grpChg chg="del">
          <ac:chgData name="Kokchun Giang" userId="67e2125d-ec8c-4323-9653-9824a2ad815f" providerId="ADAL" clId="{10EEDAB3-2DB0-BA4D-8CC6-6424E46A9142}" dt="2024-01-13T14:24:24.890" v="2654" actId="478"/>
          <ac:grpSpMkLst>
            <pc:docMk/>
            <pc:sldMk cId="736019928" sldId="330"/>
            <ac:grpSpMk id="575" creationId="{5A99AAE6-D4C4-4650-07B1-1A8D76B90C68}"/>
          </ac:grpSpMkLst>
        </pc:grpChg>
        <pc:grpChg chg="add del">
          <ac:chgData name="Kokchun Giang" userId="67e2125d-ec8c-4323-9653-9824a2ad815f" providerId="ADAL" clId="{10EEDAB3-2DB0-BA4D-8CC6-6424E46A9142}" dt="2024-01-13T14:24:22.734" v="2653" actId="478"/>
          <ac:grpSpMkLst>
            <pc:docMk/>
            <pc:sldMk cId="736019928" sldId="330"/>
            <ac:grpSpMk id="624" creationId="{99C5C320-52CA-874D-E4DE-01B216F2C5F4}"/>
          </ac:grpSpMkLst>
        </pc:grpChg>
        <pc:grpChg chg="add del">
          <ac:chgData name="Kokchun Giang" userId="67e2125d-ec8c-4323-9653-9824a2ad815f" providerId="ADAL" clId="{10EEDAB3-2DB0-BA4D-8CC6-6424E46A9142}" dt="2024-01-13T14:24:17.701" v="2651" actId="478"/>
          <ac:grpSpMkLst>
            <pc:docMk/>
            <pc:sldMk cId="736019928" sldId="330"/>
            <ac:grpSpMk id="625" creationId="{0ABC0C29-A121-476A-E239-00F1BC59C4A7}"/>
          </ac:grpSpMkLst>
        </pc:grpChg>
        <pc:grpChg chg="add del">
          <ac:chgData name="Kokchun Giang" userId="67e2125d-ec8c-4323-9653-9824a2ad815f" providerId="ADAL" clId="{10EEDAB3-2DB0-BA4D-8CC6-6424E46A9142}" dt="2024-01-13T14:24:17.701" v="2651" actId="478"/>
          <ac:grpSpMkLst>
            <pc:docMk/>
            <pc:sldMk cId="736019928" sldId="330"/>
            <ac:grpSpMk id="635" creationId="{D0648BA5-3876-EE6F-8175-00EE5EB6F729}"/>
          </ac:grpSpMkLst>
        </pc:grpChg>
        <pc:grpChg chg="add del">
          <ac:chgData name="Kokchun Giang" userId="67e2125d-ec8c-4323-9653-9824a2ad815f" providerId="ADAL" clId="{10EEDAB3-2DB0-BA4D-8CC6-6424E46A9142}" dt="2024-01-13T14:24:17.701" v="2651" actId="478"/>
          <ac:grpSpMkLst>
            <pc:docMk/>
            <pc:sldMk cId="736019928" sldId="330"/>
            <ac:grpSpMk id="641" creationId="{2453E170-13CE-2EF6-B26A-DA3D4A14E7C9}"/>
          </ac:grpSpMkLst>
        </pc:grpChg>
        <pc:grpChg chg="add del">
          <ac:chgData name="Kokchun Giang" userId="67e2125d-ec8c-4323-9653-9824a2ad815f" providerId="ADAL" clId="{10EEDAB3-2DB0-BA4D-8CC6-6424E46A9142}" dt="2024-01-13T14:24:12.676" v="2649" actId="478"/>
          <ac:grpSpMkLst>
            <pc:docMk/>
            <pc:sldMk cId="736019928" sldId="330"/>
            <ac:grpSpMk id="645" creationId="{2924A00D-EFA7-E278-1D78-10C92A608DB7}"/>
          </ac:grpSpMkLst>
        </pc:grpChg>
        <pc:grpChg chg="add del">
          <ac:chgData name="Kokchun Giang" userId="67e2125d-ec8c-4323-9653-9824a2ad815f" providerId="ADAL" clId="{10EEDAB3-2DB0-BA4D-8CC6-6424E46A9142}" dt="2024-01-13T14:24:14.731" v="2650" actId="478"/>
          <ac:grpSpMkLst>
            <pc:docMk/>
            <pc:sldMk cId="736019928" sldId="330"/>
            <ac:grpSpMk id="650" creationId="{5E3AE9C0-772E-D137-AFE1-DB1F4AC05FAE}"/>
          </ac:grpSpMkLst>
        </pc:grpChg>
        <pc:grpChg chg="add del">
          <ac:chgData name="Kokchun Giang" userId="67e2125d-ec8c-4323-9653-9824a2ad815f" providerId="ADAL" clId="{10EEDAB3-2DB0-BA4D-8CC6-6424E46A9142}" dt="2024-01-13T14:24:12.676" v="2649" actId="478"/>
          <ac:grpSpMkLst>
            <pc:docMk/>
            <pc:sldMk cId="736019928" sldId="330"/>
            <ac:grpSpMk id="651" creationId="{2E50F777-0BAF-60B6-BFFA-884A2E5959D8}"/>
          </ac:grpSpMkLst>
        </pc:grpChg>
        <pc:grpChg chg="add del">
          <ac:chgData name="Kokchun Giang" userId="67e2125d-ec8c-4323-9653-9824a2ad815f" providerId="ADAL" clId="{10EEDAB3-2DB0-BA4D-8CC6-6424E46A9142}" dt="2024-01-13T14:24:12.676" v="2649" actId="478"/>
          <ac:grpSpMkLst>
            <pc:docMk/>
            <pc:sldMk cId="736019928" sldId="330"/>
            <ac:grpSpMk id="663" creationId="{BEA74F5B-DF05-0D51-F642-F6C8EF48468E}"/>
          </ac:grpSpMkLst>
        </pc:grpChg>
        <pc:grpChg chg="add del">
          <ac:chgData name="Kokchun Giang" userId="67e2125d-ec8c-4323-9653-9824a2ad815f" providerId="ADAL" clId="{10EEDAB3-2DB0-BA4D-8CC6-6424E46A9142}" dt="2024-01-13T14:24:17.701" v="2651" actId="478"/>
          <ac:grpSpMkLst>
            <pc:docMk/>
            <pc:sldMk cId="736019928" sldId="330"/>
            <ac:grpSpMk id="664" creationId="{B8A36093-DAD4-7509-B2EA-A4B48130D52F}"/>
          </ac:grpSpMkLst>
        </pc:grpChg>
        <pc:grpChg chg="add del">
          <ac:chgData name="Kokchun Giang" userId="67e2125d-ec8c-4323-9653-9824a2ad815f" providerId="ADAL" clId="{10EEDAB3-2DB0-BA4D-8CC6-6424E46A9142}" dt="2024-01-13T14:24:14.731" v="2650" actId="478"/>
          <ac:grpSpMkLst>
            <pc:docMk/>
            <pc:sldMk cId="736019928" sldId="330"/>
            <ac:grpSpMk id="681" creationId="{C7925577-FAFF-0B40-CC83-E2390100C0C4}"/>
          </ac:grpSpMkLst>
        </pc:grpChg>
        <pc:grpChg chg="add del">
          <ac:chgData name="Kokchun Giang" userId="67e2125d-ec8c-4323-9653-9824a2ad815f" providerId="ADAL" clId="{10EEDAB3-2DB0-BA4D-8CC6-6424E46A9142}" dt="2024-01-13T14:24:19.326" v="2652" actId="478"/>
          <ac:grpSpMkLst>
            <pc:docMk/>
            <pc:sldMk cId="736019928" sldId="330"/>
            <ac:grpSpMk id="686" creationId="{DAC6A95A-81F0-A4B7-0BC6-7B33E158EFF6}"/>
          </ac:grpSpMkLst>
        </pc:grpChg>
        <pc:grpChg chg="add del">
          <ac:chgData name="Kokchun Giang" userId="67e2125d-ec8c-4323-9653-9824a2ad815f" providerId="ADAL" clId="{10EEDAB3-2DB0-BA4D-8CC6-6424E46A9142}" dt="2024-01-13T14:24:12.676" v="2649" actId="478"/>
          <ac:grpSpMkLst>
            <pc:docMk/>
            <pc:sldMk cId="736019928" sldId="330"/>
            <ac:grpSpMk id="702" creationId="{DA629DDF-BBB4-BFA9-3135-B5E6D80D7BDF}"/>
          </ac:grpSpMkLst>
        </pc:grpChg>
        <pc:grpChg chg="del">
          <ac:chgData name="Kokchun Giang" userId="67e2125d-ec8c-4323-9653-9824a2ad815f" providerId="ADAL" clId="{10EEDAB3-2DB0-BA4D-8CC6-6424E46A9142}" dt="2024-01-13T14:24:22.734" v="2653" actId="478"/>
          <ac:grpSpMkLst>
            <pc:docMk/>
            <pc:sldMk cId="736019928" sldId="330"/>
            <ac:grpSpMk id="712" creationId="{67114681-6D8B-C4BF-B4F1-939E984545D1}"/>
          </ac:grpSpMkLst>
        </pc:grpChg>
        <pc:grpChg chg="del">
          <ac:chgData name="Kokchun Giang" userId="67e2125d-ec8c-4323-9653-9824a2ad815f" providerId="ADAL" clId="{10EEDAB3-2DB0-BA4D-8CC6-6424E46A9142}" dt="2024-01-13T14:24:24.890" v="2654" actId="478"/>
          <ac:grpSpMkLst>
            <pc:docMk/>
            <pc:sldMk cId="736019928" sldId="330"/>
            <ac:grpSpMk id="716" creationId="{7C5E3682-992B-D5F8-45E9-DC7F6FA7E894}"/>
          </ac:grpSpMkLst>
        </pc:grpChg>
        <pc:grpChg chg="del">
          <ac:chgData name="Kokchun Giang" userId="67e2125d-ec8c-4323-9653-9824a2ad815f" providerId="ADAL" clId="{10EEDAB3-2DB0-BA4D-8CC6-6424E46A9142}" dt="2024-01-13T14:24:27.246" v="2655" actId="478"/>
          <ac:grpSpMkLst>
            <pc:docMk/>
            <pc:sldMk cId="736019928" sldId="330"/>
            <ac:grpSpMk id="717" creationId="{A7FC279D-600E-7735-EC82-2ED806A9969A}"/>
          </ac:grpSpMkLst>
        </pc:grpChg>
        <pc:grpChg chg="del">
          <ac:chgData name="Kokchun Giang" userId="67e2125d-ec8c-4323-9653-9824a2ad815f" providerId="ADAL" clId="{10EEDAB3-2DB0-BA4D-8CC6-6424E46A9142}" dt="2024-01-13T14:24:22.734" v="2653" actId="478"/>
          <ac:grpSpMkLst>
            <pc:docMk/>
            <pc:sldMk cId="736019928" sldId="330"/>
            <ac:grpSpMk id="724" creationId="{46873D4E-A62C-F23E-C4FC-039B5580CAC1}"/>
          </ac:grpSpMkLst>
        </pc:grpChg>
        <pc:grpChg chg="del">
          <ac:chgData name="Kokchun Giang" userId="67e2125d-ec8c-4323-9653-9824a2ad815f" providerId="ADAL" clId="{10EEDAB3-2DB0-BA4D-8CC6-6424E46A9142}" dt="2024-01-13T14:24:22.734" v="2653" actId="478"/>
          <ac:grpSpMkLst>
            <pc:docMk/>
            <pc:sldMk cId="736019928" sldId="330"/>
            <ac:grpSpMk id="728" creationId="{89952036-BF2D-8F98-04ED-3ED491F1ABB0}"/>
          </ac:grpSpMkLst>
        </pc:grpChg>
        <pc:grpChg chg="del">
          <ac:chgData name="Kokchun Giang" userId="67e2125d-ec8c-4323-9653-9824a2ad815f" providerId="ADAL" clId="{10EEDAB3-2DB0-BA4D-8CC6-6424E46A9142}" dt="2024-01-13T14:24:24.890" v="2654" actId="478"/>
          <ac:grpSpMkLst>
            <pc:docMk/>
            <pc:sldMk cId="736019928" sldId="330"/>
            <ac:grpSpMk id="735" creationId="{077ED28E-740C-6A92-BF89-365426629768}"/>
          </ac:grpSpMkLst>
        </pc:grpChg>
        <pc:grpChg chg="del">
          <ac:chgData name="Kokchun Giang" userId="67e2125d-ec8c-4323-9653-9824a2ad815f" providerId="ADAL" clId="{10EEDAB3-2DB0-BA4D-8CC6-6424E46A9142}" dt="2024-01-13T14:24:14.731" v="2650" actId="478"/>
          <ac:grpSpMkLst>
            <pc:docMk/>
            <pc:sldMk cId="736019928" sldId="330"/>
            <ac:grpSpMk id="740" creationId="{9E281D9F-58D8-807E-9F37-4D31DE989445}"/>
          </ac:grpSpMkLst>
        </pc:grpChg>
        <pc:grpChg chg="del">
          <ac:chgData name="Kokchun Giang" userId="67e2125d-ec8c-4323-9653-9824a2ad815f" providerId="ADAL" clId="{10EEDAB3-2DB0-BA4D-8CC6-6424E46A9142}" dt="2024-01-13T14:24:22.734" v="2653" actId="478"/>
          <ac:grpSpMkLst>
            <pc:docMk/>
            <pc:sldMk cId="736019928" sldId="330"/>
            <ac:grpSpMk id="749" creationId="{F8EDFEC7-F4A1-42E5-DF02-9EF3ADD75E6D}"/>
          </ac:grpSpMkLst>
        </pc:grpChg>
        <pc:grpChg chg="del">
          <ac:chgData name="Kokchun Giang" userId="67e2125d-ec8c-4323-9653-9824a2ad815f" providerId="ADAL" clId="{10EEDAB3-2DB0-BA4D-8CC6-6424E46A9142}" dt="2024-01-13T14:24:24.890" v="2654" actId="478"/>
          <ac:grpSpMkLst>
            <pc:docMk/>
            <pc:sldMk cId="736019928" sldId="330"/>
            <ac:grpSpMk id="762" creationId="{5B21FA7B-3F9D-230A-C585-311C54BA75C6}"/>
          </ac:grpSpMkLst>
        </pc:grpChg>
        <pc:grpChg chg="del">
          <ac:chgData name="Kokchun Giang" userId="67e2125d-ec8c-4323-9653-9824a2ad815f" providerId="ADAL" clId="{10EEDAB3-2DB0-BA4D-8CC6-6424E46A9142}" dt="2024-01-13T14:24:24.890" v="2654" actId="478"/>
          <ac:grpSpMkLst>
            <pc:docMk/>
            <pc:sldMk cId="736019928" sldId="330"/>
            <ac:grpSpMk id="773" creationId="{6EE06C39-3898-80D6-5E2A-042CB3EA0D92}"/>
          </ac:grpSpMkLst>
        </pc:grpChg>
        <pc:grpChg chg="del">
          <ac:chgData name="Kokchun Giang" userId="67e2125d-ec8c-4323-9653-9824a2ad815f" providerId="ADAL" clId="{10EEDAB3-2DB0-BA4D-8CC6-6424E46A9142}" dt="2024-01-13T14:24:27.246" v="2655" actId="478"/>
          <ac:grpSpMkLst>
            <pc:docMk/>
            <pc:sldMk cId="736019928" sldId="330"/>
            <ac:grpSpMk id="774" creationId="{9B8EDCA8-00CB-5B0B-552C-0D8871CCD4EE}"/>
          </ac:grpSpMkLst>
        </pc:grpChg>
        <pc:grpChg chg="del">
          <ac:chgData name="Kokchun Giang" userId="67e2125d-ec8c-4323-9653-9824a2ad815f" providerId="ADAL" clId="{10EEDAB3-2DB0-BA4D-8CC6-6424E46A9142}" dt="2024-01-13T14:24:24.890" v="2654" actId="478"/>
          <ac:grpSpMkLst>
            <pc:docMk/>
            <pc:sldMk cId="736019928" sldId="330"/>
            <ac:grpSpMk id="778" creationId="{61CD52EC-8733-F58F-8726-36F49FB2BCA6}"/>
          </ac:grpSpMkLst>
        </pc:grpChg>
        <pc:grpChg chg="del">
          <ac:chgData name="Kokchun Giang" userId="67e2125d-ec8c-4323-9653-9824a2ad815f" providerId="ADAL" clId="{10EEDAB3-2DB0-BA4D-8CC6-6424E46A9142}" dt="2024-01-13T14:24:24.890" v="2654" actId="478"/>
          <ac:grpSpMkLst>
            <pc:docMk/>
            <pc:sldMk cId="736019928" sldId="330"/>
            <ac:grpSpMk id="787" creationId="{2CC028CF-0102-5FE9-DFD9-90D7F971512F}"/>
          </ac:grpSpMkLst>
        </pc:grpChg>
        <pc:grpChg chg="del">
          <ac:chgData name="Kokchun Giang" userId="67e2125d-ec8c-4323-9653-9824a2ad815f" providerId="ADAL" clId="{10EEDAB3-2DB0-BA4D-8CC6-6424E46A9142}" dt="2024-01-13T14:24:14.731" v="2650" actId="478"/>
          <ac:grpSpMkLst>
            <pc:docMk/>
            <pc:sldMk cId="736019928" sldId="330"/>
            <ac:grpSpMk id="788" creationId="{F85A2AE5-3F05-8903-E117-2D957B667F4F}"/>
          </ac:grpSpMkLst>
        </pc:grpChg>
        <pc:grpChg chg="del">
          <ac:chgData name="Kokchun Giang" userId="67e2125d-ec8c-4323-9653-9824a2ad815f" providerId="ADAL" clId="{10EEDAB3-2DB0-BA4D-8CC6-6424E46A9142}" dt="2024-01-13T14:24:24.890" v="2654" actId="478"/>
          <ac:grpSpMkLst>
            <pc:docMk/>
            <pc:sldMk cId="736019928" sldId="330"/>
            <ac:grpSpMk id="806" creationId="{B0E41D1F-7781-5CC2-AEA5-4E38E404660E}"/>
          </ac:grpSpMkLst>
        </pc:grpChg>
        <pc:grpChg chg="del">
          <ac:chgData name="Kokchun Giang" userId="67e2125d-ec8c-4323-9653-9824a2ad815f" providerId="ADAL" clId="{10EEDAB3-2DB0-BA4D-8CC6-6424E46A9142}" dt="2024-01-13T14:24:27.246" v="2655" actId="478"/>
          <ac:grpSpMkLst>
            <pc:docMk/>
            <pc:sldMk cId="736019928" sldId="330"/>
            <ac:grpSpMk id="807" creationId="{D1A8EAAC-BEE9-A639-A047-DB44E2DFC81B}"/>
          </ac:grpSpMkLst>
        </pc:grpChg>
        <pc:grpChg chg="del">
          <ac:chgData name="Kokchun Giang" userId="67e2125d-ec8c-4323-9653-9824a2ad815f" providerId="ADAL" clId="{10EEDAB3-2DB0-BA4D-8CC6-6424E46A9142}" dt="2024-01-13T14:24:24.890" v="2654" actId="478"/>
          <ac:grpSpMkLst>
            <pc:docMk/>
            <pc:sldMk cId="736019928" sldId="330"/>
            <ac:grpSpMk id="820" creationId="{79E2E2D4-9AB9-96FB-8010-DAD8DCDE44C6}"/>
          </ac:grpSpMkLst>
        </pc:grpChg>
        <pc:grpChg chg="del">
          <ac:chgData name="Kokchun Giang" userId="67e2125d-ec8c-4323-9653-9824a2ad815f" providerId="ADAL" clId="{10EEDAB3-2DB0-BA4D-8CC6-6424E46A9142}" dt="2024-01-13T14:24:27.246" v="2655" actId="478"/>
          <ac:grpSpMkLst>
            <pc:docMk/>
            <pc:sldMk cId="736019928" sldId="330"/>
            <ac:grpSpMk id="821" creationId="{0EC810FE-19C7-9FEA-58D4-30199F513347}"/>
          </ac:grpSpMkLst>
        </pc:grpChg>
        <pc:inkChg chg="add del">
          <ac:chgData name="Kokchun Giang" userId="67e2125d-ec8c-4323-9653-9824a2ad815f" providerId="ADAL" clId="{10EEDAB3-2DB0-BA4D-8CC6-6424E46A9142}" dt="2024-01-13T14:24:46.982" v="2664" actId="9405"/>
          <ac:inkMkLst>
            <pc:docMk/>
            <pc:sldMk cId="736019928" sldId="330"/>
            <ac:inkMk id="2" creationId="{F02EE399-3C6A-10D2-BCA9-F6A548518BDE}"/>
          </ac:inkMkLst>
        </pc:inkChg>
        <pc:inkChg chg="add del mod">
          <ac:chgData name="Kokchun Giang" userId="67e2125d-ec8c-4323-9653-9824a2ad815f" providerId="ADAL" clId="{10EEDAB3-2DB0-BA4D-8CC6-6424E46A9142}" dt="2024-01-13T14:24:46.591" v="2663" actId="9405"/>
          <ac:inkMkLst>
            <pc:docMk/>
            <pc:sldMk cId="736019928" sldId="330"/>
            <ac:inkMk id="3" creationId="{5CEF448C-BB29-F7AB-DFD8-052DB2E19693}"/>
          </ac:inkMkLst>
        </pc:inkChg>
        <pc:inkChg chg="add del mod">
          <ac:chgData name="Kokchun Giang" userId="67e2125d-ec8c-4323-9653-9824a2ad815f" providerId="ADAL" clId="{10EEDAB3-2DB0-BA4D-8CC6-6424E46A9142}" dt="2024-01-13T14:24:46.175" v="2662"/>
          <ac:inkMkLst>
            <pc:docMk/>
            <pc:sldMk cId="736019928" sldId="330"/>
            <ac:inkMk id="4" creationId="{2FAE7495-46E2-33A8-A017-A52C05AFF6E3}"/>
          </ac:inkMkLst>
        </pc:inkChg>
        <pc:inkChg chg="add mod">
          <ac:chgData name="Kokchun Giang" userId="67e2125d-ec8c-4323-9653-9824a2ad815f" providerId="ADAL" clId="{10EEDAB3-2DB0-BA4D-8CC6-6424E46A9142}" dt="2024-01-13T14:24:49.596" v="2671"/>
          <ac:inkMkLst>
            <pc:docMk/>
            <pc:sldMk cId="736019928" sldId="330"/>
            <ac:inkMk id="6" creationId="{E48B1285-AD70-917F-8054-6ACF39B928F4}"/>
          </ac:inkMkLst>
        </pc:inkChg>
        <pc:inkChg chg="add mod">
          <ac:chgData name="Kokchun Giang" userId="67e2125d-ec8c-4323-9653-9824a2ad815f" providerId="ADAL" clId="{10EEDAB3-2DB0-BA4D-8CC6-6424E46A9142}" dt="2024-01-13T14:24:49.596" v="2671"/>
          <ac:inkMkLst>
            <pc:docMk/>
            <pc:sldMk cId="736019928" sldId="330"/>
            <ac:inkMk id="7" creationId="{A7CF0BDF-86C3-BC6A-70CA-CABB3AB08719}"/>
          </ac:inkMkLst>
        </pc:inkChg>
        <pc:inkChg chg="add mod">
          <ac:chgData name="Kokchun Giang" userId="67e2125d-ec8c-4323-9653-9824a2ad815f" providerId="ADAL" clId="{10EEDAB3-2DB0-BA4D-8CC6-6424E46A9142}" dt="2024-01-13T14:24:49.596" v="2671"/>
          <ac:inkMkLst>
            <pc:docMk/>
            <pc:sldMk cId="736019928" sldId="330"/>
            <ac:inkMk id="8" creationId="{63C1C85D-91CF-864E-AF6F-F9726B942E62}"/>
          </ac:inkMkLst>
        </pc:inkChg>
        <pc:inkChg chg="add mod">
          <ac:chgData name="Kokchun Giang" userId="67e2125d-ec8c-4323-9653-9824a2ad815f" providerId="ADAL" clId="{10EEDAB3-2DB0-BA4D-8CC6-6424E46A9142}" dt="2024-01-13T14:24:49.596" v="2671"/>
          <ac:inkMkLst>
            <pc:docMk/>
            <pc:sldMk cId="736019928" sldId="330"/>
            <ac:inkMk id="9" creationId="{DF48661D-C1C9-36F0-2D99-CCAA7376D4E1}"/>
          </ac:inkMkLst>
        </pc:inkChg>
        <pc:inkChg chg="add mod">
          <ac:chgData name="Kokchun Giang" userId="67e2125d-ec8c-4323-9653-9824a2ad815f" providerId="ADAL" clId="{10EEDAB3-2DB0-BA4D-8CC6-6424E46A9142}" dt="2024-01-13T14:24:49.596" v="2671"/>
          <ac:inkMkLst>
            <pc:docMk/>
            <pc:sldMk cId="736019928" sldId="330"/>
            <ac:inkMk id="10" creationId="{33B458A6-5B1B-B378-A59F-2439E8B5E0E1}"/>
          </ac:inkMkLst>
        </pc:inkChg>
        <pc:inkChg chg="add mod">
          <ac:chgData name="Kokchun Giang" userId="67e2125d-ec8c-4323-9653-9824a2ad815f" providerId="ADAL" clId="{10EEDAB3-2DB0-BA4D-8CC6-6424E46A9142}" dt="2024-01-13T15:33:56.468" v="2965" actId="164"/>
          <ac:inkMkLst>
            <pc:docMk/>
            <pc:sldMk cId="736019928" sldId="330"/>
            <ac:inkMk id="11" creationId="{872D9E03-C651-AA49-5DB3-15DF85340E5B}"/>
          </ac:inkMkLst>
        </pc:inkChg>
        <pc:inkChg chg="add mod">
          <ac:chgData name="Kokchun Giang" userId="67e2125d-ec8c-4323-9653-9824a2ad815f" providerId="ADAL" clId="{10EEDAB3-2DB0-BA4D-8CC6-6424E46A9142}" dt="2024-01-13T14:24:53.045" v="2678"/>
          <ac:inkMkLst>
            <pc:docMk/>
            <pc:sldMk cId="736019928" sldId="330"/>
            <ac:inkMk id="13" creationId="{F490B119-CFFB-709B-14E3-EB17353056D4}"/>
          </ac:inkMkLst>
        </pc:inkChg>
        <pc:inkChg chg="add mod">
          <ac:chgData name="Kokchun Giang" userId="67e2125d-ec8c-4323-9653-9824a2ad815f" providerId="ADAL" clId="{10EEDAB3-2DB0-BA4D-8CC6-6424E46A9142}" dt="2024-01-13T14:24:53.045" v="2678"/>
          <ac:inkMkLst>
            <pc:docMk/>
            <pc:sldMk cId="736019928" sldId="330"/>
            <ac:inkMk id="15" creationId="{F3DC1E80-6778-7C5F-B3AB-69405D108DCC}"/>
          </ac:inkMkLst>
        </pc:inkChg>
        <pc:inkChg chg="add mod">
          <ac:chgData name="Kokchun Giang" userId="67e2125d-ec8c-4323-9653-9824a2ad815f" providerId="ADAL" clId="{10EEDAB3-2DB0-BA4D-8CC6-6424E46A9142}" dt="2024-01-13T14:24:53.045" v="2678"/>
          <ac:inkMkLst>
            <pc:docMk/>
            <pc:sldMk cId="736019928" sldId="330"/>
            <ac:inkMk id="16" creationId="{0D859D96-85D7-FF12-431E-28A575065590}"/>
          </ac:inkMkLst>
        </pc:inkChg>
        <pc:inkChg chg="add mod">
          <ac:chgData name="Kokchun Giang" userId="67e2125d-ec8c-4323-9653-9824a2ad815f" providerId="ADAL" clId="{10EEDAB3-2DB0-BA4D-8CC6-6424E46A9142}" dt="2024-01-13T14:24:53.045" v="2678"/>
          <ac:inkMkLst>
            <pc:docMk/>
            <pc:sldMk cId="736019928" sldId="330"/>
            <ac:inkMk id="17" creationId="{F048B9C3-0FAE-819C-4A74-83933F6D3177}"/>
          </ac:inkMkLst>
        </pc:inkChg>
        <pc:inkChg chg="add mod">
          <ac:chgData name="Kokchun Giang" userId="67e2125d-ec8c-4323-9653-9824a2ad815f" providerId="ADAL" clId="{10EEDAB3-2DB0-BA4D-8CC6-6424E46A9142}" dt="2024-01-13T14:24:53.045" v="2678"/>
          <ac:inkMkLst>
            <pc:docMk/>
            <pc:sldMk cId="736019928" sldId="330"/>
            <ac:inkMk id="18" creationId="{CA6E9111-6464-C3A0-4E2B-E02A6798D5AB}"/>
          </ac:inkMkLst>
        </pc:inkChg>
        <pc:inkChg chg="add mod">
          <ac:chgData name="Kokchun Giang" userId="67e2125d-ec8c-4323-9653-9824a2ad815f" providerId="ADAL" clId="{10EEDAB3-2DB0-BA4D-8CC6-6424E46A9142}" dt="2024-01-13T15:33:56.468" v="2965" actId="164"/>
          <ac:inkMkLst>
            <pc:docMk/>
            <pc:sldMk cId="736019928" sldId="330"/>
            <ac:inkMk id="19" creationId="{BB765E42-CAD9-8467-C57C-51A65A69ADE0}"/>
          </ac:inkMkLst>
        </pc:inkChg>
        <pc:inkChg chg="add mod">
          <ac:chgData name="Kokchun Giang" userId="67e2125d-ec8c-4323-9653-9824a2ad815f" providerId="ADAL" clId="{10EEDAB3-2DB0-BA4D-8CC6-6424E46A9142}" dt="2024-01-13T14:24:57.958" v="2690"/>
          <ac:inkMkLst>
            <pc:docMk/>
            <pc:sldMk cId="736019928" sldId="330"/>
            <ac:inkMk id="21" creationId="{E95522E8-AAEF-C195-1567-346751CA4577}"/>
          </ac:inkMkLst>
        </pc:inkChg>
        <pc:inkChg chg="add mod">
          <ac:chgData name="Kokchun Giang" userId="67e2125d-ec8c-4323-9653-9824a2ad815f" providerId="ADAL" clId="{10EEDAB3-2DB0-BA4D-8CC6-6424E46A9142}" dt="2024-01-13T14:24:57.958" v="2690"/>
          <ac:inkMkLst>
            <pc:docMk/>
            <pc:sldMk cId="736019928" sldId="330"/>
            <ac:inkMk id="22" creationId="{31F220A6-EB47-DCE8-0B83-1A49A000EFFD}"/>
          </ac:inkMkLst>
        </pc:inkChg>
        <pc:inkChg chg="add mod">
          <ac:chgData name="Kokchun Giang" userId="67e2125d-ec8c-4323-9653-9824a2ad815f" providerId="ADAL" clId="{10EEDAB3-2DB0-BA4D-8CC6-6424E46A9142}" dt="2024-01-13T14:24:57.958" v="2690"/>
          <ac:inkMkLst>
            <pc:docMk/>
            <pc:sldMk cId="736019928" sldId="330"/>
            <ac:inkMk id="23" creationId="{022BDA5A-3708-E627-569A-1CCA9D326F44}"/>
          </ac:inkMkLst>
        </pc:inkChg>
        <pc:inkChg chg="add mod">
          <ac:chgData name="Kokchun Giang" userId="67e2125d-ec8c-4323-9653-9824a2ad815f" providerId="ADAL" clId="{10EEDAB3-2DB0-BA4D-8CC6-6424E46A9142}" dt="2024-01-13T14:24:57.958" v="2690"/>
          <ac:inkMkLst>
            <pc:docMk/>
            <pc:sldMk cId="736019928" sldId="330"/>
            <ac:inkMk id="24" creationId="{D3599533-5A9B-06C2-F14D-3AFA8C90F9F5}"/>
          </ac:inkMkLst>
        </pc:inkChg>
        <pc:inkChg chg="add mod">
          <ac:chgData name="Kokchun Giang" userId="67e2125d-ec8c-4323-9653-9824a2ad815f" providerId="ADAL" clId="{10EEDAB3-2DB0-BA4D-8CC6-6424E46A9142}" dt="2024-01-13T14:24:57.958" v="2690"/>
          <ac:inkMkLst>
            <pc:docMk/>
            <pc:sldMk cId="736019928" sldId="330"/>
            <ac:inkMk id="25" creationId="{CD967B82-A920-3DB7-00D4-38AF0B56B944}"/>
          </ac:inkMkLst>
        </pc:inkChg>
        <pc:inkChg chg="add mod">
          <ac:chgData name="Kokchun Giang" userId="67e2125d-ec8c-4323-9653-9824a2ad815f" providerId="ADAL" clId="{10EEDAB3-2DB0-BA4D-8CC6-6424E46A9142}" dt="2024-01-13T14:24:57.958" v="2690"/>
          <ac:inkMkLst>
            <pc:docMk/>
            <pc:sldMk cId="736019928" sldId="330"/>
            <ac:inkMk id="26" creationId="{9A576853-0D8C-3E6D-0B0A-FCF719738BAB}"/>
          </ac:inkMkLst>
        </pc:inkChg>
        <pc:inkChg chg="add mod">
          <ac:chgData name="Kokchun Giang" userId="67e2125d-ec8c-4323-9653-9824a2ad815f" providerId="ADAL" clId="{10EEDAB3-2DB0-BA4D-8CC6-6424E46A9142}" dt="2024-01-13T14:24:57.958" v="2690"/>
          <ac:inkMkLst>
            <pc:docMk/>
            <pc:sldMk cId="736019928" sldId="330"/>
            <ac:inkMk id="27" creationId="{1264CA40-B7B3-8B8D-59DE-C088F0373F96}"/>
          </ac:inkMkLst>
        </pc:inkChg>
        <pc:inkChg chg="add mod">
          <ac:chgData name="Kokchun Giang" userId="67e2125d-ec8c-4323-9653-9824a2ad815f" providerId="ADAL" clId="{10EEDAB3-2DB0-BA4D-8CC6-6424E46A9142}" dt="2024-01-13T14:24:57.958" v="2690"/>
          <ac:inkMkLst>
            <pc:docMk/>
            <pc:sldMk cId="736019928" sldId="330"/>
            <ac:inkMk id="29" creationId="{01BE2D0F-428B-4135-6CE9-F65BCDA2A6C8}"/>
          </ac:inkMkLst>
        </pc:inkChg>
        <pc:inkChg chg="add mod">
          <ac:chgData name="Kokchun Giang" userId="67e2125d-ec8c-4323-9653-9824a2ad815f" providerId="ADAL" clId="{10EEDAB3-2DB0-BA4D-8CC6-6424E46A9142}" dt="2024-01-13T14:24:57.958" v="2690"/>
          <ac:inkMkLst>
            <pc:docMk/>
            <pc:sldMk cId="736019928" sldId="330"/>
            <ac:inkMk id="30" creationId="{192D3130-026A-41A5-EEBE-72CC7CEF1A76}"/>
          </ac:inkMkLst>
        </pc:inkChg>
        <pc:inkChg chg="add mod">
          <ac:chgData name="Kokchun Giang" userId="67e2125d-ec8c-4323-9653-9824a2ad815f" providerId="ADAL" clId="{10EEDAB3-2DB0-BA4D-8CC6-6424E46A9142}" dt="2024-01-13T14:24:57.958" v="2690"/>
          <ac:inkMkLst>
            <pc:docMk/>
            <pc:sldMk cId="736019928" sldId="330"/>
            <ac:inkMk id="31" creationId="{38877105-6A8B-8FC3-C2B3-BF42362CCC4D}"/>
          </ac:inkMkLst>
        </pc:inkChg>
        <pc:inkChg chg="add mod">
          <ac:chgData name="Kokchun Giang" userId="67e2125d-ec8c-4323-9653-9824a2ad815f" providerId="ADAL" clId="{10EEDAB3-2DB0-BA4D-8CC6-6424E46A9142}" dt="2024-01-13T14:24:57.958" v="2690"/>
          <ac:inkMkLst>
            <pc:docMk/>
            <pc:sldMk cId="736019928" sldId="330"/>
            <ac:inkMk id="32" creationId="{534CCD34-4E1D-95A3-2B2D-E85EED261383}"/>
          </ac:inkMkLst>
        </pc:inkChg>
        <pc:inkChg chg="add mod">
          <ac:chgData name="Kokchun Giang" userId="67e2125d-ec8c-4323-9653-9824a2ad815f" providerId="ADAL" clId="{10EEDAB3-2DB0-BA4D-8CC6-6424E46A9142}" dt="2024-01-13T15:33:56.468" v="2965" actId="164"/>
          <ac:inkMkLst>
            <pc:docMk/>
            <pc:sldMk cId="736019928" sldId="330"/>
            <ac:inkMk id="34" creationId="{7D4140E7-F0C1-F4EC-405E-DDA118262F87}"/>
          </ac:inkMkLst>
        </pc:inkChg>
        <pc:inkChg chg="add mod">
          <ac:chgData name="Kokchun Giang" userId="67e2125d-ec8c-4323-9653-9824a2ad815f" providerId="ADAL" clId="{10EEDAB3-2DB0-BA4D-8CC6-6424E46A9142}" dt="2024-01-13T14:25:08.254" v="2706"/>
          <ac:inkMkLst>
            <pc:docMk/>
            <pc:sldMk cId="736019928" sldId="330"/>
            <ac:inkMk id="35" creationId="{D4A7824C-9050-219F-DD92-D0CD19EEBEB8}"/>
          </ac:inkMkLst>
        </pc:inkChg>
        <pc:inkChg chg="add mod">
          <ac:chgData name="Kokchun Giang" userId="67e2125d-ec8c-4323-9653-9824a2ad815f" providerId="ADAL" clId="{10EEDAB3-2DB0-BA4D-8CC6-6424E46A9142}" dt="2024-01-13T14:25:08.254" v="2706"/>
          <ac:inkMkLst>
            <pc:docMk/>
            <pc:sldMk cId="736019928" sldId="330"/>
            <ac:inkMk id="36" creationId="{DF13CBBF-D3C5-13EB-69AE-ADF8E0DBCB5C}"/>
          </ac:inkMkLst>
        </pc:inkChg>
        <pc:inkChg chg="add mod">
          <ac:chgData name="Kokchun Giang" userId="67e2125d-ec8c-4323-9653-9824a2ad815f" providerId="ADAL" clId="{10EEDAB3-2DB0-BA4D-8CC6-6424E46A9142}" dt="2024-01-13T14:25:08.254" v="2706"/>
          <ac:inkMkLst>
            <pc:docMk/>
            <pc:sldMk cId="736019928" sldId="330"/>
            <ac:inkMk id="37" creationId="{C7B60EA3-9497-698B-CA6F-587A4A0A0ADD}"/>
          </ac:inkMkLst>
        </pc:inkChg>
        <pc:inkChg chg="add mod">
          <ac:chgData name="Kokchun Giang" userId="67e2125d-ec8c-4323-9653-9824a2ad815f" providerId="ADAL" clId="{10EEDAB3-2DB0-BA4D-8CC6-6424E46A9142}" dt="2024-01-13T14:25:08.254" v="2706"/>
          <ac:inkMkLst>
            <pc:docMk/>
            <pc:sldMk cId="736019928" sldId="330"/>
            <ac:inkMk id="39" creationId="{0FFC72A3-1863-6020-E879-6B8FBA6ED1AC}"/>
          </ac:inkMkLst>
        </pc:inkChg>
        <pc:inkChg chg="add mod">
          <ac:chgData name="Kokchun Giang" userId="67e2125d-ec8c-4323-9653-9824a2ad815f" providerId="ADAL" clId="{10EEDAB3-2DB0-BA4D-8CC6-6424E46A9142}" dt="2024-01-13T14:25:08.254" v="2706"/>
          <ac:inkMkLst>
            <pc:docMk/>
            <pc:sldMk cId="736019928" sldId="330"/>
            <ac:inkMk id="40" creationId="{06E674D5-D49A-83F9-2BA6-423D570115B3}"/>
          </ac:inkMkLst>
        </pc:inkChg>
        <pc:inkChg chg="add mod">
          <ac:chgData name="Kokchun Giang" userId="67e2125d-ec8c-4323-9653-9824a2ad815f" providerId="ADAL" clId="{10EEDAB3-2DB0-BA4D-8CC6-6424E46A9142}" dt="2024-01-13T14:25:08.254" v="2706"/>
          <ac:inkMkLst>
            <pc:docMk/>
            <pc:sldMk cId="736019928" sldId="330"/>
            <ac:inkMk id="41" creationId="{13154CD8-62CF-A933-ADE7-A7CAF7EDF723}"/>
          </ac:inkMkLst>
        </pc:inkChg>
        <pc:inkChg chg="add mod">
          <ac:chgData name="Kokchun Giang" userId="67e2125d-ec8c-4323-9653-9824a2ad815f" providerId="ADAL" clId="{10EEDAB3-2DB0-BA4D-8CC6-6424E46A9142}" dt="2024-01-13T14:25:08.254" v="2706"/>
          <ac:inkMkLst>
            <pc:docMk/>
            <pc:sldMk cId="736019928" sldId="330"/>
            <ac:inkMk id="42" creationId="{BB5460F9-A838-2417-121B-FB806BB726CC}"/>
          </ac:inkMkLst>
        </pc:inkChg>
        <pc:inkChg chg="add mod">
          <ac:chgData name="Kokchun Giang" userId="67e2125d-ec8c-4323-9653-9824a2ad815f" providerId="ADAL" clId="{10EEDAB3-2DB0-BA4D-8CC6-6424E46A9142}" dt="2024-01-13T14:25:08.254" v="2706"/>
          <ac:inkMkLst>
            <pc:docMk/>
            <pc:sldMk cId="736019928" sldId="330"/>
            <ac:inkMk id="43" creationId="{0F2E8FF7-CAAF-682C-298E-243F935632F3}"/>
          </ac:inkMkLst>
        </pc:inkChg>
        <pc:inkChg chg="add mod">
          <ac:chgData name="Kokchun Giang" userId="67e2125d-ec8c-4323-9653-9824a2ad815f" providerId="ADAL" clId="{10EEDAB3-2DB0-BA4D-8CC6-6424E46A9142}" dt="2024-01-13T14:25:08.254" v="2706"/>
          <ac:inkMkLst>
            <pc:docMk/>
            <pc:sldMk cId="736019928" sldId="330"/>
            <ac:inkMk id="44" creationId="{9F92D05E-1D79-A45B-2AF1-47E6437BCFC1}"/>
          </ac:inkMkLst>
        </pc:inkChg>
        <pc:inkChg chg="add mod">
          <ac:chgData name="Kokchun Giang" userId="67e2125d-ec8c-4323-9653-9824a2ad815f" providerId="ADAL" clId="{10EEDAB3-2DB0-BA4D-8CC6-6424E46A9142}" dt="2024-01-13T14:25:08.254" v="2706"/>
          <ac:inkMkLst>
            <pc:docMk/>
            <pc:sldMk cId="736019928" sldId="330"/>
            <ac:inkMk id="45" creationId="{D14D8F06-ABDD-33E8-7953-183BB61ED792}"/>
          </ac:inkMkLst>
        </pc:inkChg>
        <pc:inkChg chg="add mod">
          <ac:chgData name="Kokchun Giang" userId="67e2125d-ec8c-4323-9653-9824a2ad815f" providerId="ADAL" clId="{10EEDAB3-2DB0-BA4D-8CC6-6424E46A9142}" dt="2024-01-13T14:25:08.254" v="2706"/>
          <ac:inkMkLst>
            <pc:docMk/>
            <pc:sldMk cId="736019928" sldId="330"/>
            <ac:inkMk id="46" creationId="{3A295BB2-B51F-A219-671A-65217CE65A15}"/>
          </ac:inkMkLst>
        </pc:inkChg>
        <pc:inkChg chg="add del">
          <ac:chgData name="Kokchun Giang" userId="67e2125d-ec8c-4323-9653-9824a2ad815f" providerId="ADAL" clId="{10EEDAB3-2DB0-BA4D-8CC6-6424E46A9142}" dt="2024-01-13T14:25:07.981" v="2705" actId="9405"/>
          <ac:inkMkLst>
            <pc:docMk/>
            <pc:sldMk cId="736019928" sldId="330"/>
            <ac:inkMk id="47" creationId="{3EA2BAAA-4E27-32B2-DBC9-7F8B005A99FC}"/>
          </ac:inkMkLst>
        </pc:inkChg>
        <pc:inkChg chg="add mod">
          <ac:chgData name="Kokchun Giang" userId="67e2125d-ec8c-4323-9653-9824a2ad815f" providerId="ADAL" clId="{10EEDAB3-2DB0-BA4D-8CC6-6424E46A9142}" dt="2024-01-13T15:33:56.468" v="2965" actId="164"/>
          <ac:inkMkLst>
            <pc:docMk/>
            <pc:sldMk cId="736019928" sldId="330"/>
            <ac:inkMk id="50" creationId="{3639FD86-DEBA-7A9B-9CB0-F70118F3B191}"/>
          </ac:inkMkLst>
        </pc:inkChg>
        <pc:inkChg chg="add mod">
          <ac:chgData name="Kokchun Giang" userId="67e2125d-ec8c-4323-9653-9824a2ad815f" providerId="ADAL" clId="{10EEDAB3-2DB0-BA4D-8CC6-6424E46A9142}" dt="2024-01-13T15:34:41.668" v="2968" actId="164"/>
          <ac:inkMkLst>
            <pc:docMk/>
            <pc:sldMk cId="736019928" sldId="330"/>
            <ac:inkMk id="51" creationId="{1F45CF33-88EC-03C1-9886-4C3A7797FCAF}"/>
          </ac:inkMkLst>
        </pc:inkChg>
        <pc:inkChg chg="add mod">
          <ac:chgData name="Kokchun Giang" userId="67e2125d-ec8c-4323-9653-9824a2ad815f" providerId="ADAL" clId="{10EEDAB3-2DB0-BA4D-8CC6-6424E46A9142}" dt="2024-01-13T15:34:41.668" v="2968" actId="164"/>
          <ac:inkMkLst>
            <pc:docMk/>
            <pc:sldMk cId="736019928" sldId="330"/>
            <ac:inkMk id="52" creationId="{E0958533-8A85-93B2-E991-711D61E4D5EA}"/>
          </ac:inkMkLst>
        </pc:inkChg>
        <pc:inkChg chg="add mod">
          <ac:chgData name="Kokchun Giang" userId="67e2125d-ec8c-4323-9653-9824a2ad815f" providerId="ADAL" clId="{10EEDAB3-2DB0-BA4D-8CC6-6424E46A9142}" dt="2024-01-13T15:34:41.668" v="2968" actId="164"/>
          <ac:inkMkLst>
            <pc:docMk/>
            <pc:sldMk cId="736019928" sldId="330"/>
            <ac:inkMk id="53" creationId="{B2817C19-132F-56B1-668B-191747577E0D}"/>
          </ac:inkMkLst>
        </pc:inkChg>
        <pc:inkChg chg="add mod">
          <ac:chgData name="Kokchun Giang" userId="67e2125d-ec8c-4323-9653-9824a2ad815f" providerId="ADAL" clId="{10EEDAB3-2DB0-BA4D-8CC6-6424E46A9142}" dt="2024-01-13T14:25:29.527" v="2716"/>
          <ac:inkMkLst>
            <pc:docMk/>
            <pc:sldMk cId="736019928" sldId="330"/>
            <ac:inkMk id="54" creationId="{3A966FE5-0644-1FDF-B5E5-49D50EF549B1}"/>
          </ac:inkMkLst>
        </pc:inkChg>
        <pc:inkChg chg="add mod">
          <ac:chgData name="Kokchun Giang" userId="67e2125d-ec8c-4323-9653-9824a2ad815f" providerId="ADAL" clId="{10EEDAB3-2DB0-BA4D-8CC6-6424E46A9142}" dt="2024-01-13T14:25:29.527" v="2716"/>
          <ac:inkMkLst>
            <pc:docMk/>
            <pc:sldMk cId="736019928" sldId="330"/>
            <ac:inkMk id="55" creationId="{66A83F32-BECB-CDE0-B52F-F71BC31BEB09}"/>
          </ac:inkMkLst>
        </pc:inkChg>
        <pc:inkChg chg="add mod">
          <ac:chgData name="Kokchun Giang" userId="67e2125d-ec8c-4323-9653-9824a2ad815f" providerId="ADAL" clId="{10EEDAB3-2DB0-BA4D-8CC6-6424E46A9142}" dt="2024-01-13T14:25:29.527" v="2716"/>
          <ac:inkMkLst>
            <pc:docMk/>
            <pc:sldMk cId="736019928" sldId="330"/>
            <ac:inkMk id="56" creationId="{65208474-8E78-4623-B01C-95C77C27FD81}"/>
          </ac:inkMkLst>
        </pc:inkChg>
        <pc:inkChg chg="add mod">
          <ac:chgData name="Kokchun Giang" userId="67e2125d-ec8c-4323-9653-9824a2ad815f" providerId="ADAL" clId="{10EEDAB3-2DB0-BA4D-8CC6-6424E46A9142}" dt="2024-01-13T14:25:29.527" v="2716"/>
          <ac:inkMkLst>
            <pc:docMk/>
            <pc:sldMk cId="736019928" sldId="330"/>
            <ac:inkMk id="57" creationId="{457CFB15-BFED-4CBD-4897-7DECEA8B2B9E}"/>
          </ac:inkMkLst>
        </pc:inkChg>
        <pc:inkChg chg="add mod">
          <ac:chgData name="Kokchun Giang" userId="67e2125d-ec8c-4323-9653-9824a2ad815f" providerId="ADAL" clId="{10EEDAB3-2DB0-BA4D-8CC6-6424E46A9142}" dt="2024-01-13T14:25:29.527" v="2716"/>
          <ac:inkMkLst>
            <pc:docMk/>
            <pc:sldMk cId="736019928" sldId="330"/>
            <ac:inkMk id="58" creationId="{A0FC808F-043B-4B9E-28F0-8784A97E97D5}"/>
          </ac:inkMkLst>
        </pc:inkChg>
        <pc:inkChg chg="add mod">
          <ac:chgData name="Kokchun Giang" userId="67e2125d-ec8c-4323-9653-9824a2ad815f" providerId="ADAL" clId="{10EEDAB3-2DB0-BA4D-8CC6-6424E46A9142}" dt="2024-01-13T14:25:59.896" v="2761"/>
          <ac:inkMkLst>
            <pc:docMk/>
            <pc:sldMk cId="736019928" sldId="330"/>
            <ac:inkMk id="60" creationId="{AAA94601-AED9-7B21-C33D-C313BCBDB4DB}"/>
          </ac:inkMkLst>
        </pc:inkChg>
        <pc:inkChg chg="add mod">
          <ac:chgData name="Kokchun Giang" userId="67e2125d-ec8c-4323-9653-9824a2ad815f" providerId="ADAL" clId="{10EEDAB3-2DB0-BA4D-8CC6-6424E46A9142}" dt="2024-01-13T14:25:59.896" v="2761"/>
          <ac:inkMkLst>
            <pc:docMk/>
            <pc:sldMk cId="736019928" sldId="330"/>
            <ac:inkMk id="61" creationId="{3D3BEAD0-934A-4012-9EB5-E6489AEE5A34}"/>
          </ac:inkMkLst>
        </pc:inkChg>
        <pc:inkChg chg="add mod">
          <ac:chgData name="Kokchun Giang" userId="67e2125d-ec8c-4323-9653-9824a2ad815f" providerId="ADAL" clId="{10EEDAB3-2DB0-BA4D-8CC6-6424E46A9142}" dt="2024-01-13T14:25:59.896" v="2761"/>
          <ac:inkMkLst>
            <pc:docMk/>
            <pc:sldMk cId="736019928" sldId="330"/>
            <ac:inkMk id="62" creationId="{2AD77A8C-8E72-B77D-D847-B3D75324CE48}"/>
          </ac:inkMkLst>
        </pc:inkChg>
        <pc:inkChg chg="add mod">
          <ac:chgData name="Kokchun Giang" userId="67e2125d-ec8c-4323-9653-9824a2ad815f" providerId="ADAL" clId="{10EEDAB3-2DB0-BA4D-8CC6-6424E46A9142}" dt="2024-01-13T14:25:59.896" v="2761"/>
          <ac:inkMkLst>
            <pc:docMk/>
            <pc:sldMk cId="736019928" sldId="330"/>
            <ac:inkMk id="64" creationId="{C05142E0-DB13-FAA2-79C6-C0929468D828}"/>
          </ac:inkMkLst>
        </pc:inkChg>
        <pc:inkChg chg="add mod">
          <ac:chgData name="Kokchun Giang" userId="67e2125d-ec8c-4323-9653-9824a2ad815f" providerId="ADAL" clId="{10EEDAB3-2DB0-BA4D-8CC6-6424E46A9142}" dt="2024-01-13T14:25:59.896" v="2761"/>
          <ac:inkMkLst>
            <pc:docMk/>
            <pc:sldMk cId="736019928" sldId="330"/>
            <ac:inkMk id="65" creationId="{30A1FF48-D14B-DE5B-E0EC-6E4A9D71D368}"/>
          </ac:inkMkLst>
        </pc:inkChg>
        <pc:inkChg chg="add mod">
          <ac:chgData name="Kokchun Giang" userId="67e2125d-ec8c-4323-9653-9824a2ad815f" providerId="ADAL" clId="{10EEDAB3-2DB0-BA4D-8CC6-6424E46A9142}" dt="2024-01-13T14:25:59.896" v="2761"/>
          <ac:inkMkLst>
            <pc:docMk/>
            <pc:sldMk cId="736019928" sldId="330"/>
            <ac:inkMk id="66" creationId="{3A1F8752-14A6-CF37-88B6-2F0869C0CDFB}"/>
          </ac:inkMkLst>
        </pc:inkChg>
        <pc:inkChg chg="add mod">
          <ac:chgData name="Kokchun Giang" userId="67e2125d-ec8c-4323-9653-9824a2ad815f" providerId="ADAL" clId="{10EEDAB3-2DB0-BA4D-8CC6-6424E46A9142}" dt="2024-01-13T14:25:37.206" v="2728"/>
          <ac:inkMkLst>
            <pc:docMk/>
            <pc:sldMk cId="736019928" sldId="330"/>
            <ac:inkMk id="68" creationId="{82A16D0B-CBCA-F787-A2D7-10615A8F5AA1}"/>
          </ac:inkMkLst>
        </pc:inkChg>
        <pc:inkChg chg="add mod">
          <ac:chgData name="Kokchun Giang" userId="67e2125d-ec8c-4323-9653-9824a2ad815f" providerId="ADAL" clId="{10EEDAB3-2DB0-BA4D-8CC6-6424E46A9142}" dt="2024-01-13T14:25:37.206" v="2728"/>
          <ac:inkMkLst>
            <pc:docMk/>
            <pc:sldMk cId="736019928" sldId="330"/>
            <ac:inkMk id="69" creationId="{006BF70E-9179-D07C-A041-2CCF406C3EFD}"/>
          </ac:inkMkLst>
        </pc:inkChg>
        <pc:inkChg chg="add mod">
          <ac:chgData name="Kokchun Giang" userId="67e2125d-ec8c-4323-9653-9824a2ad815f" providerId="ADAL" clId="{10EEDAB3-2DB0-BA4D-8CC6-6424E46A9142}" dt="2024-01-13T15:34:41.668" v="2968" actId="164"/>
          <ac:inkMkLst>
            <pc:docMk/>
            <pc:sldMk cId="736019928" sldId="330"/>
            <ac:inkMk id="70" creationId="{FED608FB-A4FD-6FE9-D008-C127DBA93D8B}"/>
          </ac:inkMkLst>
        </pc:inkChg>
        <pc:inkChg chg="add mod">
          <ac:chgData name="Kokchun Giang" userId="67e2125d-ec8c-4323-9653-9824a2ad815f" providerId="ADAL" clId="{10EEDAB3-2DB0-BA4D-8CC6-6424E46A9142}" dt="2024-01-13T14:25:59.896" v="2761"/>
          <ac:inkMkLst>
            <pc:docMk/>
            <pc:sldMk cId="736019928" sldId="330"/>
            <ac:inkMk id="72" creationId="{46C236EF-D5F8-5ADC-E45B-181C4F119FCF}"/>
          </ac:inkMkLst>
        </pc:inkChg>
        <pc:inkChg chg="add mod">
          <ac:chgData name="Kokchun Giang" userId="67e2125d-ec8c-4323-9653-9824a2ad815f" providerId="ADAL" clId="{10EEDAB3-2DB0-BA4D-8CC6-6424E46A9142}" dt="2024-01-13T14:25:59.896" v="2761"/>
          <ac:inkMkLst>
            <pc:docMk/>
            <pc:sldMk cId="736019928" sldId="330"/>
            <ac:inkMk id="73" creationId="{4EE251EB-5D7B-4EDA-0275-479CCC44C023}"/>
          </ac:inkMkLst>
        </pc:inkChg>
        <pc:inkChg chg="add mod">
          <ac:chgData name="Kokchun Giang" userId="67e2125d-ec8c-4323-9653-9824a2ad815f" providerId="ADAL" clId="{10EEDAB3-2DB0-BA4D-8CC6-6424E46A9142}" dt="2024-01-13T14:25:59.896" v="2761"/>
          <ac:inkMkLst>
            <pc:docMk/>
            <pc:sldMk cId="736019928" sldId="330"/>
            <ac:inkMk id="74" creationId="{56B982AB-E379-E795-3E4B-447820E5D8F1}"/>
          </ac:inkMkLst>
        </pc:inkChg>
        <pc:inkChg chg="add mod">
          <ac:chgData name="Kokchun Giang" userId="67e2125d-ec8c-4323-9653-9824a2ad815f" providerId="ADAL" clId="{10EEDAB3-2DB0-BA4D-8CC6-6424E46A9142}" dt="2024-01-13T14:25:59.896" v="2761"/>
          <ac:inkMkLst>
            <pc:docMk/>
            <pc:sldMk cId="736019928" sldId="330"/>
            <ac:inkMk id="77" creationId="{10C704C9-6D80-77BC-A4EF-06E0BE559515}"/>
          </ac:inkMkLst>
        </pc:inkChg>
        <pc:inkChg chg="add mod">
          <ac:chgData name="Kokchun Giang" userId="67e2125d-ec8c-4323-9653-9824a2ad815f" providerId="ADAL" clId="{10EEDAB3-2DB0-BA4D-8CC6-6424E46A9142}" dt="2024-01-13T14:25:59.896" v="2761"/>
          <ac:inkMkLst>
            <pc:docMk/>
            <pc:sldMk cId="736019928" sldId="330"/>
            <ac:inkMk id="80" creationId="{3845C6A5-F9A0-0DB0-F4E1-4FCACF487632}"/>
          </ac:inkMkLst>
        </pc:inkChg>
        <pc:inkChg chg="add mod">
          <ac:chgData name="Kokchun Giang" userId="67e2125d-ec8c-4323-9653-9824a2ad815f" providerId="ADAL" clId="{10EEDAB3-2DB0-BA4D-8CC6-6424E46A9142}" dt="2024-01-13T14:25:59.896" v="2761"/>
          <ac:inkMkLst>
            <pc:docMk/>
            <pc:sldMk cId="736019928" sldId="330"/>
            <ac:inkMk id="82" creationId="{6034DC8C-E580-CF90-7622-24AA85BB3994}"/>
          </ac:inkMkLst>
        </pc:inkChg>
        <pc:inkChg chg="add mod">
          <ac:chgData name="Kokchun Giang" userId="67e2125d-ec8c-4323-9653-9824a2ad815f" providerId="ADAL" clId="{10EEDAB3-2DB0-BA4D-8CC6-6424E46A9142}" dt="2024-01-13T14:25:45.844" v="2741"/>
          <ac:inkMkLst>
            <pc:docMk/>
            <pc:sldMk cId="736019928" sldId="330"/>
            <ac:inkMk id="85" creationId="{538A06CF-9293-C6A5-E3B9-236CB9517C47}"/>
          </ac:inkMkLst>
        </pc:inkChg>
        <pc:inkChg chg="add mod">
          <ac:chgData name="Kokchun Giang" userId="67e2125d-ec8c-4323-9653-9824a2ad815f" providerId="ADAL" clId="{10EEDAB3-2DB0-BA4D-8CC6-6424E46A9142}" dt="2024-01-13T14:25:45.844" v="2741"/>
          <ac:inkMkLst>
            <pc:docMk/>
            <pc:sldMk cId="736019928" sldId="330"/>
            <ac:inkMk id="86" creationId="{BC101ACB-56B1-DEBF-1A0D-9A4235F92F2F}"/>
          </ac:inkMkLst>
        </pc:inkChg>
        <pc:inkChg chg="add mod">
          <ac:chgData name="Kokchun Giang" userId="67e2125d-ec8c-4323-9653-9824a2ad815f" providerId="ADAL" clId="{10EEDAB3-2DB0-BA4D-8CC6-6424E46A9142}" dt="2024-01-13T14:25:45.844" v="2741"/>
          <ac:inkMkLst>
            <pc:docMk/>
            <pc:sldMk cId="736019928" sldId="330"/>
            <ac:inkMk id="88" creationId="{3CE3571A-3B9C-C9EF-4E81-ABA640848EDC}"/>
          </ac:inkMkLst>
        </pc:inkChg>
        <pc:inkChg chg="add mod">
          <ac:chgData name="Kokchun Giang" userId="67e2125d-ec8c-4323-9653-9824a2ad815f" providerId="ADAL" clId="{10EEDAB3-2DB0-BA4D-8CC6-6424E46A9142}" dt="2024-01-13T14:25:59.896" v="2761"/>
          <ac:inkMkLst>
            <pc:docMk/>
            <pc:sldMk cId="736019928" sldId="330"/>
            <ac:inkMk id="90" creationId="{C5AF0C43-7F73-943A-4742-668871CE26FA}"/>
          </ac:inkMkLst>
        </pc:inkChg>
        <pc:inkChg chg="add mod">
          <ac:chgData name="Kokchun Giang" userId="67e2125d-ec8c-4323-9653-9824a2ad815f" providerId="ADAL" clId="{10EEDAB3-2DB0-BA4D-8CC6-6424E46A9142}" dt="2024-01-13T14:25:59.896" v="2761"/>
          <ac:inkMkLst>
            <pc:docMk/>
            <pc:sldMk cId="736019928" sldId="330"/>
            <ac:inkMk id="91" creationId="{C687541A-AEF4-E031-1A55-6090E33E9327}"/>
          </ac:inkMkLst>
        </pc:inkChg>
        <pc:inkChg chg="add mod">
          <ac:chgData name="Kokchun Giang" userId="67e2125d-ec8c-4323-9653-9824a2ad815f" providerId="ADAL" clId="{10EEDAB3-2DB0-BA4D-8CC6-6424E46A9142}" dt="2024-01-13T14:25:59.896" v="2761"/>
          <ac:inkMkLst>
            <pc:docMk/>
            <pc:sldMk cId="736019928" sldId="330"/>
            <ac:inkMk id="92" creationId="{B590A23A-8308-60D4-FEA9-B8F16648BA7A}"/>
          </ac:inkMkLst>
        </pc:inkChg>
        <pc:inkChg chg="add mod">
          <ac:chgData name="Kokchun Giang" userId="67e2125d-ec8c-4323-9653-9824a2ad815f" providerId="ADAL" clId="{10EEDAB3-2DB0-BA4D-8CC6-6424E46A9142}" dt="2024-01-13T14:25:59.896" v="2761"/>
          <ac:inkMkLst>
            <pc:docMk/>
            <pc:sldMk cId="736019928" sldId="330"/>
            <ac:inkMk id="94" creationId="{4B43540C-4AD5-26BE-6C12-3E9387AFD53C}"/>
          </ac:inkMkLst>
        </pc:inkChg>
        <pc:inkChg chg="add mod">
          <ac:chgData name="Kokchun Giang" userId="67e2125d-ec8c-4323-9653-9824a2ad815f" providerId="ADAL" clId="{10EEDAB3-2DB0-BA4D-8CC6-6424E46A9142}" dt="2024-01-13T14:25:59.896" v="2761"/>
          <ac:inkMkLst>
            <pc:docMk/>
            <pc:sldMk cId="736019928" sldId="330"/>
            <ac:inkMk id="97" creationId="{9007E587-5C64-C108-2B1A-1891FEB000A6}"/>
          </ac:inkMkLst>
        </pc:inkChg>
        <pc:inkChg chg="add mod">
          <ac:chgData name="Kokchun Giang" userId="67e2125d-ec8c-4323-9653-9824a2ad815f" providerId="ADAL" clId="{10EEDAB3-2DB0-BA4D-8CC6-6424E46A9142}" dt="2024-01-13T14:25:59.896" v="2761"/>
          <ac:inkMkLst>
            <pc:docMk/>
            <pc:sldMk cId="736019928" sldId="330"/>
            <ac:inkMk id="98" creationId="{FCC1BC7B-B3BE-1273-31E4-8379EF6D05D3}"/>
          </ac:inkMkLst>
        </pc:inkChg>
        <pc:inkChg chg="add mod">
          <ac:chgData name="Kokchun Giang" userId="67e2125d-ec8c-4323-9653-9824a2ad815f" providerId="ADAL" clId="{10EEDAB3-2DB0-BA4D-8CC6-6424E46A9142}" dt="2024-01-13T14:25:59.896" v="2761"/>
          <ac:inkMkLst>
            <pc:docMk/>
            <pc:sldMk cId="736019928" sldId="330"/>
            <ac:inkMk id="99" creationId="{03992291-15A3-9C67-BDF7-E9163C51DE06}"/>
          </ac:inkMkLst>
        </pc:inkChg>
        <pc:inkChg chg="add mod">
          <ac:chgData name="Kokchun Giang" userId="67e2125d-ec8c-4323-9653-9824a2ad815f" providerId="ADAL" clId="{10EEDAB3-2DB0-BA4D-8CC6-6424E46A9142}" dt="2024-01-13T15:34:41.668" v="2968" actId="164"/>
          <ac:inkMkLst>
            <pc:docMk/>
            <pc:sldMk cId="736019928" sldId="330"/>
            <ac:inkMk id="101" creationId="{C2E67F88-B433-7477-C1BA-BAC48E4505D8}"/>
          </ac:inkMkLst>
        </pc:inkChg>
        <pc:inkChg chg="add mod">
          <ac:chgData name="Kokchun Giang" userId="67e2125d-ec8c-4323-9653-9824a2ad815f" providerId="ADAL" clId="{10EEDAB3-2DB0-BA4D-8CC6-6424E46A9142}" dt="2024-01-13T14:25:59.896" v="2761"/>
          <ac:inkMkLst>
            <pc:docMk/>
            <pc:sldMk cId="736019928" sldId="330"/>
            <ac:inkMk id="103" creationId="{F5AEF22C-C293-92A2-59EF-F916C7B3B9CC}"/>
          </ac:inkMkLst>
        </pc:inkChg>
        <pc:inkChg chg="add mod">
          <ac:chgData name="Kokchun Giang" userId="67e2125d-ec8c-4323-9653-9824a2ad815f" providerId="ADAL" clId="{10EEDAB3-2DB0-BA4D-8CC6-6424E46A9142}" dt="2024-01-13T14:25:59.896" v="2761"/>
          <ac:inkMkLst>
            <pc:docMk/>
            <pc:sldMk cId="736019928" sldId="330"/>
            <ac:inkMk id="104" creationId="{B7C80E33-E584-A917-2115-5D86ECDBB81E}"/>
          </ac:inkMkLst>
        </pc:inkChg>
        <pc:inkChg chg="add mod">
          <ac:chgData name="Kokchun Giang" userId="67e2125d-ec8c-4323-9653-9824a2ad815f" providerId="ADAL" clId="{10EEDAB3-2DB0-BA4D-8CC6-6424E46A9142}" dt="2024-01-13T14:25:59.896" v="2761"/>
          <ac:inkMkLst>
            <pc:docMk/>
            <pc:sldMk cId="736019928" sldId="330"/>
            <ac:inkMk id="105" creationId="{1852C913-8299-DE3A-0557-F0D24782EEE6}"/>
          </ac:inkMkLst>
        </pc:inkChg>
        <pc:inkChg chg="add mod">
          <ac:chgData name="Kokchun Giang" userId="67e2125d-ec8c-4323-9653-9824a2ad815f" providerId="ADAL" clId="{10EEDAB3-2DB0-BA4D-8CC6-6424E46A9142}" dt="2024-01-13T14:25:59.896" v="2761"/>
          <ac:inkMkLst>
            <pc:docMk/>
            <pc:sldMk cId="736019928" sldId="330"/>
            <ac:inkMk id="106" creationId="{B5488584-6C1F-2C10-D9C1-A259694D7785}"/>
          </ac:inkMkLst>
        </pc:inkChg>
        <pc:inkChg chg="add mod">
          <ac:chgData name="Kokchun Giang" userId="67e2125d-ec8c-4323-9653-9824a2ad815f" providerId="ADAL" clId="{10EEDAB3-2DB0-BA4D-8CC6-6424E46A9142}" dt="2024-01-13T14:25:59.896" v="2761"/>
          <ac:inkMkLst>
            <pc:docMk/>
            <pc:sldMk cId="736019928" sldId="330"/>
            <ac:inkMk id="107" creationId="{050BB576-1464-ACFA-D9C6-7FEA47F93D19}"/>
          </ac:inkMkLst>
        </pc:inkChg>
        <pc:inkChg chg="add mod">
          <ac:chgData name="Kokchun Giang" userId="67e2125d-ec8c-4323-9653-9824a2ad815f" providerId="ADAL" clId="{10EEDAB3-2DB0-BA4D-8CC6-6424E46A9142}" dt="2024-01-13T14:25:59.896" v="2761"/>
          <ac:inkMkLst>
            <pc:docMk/>
            <pc:sldMk cId="736019928" sldId="330"/>
            <ac:inkMk id="108" creationId="{57DAAFD6-A096-B601-D6B4-C17A2FDAF1CF}"/>
          </ac:inkMkLst>
        </pc:inkChg>
        <pc:inkChg chg="add mod">
          <ac:chgData name="Kokchun Giang" userId="67e2125d-ec8c-4323-9653-9824a2ad815f" providerId="ADAL" clId="{10EEDAB3-2DB0-BA4D-8CC6-6424E46A9142}" dt="2024-01-13T14:25:59.896" v="2761"/>
          <ac:inkMkLst>
            <pc:docMk/>
            <pc:sldMk cId="736019928" sldId="330"/>
            <ac:inkMk id="110" creationId="{9265067A-C36E-8961-CC4C-4AEC4DE7D406}"/>
          </ac:inkMkLst>
        </pc:inkChg>
        <pc:inkChg chg="add mod">
          <ac:chgData name="Kokchun Giang" userId="67e2125d-ec8c-4323-9653-9824a2ad815f" providerId="ADAL" clId="{10EEDAB3-2DB0-BA4D-8CC6-6424E46A9142}" dt="2024-01-13T15:35:00.322" v="2970" actId="164"/>
          <ac:inkMkLst>
            <pc:docMk/>
            <pc:sldMk cId="736019928" sldId="330"/>
            <ac:inkMk id="112" creationId="{C4EB806D-1F87-3D57-934A-22A27BD06883}"/>
          </ac:inkMkLst>
        </pc:inkChg>
        <pc:inkChg chg="add mod">
          <ac:chgData name="Kokchun Giang" userId="67e2125d-ec8c-4323-9653-9824a2ad815f" providerId="ADAL" clId="{10EEDAB3-2DB0-BA4D-8CC6-6424E46A9142}" dt="2024-01-13T14:26:16.976" v="2770"/>
          <ac:inkMkLst>
            <pc:docMk/>
            <pc:sldMk cId="736019928" sldId="330"/>
            <ac:inkMk id="113" creationId="{663E0B1B-80F3-3A2E-ED2A-916E46DBB07A}"/>
          </ac:inkMkLst>
        </pc:inkChg>
        <pc:inkChg chg="add mod">
          <ac:chgData name="Kokchun Giang" userId="67e2125d-ec8c-4323-9653-9824a2ad815f" providerId="ADAL" clId="{10EEDAB3-2DB0-BA4D-8CC6-6424E46A9142}" dt="2024-01-13T14:26:16.976" v="2770"/>
          <ac:inkMkLst>
            <pc:docMk/>
            <pc:sldMk cId="736019928" sldId="330"/>
            <ac:inkMk id="114" creationId="{48A06A50-C33C-D2DE-1C9C-85DABE1BDBFD}"/>
          </ac:inkMkLst>
        </pc:inkChg>
        <pc:inkChg chg="add mod">
          <ac:chgData name="Kokchun Giang" userId="67e2125d-ec8c-4323-9653-9824a2ad815f" providerId="ADAL" clId="{10EEDAB3-2DB0-BA4D-8CC6-6424E46A9142}" dt="2024-01-13T14:26:16.976" v="2770"/>
          <ac:inkMkLst>
            <pc:docMk/>
            <pc:sldMk cId="736019928" sldId="330"/>
            <ac:inkMk id="115" creationId="{7B8E7A1C-00FB-A343-1A05-9EF3BC754FDC}"/>
          </ac:inkMkLst>
        </pc:inkChg>
        <pc:inkChg chg="add mod">
          <ac:chgData name="Kokchun Giang" userId="67e2125d-ec8c-4323-9653-9824a2ad815f" providerId="ADAL" clId="{10EEDAB3-2DB0-BA4D-8CC6-6424E46A9142}" dt="2024-01-13T14:26:16.976" v="2770"/>
          <ac:inkMkLst>
            <pc:docMk/>
            <pc:sldMk cId="736019928" sldId="330"/>
            <ac:inkMk id="116" creationId="{974754B6-6AF2-6346-F065-2BF041B8D969}"/>
          </ac:inkMkLst>
        </pc:inkChg>
        <pc:inkChg chg="add mod">
          <ac:chgData name="Kokchun Giang" userId="67e2125d-ec8c-4323-9653-9824a2ad815f" providerId="ADAL" clId="{10EEDAB3-2DB0-BA4D-8CC6-6424E46A9142}" dt="2024-01-13T14:26:16.976" v="2770"/>
          <ac:inkMkLst>
            <pc:docMk/>
            <pc:sldMk cId="736019928" sldId="330"/>
            <ac:inkMk id="117" creationId="{ECF9BE53-F061-370D-3A5C-BCDC343BEB7B}"/>
          </ac:inkMkLst>
        </pc:inkChg>
        <pc:inkChg chg="add del mod">
          <ac:chgData name="Kokchun Giang" userId="67e2125d-ec8c-4323-9653-9824a2ad815f" providerId="ADAL" clId="{10EEDAB3-2DB0-BA4D-8CC6-6424E46A9142}" dt="2024-01-13T14:26:16.976" v="2770"/>
          <ac:inkMkLst>
            <pc:docMk/>
            <pc:sldMk cId="736019928" sldId="330"/>
            <ac:inkMk id="128" creationId="{F32F6F88-27EE-2A31-4F1B-9B6E4281AAC3}"/>
          </ac:inkMkLst>
        </pc:inkChg>
        <pc:inkChg chg="add mod">
          <ac:chgData name="Kokchun Giang" userId="67e2125d-ec8c-4323-9653-9824a2ad815f" providerId="ADAL" clId="{10EEDAB3-2DB0-BA4D-8CC6-6424E46A9142}" dt="2024-01-13T14:28:27.757" v="2839" actId="164"/>
          <ac:inkMkLst>
            <pc:docMk/>
            <pc:sldMk cId="736019928" sldId="330"/>
            <ac:inkMk id="130" creationId="{A4ADB93A-2D94-3083-38EC-51C2DFD3E718}"/>
          </ac:inkMkLst>
        </pc:inkChg>
        <pc:inkChg chg="add mod">
          <ac:chgData name="Kokchun Giang" userId="67e2125d-ec8c-4323-9653-9824a2ad815f" providerId="ADAL" clId="{10EEDAB3-2DB0-BA4D-8CC6-6424E46A9142}" dt="2024-01-13T15:34:41.668" v="2968" actId="164"/>
          <ac:inkMkLst>
            <pc:docMk/>
            <pc:sldMk cId="736019928" sldId="330"/>
            <ac:inkMk id="131" creationId="{C1C3D903-86D9-0016-FB0C-BA83D5BFADE8}"/>
          </ac:inkMkLst>
        </pc:inkChg>
        <pc:inkChg chg="add mod">
          <ac:chgData name="Kokchun Giang" userId="67e2125d-ec8c-4323-9653-9824a2ad815f" providerId="ADAL" clId="{10EEDAB3-2DB0-BA4D-8CC6-6424E46A9142}" dt="2024-01-13T15:34:41.668" v="2968" actId="164"/>
          <ac:inkMkLst>
            <pc:docMk/>
            <pc:sldMk cId="736019928" sldId="330"/>
            <ac:inkMk id="132" creationId="{5F008215-456F-8EC5-18A4-4233AA5892CE}"/>
          </ac:inkMkLst>
        </pc:inkChg>
        <pc:inkChg chg="add mod">
          <ac:chgData name="Kokchun Giang" userId="67e2125d-ec8c-4323-9653-9824a2ad815f" providerId="ADAL" clId="{10EEDAB3-2DB0-BA4D-8CC6-6424E46A9142}" dt="2024-01-13T15:34:41.668" v="2968" actId="164"/>
          <ac:inkMkLst>
            <pc:docMk/>
            <pc:sldMk cId="736019928" sldId="330"/>
            <ac:inkMk id="133" creationId="{6FCE8E9E-CF8D-3273-6B14-30D78CF68F70}"/>
          </ac:inkMkLst>
        </pc:inkChg>
        <pc:inkChg chg="add mod">
          <ac:chgData name="Kokchun Giang" userId="67e2125d-ec8c-4323-9653-9824a2ad815f" providerId="ADAL" clId="{10EEDAB3-2DB0-BA4D-8CC6-6424E46A9142}" dt="2024-01-13T15:34:41.668" v="2968" actId="164"/>
          <ac:inkMkLst>
            <pc:docMk/>
            <pc:sldMk cId="736019928" sldId="330"/>
            <ac:inkMk id="135" creationId="{3160886B-C4C0-EFAD-5B74-D114B81582F4}"/>
          </ac:inkMkLst>
        </pc:inkChg>
        <pc:inkChg chg="add mod">
          <ac:chgData name="Kokchun Giang" userId="67e2125d-ec8c-4323-9653-9824a2ad815f" providerId="ADAL" clId="{10EEDAB3-2DB0-BA4D-8CC6-6424E46A9142}" dt="2024-01-13T14:26:25.539" v="2781"/>
          <ac:inkMkLst>
            <pc:docMk/>
            <pc:sldMk cId="736019928" sldId="330"/>
            <ac:inkMk id="136" creationId="{04688FF6-C6FD-C516-A549-53E9E9AEE297}"/>
          </ac:inkMkLst>
        </pc:inkChg>
        <pc:inkChg chg="add mod">
          <ac:chgData name="Kokchun Giang" userId="67e2125d-ec8c-4323-9653-9824a2ad815f" providerId="ADAL" clId="{10EEDAB3-2DB0-BA4D-8CC6-6424E46A9142}" dt="2024-01-13T14:26:25.539" v="2781"/>
          <ac:inkMkLst>
            <pc:docMk/>
            <pc:sldMk cId="736019928" sldId="330"/>
            <ac:inkMk id="138" creationId="{A2D95050-DBD5-A35A-41D7-BDA17940243C}"/>
          </ac:inkMkLst>
        </pc:inkChg>
        <pc:inkChg chg="add mod">
          <ac:chgData name="Kokchun Giang" userId="67e2125d-ec8c-4323-9653-9824a2ad815f" providerId="ADAL" clId="{10EEDAB3-2DB0-BA4D-8CC6-6424E46A9142}" dt="2024-01-13T15:34:41.668" v="2968" actId="164"/>
          <ac:inkMkLst>
            <pc:docMk/>
            <pc:sldMk cId="736019928" sldId="330"/>
            <ac:inkMk id="139" creationId="{B217EBD8-9837-163D-3A33-C1F54D15B998}"/>
          </ac:inkMkLst>
        </pc:inkChg>
        <pc:inkChg chg="add mod">
          <ac:chgData name="Kokchun Giang" userId="67e2125d-ec8c-4323-9653-9824a2ad815f" providerId="ADAL" clId="{10EEDAB3-2DB0-BA4D-8CC6-6424E46A9142}" dt="2024-01-13T15:34:41.668" v="2968" actId="164"/>
          <ac:inkMkLst>
            <pc:docMk/>
            <pc:sldMk cId="736019928" sldId="330"/>
            <ac:inkMk id="140" creationId="{2771319C-D7CD-C963-EC81-CAE1E900EA4A}"/>
          </ac:inkMkLst>
        </pc:inkChg>
        <pc:inkChg chg="add mod">
          <ac:chgData name="Kokchun Giang" userId="67e2125d-ec8c-4323-9653-9824a2ad815f" providerId="ADAL" clId="{10EEDAB3-2DB0-BA4D-8CC6-6424E46A9142}" dt="2024-01-13T14:26:31.866" v="2804"/>
          <ac:inkMkLst>
            <pc:docMk/>
            <pc:sldMk cId="736019928" sldId="330"/>
            <ac:inkMk id="141" creationId="{5D8725A2-B2F0-4942-87CA-38BCA695D115}"/>
          </ac:inkMkLst>
        </pc:inkChg>
        <pc:inkChg chg="add mod">
          <ac:chgData name="Kokchun Giang" userId="67e2125d-ec8c-4323-9653-9824a2ad815f" providerId="ADAL" clId="{10EEDAB3-2DB0-BA4D-8CC6-6424E46A9142}" dt="2024-01-13T14:26:31.866" v="2804"/>
          <ac:inkMkLst>
            <pc:docMk/>
            <pc:sldMk cId="736019928" sldId="330"/>
            <ac:inkMk id="143" creationId="{70D71A0F-1B84-3EE6-896A-3D194D6AE966}"/>
          </ac:inkMkLst>
        </pc:inkChg>
        <pc:inkChg chg="add mod">
          <ac:chgData name="Kokchun Giang" userId="67e2125d-ec8c-4323-9653-9824a2ad815f" providerId="ADAL" clId="{10EEDAB3-2DB0-BA4D-8CC6-6424E46A9142}" dt="2024-01-13T14:26:31.866" v="2804"/>
          <ac:inkMkLst>
            <pc:docMk/>
            <pc:sldMk cId="736019928" sldId="330"/>
            <ac:inkMk id="144" creationId="{B209B94B-51B4-5659-74FE-1B6003BAEFEE}"/>
          </ac:inkMkLst>
        </pc:inkChg>
        <pc:inkChg chg="add mod">
          <ac:chgData name="Kokchun Giang" userId="67e2125d-ec8c-4323-9653-9824a2ad815f" providerId="ADAL" clId="{10EEDAB3-2DB0-BA4D-8CC6-6424E46A9142}" dt="2024-01-13T14:26:31.866" v="2804"/>
          <ac:inkMkLst>
            <pc:docMk/>
            <pc:sldMk cId="736019928" sldId="330"/>
            <ac:inkMk id="145" creationId="{253C64B8-8CD2-52F4-AEBB-D8EA7DF1F85F}"/>
          </ac:inkMkLst>
        </pc:inkChg>
        <pc:inkChg chg="add mod">
          <ac:chgData name="Kokchun Giang" userId="67e2125d-ec8c-4323-9653-9824a2ad815f" providerId="ADAL" clId="{10EEDAB3-2DB0-BA4D-8CC6-6424E46A9142}" dt="2024-01-13T14:26:31.866" v="2804"/>
          <ac:inkMkLst>
            <pc:docMk/>
            <pc:sldMk cId="736019928" sldId="330"/>
            <ac:inkMk id="146" creationId="{B877EA0E-ABAA-9D25-BA02-E499AF2F2B3D}"/>
          </ac:inkMkLst>
        </pc:inkChg>
        <pc:inkChg chg="add mod">
          <ac:chgData name="Kokchun Giang" userId="67e2125d-ec8c-4323-9653-9824a2ad815f" providerId="ADAL" clId="{10EEDAB3-2DB0-BA4D-8CC6-6424E46A9142}" dt="2024-01-13T14:26:31.866" v="2804"/>
          <ac:inkMkLst>
            <pc:docMk/>
            <pc:sldMk cId="736019928" sldId="330"/>
            <ac:inkMk id="147" creationId="{5B842625-9627-9188-7350-D073ED67D31E}"/>
          </ac:inkMkLst>
        </pc:inkChg>
        <pc:inkChg chg="add mod">
          <ac:chgData name="Kokchun Giang" userId="67e2125d-ec8c-4323-9653-9824a2ad815f" providerId="ADAL" clId="{10EEDAB3-2DB0-BA4D-8CC6-6424E46A9142}" dt="2024-01-13T14:26:31.866" v="2804"/>
          <ac:inkMkLst>
            <pc:docMk/>
            <pc:sldMk cId="736019928" sldId="330"/>
            <ac:inkMk id="148" creationId="{4673F7ED-EF87-8610-DF59-DE2E56A669B3}"/>
          </ac:inkMkLst>
        </pc:inkChg>
        <pc:inkChg chg="add mod">
          <ac:chgData name="Kokchun Giang" userId="67e2125d-ec8c-4323-9653-9824a2ad815f" providerId="ADAL" clId="{10EEDAB3-2DB0-BA4D-8CC6-6424E46A9142}" dt="2024-01-13T14:26:31.866" v="2804"/>
          <ac:inkMkLst>
            <pc:docMk/>
            <pc:sldMk cId="736019928" sldId="330"/>
            <ac:inkMk id="149" creationId="{9D9D7A38-AD2E-B3B7-A6B0-02F413A89242}"/>
          </ac:inkMkLst>
        </pc:inkChg>
        <pc:inkChg chg="add mod">
          <ac:chgData name="Kokchun Giang" userId="67e2125d-ec8c-4323-9653-9824a2ad815f" providerId="ADAL" clId="{10EEDAB3-2DB0-BA4D-8CC6-6424E46A9142}" dt="2024-01-13T14:26:31.866" v="2804"/>
          <ac:inkMkLst>
            <pc:docMk/>
            <pc:sldMk cId="736019928" sldId="330"/>
            <ac:inkMk id="150" creationId="{5EFB6511-36E0-DC59-B695-268467A20752}"/>
          </ac:inkMkLst>
        </pc:inkChg>
        <pc:inkChg chg="add mod">
          <ac:chgData name="Kokchun Giang" userId="67e2125d-ec8c-4323-9653-9824a2ad815f" providerId="ADAL" clId="{10EEDAB3-2DB0-BA4D-8CC6-6424E46A9142}" dt="2024-01-13T14:26:31.866" v="2804"/>
          <ac:inkMkLst>
            <pc:docMk/>
            <pc:sldMk cId="736019928" sldId="330"/>
            <ac:inkMk id="151" creationId="{569E6E7B-B7DD-E7EF-3347-82D22B6D61BD}"/>
          </ac:inkMkLst>
        </pc:inkChg>
        <pc:inkChg chg="add mod">
          <ac:chgData name="Kokchun Giang" userId="67e2125d-ec8c-4323-9653-9824a2ad815f" providerId="ADAL" clId="{10EEDAB3-2DB0-BA4D-8CC6-6424E46A9142}" dt="2024-01-13T14:26:31.866" v="2804"/>
          <ac:inkMkLst>
            <pc:docMk/>
            <pc:sldMk cId="736019928" sldId="330"/>
            <ac:inkMk id="152" creationId="{94D8CEDC-84EE-5D6E-C73E-2257FD5B3548}"/>
          </ac:inkMkLst>
        </pc:inkChg>
        <pc:inkChg chg="add mod">
          <ac:chgData name="Kokchun Giang" userId="67e2125d-ec8c-4323-9653-9824a2ad815f" providerId="ADAL" clId="{10EEDAB3-2DB0-BA4D-8CC6-6424E46A9142}" dt="2024-01-13T14:26:31.866" v="2804"/>
          <ac:inkMkLst>
            <pc:docMk/>
            <pc:sldMk cId="736019928" sldId="330"/>
            <ac:inkMk id="153" creationId="{C8B8606C-8560-1DE3-28AD-68E411D49696}"/>
          </ac:inkMkLst>
        </pc:inkChg>
        <pc:inkChg chg="add mod">
          <ac:chgData name="Kokchun Giang" userId="67e2125d-ec8c-4323-9653-9824a2ad815f" providerId="ADAL" clId="{10EEDAB3-2DB0-BA4D-8CC6-6424E46A9142}" dt="2024-01-13T14:26:31.866" v="2804"/>
          <ac:inkMkLst>
            <pc:docMk/>
            <pc:sldMk cId="736019928" sldId="330"/>
            <ac:inkMk id="154" creationId="{C028CEB6-8D39-5521-3EE3-ECD8745414DF}"/>
          </ac:inkMkLst>
        </pc:inkChg>
        <pc:inkChg chg="add mod">
          <ac:chgData name="Kokchun Giang" userId="67e2125d-ec8c-4323-9653-9824a2ad815f" providerId="ADAL" clId="{10EEDAB3-2DB0-BA4D-8CC6-6424E46A9142}" dt="2024-01-13T14:26:31.866" v="2804"/>
          <ac:inkMkLst>
            <pc:docMk/>
            <pc:sldMk cId="736019928" sldId="330"/>
            <ac:inkMk id="155" creationId="{79EB3B12-340D-96B6-6BB6-AF8E0C8A5F4E}"/>
          </ac:inkMkLst>
        </pc:inkChg>
        <pc:inkChg chg="add mod">
          <ac:chgData name="Kokchun Giang" userId="67e2125d-ec8c-4323-9653-9824a2ad815f" providerId="ADAL" clId="{10EEDAB3-2DB0-BA4D-8CC6-6424E46A9142}" dt="2024-01-13T14:26:31.866" v="2804"/>
          <ac:inkMkLst>
            <pc:docMk/>
            <pc:sldMk cId="736019928" sldId="330"/>
            <ac:inkMk id="156" creationId="{BF2A90B8-0758-4510-7129-EFDD688CA385}"/>
          </ac:inkMkLst>
        </pc:inkChg>
        <pc:inkChg chg="add mod">
          <ac:chgData name="Kokchun Giang" userId="67e2125d-ec8c-4323-9653-9824a2ad815f" providerId="ADAL" clId="{10EEDAB3-2DB0-BA4D-8CC6-6424E46A9142}" dt="2024-01-13T14:26:31.866" v="2804"/>
          <ac:inkMkLst>
            <pc:docMk/>
            <pc:sldMk cId="736019928" sldId="330"/>
            <ac:inkMk id="157" creationId="{D983F259-37F4-970B-5EFB-58C6B55E0697}"/>
          </ac:inkMkLst>
        </pc:inkChg>
        <pc:inkChg chg="add mod">
          <ac:chgData name="Kokchun Giang" userId="67e2125d-ec8c-4323-9653-9824a2ad815f" providerId="ADAL" clId="{10EEDAB3-2DB0-BA4D-8CC6-6424E46A9142}" dt="2024-01-13T14:26:31.866" v="2804"/>
          <ac:inkMkLst>
            <pc:docMk/>
            <pc:sldMk cId="736019928" sldId="330"/>
            <ac:inkMk id="158" creationId="{9C5DCE81-3C74-0A24-7DBA-8BCF8447D09C}"/>
          </ac:inkMkLst>
        </pc:inkChg>
        <pc:inkChg chg="add mod">
          <ac:chgData name="Kokchun Giang" userId="67e2125d-ec8c-4323-9653-9824a2ad815f" providerId="ADAL" clId="{10EEDAB3-2DB0-BA4D-8CC6-6424E46A9142}" dt="2024-01-13T14:26:31.866" v="2804"/>
          <ac:inkMkLst>
            <pc:docMk/>
            <pc:sldMk cId="736019928" sldId="330"/>
            <ac:inkMk id="159" creationId="{9656016F-119B-BCE3-EEDB-2E36D2CB24B5}"/>
          </ac:inkMkLst>
        </pc:inkChg>
        <pc:inkChg chg="add mod">
          <ac:chgData name="Kokchun Giang" userId="67e2125d-ec8c-4323-9653-9824a2ad815f" providerId="ADAL" clId="{10EEDAB3-2DB0-BA4D-8CC6-6424E46A9142}" dt="2024-01-13T14:26:31.866" v="2804"/>
          <ac:inkMkLst>
            <pc:docMk/>
            <pc:sldMk cId="736019928" sldId="330"/>
            <ac:inkMk id="160" creationId="{EB966CE2-A0B4-4295-9E51-409226BC713F}"/>
          </ac:inkMkLst>
        </pc:inkChg>
        <pc:inkChg chg="add mod">
          <ac:chgData name="Kokchun Giang" userId="67e2125d-ec8c-4323-9653-9824a2ad815f" providerId="ADAL" clId="{10EEDAB3-2DB0-BA4D-8CC6-6424E46A9142}" dt="2024-01-13T14:26:31.866" v="2804"/>
          <ac:inkMkLst>
            <pc:docMk/>
            <pc:sldMk cId="736019928" sldId="330"/>
            <ac:inkMk id="161" creationId="{479CB3CF-2016-5D6C-5CDA-F6BBFB74E78F}"/>
          </ac:inkMkLst>
        </pc:inkChg>
        <pc:inkChg chg="add mod">
          <ac:chgData name="Kokchun Giang" userId="67e2125d-ec8c-4323-9653-9824a2ad815f" providerId="ADAL" clId="{10EEDAB3-2DB0-BA4D-8CC6-6424E46A9142}" dt="2024-01-13T15:34:41.668" v="2968" actId="164"/>
          <ac:inkMkLst>
            <pc:docMk/>
            <pc:sldMk cId="736019928" sldId="330"/>
            <ac:inkMk id="162" creationId="{0FCAF3AD-FDBC-E089-CC16-46263A318E65}"/>
          </ac:inkMkLst>
        </pc:inkChg>
        <pc:inkChg chg="add mod">
          <ac:chgData name="Kokchun Giang" userId="67e2125d-ec8c-4323-9653-9824a2ad815f" providerId="ADAL" clId="{10EEDAB3-2DB0-BA4D-8CC6-6424E46A9142}" dt="2024-01-13T14:26:31.866" v="2804"/>
          <ac:inkMkLst>
            <pc:docMk/>
            <pc:sldMk cId="736019928" sldId="330"/>
            <ac:inkMk id="163" creationId="{A9C53D6C-B1E5-6D04-4F7D-D99ECE3D291E}"/>
          </ac:inkMkLst>
        </pc:inkChg>
        <pc:inkChg chg="add mod">
          <ac:chgData name="Kokchun Giang" userId="67e2125d-ec8c-4323-9653-9824a2ad815f" providerId="ADAL" clId="{10EEDAB3-2DB0-BA4D-8CC6-6424E46A9142}" dt="2024-01-13T14:26:31.866" v="2804"/>
          <ac:inkMkLst>
            <pc:docMk/>
            <pc:sldMk cId="736019928" sldId="330"/>
            <ac:inkMk id="165" creationId="{BAE1D91A-DFEB-6F2C-FF8E-2972C8CB9616}"/>
          </ac:inkMkLst>
        </pc:inkChg>
        <pc:inkChg chg="add mod">
          <ac:chgData name="Kokchun Giang" userId="67e2125d-ec8c-4323-9653-9824a2ad815f" providerId="ADAL" clId="{10EEDAB3-2DB0-BA4D-8CC6-6424E46A9142}" dt="2024-01-13T15:35:35.259" v="2975" actId="164"/>
          <ac:inkMkLst>
            <pc:docMk/>
            <pc:sldMk cId="736019928" sldId="330"/>
            <ac:inkMk id="171" creationId="{AC131F33-C836-C26F-CD61-73F883486A78}"/>
          </ac:inkMkLst>
        </pc:inkChg>
        <pc:inkChg chg="add mod">
          <ac:chgData name="Kokchun Giang" userId="67e2125d-ec8c-4323-9653-9824a2ad815f" providerId="ADAL" clId="{10EEDAB3-2DB0-BA4D-8CC6-6424E46A9142}" dt="2024-01-13T14:26:43.719" v="2810"/>
          <ac:inkMkLst>
            <pc:docMk/>
            <pc:sldMk cId="736019928" sldId="330"/>
            <ac:inkMk id="172" creationId="{40D3E9F5-BDDD-8766-98A1-6A61071EDFC7}"/>
          </ac:inkMkLst>
        </pc:inkChg>
        <pc:inkChg chg="add mod">
          <ac:chgData name="Kokchun Giang" userId="67e2125d-ec8c-4323-9653-9824a2ad815f" providerId="ADAL" clId="{10EEDAB3-2DB0-BA4D-8CC6-6424E46A9142}" dt="2024-01-13T14:26:43.719" v="2810"/>
          <ac:inkMkLst>
            <pc:docMk/>
            <pc:sldMk cId="736019928" sldId="330"/>
            <ac:inkMk id="173" creationId="{BB6DE04C-82E5-3DB1-B6E9-A090CD2E8615}"/>
          </ac:inkMkLst>
        </pc:inkChg>
        <pc:inkChg chg="add mod">
          <ac:chgData name="Kokchun Giang" userId="67e2125d-ec8c-4323-9653-9824a2ad815f" providerId="ADAL" clId="{10EEDAB3-2DB0-BA4D-8CC6-6424E46A9142}" dt="2024-01-13T14:26:43.719" v="2810"/>
          <ac:inkMkLst>
            <pc:docMk/>
            <pc:sldMk cId="736019928" sldId="330"/>
            <ac:inkMk id="174" creationId="{750DA22A-89EA-C26A-F01B-68E2906FBC12}"/>
          </ac:inkMkLst>
        </pc:inkChg>
        <pc:inkChg chg="add mod">
          <ac:chgData name="Kokchun Giang" userId="67e2125d-ec8c-4323-9653-9824a2ad815f" providerId="ADAL" clId="{10EEDAB3-2DB0-BA4D-8CC6-6424E46A9142}" dt="2024-01-13T15:36:19.162" v="2984" actId="164"/>
          <ac:inkMkLst>
            <pc:docMk/>
            <pc:sldMk cId="736019928" sldId="330"/>
            <ac:inkMk id="175" creationId="{27BBDA90-5424-E4D1-AC43-35571A5F698E}"/>
          </ac:inkMkLst>
        </pc:inkChg>
        <pc:inkChg chg="add del">
          <ac:chgData name="Kokchun Giang" userId="67e2125d-ec8c-4323-9653-9824a2ad815f" providerId="ADAL" clId="{10EEDAB3-2DB0-BA4D-8CC6-6424E46A9142}" dt="2024-01-13T14:26:57.521" v="2812" actId="9405"/>
          <ac:inkMkLst>
            <pc:docMk/>
            <pc:sldMk cId="736019928" sldId="330"/>
            <ac:inkMk id="177" creationId="{3F9FCB9F-B1A6-EC60-34AD-9F8C38CF7939}"/>
          </ac:inkMkLst>
        </pc:inkChg>
        <pc:inkChg chg="add">
          <ac:chgData name="Kokchun Giang" userId="67e2125d-ec8c-4323-9653-9824a2ad815f" providerId="ADAL" clId="{10EEDAB3-2DB0-BA4D-8CC6-6424E46A9142}" dt="2024-01-13T14:27:08.910" v="2813" actId="9405"/>
          <ac:inkMkLst>
            <pc:docMk/>
            <pc:sldMk cId="736019928" sldId="330"/>
            <ac:inkMk id="178" creationId="{041B0FF4-6DF1-5015-DF96-A3E9599956C6}"/>
          </ac:inkMkLst>
        </pc:inkChg>
        <pc:inkChg chg="add">
          <ac:chgData name="Kokchun Giang" userId="67e2125d-ec8c-4323-9653-9824a2ad815f" providerId="ADAL" clId="{10EEDAB3-2DB0-BA4D-8CC6-6424E46A9142}" dt="2024-01-13T14:27:11.015" v="2814" actId="9405"/>
          <ac:inkMkLst>
            <pc:docMk/>
            <pc:sldMk cId="736019928" sldId="330"/>
            <ac:inkMk id="179" creationId="{E1EC1460-CC37-B5B2-3DBF-F9255ACFF46A}"/>
          </ac:inkMkLst>
        </pc:inkChg>
        <pc:inkChg chg="add">
          <ac:chgData name="Kokchun Giang" userId="67e2125d-ec8c-4323-9653-9824a2ad815f" providerId="ADAL" clId="{10EEDAB3-2DB0-BA4D-8CC6-6424E46A9142}" dt="2024-01-13T14:27:14.067" v="2815" actId="9405"/>
          <ac:inkMkLst>
            <pc:docMk/>
            <pc:sldMk cId="736019928" sldId="330"/>
            <ac:inkMk id="180" creationId="{AB587BB7-1483-CECA-E4E4-7229BDD03CDB}"/>
          </ac:inkMkLst>
        </pc:inkChg>
        <pc:inkChg chg="add">
          <ac:chgData name="Kokchun Giang" userId="67e2125d-ec8c-4323-9653-9824a2ad815f" providerId="ADAL" clId="{10EEDAB3-2DB0-BA4D-8CC6-6424E46A9142}" dt="2024-01-13T14:27:16.571" v="2816" actId="9405"/>
          <ac:inkMkLst>
            <pc:docMk/>
            <pc:sldMk cId="736019928" sldId="330"/>
            <ac:inkMk id="181" creationId="{298EA9EF-7758-5FA1-B668-AE57D23070AD}"/>
          </ac:inkMkLst>
        </pc:inkChg>
        <pc:inkChg chg="add del">
          <ac:chgData name="Kokchun Giang" userId="67e2125d-ec8c-4323-9653-9824a2ad815f" providerId="ADAL" clId="{10EEDAB3-2DB0-BA4D-8CC6-6424E46A9142}" dt="2024-01-13T14:27:28.239" v="2818" actId="9405"/>
          <ac:inkMkLst>
            <pc:docMk/>
            <pc:sldMk cId="736019928" sldId="330"/>
            <ac:inkMk id="182" creationId="{759026FC-4B0E-56CF-50FB-CCC833C1DE8F}"/>
          </ac:inkMkLst>
        </pc:inkChg>
        <pc:inkChg chg="add mod">
          <ac:chgData name="Kokchun Giang" userId="67e2125d-ec8c-4323-9653-9824a2ad815f" providerId="ADAL" clId="{10EEDAB3-2DB0-BA4D-8CC6-6424E46A9142}" dt="2024-01-13T14:28:38.908" v="2841" actId="164"/>
          <ac:inkMkLst>
            <pc:docMk/>
            <pc:sldMk cId="736019928" sldId="330"/>
            <ac:inkMk id="183" creationId="{3932AF86-CC7F-3E2C-B6C0-8C80CDAD9C88}"/>
          </ac:inkMkLst>
        </pc:inkChg>
        <pc:inkChg chg="add mod">
          <ac:chgData name="Kokchun Giang" userId="67e2125d-ec8c-4323-9653-9824a2ad815f" providerId="ADAL" clId="{10EEDAB3-2DB0-BA4D-8CC6-6424E46A9142}" dt="2024-01-13T14:28:38.908" v="2841" actId="164"/>
          <ac:inkMkLst>
            <pc:docMk/>
            <pc:sldMk cId="736019928" sldId="330"/>
            <ac:inkMk id="184" creationId="{7D840C02-FD34-9D2A-3F61-FA1B104DE43D}"/>
          </ac:inkMkLst>
        </pc:inkChg>
        <pc:inkChg chg="add mod">
          <ac:chgData name="Kokchun Giang" userId="67e2125d-ec8c-4323-9653-9824a2ad815f" providerId="ADAL" clId="{10EEDAB3-2DB0-BA4D-8CC6-6424E46A9142}" dt="2024-01-13T14:27:44.964" v="2829"/>
          <ac:inkMkLst>
            <pc:docMk/>
            <pc:sldMk cId="736019928" sldId="330"/>
            <ac:inkMk id="185" creationId="{D37C94F6-6148-8E8D-4B1E-F5CB057529B8}"/>
          </ac:inkMkLst>
        </pc:inkChg>
        <pc:inkChg chg="add mod">
          <ac:chgData name="Kokchun Giang" userId="67e2125d-ec8c-4323-9653-9824a2ad815f" providerId="ADAL" clId="{10EEDAB3-2DB0-BA4D-8CC6-6424E46A9142}" dt="2024-01-13T14:27:44.964" v="2829"/>
          <ac:inkMkLst>
            <pc:docMk/>
            <pc:sldMk cId="736019928" sldId="330"/>
            <ac:inkMk id="186" creationId="{4697134D-6F3A-1AEC-A2EA-894DADC76A77}"/>
          </ac:inkMkLst>
        </pc:inkChg>
        <pc:inkChg chg="add mod">
          <ac:chgData name="Kokchun Giang" userId="67e2125d-ec8c-4323-9653-9824a2ad815f" providerId="ADAL" clId="{10EEDAB3-2DB0-BA4D-8CC6-6424E46A9142}" dt="2024-01-13T14:27:44.964" v="2829"/>
          <ac:inkMkLst>
            <pc:docMk/>
            <pc:sldMk cId="736019928" sldId="330"/>
            <ac:inkMk id="187" creationId="{47164C5E-FF4F-E790-F1EF-5E0CECA66C93}"/>
          </ac:inkMkLst>
        </pc:inkChg>
        <pc:inkChg chg="add mod">
          <ac:chgData name="Kokchun Giang" userId="67e2125d-ec8c-4323-9653-9824a2ad815f" providerId="ADAL" clId="{10EEDAB3-2DB0-BA4D-8CC6-6424E46A9142}" dt="2024-01-13T14:27:44.964" v="2829"/>
          <ac:inkMkLst>
            <pc:docMk/>
            <pc:sldMk cId="736019928" sldId="330"/>
            <ac:inkMk id="188" creationId="{EDFA0E5D-5BC6-0273-E136-B7C983EF5BEF}"/>
          </ac:inkMkLst>
        </pc:inkChg>
        <pc:inkChg chg="add mod">
          <ac:chgData name="Kokchun Giang" userId="67e2125d-ec8c-4323-9653-9824a2ad815f" providerId="ADAL" clId="{10EEDAB3-2DB0-BA4D-8CC6-6424E46A9142}" dt="2024-01-13T14:27:44.964" v="2829"/>
          <ac:inkMkLst>
            <pc:docMk/>
            <pc:sldMk cId="736019928" sldId="330"/>
            <ac:inkMk id="189" creationId="{15B565A3-2DB4-DC32-1663-C042E9ACE9DD}"/>
          </ac:inkMkLst>
        </pc:inkChg>
        <pc:inkChg chg="add mod">
          <ac:chgData name="Kokchun Giang" userId="67e2125d-ec8c-4323-9653-9824a2ad815f" providerId="ADAL" clId="{10EEDAB3-2DB0-BA4D-8CC6-6424E46A9142}" dt="2024-01-13T14:27:44.964" v="2829"/>
          <ac:inkMkLst>
            <pc:docMk/>
            <pc:sldMk cId="736019928" sldId="330"/>
            <ac:inkMk id="190" creationId="{F94CC2C0-314F-A94D-92EB-F157243BA93E}"/>
          </ac:inkMkLst>
        </pc:inkChg>
        <pc:inkChg chg="add mod">
          <ac:chgData name="Kokchun Giang" userId="67e2125d-ec8c-4323-9653-9824a2ad815f" providerId="ADAL" clId="{10EEDAB3-2DB0-BA4D-8CC6-6424E46A9142}" dt="2024-01-13T14:27:44.964" v="2829"/>
          <ac:inkMkLst>
            <pc:docMk/>
            <pc:sldMk cId="736019928" sldId="330"/>
            <ac:inkMk id="191" creationId="{B895673D-5CE9-B8A1-FB45-D7D3505C87CF}"/>
          </ac:inkMkLst>
        </pc:inkChg>
        <pc:inkChg chg="add mod">
          <ac:chgData name="Kokchun Giang" userId="67e2125d-ec8c-4323-9653-9824a2ad815f" providerId="ADAL" clId="{10EEDAB3-2DB0-BA4D-8CC6-6424E46A9142}" dt="2024-01-13T14:27:44.964" v="2829"/>
          <ac:inkMkLst>
            <pc:docMk/>
            <pc:sldMk cId="736019928" sldId="330"/>
            <ac:inkMk id="192" creationId="{AF86034A-2D90-CBEB-CAFC-E0C0E4D1BA36}"/>
          </ac:inkMkLst>
        </pc:inkChg>
        <pc:inkChg chg="add mod">
          <ac:chgData name="Kokchun Giang" userId="67e2125d-ec8c-4323-9653-9824a2ad815f" providerId="ADAL" clId="{10EEDAB3-2DB0-BA4D-8CC6-6424E46A9142}" dt="2024-01-13T14:28:02.134" v="2834"/>
          <ac:inkMkLst>
            <pc:docMk/>
            <pc:sldMk cId="736019928" sldId="330"/>
            <ac:inkMk id="194" creationId="{36289E50-3594-BA08-02CD-81BADDF3457B}"/>
          </ac:inkMkLst>
        </pc:inkChg>
        <pc:inkChg chg="add mod">
          <ac:chgData name="Kokchun Giang" userId="67e2125d-ec8c-4323-9653-9824a2ad815f" providerId="ADAL" clId="{10EEDAB3-2DB0-BA4D-8CC6-6424E46A9142}" dt="2024-01-13T14:28:02.134" v="2834"/>
          <ac:inkMkLst>
            <pc:docMk/>
            <pc:sldMk cId="736019928" sldId="330"/>
            <ac:inkMk id="195" creationId="{49E68C10-B06F-F278-E52D-01BA86C4ABBB}"/>
          </ac:inkMkLst>
        </pc:inkChg>
        <pc:inkChg chg="add mod">
          <ac:chgData name="Kokchun Giang" userId="67e2125d-ec8c-4323-9653-9824a2ad815f" providerId="ADAL" clId="{10EEDAB3-2DB0-BA4D-8CC6-6424E46A9142}" dt="2024-01-13T14:28:02.134" v="2834"/>
          <ac:inkMkLst>
            <pc:docMk/>
            <pc:sldMk cId="736019928" sldId="330"/>
            <ac:inkMk id="196" creationId="{34478190-E49E-C2AB-FED6-1B68D84681F2}"/>
          </ac:inkMkLst>
        </pc:inkChg>
        <pc:inkChg chg="add mod">
          <ac:chgData name="Kokchun Giang" userId="67e2125d-ec8c-4323-9653-9824a2ad815f" providerId="ADAL" clId="{10EEDAB3-2DB0-BA4D-8CC6-6424E46A9142}" dt="2024-01-13T14:28:02.134" v="2834"/>
          <ac:inkMkLst>
            <pc:docMk/>
            <pc:sldMk cId="736019928" sldId="330"/>
            <ac:inkMk id="197" creationId="{B6831B2D-116C-C0E9-92CE-E111E95DA13F}"/>
          </ac:inkMkLst>
        </pc:inkChg>
        <pc:inkChg chg="add">
          <ac:chgData name="Kokchun Giang" userId="67e2125d-ec8c-4323-9653-9824a2ad815f" providerId="ADAL" clId="{10EEDAB3-2DB0-BA4D-8CC6-6424E46A9142}" dt="2024-01-13T14:28:53.461" v="2843" actId="9405"/>
          <ac:inkMkLst>
            <pc:docMk/>
            <pc:sldMk cId="736019928" sldId="330"/>
            <ac:inkMk id="201" creationId="{0E670315-BE35-1D09-308D-BE18E879135C}"/>
          </ac:inkMkLst>
        </pc:inkChg>
        <pc:inkChg chg="add mod">
          <ac:chgData name="Kokchun Giang" userId="67e2125d-ec8c-4323-9653-9824a2ad815f" providerId="ADAL" clId="{10EEDAB3-2DB0-BA4D-8CC6-6424E46A9142}" dt="2024-01-13T15:36:07.020" v="2982" actId="164"/>
          <ac:inkMkLst>
            <pc:docMk/>
            <pc:sldMk cId="736019928" sldId="330"/>
            <ac:inkMk id="202" creationId="{8E7366BA-551C-3AA4-9F14-B404281B9A73}"/>
          </ac:inkMkLst>
        </pc:inkChg>
        <pc:inkChg chg="add mod">
          <ac:chgData name="Kokchun Giang" userId="67e2125d-ec8c-4323-9653-9824a2ad815f" providerId="ADAL" clId="{10EEDAB3-2DB0-BA4D-8CC6-6424E46A9142}" dt="2024-01-13T14:29:12.466" v="2850"/>
          <ac:inkMkLst>
            <pc:docMk/>
            <pc:sldMk cId="736019928" sldId="330"/>
            <ac:inkMk id="203" creationId="{089BE45B-C3C5-B99E-C9DE-6AD9CCFB434C}"/>
          </ac:inkMkLst>
        </pc:inkChg>
        <pc:inkChg chg="add mod">
          <ac:chgData name="Kokchun Giang" userId="67e2125d-ec8c-4323-9653-9824a2ad815f" providerId="ADAL" clId="{10EEDAB3-2DB0-BA4D-8CC6-6424E46A9142}" dt="2024-01-13T14:29:12.466" v="2850"/>
          <ac:inkMkLst>
            <pc:docMk/>
            <pc:sldMk cId="736019928" sldId="330"/>
            <ac:inkMk id="204" creationId="{0D53A882-D66B-5356-FD97-C6E0487633CB}"/>
          </ac:inkMkLst>
        </pc:inkChg>
        <pc:inkChg chg="add mod">
          <ac:chgData name="Kokchun Giang" userId="67e2125d-ec8c-4323-9653-9824a2ad815f" providerId="ADAL" clId="{10EEDAB3-2DB0-BA4D-8CC6-6424E46A9142}" dt="2024-01-13T14:29:12.466" v="2850"/>
          <ac:inkMkLst>
            <pc:docMk/>
            <pc:sldMk cId="736019928" sldId="330"/>
            <ac:inkMk id="205" creationId="{7E157ED3-08E5-BD62-B400-99FD5100FB80}"/>
          </ac:inkMkLst>
        </pc:inkChg>
        <pc:inkChg chg="add mod">
          <ac:chgData name="Kokchun Giang" userId="67e2125d-ec8c-4323-9653-9824a2ad815f" providerId="ADAL" clId="{10EEDAB3-2DB0-BA4D-8CC6-6424E46A9142}" dt="2024-01-13T14:29:12.466" v="2850"/>
          <ac:inkMkLst>
            <pc:docMk/>
            <pc:sldMk cId="736019928" sldId="330"/>
            <ac:inkMk id="206" creationId="{CB7C0C90-6207-42C0-4CBB-3E5997ADBCAD}"/>
          </ac:inkMkLst>
        </pc:inkChg>
        <pc:inkChg chg="add mod">
          <ac:chgData name="Kokchun Giang" userId="67e2125d-ec8c-4323-9653-9824a2ad815f" providerId="ADAL" clId="{10EEDAB3-2DB0-BA4D-8CC6-6424E46A9142}" dt="2024-01-13T14:29:12.466" v="2850"/>
          <ac:inkMkLst>
            <pc:docMk/>
            <pc:sldMk cId="736019928" sldId="330"/>
            <ac:inkMk id="207" creationId="{1B1EE595-4924-255A-7CBB-5DB8DC5F431B}"/>
          </ac:inkMkLst>
        </pc:inkChg>
        <pc:inkChg chg="add mod">
          <ac:chgData name="Kokchun Giang" userId="67e2125d-ec8c-4323-9653-9824a2ad815f" providerId="ADAL" clId="{10EEDAB3-2DB0-BA4D-8CC6-6424E46A9142}" dt="2024-01-13T14:29:17.500" v="2853"/>
          <ac:inkMkLst>
            <pc:docMk/>
            <pc:sldMk cId="736019928" sldId="330"/>
            <ac:inkMk id="209" creationId="{261BDAED-F993-2873-8085-ADE2404848E3}"/>
          </ac:inkMkLst>
        </pc:inkChg>
        <pc:inkChg chg="add mod">
          <ac:chgData name="Kokchun Giang" userId="67e2125d-ec8c-4323-9653-9824a2ad815f" providerId="ADAL" clId="{10EEDAB3-2DB0-BA4D-8CC6-6424E46A9142}" dt="2024-01-13T14:29:17.500" v="2853"/>
          <ac:inkMkLst>
            <pc:docMk/>
            <pc:sldMk cId="736019928" sldId="330"/>
            <ac:inkMk id="210" creationId="{5DDD0BA5-7242-AEE7-AD0B-A2EA97040C54}"/>
          </ac:inkMkLst>
        </pc:inkChg>
        <pc:inkChg chg="add mod">
          <ac:chgData name="Kokchun Giang" userId="67e2125d-ec8c-4323-9653-9824a2ad815f" providerId="ADAL" clId="{10EEDAB3-2DB0-BA4D-8CC6-6424E46A9142}" dt="2024-01-13T14:29:26.650" v="2856" actId="164"/>
          <ac:inkMkLst>
            <pc:docMk/>
            <pc:sldMk cId="736019928" sldId="330"/>
            <ac:inkMk id="212" creationId="{E46EC089-F859-242C-767F-4AD42DE1B005}"/>
          </ac:inkMkLst>
        </pc:inkChg>
        <pc:inkChg chg="add mod">
          <ac:chgData name="Kokchun Giang" userId="67e2125d-ec8c-4323-9653-9824a2ad815f" providerId="ADAL" clId="{10EEDAB3-2DB0-BA4D-8CC6-6424E46A9142}" dt="2024-01-13T15:36:07.020" v="2982" actId="164"/>
          <ac:inkMkLst>
            <pc:docMk/>
            <pc:sldMk cId="736019928" sldId="330"/>
            <ac:inkMk id="213" creationId="{D213C8CB-4497-4A01-3E8B-B11B48A21C3B}"/>
          </ac:inkMkLst>
        </pc:inkChg>
        <pc:inkChg chg="del">
          <ac:chgData name="Kokchun Giang" userId="67e2125d-ec8c-4323-9653-9824a2ad815f" providerId="ADAL" clId="{10EEDAB3-2DB0-BA4D-8CC6-6424E46A9142}" dt="2024-01-13T14:24:01.556" v="2646" actId="478"/>
          <ac:inkMkLst>
            <pc:docMk/>
            <pc:sldMk cId="736019928" sldId="330"/>
            <ac:inkMk id="368" creationId="{48D3A853-48A1-02DA-BA76-B58D481AE163}"/>
          </ac:inkMkLst>
        </pc:inkChg>
        <pc:inkChg chg="del">
          <ac:chgData name="Kokchun Giang" userId="67e2125d-ec8c-4323-9653-9824a2ad815f" providerId="ADAL" clId="{10EEDAB3-2DB0-BA4D-8CC6-6424E46A9142}" dt="2024-01-13T14:24:01.556" v="2646" actId="478"/>
          <ac:inkMkLst>
            <pc:docMk/>
            <pc:sldMk cId="736019928" sldId="330"/>
            <ac:inkMk id="453" creationId="{08B9A004-542E-582A-076C-713E2A75BF92}"/>
          </ac:inkMkLst>
        </pc:inkChg>
        <pc:inkChg chg="del">
          <ac:chgData name="Kokchun Giang" userId="67e2125d-ec8c-4323-9653-9824a2ad815f" providerId="ADAL" clId="{10EEDAB3-2DB0-BA4D-8CC6-6424E46A9142}" dt="2024-01-13T14:24:01.556" v="2646" actId="478"/>
          <ac:inkMkLst>
            <pc:docMk/>
            <pc:sldMk cId="736019928" sldId="330"/>
            <ac:inkMk id="454" creationId="{851C0E12-4C55-0DCD-378D-2673043F4B1D}"/>
          </ac:inkMkLst>
        </pc:inkChg>
        <pc:inkChg chg="add del">
          <ac:chgData name="Kokchun Giang" userId="67e2125d-ec8c-4323-9653-9824a2ad815f" providerId="ADAL" clId="{10EEDAB3-2DB0-BA4D-8CC6-6424E46A9142}" dt="2024-01-13T14:24:12.676" v="2649" actId="478"/>
          <ac:inkMkLst>
            <pc:docMk/>
            <pc:sldMk cId="736019928" sldId="330"/>
            <ac:inkMk id="505" creationId="{7C837A75-115C-6E15-D5FB-59BE9D900D07}"/>
          </ac:inkMkLst>
        </pc:inkChg>
        <pc:inkChg chg="add del">
          <ac:chgData name="Kokchun Giang" userId="67e2125d-ec8c-4323-9653-9824a2ad815f" providerId="ADAL" clId="{10EEDAB3-2DB0-BA4D-8CC6-6424E46A9142}" dt="2024-01-13T14:24:12.676" v="2649" actId="478"/>
          <ac:inkMkLst>
            <pc:docMk/>
            <pc:sldMk cId="736019928" sldId="330"/>
            <ac:inkMk id="530" creationId="{6E9F3E57-8FBC-2DD8-8637-A44121F0B3BC}"/>
          </ac:inkMkLst>
        </pc:inkChg>
        <pc:inkChg chg="del">
          <ac:chgData name="Kokchun Giang" userId="67e2125d-ec8c-4323-9653-9824a2ad815f" providerId="ADAL" clId="{10EEDAB3-2DB0-BA4D-8CC6-6424E46A9142}" dt="2024-01-13T14:24:24.890" v="2654" actId="478"/>
          <ac:inkMkLst>
            <pc:docMk/>
            <pc:sldMk cId="736019928" sldId="330"/>
            <ac:inkMk id="552" creationId="{A7C61C3B-220A-62F4-5778-CEDC27EF240F}"/>
          </ac:inkMkLst>
        </pc:inkChg>
        <pc:inkChg chg="del">
          <ac:chgData name="Kokchun Giang" userId="67e2125d-ec8c-4323-9653-9824a2ad815f" providerId="ADAL" clId="{10EEDAB3-2DB0-BA4D-8CC6-6424E46A9142}" dt="2024-01-13T14:24:24.890" v="2654" actId="478"/>
          <ac:inkMkLst>
            <pc:docMk/>
            <pc:sldMk cId="736019928" sldId="330"/>
            <ac:inkMk id="576" creationId="{3C6F1C16-015B-CEFE-8198-964D906A8019}"/>
          </ac:inkMkLst>
        </pc:inkChg>
        <pc:inkChg chg="add del">
          <ac:chgData name="Kokchun Giang" userId="67e2125d-ec8c-4323-9653-9824a2ad815f" providerId="ADAL" clId="{10EEDAB3-2DB0-BA4D-8CC6-6424E46A9142}" dt="2024-01-13T14:24:17.701" v="2651" actId="478"/>
          <ac:inkMkLst>
            <pc:docMk/>
            <pc:sldMk cId="736019928" sldId="330"/>
            <ac:inkMk id="609" creationId="{895D5388-2290-EE6A-2FD1-79FD6706A9A1}"/>
          </ac:inkMkLst>
        </pc:inkChg>
        <pc:inkChg chg="add del">
          <ac:chgData name="Kokchun Giang" userId="67e2125d-ec8c-4323-9653-9824a2ad815f" providerId="ADAL" clId="{10EEDAB3-2DB0-BA4D-8CC6-6424E46A9142}" dt="2024-01-13T14:24:17.701" v="2651" actId="478"/>
          <ac:inkMkLst>
            <pc:docMk/>
            <pc:sldMk cId="736019928" sldId="330"/>
            <ac:inkMk id="636" creationId="{56F97D4F-08D9-78F0-011D-E6FB7DF4DB65}"/>
          </ac:inkMkLst>
        </pc:inkChg>
        <pc:inkChg chg="del">
          <ac:chgData name="Kokchun Giang" userId="67e2125d-ec8c-4323-9653-9824a2ad815f" providerId="ADAL" clId="{10EEDAB3-2DB0-BA4D-8CC6-6424E46A9142}" dt="2024-01-13T14:24:22.734" v="2653" actId="478"/>
          <ac:inkMkLst>
            <pc:docMk/>
            <pc:sldMk cId="736019928" sldId="330"/>
            <ac:inkMk id="703" creationId="{A5A7732C-CBF1-DC37-6B3D-8B59223AEE36}"/>
          </ac:inkMkLst>
        </pc:inkChg>
        <pc:inkChg chg="del">
          <ac:chgData name="Kokchun Giang" userId="67e2125d-ec8c-4323-9653-9824a2ad815f" providerId="ADAL" clId="{10EEDAB3-2DB0-BA4D-8CC6-6424E46A9142}" dt="2024-01-13T14:24:24.890" v="2654" actId="478"/>
          <ac:inkMkLst>
            <pc:docMk/>
            <pc:sldMk cId="736019928" sldId="330"/>
            <ac:inkMk id="783" creationId="{DD886225-BF38-C91A-B0F3-12F47500BFCF}"/>
          </ac:inkMkLst>
        </pc:inkChg>
        <pc:cxnChg chg="add del">
          <ac:chgData name="Kokchun Giang" userId="67e2125d-ec8c-4323-9653-9824a2ad815f" providerId="ADAL" clId="{10EEDAB3-2DB0-BA4D-8CC6-6424E46A9142}" dt="2024-01-13T14:24:08.573" v="2648" actId="478"/>
          <ac:cxnSpMkLst>
            <pc:docMk/>
            <pc:sldMk cId="736019928" sldId="330"/>
            <ac:cxnSpMk id="280" creationId="{E15CD59C-BBD7-D831-4CF8-502B208028A9}"/>
          </ac:cxnSpMkLst>
        </pc:cxnChg>
      </pc:sldChg>
    </pc:docChg>
  </pc:docChgLst>
  <pc:docChgLst>
    <pc:chgData name="Kokchun Giang" userId="67e2125d-ec8c-4323-9653-9824a2ad815f" providerId="ADAL" clId="{A9578775-FFB1-924C-BD6D-781E886F9944}"/>
    <pc:docChg chg="undo custSel delSld modSld">
      <pc:chgData name="Kokchun Giang" userId="67e2125d-ec8c-4323-9653-9824a2ad815f" providerId="ADAL" clId="{A9578775-FFB1-924C-BD6D-781E886F9944}" dt="2024-01-14T10:50:21.926" v="541"/>
      <pc:docMkLst>
        <pc:docMk/>
      </pc:docMkLst>
      <pc:sldChg chg="addSp delSp modSp mod">
        <pc:chgData name="Kokchun Giang" userId="67e2125d-ec8c-4323-9653-9824a2ad815f" providerId="ADAL" clId="{A9578775-FFB1-924C-BD6D-781E886F9944}" dt="2024-01-13T15:58:33.934" v="126" actId="1076"/>
        <pc:sldMkLst>
          <pc:docMk/>
          <pc:sldMk cId="2807130090" sldId="256"/>
        </pc:sldMkLst>
        <pc:spChg chg="mod">
          <ac:chgData name="Kokchun Giang" userId="67e2125d-ec8c-4323-9653-9824a2ad815f" providerId="ADAL" clId="{A9578775-FFB1-924C-BD6D-781E886F9944}" dt="2024-01-13T15:58:09.783" v="119" actId="20577"/>
          <ac:spMkLst>
            <pc:docMk/>
            <pc:sldMk cId="2807130090" sldId="256"/>
            <ac:spMk id="4" creationId="{A491F632-0683-CE4A-A015-93F47CEEB6DE}"/>
          </ac:spMkLst>
        </pc:spChg>
        <pc:picChg chg="del">
          <ac:chgData name="Kokchun Giang" userId="67e2125d-ec8c-4323-9653-9824a2ad815f" providerId="ADAL" clId="{A9578775-FFB1-924C-BD6D-781E886F9944}" dt="2024-01-13T15:58:11.845" v="120" actId="478"/>
          <ac:picMkLst>
            <pc:docMk/>
            <pc:sldMk cId="2807130090" sldId="256"/>
            <ac:picMk id="2" creationId="{2C0E8B3E-0CB5-400D-DE59-1409E4E974FF}"/>
          </ac:picMkLst>
        </pc:picChg>
        <pc:picChg chg="add mod">
          <ac:chgData name="Kokchun Giang" userId="67e2125d-ec8c-4323-9653-9824a2ad815f" providerId="ADAL" clId="{A9578775-FFB1-924C-BD6D-781E886F9944}" dt="2024-01-13T15:58:33.934" v="126" actId="1076"/>
          <ac:picMkLst>
            <pc:docMk/>
            <pc:sldMk cId="2807130090" sldId="256"/>
            <ac:picMk id="1026" creationId="{308D1A49-77C7-3AD0-D3E5-709147F1FA65}"/>
          </ac:picMkLst>
        </pc:picChg>
      </pc:sldChg>
      <pc:sldChg chg="del">
        <pc:chgData name="Kokchun Giang" userId="67e2125d-ec8c-4323-9653-9824a2ad815f" providerId="ADAL" clId="{A9578775-FFB1-924C-BD6D-781E886F9944}" dt="2024-01-13T16:00:29.065" v="195" actId="2696"/>
        <pc:sldMkLst>
          <pc:docMk/>
          <pc:sldMk cId="4207668247" sldId="323"/>
        </pc:sldMkLst>
      </pc:sldChg>
      <pc:sldChg chg="addSp delSp modSp mod modAnim">
        <pc:chgData name="Kokchun Giang" userId="67e2125d-ec8c-4323-9653-9824a2ad815f" providerId="ADAL" clId="{A9578775-FFB1-924C-BD6D-781E886F9944}" dt="2024-01-14T10:50:21.926" v="541"/>
        <pc:sldMkLst>
          <pc:docMk/>
          <pc:sldMk cId="2303502608" sldId="331"/>
        </pc:sldMkLst>
        <pc:spChg chg="mod">
          <ac:chgData name="Kokchun Giang" userId="67e2125d-ec8c-4323-9653-9824a2ad815f" providerId="ADAL" clId="{A9578775-FFB1-924C-BD6D-781E886F9944}" dt="2024-01-13T15:59:58.032" v="194" actId="20577"/>
          <ac:spMkLst>
            <pc:docMk/>
            <pc:sldMk cId="2303502608" sldId="331"/>
            <ac:spMk id="28" creationId="{7E8C0D03-019A-279A-6AD5-A5E7BD2580DB}"/>
          </ac:spMkLst>
        </pc:spChg>
        <pc:grpChg chg="del mod">
          <ac:chgData name="Kokchun Giang" userId="67e2125d-ec8c-4323-9653-9824a2ad815f" providerId="ADAL" clId="{A9578775-FFB1-924C-BD6D-781E886F9944}" dt="2024-01-14T10:42:36.595" v="203"/>
          <ac:grpSpMkLst>
            <pc:docMk/>
            <pc:sldMk cId="2303502608" sldId="331"/>
            <ac:grpSpMk id="5" creationId="{CE262C3D-DE35-9D73-E0C5-BF502CB3645E}"/>
          </ac:grpSpMkLst>
        </pc:grpChg>
        <pc:grpChg chg="del mod">
          <ac:chgData name="Kokchun Giang" userId="67e2125d-ec8c-4323-9653-9824a2ad815f" providerId="ADAL" clId="{A9578775-FFB1-924C-BD6D-781E886F9944}" dt="2024-01-14T10:42:39.050" v="206"/>
          <ac:grpSpMkLst>
            <pc:docMk/>
            <pc:sldMk cId="2303502608" sldId="331"/>
            <ac:grpSpMk id="7" creationId="{E79F4607-A807-4125-2D35-B9862FEC6E3B}"/>
          </ac:grpSpMkLst>
        </pc:grpChg>
        <pc:grpChg chg="del mod">
          <ac:chgData name="Kokchun Giang" userId="67e2125d-ec8c-4323-9653-9824a2ad815f" providerId="ADAL" clId="{A9578775-FFB1-924C-BD6D-781E886F9944}" dt="2024-01-14T10:42:44.234" v="211"/>
          <ac:grpSpMkLst>
            <pc:docMk/>
            <pc:sldMk cId="2303502608" sldId="331"/>
            <ac:grpSpMk id="10" creationId="{094ED2FC-D9E7-6A4E-B9AF-643DD936F2D7}"/>
          </ac:grpSpMkLst>
        </pc:grpChg>
        <pc:grpChg chg="del mod">
          <ac:chgData name="Kokchun Giang" userId="67e2125d-ec8c-4323-9653-9824a2ad815f" providerId="ADAL" clId="{A9578775-FFB1-924C-BD6D-781E886F9944}" dt="2024-01-14T10:42:46.893" v="217"/>
          <ac:grpSpMkLst>
            <pc:docMk/>
            <pc:sldMk cId="2303502608" sldId="331"/>
            <ac:grpSpMk id="15" creationId="{EC8A1B44-3788-C58E-9A1F-F617BFA55D94}"/>
          </ac:grpSpMkLst>
        </pc:grpChg>
        <pc:grpChg chg="del mod">
          <ac:chgData name="Kokchun Giang" userId="67e2125d-ec8c-4323-9653-9824a2ad815f" providerId="ADAL" clId="{A9578775-FFB1-924C-BD6D-781E886F9944}" dt="2024-01-14T10:42:52.611" v="224"/>
          <ac:grpSpMkLst>
            <pc:docMk/>
            <pc:sldMk cId="2303502608" sldId="331"/>
            <ac:grpSpMk id="21" creationId="{DC3C75C7-CD9D-B40B-29DB-375155D37C63}"/>
          </ac:grpSpMkLst>
        </pc:grpChg>
        <pc:grpChg chg="del mod">
          <ac:chgData name="Kokchun Giang" userId="67e2125d-ec8c-4323-9653-9824a2ad815f" providerId="ADAL" clId="{A9578775-FFB1-924C-BD6D-781E886F9944}" dt="2024-01-14T10:42:54.633" v="226"/>
          <ac:grpSpMkLst>
            <pc:docMk/>
            <pc:sldMk cId="2303502608" sldId="331"/>
            <ac:grpSpMk id="29" creationId="{F99579D3-369B-E0F1-1FCD-DE4ED87AEB1E}"/>
          </ac:grpSpMkLst>
        </pc:grpChg>
        <pc:grpChg chg="del mod">
          <ac:chgData name="Kokchun Giang" userId="67e2125d-ec8c-4323-9653-9824a2ad815f" providerId="ADAL" clId="{A9578775-FFB1-924C-BD6D-781E886F9944}" dt="2024-01-14T10:43:49.243" v="273"/>
          <ac:grpSpMkLst>
            <pc:docMk/>
            <pc:sldMk cId="2303502608" sldId="331"/>
            <ac:grpSpMk id="31" creationId="{2405F29F-B18A-DFE1-910D-F4E4B5485E8E}"/>
          </ac:grpSpMkLst>
        </pc:grpChg>
        <pc:grpChg chg="del mod">
          <ac:chgData name="Kokchun Giang" userId="67e2125d-ec8c-4323-9653-9824a2ad815f" providerId="ADAL" clId="{A9578775-FFB1-924C-BD6D-781E886F9944}" dt="2024-01-14T10:43:09.925" v="240"/>
          <ac:grpSpMkLst>
            <pc:docMk/>
            <pc:sldMk cId="2303502608" sldId="331"/>
            <ac:grpSpMk id="37" creationId="{A61F9264-7FEA-329B-E4C3-1BE36B55B950}"/>
          </ac:grpSpMkLst>
        </pc:grpChg>
        <pc:grpChg chg="del mod">
          <ac:chgData name="Kokchun Giang" userId="67e2125d-ec8c-4323-9653-9824a2ad815f" providerId="ADAL" clId="{A9578775-FFB1-924C-BD6D-781E886F9944}" dt="2024-01-14T10:43:23.414" v="251"/>
          <ac:grpSpMkLst>
            <pc:docMk/>
            <pc:sldMk cId="2303502608" sldId="331"/>
            <ac:grpSpMk id="45" creationId="{2ADCC700-2152-7A49-FB94-79DC067B4687}"/>
          </ac:grpSpMkLst>
        </pc:grpChg>
        <pc:grpChg chg="del mod">
          <ac:chgData name="Kokchun Giang" userId="67e2125d-ec8c-4323-9653-9824a2ad815f" providerId="ADAL" clId="{A9578775-FFB1-924C-BD6D-781E886F9944}" dt="2024-01-14T10:43:49.243" v="273"/>
          <ac:grpSpMkLst>
            <pc:docMk/>
            <pc:sldMk cId="2303502608" sldId="331"/>
            <ac:grpSpMk id="55" creationId="{D3A4877F-F20E-DDFB-150E-9F8ECC0B334C}"/>
          </ac:grpSpMkLst>
        </pc:grpChg>
        <pc:grpChg chg="mod">
          <ac:chgData name="Kokchun Giang" userId="67e2125d-ec8c-4323-9653-9824a2ad815f" providerId="ADAL" clId="{A9578775-FFB1-924C-BD6D-781E886F9944}" dt="2024-01-14T10:43:29.038" v="257"/>
          <ac:grpSpMkLst>
            <pc:docMk/>
            <pc:sldMk cId="2303502608" sldId="331"/>
            <ac:grpSpMk id="59" creationId="{19E4AF29-57CE-1737-7011-2D268BEE8688}"/>
          </ac:grpSpMkLst>
        </pc:grpChg>
        <pc:grpChg chg="del mod">
          <ac:chgData name="Kokchun Giang" userId="67e2125d-ec8c-4323-9653-9824a2ad815f" providerId="ADAL" clId="{A9578775-FFB1-924C-BD6D-781E886F9944}" dt="2024-01-14T10:43:38.984" v="269"/>
          <ac:grpSpMkLst>
            <pc:docMk/>
            <pc:sldMk cId="2303502608" sldId="331"/>
            <ac:grpSpMk id="387" creationId="{0A5D0DC8-A869-43DD-64A6-85E320E2C8A1}"/>
          </ac:grpSpMkLst>
        </pc:grpChg>
        <pc:grpChg chg="del mod">
          <ac:chgData name="Kokchun Giang" userId="67e2125d-ec8c-4323-9653-9824a2ad815f" providerId="ADAL" clId="{A9578775-FFB1-924C-BD6D-781E886F9944}" dt="2024-01-14T10:43:39.703" v="271"/>
          <ac:grpSpMkLst>
            <pc:docMk/>
            <pc:sldMk cId="2303502608" sldId="331"/>
            <ac:grpSpMk id="389" creationId="{AF49F882-4175-AC57-C79F-2C931350A0CF}"/>
          </ac:grpSpMkLst>
        </pc:grpChg>
        <pc:grpChg chg="del mod">
          <ac:chgData name="Kokchun Giang" userId="67e2125d-ec8c-4323-9653-9824a2ad815f" providerId="ADAL" clId="{A9578775-FFB1-924C-BD6D-781E886F9944}" dt="2024-01-14T10:43:49.243" v="273"/>
          <ac:grpSpMkLst>
            <pc:docMk/>
            <pc:sldMk cId="2303502608" sldId="331"/>
            <ac:grpSpMk id="391" creationId="{B4E26D31-0987-1029-73F3-C717F0F79474}"/>
          </ac:grpSpMkLst>
        </pc:grpChg>
        <pc:grpChg chg="del mod">
          <ac:chgData name="Kokchun Giang" userId="67e2125d-ec8c-4323-9653-9824a2ad815f" providerId="ADAL" clId="{A9578775-FFB1-924C-BD6D-781E886F9944}" dt="2024-01-14T10:43:53.476" v="282"/>
          <ac:grpSpMkLst>
            <pc:docMk/>
            <pc:sldMk cId="2303502608" sldId="331"/>
            <ac:grpSpMk id="394" creationId="{57726E96-37B0-54A3-DDA3-813A33F2B83D}"/>
          </ac:grpSpMkLst>
        </pc:grpChg>
        <pc:grpChg chg="del mod">
          <ac:chgData name="Kokchun Giang" userId="67e2125d-ec8c-4323-9653-9824a2ad815f" providerId="ADAL" clId="{A9578775-FFB1-924C-BD6D-781E886F9944}" dt="2024-01-14T10:47:56.809" v="516" actId="165"/>
          <ac:grpSpMkLst>
            <pc:docMk/>
            <pc:sldMk cId="2303502608" sldId="331"/>
            <ac:grpSpMk id="403" creationId="{745A9D61-533A-BCFA-2413-F62FAE687B92}"/>
          </ac:grpSpMkLst>
        </pc:grpChg>
        <pc:grpChg chg="mod">
          <ac:chgData name="Kokchun Giang" userId="67e2125d-ec8c-4323-9653-9824a2ad815f" providerId="ADAL" clId="{A9578775-FFB1-924C-BD6D-781E886F9944}" dt="2024-01-14T10:48:50.663" v="528" actId="164"/>
          <ac:grpSpMkLst>
            <pc:docMk/>
            <pc:sldMk cId="2303502608" sldId="331"/>
            <ac:grpSpMk id="414" creationId="{355A3BD5-4860-A10B-B959-A3F23DE8D776}"/>
          </ac:grpSpMkLst>
        </pc:grpChg>
        <pc:grpChg chg="mod">
          <ac:chgData name="Kokchun Giang" userId="67e2125d-ec8c-4323-9653-9824a2ad815f" providerId="ADAL" clId="{A9578775-FFB1-924C-BD6D-781E886F9944}" dt="2024-01-14T10:48:50.663" v="528" actId="164"/>
          <ac:grpSpMkLst>
            <pc:docMk/>
            <pc:sldMk cId="2303502608" sldId="331"/>
            <ac:grpSpMk id="425" creationId="{7F6C976B-E6A7-AE3A-8D2F-8C1EDD0C5C15}"/>
          </ac:grpSpMkLst>
        </pc:grpChg>
        <pc:grpChg chg="mod">
          <ac:chgData name="Kokchun Giang" userId="67e2125d-ec8c-4323-9653-9824a2ad815f" providerId="ADAL" clId="{A9578775-FFB1-924C-BD6D-781E886F9944}" dt="2024-01-14T10:48:50.663" v="528" actId="164"/>
          <ac:grpSpMkLst>
            <pc:docMk/>
            <pc:sldMk cId="2303502608" sldId="331"/>
            <ac:grpSpMk id="426" creationId="{22628862-73DE-05DE-6148-78A61BB66E17}"/>
          </ac:grpSpMkLst>
        </pc:grpChg>
        <pc:grpChg chg="mod">
          <ac:chgData name="Kokchun Giang" userId="67e2125d-ec8c-4323-9653-9824a2ad815f" providerId="ADAL" clId="{A9578775-FFB1-924C-BD6D-781E886F9944}" dt="2024-01-14T10:48:50.663" v="528" actId="164"/>
          <ac:grpSpMkLst>
            <pc:docMk/>
            <pc:sldMk cId="2303502608" sldId="331"/>
            <ac:grpSpMk id="435" creationId="{7DE52202-C1FA-5F27-DC3E-1E48E9F86BDA}"/>
          </ac:grpSpMkLst>
        </pc:grpChg>
        <pc:grpChg chg="mod">
          <ac:chgData name="Kokchun Giang" userId="67e2125d-ec8c-4323-9653-9824a2ad815f" providerId="ADAL" clId="{A9578775-FFB1-924C-BD6D-781E886F9944}" dt="2024-01-14T10:48:50.663" v="528" actId="164"/>
          <ac:grpSpMkLst>
            <pc:docMk/>
            <pc:sldMk cId="2303502608" sldId="331"/>
            <ac:grpSpMk id="439" creationId="{4F7C875B-71CE-CBF4-700D-980A01AF9E36}"/>
          </ac:grpSpMkLst>
        </pc:grpChg>
        <pc:grpChg chg="mod">
          <ac:chgData name="Kokchun Giang" userId="67e2125d-ec8c-4323-9653-9824a2ad815f" providerId="ADAL" clId="{A9578775-FFB1-924C-BD6D-781E886F9944}" dt="2024-01-14T10:48:50.663" v="528" actId="164"/>
          <ac:grpSpMkLst>
            <pc:docMk/>
            <pc:sldMk cId="2303502608" sldId="331"/>
            <ac:grpSpMk id="449" creationId="{5C2D51A2-88CD-E9A3-B941-300AE0077D34}"/>
          </ac:grpSpMkLst>
        </pc:grpChg>
        <pc:grpChg chg="mod">
          <ac:chgData name="Kokchun Giang" userId="67e2125d-ec8c-4323-9653-9824a2ad815f" providerId="ADAL" clId="{A9578775-FFB1-924C-BD6D-781E886F9944}" dt="2024-01-14T10:48:59.323" v="530" actId="164"/>
          <ac:grpSpMkLst>
            <pc:docMk/>
            <pc:sldMk cId="2303502608" sldId="331"/>
            <ac:grpSpMk id="459" creationId="{B457BE1A-1892-0B47-F609-9C3C13EF869B}"/>
          </ac:grpSpMkLst>
        </pc:grpChg>
        <pc:grpChg chg="mod">
          <ac:chgData name="Kokchun Giang" userId="67e2125d-ec8c-4323-9653-9824a2ad815f" providerId="ADAL" clId="{A9578775-FFB1-924C-BD6D-781E886F9944}" dt="2024-01-14T10:48:59.323" v="530" actId="164"/>
          <ac:grpSpMkLst>
            <pc:docMk/>
            <pc:sldMk cId="2303502608" sldId="331"/>
            <ac:grpSpMk id="460" creationId="{88CC8ACE-5A58-0BCB-2AA2-F6D25A096EAB}"/>
          </ac:grpSpMkLst>
        </pc:grpChg>
        <pc:grpChg chg="mod">
          <ac:chgData name="Kokchun Giang" userId="67e2125d-ec8c-4323-9653-9824a2ad815f" providerId="ADAL" clId="{A9578775-FFB1-924C-BD6D-781E886F9944}" dt="2024-01-14T10:48:59.323" v="530" actId="164"/>
          <ac:grpSpMkLst>
            <pc:docMk/>
            <pc:sldMk cId="2303502608" sldId="331"/>
            <ac:grpSpMk id="472" creationId="{47DDF80C-6DD4-C8F5-D102-672475012A19}"/>
          </ac:grpSpMkLst>
        </pc:grpChg>
        <pc:grpChg chg="mod">
          <ac:chgData name="Kokchun Giang" userId="67e2125d-ec8c-4323-9653-9824a2ad815f" providerId="ADAL" clId="{A9578775-FFB1-924C-BD6D-781E886F9944}" dt="2024-01-14T10:48:59.323" v="530" actId="164"/>
          <ac:grpSpMkLst>
            <pc:docMk/>
            <pc:sldMk cId="2303502608" sldId="331"/>
            <ac:grpSpMk id="473" creationId="{1FBC20A5-73FA-22EB-9AC7-57A58F2C9652}"/>
          </ac:grpSpMkLst>
        </pc:grpChg>
        <pc:grpChg chg="mod">
          <ac:chgData name="Kokchun Giang" userId="67e2125d-ec8c-4323-9653-9824a2ad815f" providerId="ADAL" clId="{A9578775-FFB1-924C-BD6D-781E886F9944}" dt="2024-01-14T10:48:59.323" v="530" actId="164"/>
          <ac:grpSpMkLst>
            <pc:docMk/>
            <pc:sldMk cId="2303502608" sldId="331"/>
            <ac:grpSpMk id="479" creationId="{989AA876-E6BB-3856-D33A-EA881AB9572E}"/>
          </ac:grpSpMkLst>
        </pc:grpChg>
        <pc:grpChg chg="del mod">
          <ac:chgData name="Kokchun Giang" userId="67e2125d-ec8c-4323-9653-9824a2ad815f" providerId="ADAL" clId="{A9578775-FFB1-924C-BD6D-781E886F9944}" dt="2024-01-14T10:45:02.931" v="364"/>
          <ac:grpSpMkLst>
            <pc:docMk/>
            <pc:sldMk cId="2303502608" sldId="331"/>
            <ac:grpSpMk id="481" creationId="{C97346FD-8203-652B-28E9-5BCDCBBB02FF}"/>
          </ac:grpSpMkLst>
        </pc:grpChg>
        <pc:grpChg chg="mod">
          <ac:chgData name="Kokchun Giang" userId="67e2125d-ec8c-4323-9653-9824a2ad815f" providerId="ADAL" clId="{A9578775-FFB1-924C-BD6D-781E886F9944}" dt="2024-01-14T10:48:59.323" v="530" actId="164"/>
          <ac:grpSpMkLst>
            <pc:docMk/>
            <pc:sldMk cId="2303502608" sldId="331"/>
            <ac:grpSpMk id="488" creationId="{318F2C74-9269-4B22-8C8D-03B07E74D5C4}"/>
          </ac:grpSpMkLst>
        </pc:grpChg>
        <pc:grpChg chg="mod">
          <ac:chgData name="Kokchun Giang" userId="67e2125d-ec8c-4323-9653-9824a2ad815f" providerId="ADAL" clId="{A9578775-FFB1-924C-BD6D-781E886F9944}" dt="2024-01-14T10:48:59.323" v="530" actId="164"/>
          <ac:grpSpMkLst>
            <pc:docMk/>
            <pc:sldMk cId="2303502608" sldId="331"/>
            <ac:grpSpMk id="489" creationId="{E1CDF94E-96DC-F813-B3E0-312C541B8FB3}"/>
          </ac:grpSpMkLst>
        </pc:grpChg>
        <pc:grpChg chg="mod">
          <ac:chgData name="Kokchun Giang" userId="67e2125d-ec8c-4323-9653-9824a2ad815f" providerId="ADAL" clId="{A9578775-FFB1-924C-BD6D-781E886F9944}" dt="2024-01-14T10:48:59.323" v="530" actId="164"/>
          <ac:grpSpMkLst>
            <pc:docMk/>
            <pc:sldMk cId="2303502608" sldId="331"/>
            <ac:grpSpMk id="490" creationId="{43E82CD6-1143-5FC0-7898-BC9B0E079CFE}"/>
          </ac:grpSpMkLst>
        </pc:grpChg>
        <pc:grpChg chg="mod">
          <ac:chgData name="Kokchun Giang" userId="67e2125d-ec8c-4323-9653-9824a2ad815f" providerId="ADAL" clId="{A9578775-FFB1-924C-BD6D-781E886F9944}" dt="2024-01-14T10:48:59.323" v="530" actId="164"/>
          <ac:grpSpMkLst>
            <pc:docMk/>
            <pc:sldMk cId="2303502608" sldId="331"/>
            <ac:grpSpMk id="502" creationId="{A6615AB1-3EA1-371E-4A63-ABBF3F4C0A9A}"/>
          </ac:grpSpMkLst>
        </pc:grpChg>
        <pc:grpChg chg="mod">
          <ac:chgData name="Kokchun Giang" userId="67e2125d-ec8c-4323-9653-9824a2ad815f" providerId="ADAL" clId="{A9578775-FFB1-924C-BD6D-781E886F9944}" dt="2024-01-14T10:48:59.323" v="530" actId="164"/>
          <ac:grpSpMkLst>
            <pc:docMk/>
            <pc:sldMk cId="2303502608" sldId="331"/>
            <ac:grpSpMk id="503" creationId="{74823CA3-99C8-0071-F008-C453551945CD}"/>
          </ac:grpSpMkLst>
        </pc:grpChg>
        <pc:grpChg chg="mod">
          <ac:chgData name="Kokchun Giang" userId="67e2125d-ec8c-4323-9653-9824a2ad815f" providerId="ADAL" clId="{A9578775-FFB1-924C-BD6D-781E886F9944}" dt="2024-01-14T10:48:59.323" v="530" actId="164"/>
          <ac:grpSpMkLst>
            <pc:docMk/>
            <pc:sldMk cId="2303502608" sldId="331"/>
            <ac:grpSpMk id="504" creationId="{94415CC5-2CA1-F4C9-34C3-59C23FE73EDC}"/>
          </ac:grpSpMkLst>
        </pc:grpChg>
        <pc:grpChg chg="del mod">
          <ac:chgData name="Kokchun Giang" userId="67e2125d-ec8c-4323-9653-9824a2ad815f" providerId="ADAL" clId="{A9578775-FFB1-924C-BD6D-781E886F9944}" dt="2024-01-14T10:45:21.424" v="388"/>
          <ac:grpSpMkLst>
            <pc:docMk/>
            <pc:sldMk cId="2303502608" sldId="331"/>
            <ac:grpSpMk id="514" creationId="{643CAA12-9DC0-4638-EFD9-8F0DCA666B47}"/>
          </ac:grpSpMkLst>
        </pc:grpChg>
        <pc:grpChg chg="del mod">
          <ac:chgData name="Kokchun Giang" userId="67e2125d-ec8c-4323-9653-9824a2ad815f" providerId="ADAL" clId="{A9578775-FFB1-924C-BD6D-781E886F9944}" dt="2024-01-14T10:45:21.424" v="388"/>
          <ac:grpSpMkLst>
            <pc:docMk/>
            <pc:sldMk cId="2303502608" sldId="331"/>
            <ac:grpSpMk id="515" creationId="{E6299496-9B6C-12DE-8154-0657931BE168}"/>
          </ac:grpSpMkLst>
        </pc:grpChg>
        <pc:grpChg chg="mod">
          <ac:chgData name="Kokchun Giang" userId="67e2125d-ec8c-4323-9653-9824a2ad815f" providerId="ADAL" clId="{A9578775-FFB1-924C-BD6D-781E886F9944}" dt="2024-01-14T10:47:40.201" v="513" actId="1076"/>
          <ac:grpSpMkLst>
            <pc:docMk/>
            <pc:sldMk cId="2303502608" sldId="331"/>
            <ac:grpSpMk id="517" creationId="{3E532F0E-0837-B231-9538-53EBAB72A154}"/>
          </ac:grpSpMkLst>
        </pc:grpChg>
        <pc:grpChg chg="del mod">
          <ac:chgData name="Kokchun Giang" userId="67e2125d-ec8c-4323-9653-9824a2ad815f" providerId="ADAL" clId="{A9578775-FFB1-924C-BD6D-781E886F9944}" dt="2024-01-14T10:45:54.963" v="407"/>
          <ac:grpSpMkLst>
            <pc:docMk/>
            <pc:sldMk cId="2303502608" sldId="331"/>
            <ac:grpSpMk id="520" creationId="{9B14B5E9-0968-3081-63FC-824F27C11B03}"/>
          </ac:grpSpMkLst>
        </pc:grpChg>
        <pc:grpChg chg="del mod">
          <ac:chgData name="Kokchun Giang" userId="67e2125d-ec8c-4323-9653-9824a2ad815f" providerId="ADAL" clId="{A9578775-FFB1-924C-BD6D-781E886F9944}" dt="2024-01-14T10:45:54.963" v="407"/>
          <ac:grpSpMkLst>
            <pc:docMk/>
            <pc:sldMk cId="2303502608" sldId="331"/>
            <ac:grpSpMk id="525" creationId="{7A01A290-A747-A89C-CBDD-D0E51C127A2B}"/>
          </ac:grpSpMkLst>
        </pc:grpChg>
        <pc:grpChg chg="del mod">
          <ac:chgData name="Kokchun Giang" userId="67e2125d-ec8c-4323-9653-9824a2ad815f" providerId="ADAL" clId="{A9578775-FFB1-924C-BD6D-781E886F9944}" dt="2024-01-14T10:45:54.963" v="407"/>
          <ac:grpSpMkLst>
            <pc:docMk/>
            <pc:sldMk cId="2303502608" sldId="331"/>
            <ac:grpSpMk id="530" creationId="{CAC32958-F6DD-EA0C-7E18-1AED5D2BB011}"/>
          </ac:grpSpMkLst>
        </pc:grpChg>
        <pc:grpChg chg="mod">
          <ac:chgData name="Kokchun Giang" userId="67e2125d-ec8c-4323-9653-9824a2ad815f" providerId="ADAL" clId="{A9578775-FFB1-924C-BD6D-781E886F9944}" dt="2024-01-14T10:47:40.201" v="513" actId="1076"/>
          <ac:grpSpMkLst>
            <pc:docMk/>
            <pc:sldMk cId="2303502608" sldId="331"/>
            <ac:grpSpMk id="536" creationId="{972999E7-5AA2-FC5D-2C0F-F73340E7FF11}"/>
          </ac:grpSpMkLst>
        </pc:grpChg>
        <pc:grpChg chg="del mod">
          <ac:chgData name="Kokchun Giang" userId="67e2125d-ec8c-4323-9653-9824a2ad815f" providerId="ADAL" clId="{A9578775-FFB1-924C-BD6D-781E886F9944}" dt="2024-01-14T10:46:04.365" v="420"/>
          <ac:grpSpMkLst>
            <pc:docMk/>
            <pc:sldMk cId="2303502608" sldId="331"/>
            <ac:grpSpMk id="539" creationId="{5C1B367A-A1E8-B4EC-0F3D-461FFC1ACB3F}"/>
          </ac:grpSpMkLst>
        </pc:grpChg>
        <pc:grpChg chg="mod">
          <ac:chgData name="Kokchun Giang" userId="67e2125d-ec8c-4323-9653-9824a2ad815f" providerId="ADAL" clId="{A9578775-FFB1-924C-BD6D-781E886F9944}" dt="2024-01-14T10:47:40.201" v="513" actId="1076"/>
          <ac:grpSpMkLst>
            <pc:docMk/>
            <pc:sldMk cId="2303502608" sldId="331"/>
            <ac:grpSpMk id="549" creationId="{4471E43F-189A-34E8-0C79-916FD250491B}"/>
          </ac:grpSpMkLst>
        </pc:grpChg>
        <pc:grpChg chg="mod">
          <ac:chgData name="Kokchun Giang" userId="67e2125d-ec8c-4323-9653-9824a2ad815f" providerId="ADAL" clId="{A9578775-FFB1-924C-BD6D-781E886F9944}" dt="2024-01-14T10:49:44.614" v="535" actId="164"/>
          <ac:grpSpMkLst>
            <pc:docMk/>
            <pc:sldMk cId="2303502608" sldId="331"/>
            <ac:grpSpMk id="564" creationId="{C59CA23F-F40D-701C-F7F7-3F4FABC78C1E}"/>
          </ac:grpSpMkLst>
        </pc:grpChg>
        <pc:grpChg chg="mod">
          <ac:chgData name="Kokchun Giang" userId="67e2125d-ec8c-4323-9653-9824a2ad815f" providerId="ADAL" clId="{A9578775-FFB1-924C-BD6D-781E886F9944}" dt="2024-01-14T10:49:44.614" v="535" actId="164"/>
          <ac:grpSpMkLst>
            <pc:docMk/>
            <pc:sldMk cId="2303502608" sldId="331"/>
            <ac:grpSpMk id="565" creationId="{AD910524-1FA6-E912-329D-A9B839751141}"/>
          </ac:grpSpMkLst>
        </pc:grpChg>
        <pc:grpChg chg="mod">
          <ac:chgData name="Kokchun Giang" userId="67e2125d-ec8c-4323-9653-9824a2ad815f" providerId="ADAL" clId="{A9578775-FFB1-924C-BD6D-781E886F9944}" dt="2024-01-14T10:46:19.898" v="440"/>
          <ac:grpSpMkLst>
            <pc:docMk/>
            <pc:sldMk cId="2303502608" sldId="331"/>
            <ac:grpSpMk id="568" creationId="{69E19AC8-FBBC-B415-7111-12D221C5B584}"/>
          </ac:grpSpMkLst>
        </pc:grpChg>
        <pc:grpChg chg="mod">
          <ac:chgData name="Kokchun Giang" userId="67e2125d-ec8c-4323-9653-9824a2ad815f" providerId="ADAL" clId="{A9578775-FFB1-924C-BD6D-781E886F9944}" dt="2024-01-14T10:49:44.614" v="535" actId="164"/>
          <ac:grpSpMkLst>
            <pc:docMk/>
            <pc:sldMk cId="2303502608" sldId="331"/>
            <ac:grpSpMk id="572" creationId="{DE84719E-8418-F5B5-AF7B-A50E0736FDEF}"/>
          </ac:grpSpMkLst>
        </pc:grpChg>
        <pc:grpChg chg="mod">
          <ac:chgData name="Kokchun Giang" userId="67e2125d-ec8c-4323-9653-9824a2ad815f" providerId="ADAL" clId="{A9578775-FFB1-924C-BD6D-781E886F9944}" dt="2024-01-14T10:49:44.614" v="535" actId="164"/>
          <ac:grpSpMkLst>
            <pc:docMk/>
            <pc:sldMk cId="2303502608" sldId="331"/>
            <ac:grpSpMk id="584" creationId="{D3492C5B-34C7-4D34-CA0E-8FF2489D4903}"/>
          </ac:grpSpMkLst>
        </pc:grpChg>
        <pc:grpChg chg="mod">
          <ac:chgData name="Kokchun Giang" userId="67e2125d-ec8c-4323-9653-9824a2ad815f" providerId="ADAL" clId="{A9578775-FFB1-924C-BD6D-781E886F9944}" dt="2024-01-14T10:49:44.614" v="535" actId="164"/>
          <ac:grpSpMkLst>
            <pc:docMk/>
            <pc:sldMk cId="2303502608" sldId="331"/>
            <ac:grpSpMk id="585" creationId="{F5371BAA-9594-95B7-D5BF-CC3B1B335BAC}"/>
          </ac:grpSpMkLst>
        </pc:grpChg>
        <pc:grpChg chg="mod">
          <ac:chgData name="Kokchun Giang" userId="67e2125d-ec8c-4323-9653-9824a2ad815f" providerId="ADAL" clId="{A9578775-FFB1-924C-BD6D-781E886F9944}" dt="2024-01-14T10:49:44.614" v="535" actId="164"/>
          <ac:grpSpMkLst>
            <pc:docMk/>
            <pc:sldMk cId="2303502608" sldId="331"/>
            <ac:grpSpMk id="597" creationId="{C89EBFEB-63B6-1E39-102D-8E4322AD1449}"/>
          </ac:grpSpMkLst>
        </pc:grpChg>
        <pc:grpChg chg="mod">
          <ac:chgData name="Kokchun Giang" userId="67e2125d-ec8c-4323-9653-9824a2ad815f" providerId="ADAL" clId="{A9578775-FFB1-924C-BD6D-781E886F9944}" dt="2024-01-14T10:49:44.614" v="535" actId="164"/>
          <ac:grpSpMkLst>
            <pc:docMk/>
            <pc:sldMk cId="2303502608" sldId="331"/>
            <ac:grpSpMk id="607" creationId="{5F72DB64-46B9-1712-A77D-9AE72DAF1772}"/>
          </ac:grpSpMkLst>
        </pc:grpChg>
        <pc:grpChg chg="del mod">
          <ac:chgData name="Kokchun Giang" userId="67e2125d-ec8c-4323-9653-9824a2ad815f" providerId="ADAL" clId="{A9578775-FFB1-924C-BD6D-781E886F9944}" dt="2024-01-14T10:46:50.957" v="490"/>
          <ac:grpSpMkLst>
            <pc:docMk/>
            <pc:sldMk cId="2303502608" sldId="331"/>
            <ac:grpSpMk id="616" creationId="{002ED5EE-5F1F-36A5-37E4-46B3531D2F78}"/>
          </ac:grpSpMkLst>
        </pc:grpChg>
        <pc:grpChg chg="mod">
          <ac:chgData name="Kokchun Giang" userId="67e2125d-ec8c-4323-9653-9824a2ad815f" providerId="ADAL" clId="{A9578775-FFB1-924C-BD6D-781E886F9944}" dt="2024-01-14T10:49:44.614" v="535" actId="164"/>
          <ac:grpSpMkLst>
            <pc:docMk/>
            <pc:sldMk cId="2303502608" sldId="331"/>
            <ac:grpSpMk id="617" creationId="{D1CFF79D-1659-D2AB-2E1A-588488687585}"/>
          </ac:grpSpMkLst>
        </pc:grpChg>
        <pc:grpChg chg="mod">
          <ac:chgData name="Kokchun Giang" userId="67e2125d-ec8c-4323-9653-9824a2ad815f" providerId="ADAL" clId="{A9578775-FFB1-924C-BD6D-781E886F9944}" dt="2024-01-14T10:49:44.614" v="535" actId="164"/>
          <ac:grpSpMkLst>
            <pc:docMk/>
            <pc:sldMk cId="2303502608" sldId="331"/>
            <ac:grpSpMk id="619" creationId="{F682DF9A-1180-857F-DCC4-C7ACAF31F055}"/>
          </ac:grpSpMkLst>
        </pc:grpChg>
        <pc:grpChg chg="mod">
          <ac:chgData name="Kokchun Giang" userId="67e2125d-ec8c-4323-9653-9824a2ad815f" providerId="ADAL" clId="{A9578775-FFB1-924C-BD6D-781E886F9944}" dt="2024-01-14T10:49:44.614" v="535" actId="164"/>
          <ac:grpSpMkLst>
            <pc:docMk/>
            <pc:sldMk cId="2303502608" sldId="331"/>
            <ac:grpSpMk id="629" creationId="{D070E214-5551-93FE-F97C-802530E3E15B}"/>
          </ac:grpSpMkLst>
        </pc:grpChg>
        <pc:grpChg chg="mod">
          <ac:chgData name="Kokchun Giang" userId="67e2125d-ec8c-4323-9653-9824a2ad815f" providerId="ADAL" clId="{A9578775-FFB1-924C-BD6D-781E886F9944}" dt="2024-01-14T10:49:44.614" v="535" actId="164"/>
          <ac:grpSpMkLst>
            <pc:docMk/>
            <pc:sldMk cId="2303502608" sldId="331"/>
            <ac:grpSpMk id="641" creationId="{66325192-4C94-ADF2-7CEE-89453088377D}"/>
          </ac:grpSpMkLst>
        </pc:grpChg>
        <pc:grpChg chg="add mod">
          <ac:chgData name="Kokchun Giang" userId="67e2125d-ec8c-4323-9653-9824a2ad815f" providerId="ADAL" clId="{A9578775-FFB1-924C-BD6D-781E886F9944}" dt="2024-01-14T10:48:02.747" v="517" actId="164"/>
          <ac:grpSpMkLst>
            <pc:docMk/>
            <pc:sldMk cId="2303502608" sldId="331"/>
            <ac:grpSpMk id="642" creationId="{394AFA69-A47D-1BBE-FA37-5D5217AC59AD}"/>
          </ac:grpSpMkLst>
        </pc:grpChg>
        <pc:grpChg chg="add mod">
          <ac:chgData name="Kokchun Giang" userId="67e2125d-ec8c-4323-9653-9824a2ad815f" providerId="ADAL" clId="{A9578775-FFB1-924C-BD6D-781E886F9944}" dt="2024-01-14T10:48:21.450" v="520" actId="164"/>
          <ac:grpSpMkLst>
            <pc:docMk/>
            <pc:sldMk cId="2303502608" sldId="331"/>
            <ac:grpSpMk id="643" creationId="{4657C4C4-044A-C4A5-3622-28032575F88B}"/>
          </ac:grpSpMkLst>
        </pc:grpChg>
        <pc:grpChg chg="add mod">
          <ac:chgData name="Kokchun Giang" userId="67e2125d-ec8c-4323-9653-9824a2ad815f" providerId="ADAL" clId="{A9578775-FFB1-924C-BD6D-781E886F9944}" dt="2024-01-14T10:48:29.167" v="522" actId="164"/>
          <ac:grpSpMkLst>
            <pc:docMk/>
            <pc:sldMk cId="2303502608" sldId="331"/>
            <ac:grpSpMk id="644" creationId="{D13C14AA-7FD3-1DA6-1911-23B39CA395E7}"/>
          </ac:grpSpMkLst>
        </pc:grpChg>
        <pc:grpChg chg="add mod">
          <ac:chgData name="Kokchun Giang" userId="67e2125d-ec8c-4323-9653-9824a2ad815f" providerId="ADAL" clId="{A9578775-FFB1-924C-BD6D-781E886F9944}" dt="2024-01-14T10:48:36.269" v="524" actId="164"/>
          <ac:grpSpMkLst>
            <pc:docMk/>
            <pc:sldMk cId="2303502608" sldId="331"/>
            <ac:grpSpMk id="645" creationId="{853A5E85-0305-52D2-2292-72C7A5DBB0C3}"/>
          </ac:grpSpMkLst>
        </pc:grpChg>
        <pc:grpChg chg="add mod">
          <ac:chgData name="Kokchun Giang" userId="67e2125d-ec8c-4323-9653-9824a2ad815f" providerId="ADAL" clId="{A9578775-FFB1-924C-BD6D-781E886F9944}" dt="2024-01-14T10:48:43.353" v="526" actId="164"/>
          <ac:grpSpMkLst>
            <pc:docMk/>
            <pc:sldMk cId="2303502608" sldId="331"/>
            <ac:grpSpMk id="646" creationId="{68BC283F-07E0-726E-5290-2BB4AE1688F7}"/>
          </ac:grpSpMkLst>
        </pc:grpChg>
        <pc:grpChg chg="add mod">
          <ac:chgData name="Kokchun Giang" userId="67e2125d-ec8c-4323-9653-9824a2ad815f" providerId="ADAL" clId="{A9578775-FFB1-924C-BD6D-781E886F9944}" dt="2024-01-14T10:48:50.663" v="528" actId="164"/>
          <ac:grpSpMkLst>
            <pc:docMk/>
            <pc:sldMk cId="2303502608" sldId="331"/>
            <ac:grpSpMk id="647" creationId="{1146D225-BF9B-7ED5-B897-D74F49453016}"/>
          </ac:grpSpMkLst>
        </pc:grpChg>
        <pc:grpChg chg="add mod">
          <ac:chgData name="Kokchun Giang" userId="67e2125d-ec8c-4323-9653-9824a2ad815f" providerId="ADAL" clId="{A9578775-FFB1-924C-BD6D-781E886F9944}" dt="2024-01-14T10:48:59.323" v="530" actId="164"/>
          <ac:grpSpMkLst>
            <pc:docMk/>
            <pc:sldMk cId="2303502608" sldId="331"/>
            <ac:grpSpMk id="648" creationId="{2B0FADD0-4CCC-2F82-4143-6D37DC1D41FB}"/>
          </ac:grpSpMkLst>
        </pc:grpChg>
        <pc:grpChg chg="add mod">
          <ac:chgData name="Kokchun Giang" userId="67e2125d-ec8c-4323-9653-9824a2ad815f" providerId="ADAL" clId="{A9578775-FFB1-924C-BD6D-781E886F9944}" dt="2024-01-14T10:49:44.614" v="535" actId="164"/>
          <ac:grpSpMkLst>
            <pc:docMk/>
            <pc:sldMk cId="2303502608" sldId="331"/>
            <ac:grpSpMk id="649" creationId="{68223F43-420D-3556-8EFA-C4CBEA3F9D7A}"/>
          </ac:grpSpMkLst>
        </pc:grpChg>
        <pc:inkChg chg="add mod topLvl">
          <ac:chgData name="Kokchun Giang" userId="67e2125d-ec8c-4323-9653-9824a2ad815f" providerId="ADAL" clId="{A9578775-FFB1-924C-BD6D-781E886F9944}" dt="2024-01-14T10:48:02.747" v="517" actId="164"/>
          <ac:inkMkLst>
            <pc:docMk/>
            <pc:sldMk cId="2303502608" sldId="331"/>
            <ac:inkMk id="3" creationId="{749361A1-1D58-C3C8-B57D-E3F1D0BFA902}"/>
          </ac:inkMkLst>
        </pc:inkChg>
        <pc:inkChg chg="add mod topLvl">
          <ac:chgData name="Kokchun Giang" userId="67e2125d-ec8c-4323-9653-9824a2ad815f" providerId="ADAL" clId="{A9578775-FFB1-924C-BD6D-781E886F9944}" dt="2024-01-14T10:48:02.747" v="517" actId="164"/>
          <ac:inkMkLst>
            <pc:docMk/>
            <pc:sldMk cId="2303502608" sldId="331"/>
            <ac:inkMk id="4" creationId="{C9196AF7-9B8B-621B-5FB9-090EFE6A399D}"/>
          </ac:inkMkLst>
        </pc:inkChg>
        <pc:inkChg chg="add mod topLvl">
          <ac:chgData name="Kokchun Giang" userId="67e2125d-ec8c-4323-9653-9824a2ad815f" providerId="ADAL" clId="{A9578775-FFB1-924C-BD6D-781E886F9944}" dt="2024-01-14T10:48:02.747" v="517" actId="164"/>
          <ac:inkMkLst>
            <pc:docMk/>
            <pc:sldMk cId="2303502608" sldId="331"/>
            <ac:inkMk id="6" creationId="{A5488EF9-3363-ED59-D66B-797FFF903C7A}"/>
          </ac:inkMkLst>
        </pc:inkChg>
        <pc:inkChg chg="add mod topLvl">
          <ac:chgData name="Kokchun Giang" userId="67e2125d-ec8c-4323-9653-9824a2ad815f" providerId="ADAL" clId="{A9578775-FFB1-924C-BD6D-781E886F9944}" dt="2024-01-14T10:48:02.747" v="517" actId="164"/>
          <ac:inkMkLst>
            <pc:docMk/>
            <pc:sldMk cId="2303502608" sldId="331"/>
            <ac:inkMk id="8" creationId="{A3ECFE24-6282-6396-6241-FE5B1095BCA7}"/>
          </ac:inkMkLst>
        </pc:inkChg>
        <pc:inkChg chg="add mod topLvl">
          <ac:chgData name="Kokchun Giang" userId="67e2125d-ec8c-4323-9653-9824a2ad815f" providerId="ADAL" clId="{A9578775-FFB1-924C-BD6D-781E886F9944}" dt="2024-01-14T10:48:02.747" v="517" actId="164"/>
          <ac:inkMkLst>
            <pc:docMk/>
            <pc:sldMk cId="2303502608" sldId="331"/>
            <ac:inkMk id="9" creationId="{4A2092BF-F59D-CE2E-CD34-8C9FBC2B7891}"/>
          </ac:inkMkLst>
        </pc:inkChg>
        <pc:inkChg chg="add mod topLvl">
          <ac:chgData name="Kokchun Giang" userId="67e2125d-ec8c-4323-9653-9824a2ad815f" providerId="ADAL" clId="{A9578775-FFB1-924C-BD6D-781E886F9944}" dt="2024-01-14T10:48:02.747" v="517" actId="164"/>
          <ac:inkMkLst>
            <pc:docMk/>
            <pc:sldMk cId="2303502608" sldId="331"/>
            <ac:inkMk id="11" creationId="{B0D6F4A2-53E8-DEE0-6FF1-63E18DD653DE}"/>
          </ac:inkMkLst>
        </pc:inkChg>
        <pc:inkChg chg="add mod topLvl">
          <ac:chgData name="Kokchun Giang" userId="67e2125d-ec8c-4323-9653-9824a2ad815f" providerId="ADAL" clId="{A9578775-FFB1-924C-BD6D-781E886F9944}" dt="2024-01-14T10:48:02.747" v="517" actId="164"/>
          <ac:inkMkLst>
            <pc:docMk/>
            <pc:sldMk cId="2303502608" sldId="331"/>
            <ac:inkMk id="12" creationId="{3ACBE72F-AC70-E2CB-2F60-AC53C5F8FB48}"/>
          </ac:inkMkLst>
        </pc:inkChg>
        <pc:inkChg chg="add mod topLvl">
          <ac:chgData name="Kokchun Giang" userId="67e2125d-ec8c-4323-9653-9824a2ad815f" providerId="ADAL" clId="{A9578775-FFB1-924C-BD6D-781E886F9944}" dt="2024-01-14T10:48:02.747" v="517" actId="164"/>
          <ac:inkMkLst>
            <pc:docMk/>
            <pc:sldMk cId="2303502608" sldId="331"/>
            <ac:inkMk id="13" creationId="{B8BCCA69-5301-FF72-B69D-2E6C4A92A9CC}"/>
          </ac:inkMkLst>
        </pc:inkChg>
        <pc:inkChg chg="add mod topLvl">
          <ac:chgData name="Kokchun Giang" userId="67e2125d-ec8c-4323-9653-9824a2ad815f" providerId="ADAL" clId="{A9578775-FFB1-924C-BD6D-781E886F9944}" dt="2024-01-14T10:48:02.747" v="517" actId="164"/>
          <ac:inkMkLst>
            <pc:docMk/>
            <pc:sldMk cId="2303502608" sldId="331"/>
            <ac:inkMk id="14" creationId="{40BBFA5B-AFEE-A37B-1CDA-C210A44510A8}"/>
          </ac:inkMkLst>
        </pc:inkChg>
        <pc:inkChg chg="add mod topLvl">
          <ac:chgData name="Kokchun Giang" userId="67e2125d-ec8c-4323-9653-9824a2ad815f" providerId="ADAL" clId="{A9578775-FFB1-924C-BD6D-781E886F9944}" dt="2024-01-14T10:48:02.747" v="517" actId="164"/>
          <ac:inkMkLst>
            <pc:docMk/>
            <pc:sldMk cId="2303502608" sldId="331"/>
            <ac:inkMk id="16" creationId="{7D2C67D3-553B-C528-8132-B8461A6BD0EF}"/>
          </ac:inkMkLst>
        </pc:inkChg>
        <pc:inkChg chg="add mod topLvl">
          <ac:chgData name="Kokchun Giang" userId="67e2125d-ec8c-4323-9653-9824a2ad815f" providerId="ADAL" clId="{A9578775-FFB1-924C-BD6D-781E886F9944}" dt="2024-01-14T10:48:02.747" v="517" actId="164"/>
          <ac:inkMkLst>
            <pc:docMk/>
            <pc:sldMk cId="2303502608" sldId="331"/>
            <ac:inkMk id="17" creationId="{A1248981-600A-A932-7028-0661703E5573}"/>
          </ac:inkMkLst>
        </pc:inkChg>
        <pc:inkChg chg="add mod topLvl">
          <ac:chgData name="Kokchun Giang" userId="67e2125d-ec8c-4323-9653-9824a2ad815f" providerId="ADAL" clId="{A9578775-FFB1-924C-BD6D-781E886F9944}" dt="2024-01-14T10:48:02.747" v="517" actId="164"/>
          <ac:inkMkLst>
            <pc:docMk/>
            <pc:sldMk cId="2303502608" sldId="331"/>
            <ac:inkMk id="18" creationId="{FB876A70-F27D-7FC7-1425-940D9EE53133}"/>
          </ac:inkMkLst>
        </pc:inkChg>
        <pc:inkChg chg="add mod topLvl">
          <ac:chgData name="Kokchun Giang" userId="67e2125d-ec8c-4323-9653-9824a2ad815f" providerId="ADAL" clId="{A9578775-FFB1-924C-BD6D-781E886F9944}" dt="2024-01-14T10:48:02.747" v="517" actId="164"/>
          <ac:inkMkLst>
            <pc:docMk/>
            <pc:sldMk cId="2303502608" sldId="331"/>
            <ac:inkMk id="19" creationId="{1A2A9F2E-423C-AC40-FBF5-34CD72C90B1E}"/>
          </ac:inkMkLst>
        </pc:inkChg>
        <pc:inkChg chg="add mod topLvl">
          <ac:chgData name="Kokchun Giang" userId="67e2125d-ec8c-4323-9653-9824a2ad815f" providerId="ADAL" clId="{A9578775-FFB1-924C-BD6D-781E886F9944}" dt="2024-01-14T10:48:02.747" v="517" actId="164"/>
          <ac:inkMkLst>
            <pc:docMk/>
            <pc:sldMk cId="2303502608" sldId="331"/>
            <ac:inkMk id="20" creationId="{88FB85C7-DB41-451A-8051-408B945B0813}"/>
          </ac:inkMkLst>
        </pc:inkChg>
        <pc:inkChg chg="add mod topLvl">
          <ac:chgData name="Kokchun Giang" userId="67e2125d-ec8c-4323-9653-9824a2ad815f" providerId="ADAL" clId="{A9578775-FFB1-924C-BD6D-781E886F9944}" dt="2024-01-14T10:48:02.747" v="517" actId="164"/>
          <ac:inkMkLst>
            <pc:docMk/>
            <pc:sldMk cId="2303502608" sldId="331"/>
            <ac:inkMk id="22" creationId="{EF812638-B878-5EE8-CE3B-A8263DB2AC98}"/>
          </ac:inkMkLst>
        </pc:inkChg>
        <pc:inkChg chg="add mod topLvl">
          <ac:chgData name="Kokchun Giang" userId="67e2125d-ec8c-4323-9653-9824a2ad815f" providerId="ADAL" clId="{A9578775-FFB1-924C-BD6D-781E886F9944}" dt="2024-01-14T10:48:02.747" v="517" actId="164"/>
          <ac:inkMkLst>
            <pc:docMk/>
            <pc:sldMk cId="2303502608" sldId="331"/>
            <ac:inkMk id="23" creationId="{EA2C807D-8FE7-0685-AD1C-414083BAC707}"/>
          </ac:inkMkLst>
        </pc:inkChg>
        <pc:inkChg chg="add mod topLvl">
          <ac:chgData name="Kokchun Giang" userId="67e2125d-ec8c-4323-9653-9824a2ad815f" providerId="ADAL" clId="{A9578775-FFB1-924C-BD6D-781E886F9944}" dt="2024-01-14T10:48:02.747" v="517" actId="164"/>
          <ac:inkMkLst>
            <pc:docMk/>
            <pc:sldMk cId="2303502608" sldId="331"/>
            <ac:inkMk id="24" creationId="{3F8B431E-C077-51C0-C34B-678A70613F25}"/>
          </ac:inkMkLst>
        </pc:inkChg>
        <pc:inkChg chg="add mod topLvl">
          <ac:chgData name="Kokchun Giang" userId="67e2125d-ec8c-4323-9653-9824a2ad815f" providerId="ADAL" clId="{A9578775-FFB1-924C-BD6D-781E886F9944}" dt="2024-01-14T10:48:02.747" v="517" actId="164"/>
          <ac:inkMkLst>
            <pc:docMk/>
            <pc:sldMk cId="2303502608" sldId="331"/>
            <ac:inkMk id="25" creationId="{90E56760-72F7-6030-7B0E-DBE291165F13}"/>
          </ac:inkMkLst>
        </pc:inkChg>
        <pc:inkChg chg="add mod topLvl">
          <ac:chgData name="Kokchun Giang" userId="67e2125d-ec8c-4323-9653-9824a2ad815f" providerId="ADAL" clId="{A9578775-FFB1-924C-BD6D-781E886F9944}" dt="2024-01-14T10:48:02.747" v="517" actId="164"/>
          <ac:inkMkLst>
            <pc:docMk/>
            <pc:sldMk cId="2303502608" sldId="331"/>
            <ac:inkMk id="26" creationId="{57707D35-F6EF-9B62-205E-01F87EAD697E}"/>
          </ac:inkMkLst>
        </pc:inkChg>
        <pc:inkChg chg="add mod topLvl">
          <ac:chgData name="Kokchun Giang" userId="67e2125d-ec8c-4323-9653-9824a2ad815f" providerId="ADAL" clId="{A9578775-FFB1-924C-BD6D-781E886F9944}" dt="2024-01-14T10:48:02.747" v="517" actId="164"/>
          <ac:inkMkLst>
            <pc:docMk/>
            <pc:sldMk cId="2303502608" sldId="331"/>
            <ac:inkMk id="27" creationId="{FA50F274-0802-265E-AD05-00C5EA9A75A7}"/>
          </ac:inkMkLst>
        </pc:inkChg>
        <pc:inkChg chg="add mod topLvl">
          <ac:chgData name="Kokchun Giang" userId="67e2125d-ec8c-4323-9653-9824a2ad815f" providerId="ADAL" clId="{A9578775-FFB1-924C-BD6D-781E886F9944}" dt="2024-01-14T10:47:56.809" v="516" actId="165"/>
          <ac:inkMkLst>
            <pc:docMk/>
            <pc:sldMk cId="2303502608" sldId="331"/>
            <ac:inkMk id="30" creationId="{EC130061-E7F3-3FF6-8F7C-8AD56B650155}"/>
          </ac:inkMkLst>
        </pc:inkChg>
        <pc:inkChg chg="add mod topLvl">
          <ac:chgData name="Kokchun Giang" userId="67e2125d-ec8c-4323-9653-9824a2ad815f" providerId="ADAL" clId="{A9578775-FFB1-924C-BD6D-781E886F9944}" dt="2024-01-14T10:48:21.450" v="520" actId="164"/>
          <ac:inkMkLst>
            <pc:docMk/>
            <pc:sldMk cId="2303502608" sldId="331"/>
            <ac:inkMk id="32" creationId="{7EB7DFCB-3FC7-C9D7-EC9F-C1FDDE98A293}"/>
          </ac:inkMkLst>
        </pc:inkChg>
        <pc:inkChg chg="add mod topLvl">
          <ac:chgData name="Kokchun Giang" userId="67e2125d-ec8c-4323-9653-9824a2ad815f" providerId="ADAL" clId="{A9578775-FFB1-924C-BD6D-781E886F9944}" dt="2024-01-14T10:48:21.450" v="520" actId="164"/>
          <ac:inkMkLst>
            <pc:docMk/>
            <pc:sldMk cId="2303502608" sldId="331"/>
            <ac:inkMk id="33" creationId="{70FC6FE6-74F2-17F3-7DDA-6070C8242E61}"/>
          </ac:inkMkLst>
        </pc:inkChg>
        <pc:inkChg chg="add mod topLvl">
          <ac:chgData name="Kokchun Giang" userId="67e2125d-ec8c-4323-9653-9824a2ad815f" providerId="ADAL" clId="{A9578775-FFB1-924C-BD6D-781E886F9944}" dt="2024-01-14T10:48:21.450" v="520" actId="164"/>
          <ac:inkMkLst>
            <pc:docMk/>
            <pc:sldMk cId="2303502608" sldId="331"/>
            <ac:inkMk id="34" creationId="{2E3B811E-E349-CD53-F5BA-32004E56D303}"/>
          </ac:inkMkLst>
        </pc:inkChg>
        <pc:inkChg chg="add mod topLvl">
          <ac:chgData name="Kokchun Giang" userId="67e2125d-ec8c-4323-9653-9824a2ad815f" providerId="ADAL" clId="{A9578775-FFB1-924C-BD6D-781E886F9944}" dt="2024-01-14T10:48:21.450" v="520" actId="164"/>
          <ac:inkMkLst>
            <pc:docMk/>
            <pc:sldMk cId="2303502608" sldId="331"/>
            <ac:inkMk id="35" creationId="{79814DFA-3DE9-1406-27D7-716C43E6CF73}"/>
          </ac:inkMkLst>
        </pc:inkChg>
        <pc:inkChg chg="add mod topLvl">
          <ac:chgData name="Kokchun Giang" userId="67e2125d-ec8c-4323-9653-9824a2ad815f" providerId="ADAL" clId="{A9578775-FFB1-924C-BD6D-781E886F9944}" dt="2024-01-14T10:48:21.450" v="520" actId="164"/>
          <ac:inkMkLst>
            <pc:docMk/>
            <pc:sldMk cId="2303502608" sldId="331"/>
            <ac:inkMk id="36" creationId="{8B62B193-5036-5029-059E-487135320683}"/>
          </ac:inkMkLst>
        </pc:inkChg>
        <pc:inkChg chg="add mod topLvl">
          <ac:chgData name="Kokchun Giang" userId="67e2125d-ec8c-4323-9653-9824a2ad815f" providerId="ADAL" clId="{A9578775-FFB1-924C-BD6D-781E886F9944}" dt="2024-01-14T10:48:21.450" v="520" actId="164"/>
          <ac:inkMkLst>
            <pc:docMk/>
            <pc:sldMk cId="2303502608" sldId="331"/>
            <ac:inkMk id="38" creationId="{2442A3D2-CE7E-B147-C35D-5E2CC41C647D}"/>
          </ac:inkMkLst>
        </pc:inkChg>
        <pc:inkChg chg="add mod topLvl">
          <ac:chgData name="Kokchun Giang" userId="67e2125d-ec8c-4323-9653-9824a2ad815f" providerId="ADAL" clId="{A9578775-FFB1-924C-BD6D-781E886F9944}" dt="2024-01-14T10:48:21.450" v="520" actId="164"/>
          <ac:inkMkLst>
            <pc:docMk/>
            <pc:sldMk cId="2303502608" sldId="331"/>
            <ac:inkMk id="39" creationId="{7F12647F-6CE5-8EF1-3509-87A14BDAFB42}"/>
          </ac:inkMkLst>
        </pc:inkChg>
        <pc:inkChg chg="add mod topLvl">
          <ac:chgData name="Kokchun Giang" userId="67e2125d-ec8c-4323-9653-9824a2ad815f" providerId="ADAL" clId="{A9578775-FFB1-924C-BD6D-781E886F9944}" dt="2024-01-14T10:48:21.450" v="520" actId="164"/>
          <ac:inkMkLst>
            <pc:docMk/>
            <pc:sldMk cId="2303502608" sldId="331"/>
            <ac:inkMk id="40" creationId="{0739FED1-BC89-BC86-ED47-0FD52395F933}"/>
          </ac:inkMkLst>
        </pc:inkChg>
        <pc:inkChg chg="add mod topLvl">
          <ac:chgData name="Kokchun Giang" userId="67e2125d-ec8c-4323-9653-9824a2ad815f" providerId="ADAL" clId="{A9578775-FFB1-924C-BD6D-781E886F9944}" dt="2024-01-14T10:48:21.450" v="520" actId="164"/>
          <ac:inkMkLst>
            <pc:docMk/>
            <pc:sldMk cId="2303502608" sldId="331"/>
            <ac:inkMk id="41" creationId="{A92BCB8B-AD9D-729E-09F5-65AB4105087E}"/>
          </ac:inkMkLst>
        </pc:inkChg>
        <pc:inkChg chg="add mod topLvl">
          <ac:chgData name="Kokchun Giang" userId="67e2125d-ec8c-4323-9653-9824a2ad815f" providerId="ADAL" clId="{A9578775-FFB1-924C-BD6D-781E886F9944}" dt="2024-01-14T10:48:21.450" v="520" actId="164"/>
          <ac:inkMkLst>
            <pc:docMk/>
            <pc:sldMk cId="2303502608" sldId="331"/>
            <ac:inkMk id="42" creationId="{0A0A9BC0-8A6C-2A4F-9121-FFABD8F5451D}"/>
          </ac:inkMkLst>
        </pc:inkChg>
        <pc:inkChg chg="add mod topLvl">
          <ac:chgData name="Kokchun Giang" userId="67e2125d-ec8c-4323-9653-9824a2ad815f" providerId="ADAL" clId="{A9578775-FFB1-924C-BD6D-781E886F9944}" dt="2024-01-14T10:48:21.450" v="520" actId="164"/>
          <ac:inkMkLst>
            <pc:docMk/>
            <pc:sldMk cId="2303502608" sldId="331"/>
            <ac:inkMk id="43" creationId="{1AA157A7-162E-B144-2D8C-04374CFD52A4}"/>
          </ac:inkMkLst>
        </pc:inkChg>
        <pc:inkChg chg="add mod topLvl">
          <ac:chgData name="Kokchun Giang" userId="67e2125d-ec8c-4323-9653-9824a2ad815f" providerId="ADAL" clId="{A9578775-FFB1-924C-BD6D-781E886F9944}" dt="2024-01-14T10:48:21.450" v="520" actId="164"/>
          <ac:inkMkLst>
            <pc:docMk/>
            <pc:sldMk cId="2303502608" sldId="331"/>
            <ac:inkMk id="44" creationId="{1A636631-6171-27C3-6A74-C9A05D17CD5D}"/>
          </ac:inkMkLst>
        </pc:inkChg>
        <pc:inkChg chg="add del">
          <ac:chgData name="Kokchun Giang" userId="67e2125d-ec8c-4323-9653-9824a2ad815f" providerId="ADAL" clId="{A9578775-FFB1-924C-BD6D-781E886F9944}" dt="2024-01-14T10:43:19.063" v="242" actId="9405"/>
          <ac:inkMkLst>
            <pc:docMk/>
            <pc:sldMk cId="2303502608" sldId="331"/>
            <ac:inkMk id="46" creationId="{5F0E30E2-BA30-8C34-5E46-04F84D3F9676}"/>
          </ac:inkMkLst>
        </pc:inkChg>
        <pc:inkChg chg="add mod topLvl">
          <ac:chgData name="Kokchun Giang" userId="67e2125d-ec8c-4323-9653-9824a2ad815f" providerId="ADAL" clId="{A9578775-FFB1-924C-BD6D-781E886F9944}" dt="2024-01-14T10:48:29.167" v="522" actId="164"/>
          <ac:inkMkLst>
            <pc:docMk/>
            <pc:sldMk cId="2303502608" sldId="331"/>
            <ac:inkMk id="47" creationId="{DB3B8A52-3049-F494-DFFB-103CEEF013AD}"/>
          </ac:inkMkLst>
        </pc:inkChg>
        <pc:inkChg chg="add mod topLvl">
          <ac:chgData name="Kokchun Giang" userId="67e2125d-ec8c-4323-9653-9824a2ad815f" providerId="ADAL" clId="{A9578775-FFB1-924C-BD6D-781E886F9944}" dt="2024-01-14T10:48:29.167" v="522" actId="164"/>
          <ac:inkMkLst>
            <pc:docMk/>
            <pc:sldMk cId="2303502608" sldId="331"/>
            <ac:inkMk id="48" creationId="{DE087BE7-4E1F-71F7-B29A-2CFBB7649F6B}"/>
          </ac:inkMkLst>
        </pc:inkChg>
        <pc:inkChg chg="add mod topLvl">
          <ac:chgData name="Kokchun Giang" userId="67e2125d-ec8c-4323-9653-9824a2ad815f" providerId="ADAL" clId="{A9578775-FFB1-924C-BD6D-781E886F9944}" dt="2024-01-14T10:48:29.167" v="522" actId="164"/>
          <ac:inkMkLst>
            <pc:docMk/>
            <pc:sldMk cId="2303502608" sldId="331"/>
            <ac:inkMk id="49" creationId="{AD7B39FE-6646-FE5F-1F32-34600964EF11}"/>
          </ac:inkMkLst>
        </pc:inkChg>
        <pc:inkChg chg="add mod topLvl">
          <ac:chgData name="Kokchun Giang" userId="67e2125d-ec8c-4323-9653-9824a2ad815f" providerId="ADAL" clId="{A9578775-FFB1-924C-BD6D-781E886F9944}" dt="2024-01-14T10:48:29.167" v="522" actId="164"/>
          <ac:inkMkLst>
            <pc:docMk/>
            <pc:sldMk cId="2303502608" sldId="331"/>
            <ac:inkMk id="50" creationId="{96BFA62D-84C7-67AE-0AE4-C67371A76224}"/>
          </ac:inkMkLst>
        </pc:inkChg>
        <pc:inkChg chg="add mod topLvl">
          <ac:chgData name="Kokchun Giang" userId="67e2125d-ec8c-4323-9653-9824a2ad815f" providerId="ADAL" clId="{A9578775-FFB1-924C-BD6D-781E886F9944}" dt="2024-01-14T10:48:29.167" v="522" actId="164"/>
          <ac:inkMkLst>
            <pc:docMk/>
            <pc:sldMk cId="2303502608" sldId="331"/>
            <ac:inkMk id="51" creationId="{0391B6A8-4D10-D1EB-BC14-62F8E286F6C1}"/>
          </ac:inkMkLst>
        </pc:inkChg>
        <pc:inkChg chg="add mod topLvl">
          <ac:chgData name="Kokchun Giang" userId="67e2125d-ec8c-4323-9653-9824a2ad815f" providerId="ADAL" clId="{A9578775-FFB1-924C-BD6D-781E886F9944}" dt="2024-01-14T10:48:29.167" v="522" actId="164"/>
          <ac:inkMkLst>
            <pc:docMk/>
            <pc:sldMk cId="2303502608" sldId="331"/>
            <ac:inkMk id="52" creationId="{509E1B38-21BC-3896-3349-EAE79766FA6D}"/>
          </ac:inkMkLst>
        </pc:inkChg>
        <pc:inkChg chg="add mod topLvl">
          <ac:chgData name="Kokchun Giang" userId="67e2125d-ec8c-4323-9653-9824a2ad815f" providerId="ADAL" clId="{A9578775-FFB1-924C-BD6D-781E886F9944}" dt="2024-01-14T10:48:29.167" v="522" actId="164"/>
          <ac:inkMkLst>
            <pc:docMk/>
            <pc:sldMk cId="2303502608" sldId="331"/>
            <ac:inkMk id="53" creationId="{F277BB8D-3B1D-8904-AEBC-B16BF8D41076}"/>
          </ac:inkMkLst>
        </pc:inkChg>
        <pc:inkChg chg="add mod topLvl">
          <ac:chgData name="Kokchun Giang" userId="67e2125d-ec8c-4323-9653-9824a2ad815f" providerId="ADAL" clId="{A9578775-FFB1-924C-BD6D-781E886F9944}" dt="2024-01-14T10:48:29.167" v="522" actId="164"/>
          <ac:inkMkLst>
            <pc:docMk/>
            <pc:sldMk cId="2303502608" sldId="331"/>
            <ac:inkMk id="54" creationId="{80702BEE-C285-6DEE-80C5-0A035DB9C692}"/>
          </ac:inkMkLst>
        </pc:inkChg>
        <pc:inkChg chg="add del mod">
          <ac:chgData name="Kokchun Giang" userId="67e2125d-ec8c-4323-9653-9824a2ad815f" providerId="ADAL" clId="{A9578775-FFB1-924C-BD6D-781E886F9944}" dt="2024-01-14T10:43:30.081" v="259" actId="9405"/>
          <ac:inkMkLst>
            <pc:docMk/>
            <pc:sldMk cId="2303502608" sldId="331"/>
            <ac:inkMk id="56" creationId="{B1F8B39E-26AD-A7D8-A3FC-2DE046B482E2}"/>
          </ac:inkMkLst>
        </pc:inkChg>
        <pc:inkChg chg="add del mod">
          <ac:chgData name="Kokchun Giang" userId="67e2125d-ec8c-4323-9653-9824a2ad815f" providerId="ADAL" clId="{A9578775-FFB1-924C-BD6D-781E886F9944}" dt="2024-01-14T10:43:29.497" v="258" actId="9405"/>
          <ac:inkMkLst>
            <pc:docMk/>
            <pc:sldMk cId="2303502608" sldId="331"/>
            <ac:inkMk id="57" creationId="{A549352B-A6CB-7A2B-BC0E-A1BDFDAC123D}"/>
          </ac:inkMkLst>
        </pc:inkChg>
        <pc:inkChg chg="add del mod">
          <ac:chgData name="Kokchun Giang" userId="67e2125d-ec8c-4323-9653-9824a2ad815f" providerId="ADAL" clId="{A9578775-FFB1-924C-BD6D-781E886F9944}" dt="2024-01-14T10:43:29.038" v="257"/>
          <ac:inkMkLst>
            <pc:docMk/>
            <pc:sldMk cId="2303502608" sldId="331"/>
            <ac:inkMk id="58" creationId="{71903C14-32D7-A5D4-0955-8B73329934AB}"/>
          </ac:inkMkLst>
        </pc:inkChg>
        <pc:inkChg chg="add mod topLvl">
          <ac:chgData name="Kokchun Giang" userId="67e2125d-ec8c-4323-9653-9824a2ad815f" providerId="ADAL" clId="{A9578775-FFB1-924C-BD6D-781E886F9944}" dt="2024-01-14T10:48:36.269" v="524" actId="164"/>
          <ac:inkMkLst>
            <pc:docMk/>
            <pc:sldMk cId="2303502608" sldId="331"/>
            <ac:inkMk id="60" creationId="{96049D41-36F0-C09C-793D-9CB3C28251CC}"/>
          </ac:inkMkLst>
        </pc:inkChg>
        <pc:inkChg chg="add mod topLvl">
          <ac:chgData name="Kokchun Giang" userId="67e2125d-ec8c-4323-9653-9824a2ad815f" providerId="ADAL" clId="{A9578775-FFB1-924C-BD6D-781E886F9944}" dt="2024-01-14T10:48:36.269" v="524" actId="164"/>
          <ac:inkMkLst>
            <pc:docMk/>
            <pc:sldMk cId="2303502608" sldId="331"/>
            <ac:inkMk id="61" creationId="{EB996207-02AD-D64D-E4B1-86535DFA3AF8}"/>
          </ac:inkMkLst>
        </pc:inkChg>
        <pc:inkChg chg="add mod topLvl">
          <ac:chgData name="Kokchun Giang" userId="67e2125d-ec8c-4323-9653-9824a2ad815f" providerId="ADAL" clId="{A9578775-FFB1-924C-BD6D-781E886F9944}" dt="2024-01-14T10:48:36.269" v="524" actId="164"/>
          <ac:inkMkLst>
            <pc:docMk/>
            <pc:sldMk cId="2303502608" sldId="331"/>
            <ac:inkMk id="62" creationId="{7766D7E5-F5E9-50C6-D399-F96621443D7F}"/>
          </ac:inkMkLst>
        </pc:inkChg>
        <pc:inkChg chg="add mod topLvl">
          <ac:chgData name="Kokchun Giang" userId="67e2125d-ec8c-4323-9653-9824a2ad815f" providerId="ADAL" clId="{A9578775-FFB1-924C-BD6D-781E886F9944}" dt="2024-01-14T10:48:36.269" v="524" actId="164"/>
          <ac:inkMkLst>
            <pc:docMk/>
            <pc:sldMk cId="2303502608" sldId="331"/>
            <ac:inkMk id="63" creationId="{DB0627CC-1991-EDB7-AC14-F02AE87461AD}"/>
          </ac:inkMkLst>
        </pc:inkChg>
        <pc:inkChg chg="add mod topLvl">
          <ac:chgData name="Kokchun Giang" userId="67e2125d-ec8c-4323-9653-9824a2ad815f" providerId="ADAL" clId="{A9578775-FFB1-924C-BD6D-781E886F9944}" dt="2024-01-14T10:48:36.269" v="524" actId="164"/>
          <ac:inkMkLst>
            <pc:docMk/>
            <pc:sldMk cId="2303502608" sldId="331"/>
            <ac:inkMk id="384" creationId="{FEF6CE01-762A-67B6-54C9-BB19F77CE206}"/>
          </ac:inkMkLst>
        </pc:inkChg>
        <pc:inkChg chg="add mod topLvl">
          <ac:chgData name="Kokchun Giang" userId="67e2125d-ec8c-4323-9653-9824a2ad815f" providerId="ADAL" clId="{A9578775-FFB1-924C-BD6D-781E886F9944}" dt="2024-01-14T10:48:36.269" v="524" actId="164"/>
          <ac:inkMkLst>
            <pc:docMk/>
            <pc:sldMk cId="2303502608" sldId="331"/>
            <ac:inkMk id="385" creationId="{DE531B5F-47D1-65C5-2570-C39C32DFDECB}"/>
          </ac:inkMkLst>
        </pc:inkChg>
        <pc:inkChg chg="add mod topLvl">
          <ac:chgData name="Kokchun Giang" userId="67e2125d-ec8c-4323-9653-9824a2ad815f" providerId="ADAL" clId="{A9578775-FFB1-924C-BD6D-781E886F9944}" dt="2024-01-14T10:48:36.269" v="524" actId="164"/>
          <ac:inkMkLst>
            <pc:docMk/>
            <pc:sldMk cId="2303502608" sldId="331"/>
            <ac:inkMk id="386" creationId="{ABF0DC7E-92C6-E76D-7A88-8D001D4E5F38}"/>
          </ac:inkMkLst>
        </pc:inkChg>
        <pc:inkChg chg="add mod topLvl">
          <ac:chgData name="Kokchun Giang" userId="67e2125d-ec8c-4323-9653-9824a2ad815f" providerId="ADAL" clId="{A9578775-FFB1-924C-BD6D-781E886F9944}" dt="2024-01-14T10:48:36.269" v="524" actId="164"/>
          <ac:inkMkLst>
            <pc:docMk/>
            <pc:sldMk cId="2303502608" sldId="331"/>
            <ac:inkMk id="388" creationId="{8086F1B1-3869-F9D5-CA80-35C7827FD20C}"/>
          </ac:inkMkLst>
        </pc:inkChg>
        <pc:inkChg chg="add mod topLvl">
          <ac:chgData name="Kokchun Giang" userId="67e2125d-ec8c-4323-9653-9824a2ad815f" providerId="ADAL" clId="{A9578775-FFB1-924C-BD6D-781E886F9944}" dt="2024-01-14T10:48:36.269" v="524" actId="164"/>
          <ac:inkMkLst>
            <pc:docMk/>
            <pc:sldMk cId="2303502608" sldId="331"/>
            <ac:inkMk id="390" creationId="{A1E10470-F728-71E8-C433-0036DB7BCD78}"/>
          </ac:inkMkLst>
        </pc:inkChg>
        <pc:inkChg chg="add mod topLvl">
          <ac:chgData name="Kokchun Giang" userId="67e2125d-ec8c-4323-9653-9824a2ad815f" providerId="ADAL" clId="{A9578775-FFB1-924C-BD6D-781E886F9944}" dt="2024-01-14T10:48:43.353" v="526" actId="164"/>
          <ac:inkMkLst>
            <pc:docMk/>
            <pc:sldMk cId="2303502608" sldId="331"/>
            <ac:inkMk id="393" creationId="{F46C3DCE-FA6B-64A2-0550-54D3E0E976B5}"/>
          </ac:inkMkLst>
        </pc:inkChg>
        <pc:inkChg chg="add mod topLvl">
          <ac:chgData name="Kokchun Giang" userId="67e2125d-ec8c-4323-9653-9824a2ad815f" providerId="ADAL" clId="{A9578775-FFB1-924C-BD6D-781E886F9944}" dt="2024-01-14T10:48:43.353" v="526" actId="164"/>
          <ac:inkMkLst>
            <pc:docMk/>
            <pc:sldMk cId="2303502608" sldId="331"/>
            <ac:inkMk id="395" creationId="{B9780018-D3C4-4A69-5564-B41F7069025B}"/>
          </ac:inkMkLst>
        </pc:inkChg>
        <pc:inkChg chg="add mod topLvl">
          <ac:chgData name="Kokchun Giang" userId="67e2125d-ec8c-4323-9653-9824a2ad815f" providerId="ADAL" clId="{A9578775-FFB1-924C-BD6D-781E886F9944}" dt="2024-01-14T10:48:43.353" v="526" actId="164"/>
          <ac:inkMkLst>
            <pc:docMk/>
            <pc:sldMk cId="2303502608" sldId="331"/>
            <ac:inkMk id="396" creationId="{66F0E5B3-B444-0A13-CB3C-09665776B86E}"/>
          </ac:inkMkLst>
        </pc:inkChg>
        <pc:inkChg chg="add mod topLvl">
          <ac:chgData name="Kokchun Giang" userId="67e2125d-ec8c-4323-9653-9824a2ad815f" providerId="ADAL" clId="{A9578775-FFB1-924C-BD6D-781E886F9944}" dt="2024-01-14T10:48:43.353" v="526" actId="164"/>
          <ac:inkMkLst>
            <pc:docMk/>
            <pc:sldMk cId="2303502608" sldId="331"/>
            <ac:inkMk id="397" creationId="{E9FE90CB-116B-C404-1A84-822FCF2800A4}"/>
          </ac:inkMkLst>
        </pc:inkChg>
        <pc:inkChg chg="add mod topLvl">
          <ac:chgData name="Kokchun Giang" userId="67e2125d-ec8c-4323-9653-9824a2ad815f" providerId="ADAL" clId="{A9578775-FFB1-924C-BD6D-781E886F9944}" dt="2024-01-14T10:48:43.353" v="526" actId="164"/>
          <ac:inkMkLst>
            <pc:docMk/>
            <pc:sldMk cId="2303502608" sldId="331"/>
            <ac:inkMk id="398" creationId="{61FF93C6-43F7-4875-1A75-21A50884B3C0}"/>
          </ac:inkMkLst>
        </pc:inkChg>
        <pc:inkChg chg="add mod topLvl">
          <ac:chgData name="Kokchun Giang" userId="67e2125d-ec8c-4323-9653-9824a2ad815f" providerId="ADAL" clId="{A9578775-FFB1-924C-BD6D-781E886F9944}" dt="2024-01-14T10:48:43.353" v="526" actId="164"/>
          <ac:inkMkLst>
            <pc:docMk/>
            <pc:sldMk cId="2303502608" sldId="331"/>
            <ac:inkMk id="399" creationId="{47A2EE90-00E9-2384-34A0-9C8B2C9D218C}"/>
          </ac:inkMkLst>
        </pc:inkChg>
        <pc:inkChg chg="add mod topLvl">
          <ac:chgData name="Kokchun Giang" userId="67e2125d-ec8c-4323-9653-9824a2ad815f" providerId="ADAL" clId="{A9578775-FFB1-924C-BD6D-781E886F9944}" dt="2024-01-14T10:48:43.353" v="526" actId="164"/>
          <ac:inkMkLst>
            <pc:docMk/>
            <pc:sldMk cId="2303502608" sldId="331"/>
            <ac:inkMk id="400" creationId="{60C1EBAB-26D8-1D49-FD2D-18CB2B76B23D}"/>
          </ac:inkMkLst>
        </pc:inkChg>
        <pc:inkChg chg="add mod topLvl">
          <ac:chgData name="Kokchun Giang" userId="67e2125d-ec8c-4323-9653-9824a2ad815f" providerId="ADAL" clId="{A9578775-FFB1-924C-BD6D-781E886F9944}" dt="2024-01-14T10:48:43.353" v="526" actId="164"/>
          <ac:inkMkLst>
            <pc:docMk/>
            <pc:sldMk cId="2303502608" sldId="331"/>
            <ac:inkMk id="401" creationId="{F158AFF7-C8E0-2564-B9F1-86F26B920C59}"/>
          </ac:inkMkLst>
        </pc:inkChg>
        <pc:inkChg chg="add mod topLvl">
          <ac:chgData name="Kokchun Giang" userId="67e2125d-ec8c-4323-9653-9824a2ad815f" providerId="ADAL" clId="{A9578775-FFB1-924C-BD6D-781E886F9944}" dt="2024-01-14T10:48:43.353" v="526" actId="164"/>
          <ac:inkMkLst>
            <pc:docMk/>
            <pc:sldMk cId="2303502608" sldId="331"/>
            <ac:inkMk id="402" creationId="{FA74CEFA-F09B-8192-2FB1-83C4E01D4236}"/>
          </ac:inkMkLst>
        </pc:inkChg>
        <pc:inkChg chg="add mod">
          <ac:chgData name="Kokchun Giang" userId="67e2125d-ec8c-4323-9653-9824a2ad815f" providerId="ADAL" clId="{A9578775-FFB1-924C-BD6D-781E886F9944}" dt="2024-01-14T10:48:50.663" v="528" actId="164"/>
          <ac:inkMkLst>
            <pc:docMk/>
            <pc:sldMk cId="2303502608" sldId="331"/>
            <ac:inkMk id="404" creationId="{EE58D4BF-26A0-A153-D54E-B9FD7911778D}"/>
          </ac:inkMkLst>
        </pc:inkChg>
        <pc:inkChg chg="add mod">
          <ac:chgData name="Kokchun Giang" userId="67e2125d-ec8c-4323-9653-9824a2ad815f" providerId="ADAL" clId="{A9578775-FFB1-924C-BD6D-781E886F9944}" dt="2024-01-14T10:44:11.431" v="293"/>
          <ac:inkMkLst>
            <pc:docMk/>
            <pc:sldMk cId="2303502608" sldId="331"/>
            <ac:inkMk id="405" creationId="{7423CF94-F672-0955-553F-A259F7AB6B5D}"/>
          </ac:inkMkLst>
        </pc:inkChg>
        <pc:inkChg chg="add mod">
          <ac:chgData name="Kokchun Giang" userId="67e2125d-ec8c-4323-9653-9824a2ad815f" providerId="ADAL" clId="{A9578775-FFB1-924C-BD6D-781E886F9944}" dt="2024-01-14T10:44:11.431" v="293"/>
          <ac:inkMkLst>
            <pc:docMk/>
            <pc:sldMk cId="2303502608" sldId="331"/>
            <ac:inkMk id="406" creationId="{D8BE1BEA-EE00-0B70-6E30-24268656BD8F}"/>
          </ac:inkMkLst>
        </pc:inkChg>
        <pc:inkChg chg="add mod">
          <ac:chgData name="Kokchun Giang" userId="67e2125d-ec8c-4323-9653-9824a2ad815f" providerId="ADAL" clId="{A9578775-FFB1-924C-BD6D-781E886F9944}" dt="2024-01-14T10:44:11.431" v="293"/>
          <ac:inkMkLst>
            <pc:docMk/>
            <pc:sldMk cId="2303502608" sldId="331"/>
            <ac:inkMk id="407" creationId="{6AFBBDCB-001A-D090-30F6-5D078D7EAF4F}"/>
          </ac:inkMkLst>
        </pc:inkChg>
        <pc:inkChg chg="add mod">
          <ac:chgData name="Kokchun Giang" userId="67e2125d-ec8c-4323-9653-9824a2ad815f" providerId="ADAL" clId="{A9578775-FFB1-924C-BD6D-781E886F9944}" dt="2024-01-14T10:44:11.431" v="293"/>
          <ac:inkMkLst>
            <pc:docMk/>
            <pc:sldMk cId="2303502608" sldId="331"/>
            <ac:inkMk id="408" creationId="{4B48494F-472C-4756-B4DE-B342FC603AC1}"/>
          </ac:inkMkLst>
        </pc:inkChg>
        <pc:inkChg chg="add mod">
          <ac:chgData name="Kokchun Giang" userId="67e2125d-ec8c-4323-9653-9824a2ad815f" providerId="ADAL" clId="{A9578775-FFB1-924C-BD6D-781E886F9944}" dt="2024-01-14T10:44:11.431" v="293"/>
          <ac:inkMkLst>
            <pc:docMk/>
            <pc:sldMk cId="2303502608" sldId="331"/>
            <ac:inkMk id="409" creationId="{665FACC9-58BF-0305-A950-D00A4F708CAF}"/>
          </ac:inkMkLst>
        </pc:inkChg>
        <pc:inkChg chg="add mod">
          <ac:chgData name="Kokchun Giang" userId="67e2125d-ec8c-4323-9653-9824a2ad815f" providerId="ADAL" clId="{A9578775-FFB1-924C-BD6D-781E886F9944}" dt="2024-01-14T10:44:11.431" v="293"/>
          <ac:inkMkLst>
            <pc:docMk/>
            <pc:sldMk cId="2303502608" sldId="331"/>
            <ac:inkMk id="410" creationId="{CF9DB0AE-1AA0-5909-B960-ED8360B08F5F}"/>
          </ac:inkMkLst>
        </pc:inkChg>
        <pc:inkChg chg="add mod">
          <ac:chgData name="Kokchun Giang" userId="67e2125d-ec8c-4323-9653-9824a2ad815f" providerId="ADAL" clId="{A9578775-FFB1-924C-BD6D-781E886F9944}" dt="2024-01-14T10:44:11.431" v="293"/>
          <ac:inkMkLst>
            <pc:docMk/>
            <pc:sldMk cId="2303502608" sldId="331"/>
            <ac:inkMk id="411" creationId="{1C993AB3-FB0E-CCA2-3314-02DAC2831D18}"/>
          </ac:inkMkLst>
        </pc:inkChg>
        <pc:inkChg chg="add mod">
          <ac:chgData name="Kokchun Giang" userId="67e2125d-ec8c-4323-9653-9824a2ad815f" providerId="ADAL" clId="{A9578775-FFB1-924C-BD6D-781E886F9944}" dt="2024-01-14T10:44:11.431" v="293"/>
          <ac:inkMkLst>
            <pc:docMk/>
            <pc:sldMk cId="2303502608" sldId="331"/>
            <ac:inkMk id="412" creationId="{F1B3346D-6815-2EB3-611D-9C8A2B2DDA96}"/>
          </ac:inkMkLst>
        </pc:inkChg>
        <pc:inkChg chg="add mod">
          <ac:chgData name="Kokchun Giang" userId="67e2125d-ec8c-4323-9653-9824a2ad815f" providerId="ADAL" clId="{A9578775-FFB1-924C-BD6D-781E886F9944}" dt="2024-01-14T10:44:11.431" v="293"/>
          <ac:inkMkLst>
            <pc:docMk/>
            <pc:sldMk cId="2303502608" sldId="331"/>
            <ac:inkMk id="413" creationId="{D6901F34-7C7F-0C99-0547-CA18CB6CA764}"/>
          </ac:inkMkLst>
        </pc:inkChg>
        <pc:inkChg chg="add mod">
          <ac:chgData name="Kokchun Giang" userId="67e2125d-ec8c-4323-9653-9824a2ad815f" providerId="ADAL" clId="{A9578775-FFB1-924C-BD6D-781E886F9944}" dt="2024-01-14T10:44:16.377" v="304"/>
          <ac:inkMkLst>
            <pc:docMk/>
            <pc:sldMk cId="2303502608" sldId="331"/>
            <ac:inkMk id="415" creationId="{A75F46BE-26DE-11CC-7EDC-71119DD6C4EE}"/>
          </ac:inkMkLst>
        </pc:inkChg>
        <pc:inkChg chg="add mod">
          <ac:chgData name="Kokchun Giang" userId="67e2125d-ec8c-4323-9653-9824a2ad815f" providerId="ADAL" clId="{A9578775-FFB1-924C-BD6D-781E886F9944}" dt="2024-01-14T10:44:16.377" v="304"/>
          <ac:inkMkLst>
            <pc:docMk/>
            <pc:sldMk cId="2303502608" sldId="331"/>
            <ac:inkMk id="416" creationId="{605C9B9E-F274-987F-2DA0-42180A5534C6}"/>
          </ac:inkMkLst>
        </pc:inkChg>
        <pc:inkChg chg="add mod">
          <ac:chgData name="Kokchun Giang" userId="67e2125d-ec8c-4323-9653-9824a2ad815f" providerId="ADAL" clId="{A9578775-FFB1-924C-BD6D-781E886F9944}" dt="2024-01-14T10:44:16.377" v="304"/>
          <ac:inkMkLst>
            <pc:docMk/>
            <pc:sldMk cId="2303502608" sldId="331"/>
            <ac:inkMk id="417" creationId="{F0CE3403-9496-B7DE-1331-DFDED89F583D}"/>
          </ac:inkMkLst>
        </pc:inkChg>
        <pc:inkChg chg="add mod">
          <ac:chgData name="Kokchun Giang" userId="67e2125d-ec8c-4323-9653-9824a2ad815f" providerId="ADAL" clId="{A9578775-FFB1-924C-BD6D-781E886F9944}" dt="2024-01-14T10:44:16.377" v="304"/>
          <ac:inkMkLst>
            <pc:docMk/>
            <pc:sldMk cId="2303502608" sldId="331"/>
            <ac:inkMk id="418" creationId="{3FBA6A3D-79F8-B8EA-F817-27463C62BDAE}"/>
          </ac:inkMkLst>
        </pc:inkChg>
        <pc:inkChg chg="add mod">
          <ac:chgData name="Kokchun Giang" userId="67e2125d-ec8c-4323-9653-9824a2ad815f" providerId="ADAL" clId="{A9578775-FFB1-924C-BD6D-781E886F9944}" dt="2024-01-14T10:44:16.377" v="304"/>
          <ac:inkMkLst>
            <pc:docMk/>
            <pc:sldMk cId="2303502608" sldId="331"/>
            <ac:inkMk id="419" creationId="{313E9E28-9E49-32A4-378A-36F1FF63215E}"/>
          </ac:inkMkLst>
        </pc:inkChg>
        <pc:inkChg chg="add mod">
          <ac:chgData name="Kokchun Giang" userId="67e2125d-ec8c-4323-9653-9824a2ad815f" providerId="ADAL" clId="{A9578775-FFB1-924C-BD6D-781E886F9944}" dt="2024-01-14T10:44:16.377" v="304"/>
          <ac:inkMkLst>
            <pc:docMk/>
            <pc:sldMk cId="2303502608" sldId="331"/>
            <ac:inkMk id="420" creationId="{5FCC152B-5E65-9912-BFBD-042A7E74EAEF}"/>
          </ac:inkMkLst>
        </pc:inkChg>
        <pc:inkChg chg="add mod">
          <ac:chgData name="Kokchun Giang" userId="67e2125d-ec8c-4323-9653-9824a2ad815f" providerId="ADAL" clId="{A9578775-FFB1-924C-BD6D-781E886F9944}" dt="2024-01-14T10:44:16.377" v="304"/>
          <ac:inkMkLst>
            <pc:docMk/>
            <pc:sldMk cId="2303502608" sldId="331"/>
            <ac:inkMk id="421" creationId="{7A2757D3-FCD7-57B6-5D87-19915D249F7A}"/>
          </ac:inkMkLst>
        </pc:inkChg>
        <pc:inkChg chg="add mod">
          <ac:chgData name="Kokchun Giang" userId="67e2125d-ec8c-4323-9653-9824a2ad815f" providerId="ADAL" clId="{A9578775-FFB1-924C-BD6D-781E886F9944}" dt="2024-01-14T10:44:16.377" v="304"/>
          <ac:inkMkLst>
            <pc:docMk/>
            <pc:sldMk cId="2303502608" sldId="331"/>
            <ac:inkMk id="422" creationId="{35903846-6D85-02B9-3958-BFE6E603F4BC}"/>
          </ac:inkMkLst>
        </pc:inkChg>
        <pc:inkChg chg="add mod">
          <ac:chgData name="Kokchun Giang" userId="67e2125d-ec8c-4323-9653-9824a2ad815f" providerId="ADAL" clId="{A9578775-FFB1-924C-BD6D-781E886F9944}" dt="2024-01-14T10:44:16.377" v="304"/>
          <ac:inkMkLst>
            <pc:docMk/>
            <pc:sldMk cId="2303502608" sldId="331"/>
            <ac:inkMk id="423" creationId="{47CBAD7E-7D85-6173-761D-DAF14666E34D}"/>
          </ac:inkMkLst>
        </pc:inkChg>
        <pc:inkChg chg="add mod">
          <ac:chgData name="Kokchun Giang" userId="67e2125d-ec8c-4323-9653-9824a2ad815f" providerId="ADAL" clId="{A9578775-FFB1-924C-BD6D-781E886F9944}" dt="2024-01-14T10:44:16.377" v="304"/>
          <ac:inkMkLst>
            <pc:docMk/>
            <pc:sldMk cId="2303502608" sldId="331"/>
            <ac:inkMk id="424" creationId="{2928CA58-C620-95EB-445F-35312E2C9B82}"/>
          </ac:inkMkLst>
        </pc:inkChg>
        <pc:inkChg chg="add mod">
          <ac:chgData name="Kokchun Giang" userId="67e2125d-ec8c-4323-9653-9824a2ad815f" providerId="ADAL" clId="{A9578775-FFB1-924C-BD6D-781E886F9944}" dt="2024-01-14T10:44:23.284" v="313"/>
          <ac:inkMkLst>
            <pc:docMk/>
            <pc:sldMk cId="2303502608" sldId="331"/>
            <ac:inkMk id="427" creationId="{161E15E1-A4FE-ABFD-637E-E10895FF458B}"/>
          </ac:inkMkLst>
        </pc:inkChg>
        <pc:inkChg chg="add mod">
          <ac:chgData name="Kokchun Giang" userId="67e2125d-ec8c-4323-9653-9824a2ad815f" providerId="ADAL" clId="{A9578775-FFB1-924C-BD6D-781E886F9944}" dt="2024-01-14T10:44:23.284" v="313"/>
          <ac:inkMkLst>
            <pc:docMk/>
            <pc:sldMk cId="2303502608" sldId="331"/>
            <ac:inkMk id="428" creationId="{995909E4-42B2-651F-7AFD-4672D1CEBD5F}"/>
          </ac:inkMkLst>
        </pc:inkChg>
        <pc:inkChg chg="add mod">
          <ac:chgData name="Kokchun Giang" userId="67e2125d-ec8c-4323-9653-9824a2ad815f" providerId="ADAL" clId="{A9578775-FFB1-924C-BD6D-781E886F9944}" dt="2024-01-14T10:44:23.284" v="313"/>
          <ac:inkMkLst>
            <pc:docMk/>
            <pc:sldMk cId="2303502608" sldId="331"/>
            <ac:inkMk id="429" creationId="{1EB05F9F-E7BB-9357-016B-164999D42228}"/>
          </ac:inkMkLst>
        </pc:inkChg>
        <pc:inkChg chg="add mod">
          <ac:chgData name="Kokchun Giang" userId="67e2125d-ec8c-4323-9653-9824a2ad815f" providerId="ADAL" clId="{A9578775-FFB1-924C-BD6D-781E886F9944}" dt="2024-01-14T10:44:23.284" v="313"/>
          <ac:inkMkLst>
            <pc:docMk/>
            <pc:sldMk cId="2303502608" sldId="331"/>
            <ac:inkMk id="430" creationId="{034230FA-4458-EB94-C603-35BA4A454E76}"/>
          </ac:inkMkLst>
        </pc:inkChg>
        <pc:inkChg chg="add mod">
          <ac:chgData name="Kokchun Giang" userId="67e2125d-ec8c-4323-9653-9824a2ad815f" providerId="ADAL" clId="{A9578775-FFB1-924C-BD6D-781E886F9944}" dt="2024-01-14T10:44:23.284" v="313"/>
          <ac:inkMkLst>
            <pc:docMk/>
            <pc:sldMk cId="2303502608" sldId="331"/>
            <ac:inkMk id="431" creationId="{6CE2A7B0-E89C-85DD-EAF7-164C1577618F}"/>
          </ac:inkMkLst>
        </pc:inkChg>
        <pc:inkChg chg="add mod">
          <ac:chgData name="Kokchun Giang" userId="67e2125d-ec8c-4323-9653-9824a2ad815f" providerId="ADAL" clId="{A9578775-FFB1-924C-BD6D-781E886F9944}" dt="2024-01-14T10:44:23.284" v="313"/>
          <ac:inkMkLst>
            <pc:docMk/>
            <pc:sldMk cId="2303502608" sldId="331"/>
            <ac:inkMk id="432" creationId="{DDF45A3A-0D28-6DC3-EDC2-A6275CC25D37}"/>
          </ac:inkMkLst>
        </pc:inkChg>
        <pc:inkChg chg="add mod">
          <ac:chgData name="Kokchun Giang" userId="67e2125d-ec8c-4323-9653-9824a2ad815f" providerId="ADAL" clId="{A9578775-FFB1-924C-BD6D-781E886F9944}" dt="2024-01-14T10:44:23.284" v="313"/>
          <ac:inkMkLst>
            <pc:docMk/>
            <pc:sldMk cId="2303502608" sldId="331"/>
            <ac:inkMk id="433" creationId="{735E236B-75F6-39AA-CE13-A0DF182F9C28}"/>
          </ac:inkMkLst>
        </pc:inkChg>
        <pc:inkChg chg="add mod">
          <ac:chgData name="Kokchun Giang" userId="67e2125d-ec8c-4323-9653-9824a2ad815f" providerId="ADAL" clId="{A9578775-FFB1-924C-BD6D-781E886F9944}" dt="2024-01-14T10:44:23.284" v="313"/>
          <ac:inkMkLst>
            <pc:docMk/>
            <pc:sldMk cId="2303502608" sldId="331"/>
            <ac:inkMk id="434" creationId="{F395071D-0FFC-7E2D-B357-54DF3843A7E8}"/>
          </ac:inkMkLst>
        </pc:inkChg>
        <pc:inkChg chg="add mod">
          <ac:chgData name="Kokchun Giang" userId="67e2125d-ec8c-4323-9653-9824a2ad815f" providerId="ADAL" clId="{A9578775-FFB1-924C-BD6D-781E886F9944}" dt="2024-01-14T10:44:24.481" v="317"/>
          <ac:inkMkLst>
            <pc:docMk/>
            <pc:sldMk cId="2303502608" sldId="331"/>
            <ac:inkMk id="436" creationId="{882660E7-F3DC-F626-FC36-6CA9E0677F93}"/>
          </ac:inkMkLst>
        </pc:inkChg>
        <pc:inkChg chg="add mod">
          <ac:chgData name="Kokchun Giang" userId="67e2125d-ec8c-4323-9653-9824a2ad815f" providerId="ADAL" clId="{A9578775-FFB1-924C-BD6D-781E886F9944}" dt="2024-01-14T10:44:24.481" v="317"/>
          <ac:inkMkLst>
            <pc:docMk/>
            <pc:sldMk cId="2303502608" sldId="331"/>
            <ac:inkMk id="437" creationId="{7AA26DE8-7E25-CED4-08D3-86C33AEBBDFC}"/>
          </ac:inkMkLst>
        </pc:inkChg>
        <pc:inkChg chg="add mod">
          <ac:chgData name="Kokchun Giang" userId="67e2125d-ec8c-4323-9653-9824a2ad815f" providerId="ADAL" clId="{A9578775-FFB1-924C-BD6D-781E886F9944}" dt="2024-01-14T10:44:24.481" v="317"/>
          <ac:inkMkLst>
            <pc:docMk/>
            <pc:sldMk cId="2303502608" sldId="331"/>
            <ac:inkMk id="438" creationId="{F31D1C5C-5E1E-9186-0213-511482375560}"/>
          </ac:inkMkLst>
        </pc:inkChg>
        <pc:inkChg chg="add mod">
          <ac:chgData name="Kokchun Giang" userId="67e2125d-ec8c-4323-9653-9824a2ad815f" providerId="ADAL" clId="{A9578775-FFB1-924C-BD6D-781E886F9944}" dt="2024-01-14T10:48:50.663" v="528" actId="164"/>
          <ac:inkMkLst>
            <pc:docMk/>
            <pc:sldMk cId="2303502608" sldId="331"/>
            <ac:inkMk id="440" creationId="{44694FC2-3A10-B7BA-E23E-6FB66FAEF00E}"/>
          </ac:inkMkLst>
        </pc:inkChg>
        <pc:inkChg chg="add mod">
          <ac:chgData name="Kokchun Giang" userId="67e2125d-ec8c-4323-9653-9824a2ad815f" providerId="ADAL" clId="{A9578775-FFB1-924C-BD6D-781E886F9944}" dt="2024-01-14T10:44:28.297" v="327"/>
          <ac:inkMkLst>
            <pc:docMk/>
            <pc:sldMk cId="2303502608" sldId="331"/>
            <ac:inkMk id="441" creationId="{6EC18380-4A0A-213C-E091-A672E95B4B7B}"/>
          </ac:inkMkLst>
        </pc:inkChg>
        <pc:inkChg chg="add mod">
          <ac:chgData name="Kokchun Giang" userId="67e2125d-ec8c-4323-9653-9824a2ad815f" providerId="ADAL" clId="{A9578775-FFB1-924C-BD6D-781E886F9944}" dt="2024-01-14T10:44:28.297" v="327"/>
          <ac:inkMkLst>
            <pc:docMk/>
            <pc:sldMk cId="2303502608" sldId="331"/>
            <ac:inkMk id="442" creationId="{3DE9ED1A-A609-5149-0283-A1A23AFF5695}"/>
          </ac:inkMkLst>
        </pc:inkChg>
        <pc:inkChg chg="add mod">
          <ac:chgData name="Kokchun Giang" userId="67e2125d-ec8c-4323-9653-9824a2ad815f" providerId="ADAL" clId="{A9578775-FFB1-924C-BD6D-781E886F9944}" dt="2024-01-14T10:44:28.297" v="327"/>
          <ac:inkMkLst>
            <pc:docMk/>
            <pc:sldMk cId="2303502608" sldId="331"/>
            <ac:inkMk id="443" creationId="{EE406E90-00F3-82CB-F29A-42AB2371EB78}"/>
          </ac:inkMkLst>
        </pc:inkChg>
        <pc:inkChg chg="add mod">
          <ac:chgData name="Kokchun Giang" userId="67e2125d-ec8c-4323-9653-9824a2ad815f" providerId="ADAL" clId="{A9578775-FFB1-924C-BD6D-781E886F9944}" dt="2024-01-14T10:44:28.297" v="327"/>
          <ac:inkMkLst>
            <pc:docMk/>
            <pc:sldMk cId="2303502608" sldId="331"/>
            <ac:inkMk id="444" creationId="{025CCD26-75DD-0D24-E00E-28F63A6C0248}"/>
          </ac:inkMkLst>
        </pc:inkChg>
        <pc:inkChg chg="add mod">
          <ac:chgData name="Kokchun Giang" userId="67e2125d-ec8c-4323-9653-9824a2ad815f" providerId="ADAL" clId="{A9578775-FFB1-924C-BD6D-781E886F9944}" dt="2024-01-14T10:44:28.297" v="327"/>
          <ac:inkMkLst>
            <pc:docMk/>
            <pc:sldMk cId="2303502608" sldId="331"/>
            <ac:inkMk id="445" creationId="{74ADF0D2-4AF3-8C95-E154-397E38A54D13}"/>
          </ac:inkMkLst>
        </pc:inkChg>
        <pc:inkChg chg="add mod">
          <ac:chgData name="Kokchun Giang" userId="67e2125d-ec8c-4323-9653-9824a2ad815f" providerId="ADAL" clId="{A9578775-FFB1-924C-BD6D-781E886F9944}" dt="2024-01-14T10:44:28.297" v="327"/>
          <ac:inkMkLst>
            <pc:docMk/>
            <pc:sldMk cId="2303502608" sldId="331"/>
            <ac:inkMk id="446" creationId="{E5A3585C-4F1D-16C9-0AE0-F683B5CAF07E}"/>
          </ac:inkMkLst>
        </pc:inkChg>
        <pc:inkChg chg="add mod">
          <ac:chgData name="Kokchun Giang" userId="67e2125d-ec8c-4323-9653-9824a2ad815f" providerId="ADAL" clId="{A9578775-FFB1-924C-BD6D-781E886F9944}" dt="2024-01-14T10:44:28.297" v="327"/>
          <ac:inkMkLst>
            <pc:docMk/>
            <pc:sldMk cId="2303502608" sldId="331"/>
            <ac:inkMk id="447" creationId="{06A91EEC-84C4-EF37-83B6-A492D84DE44A}"/>
          </ac:inkMkLst>
        </pc:inkChg>
        <pc:inkChg chg="add mod">
          <ac:chgData name="Kokchun Giang" userId="67e2125d-ec8c-4323-9653-9824a2ad815f" providerId="ADAL" clId="{A9578775-FFB1-924C-BD6D-781E886F9944}" dt="2024-01-14T10:44:28.297" v="327"/>
          <ac:inkMkLst>
            <pc:docMk/>
            <pc:sldMk cId="2303502608" sldId="331"/>
            <ac:inkMk id="448" creationId="{CF6E8B72-AFEE-0CAC-B100-513339DD27A4}"/>
          </ac:inkMkLst>
        </pc:inkChg>
        <pc:inkChg chg="add mod">
          <ac:chgData name="Kokchun Giang" userId="67e2125d-ec8c-4323-9653-9824a2ad815f" providerId="ADAL" clId="{A9578775-FFB1-924C-BD6D-781E886F9944}" dt="2024-01-14T10:44:41.317" v="337"/>
          <ac:inkMkLst>
            <pc:docMk/>
            <pc:sldMk cId="2303502608" sldId="331"/>
            <ac:inkMk id="450" creationId="{E2EA6727-CEA8-D2AD-7F2D-B10B3B25858C}"/>
          </ac:inkMkLst>
        </pc:inkChg>
        <pc:inkChg chg="add mod">
          <ac:chgData name="Kokchun Giang" userId="67e2125d-ec8c-4323-9653-9824a2ad815f" providerId="ADAL" clId="{A9578775-FFB1-924C-BD6D-781E886F9944}" dt="2024-01-14T10:44:41.317" v="337"/>
          <ac:inkMkLst>
            <pc:docMk/>
            <pc:sldMk cId="2303502608" sldId="331"/>
            <ac:inkMk id="451" creationId="{DFF39AF6-512A-9F5F-6E35-1CCC989846F2}"/>
          </ac:inkMkLst>
        </pc:inkChg>
        <pc:inkChg chg="add mod">
          <ac:chgData name="Kokchun Giang" userId="67e2125d-ec8c-4323-9653-9824a2ad815f" providerId="ADAL" clId="{A9578775-FFB1-924C-BD6D-781E886F9944}" dt="2024-01-14T10:44:41.317" v="337"/>
          <ac:inkMkLst>
            <pc:docMk/>
            <pc:sldMk cId="2303502608" sldId="331"/>
            <ac:inkMk id="452" creationId="{F847503C-6DFA-B113-DEEF-9D03D0AF3969}"/>
          </ac:inkMkLst>
        </pc:inkChg>
        <pc:inkChg chg="add mod">
          <ac:chgData name="Kokchun Giang" userId="67e2125d-ec8c-4323-9653-9824a2ad815f" providerId="ADAL" clId="{A9578775-FFB1-924C-BD6D-781E886F9944}" dt="2024-01-14T10:44:41.317" v="337"/>
          <ac:inkMkLst>
            <pc:docMk/>
            <pc:sldMk cId="2303502608" sldId="331"/>
            <ac:inkMk id="453" creationId="{321D19C1-7345-14E3-D0BC-6373A1561E87}"/>
          </ac:inkMkLst>
        </pc:inkChg>
        <pc:inkChg chg="add mod">
          <ac:chgData name="Kokchun Giang" userId="67e2125d-ec8c-4323-9653-9824a2ad815f" providerId="ADAL" clId="{A9578775-FFB1-924C-BD6D-781E886F9944}" dt="2024-01-14T10:44:41.317" v="337"/>
          <ac:inkMkLst>
            <pc:docMk/>
            <pc:sldMk cId="2303502608" sldId="331"/>
            <ac:inkMk id="454" creationId="{89427E3E-69D0-BA45-2A7C-B13220C270A4}"/>
          </ac:inkMkLst>
        </pc:inkChg>
        <pc:inkChg chg="add mod">
          <ac:chgData name="Kokchun Giang" userId="67e2125d-ec8c-4323-9653-9824a2ad815f" providerId="ADAL" clId="{A9578775-FFB1-924C-BD6D-781E886F9944}" dt="2024-01-14T10:44:41.317" v="337"/>
          <ac:inkMkLst>
            <pc:docMk/>
            <pc:sldMk cId="2303502608" sldId="331"/>
            <ac:inkMk id="455" creationId="{2427B28D-5913-ED78-88EE-D83C387F3B35}"/>
          </ac:inkMkLst>
        </pc:inkChg>
        <pc:inkChg chg="add mod">
          <ac:chgData name="Kokchun Giang" userId="67e2125d-ec8c-4323-9653-9824a2ad815f" providerId="ADAL" clId="{A9578775-FFB1-924C-BD6D-781E886F9944}" dt="2024-01-14T10:44:41.317" v="337"/>
          <ac:inkMkLst>
            <pc:docMk/>
            <pc:sldMk cId="2303502608" sldId="331"/>
            <ac:inkMk id="456" creationId="{528903EE-3B36-7D34-C7A6-7263873440C5}"/>
          </ac:inkMkLst>
        </pc:inkChg>
        <pc:inkChg chg="add mod">
          <ac:chgData name="Kokchun Giang" userId="67e2125d-ec8c-4323-9653-9824a2ad815f" providerId="ADAL" clId="{A9578775-FFB1-924C-BD6D-781E886F9944}" dt="2024-01-14T10:44:41.317" v="337"/>
          <ac:inkMkLst>
            <pc:docMk/>
            <pc:sldMk cId="2303502608" sldId="331"/>
            <ac:inkMk id="457" creationId="{114B6BB8-3362-B3D2-8373-F047DB35FEC6}"/>
          </ac:inkMkLst>
        </pc:inkChg>
        <pc:inkChg chg="add mod">
          <ac:chgData name="Kokchun Giang" userId="67e2125d-ec8c-4323-9653-9824a2ad815f" providerId="ADAL" clId="{A9578775-FFB1-924C-BD6D-781E886F9944}" dt="2024-01-14T10:44:41.317" v="337"/>
          <ac:inkMkLst>
            <pc:docMk/>
            <pc:sldMk cId="2303502608" sldId="331"/>
            <ac:inkMk id="458" creationId="{FEED3EAC-F3EF-087B-0F0D-D014DFA1B347}"/>
          </ac:inkMkLst>
        </pc:inkChg>
        <pc:inkChg chg="add mod">
          <ac:chgData name="Kokchun Giang" userId="67e2125d-ec8c-4323-9653-9824a2ad815f" providerId="ADAL" clId="{A9578775-FFB1-924C-BD6D-781E886F9944}" dt="2024-01-14T10:44:49.245" v="349"/>
          <ac:inkMkLst>
            <pc:docMk/>
            <pc:sldMk cId="2303502608" sldId="331"/>
            <ac:inkMk id="461" creationId="{D33CB502-00BF-1A43-A826-A65B2E680109}"/>
          </ac:inkMkLst>
        </pc:inkChg>
        <pc:inkChg chg="add mod">
          <ac:chgData name="Kokchun Giang" userId="67e2125d-ec8c-4323-9653-9824a2ad815f" providerId="ADAL" clId="{A9578775-FFB1-924C-BD6D-781E886F9944}" dt="2024-01-14T10:44:49.245" v="349"/>
          <ac:inkMkLst>
            <pc:docMk/>
            <pc:sldMk cId="2303502608" sldId="331"/>
            <ac:inkMk id="462" creationId="{0A3A3152-55F9-E7DE-F640-1510D6D50B34}"/>
          </ac:inkMkLst>
        </pc:inkChg>
        <pc:inkChg chg="add mod">
          <ac:chgData name="Kokchun Giang" userId="67e2125d-ec8c-4323-9653-9824a2ad815f" providerId="ADAL" clId="{A9578775-FFB1-924C-BD6D-781E886F9944}" dt="2024-01-14T10:44:49.245" v="349"/>
          <ac:inkMkLst>
            <pc:docMk/>
            <pc:sldMk cId="2303502608" sldId="331"/>
            <ac:inkMk id="463" creationId="{362F5E0C-6348-F465-C829-4738F61952CD}"/>
          </ac:inkMkLst>
        </pc:inkChg>
        <pc:inkChg chg="add mod">
          <ac:chgData name="Kokchun Giang" userId="67e2125d-ec8c-4323-9653-9824a2ad815f" providerId="ADAL" clId="{A9578775-FFB1-924C-BD6D-781E886F9944}" dt="2024-01-14T10:44:49.245" v="349"/>
          <ac:inkMkLst>
            <pc:docMk/>
            <pc:sldMk cId="2303502608" sldId="331"/>
            <ac:inkMk id="464" creationId="{9148B449-01E9-AA3D-F504-EA1D38C117E4}"/>
          </ac:inkMkLst>
        </pc:inkChg>
        <pc:inkChg chg="add mod">
          <ac:chgData name="Kokchun Giang" userId="67e2125d-ec8c-4323-9653-9824a2ad815f" providerId="ADAL" clId="{A9578775-FFB1-924C-BD6D-781E886F9944}" dt="2024-01-14T10:44:49.245" v="349"/>
          <ac:inkMkLst>
            <pc:docMk/>
            <pc:sldMk cId="2303502608" sldId="331"/>
            <ac:inkMk id="465" creationId="{348FCC60-289D-899E-516C-CAEE802B7412}"/>
          </ac:inkMkLst>
        </pc:inkChg>
        <pc:inkChg chg="add mod">
          <ac:chgData name="Kokchun Giang" userId="67e2125d-ec8c-4323-9653-9824a2ad815f" providerId="ADAL" clId="{A9578775-FFB1-924C-BD6D-781E886F9944}" dt="2024-01-14T10:44:49.245" v="349"/>
          <ac:inkMkLst>
            <pc:docMk/>
            <pc:sldMk cId="2303502608" sldId="331"/>
            <ac:inkMk id="466" creationId="{81F94E90-95AE-700D-077D-68031E87D813}"/>
          </ac:inkMkLst>
        </pc:inkChg>
        <pc:inkChg chg="add mod">
          <ac:chgData name="Kokchun Giang" userId="67e2125d-ec8c-4323-9653-9824a2ad815f" providerId="ADAL" clId="{A9578775-FFB1-924C-BD6D-781E886F9944}" dt="2024-01-14T10:44:49.245" v="349"/>
          <ac:inkMkLst>
            <pc:docMk/>
            <pc:sldMk cId="2303502608" sldId="331"/>
            <ac:inkMk id="467" creationId="{E7264BEE-2637-289C-036E-71BAA63413DD}"/>
          </ac:inkMkLst>
        </pc:inkChg>
        <pc:inkChg chg="add mod">
          <ac:chgData name="Kokchun Giang" userId="67e2125d-ec8c-4323-9653-9824a2ad815f" providerId="ADAL" clId="{A9578775-FFB1-924C-BD6D-781E886F9944}" dt="2024-01-14T10:44:49.245" v="349"/>
          <ac:inkMkLst>
            <pc:docMk/>
            <pc:sldMk cId="2303502608" sldId="331"/>
            <ac:inkMk id="468" creationId="{6D3FDDCC-7BC7-C4C2-4406-A91586275BF2}"/>
          </ac:inkMkLst>
        </pc:inkChg>
        <pc:inkChg chg="add mod">
          <ac:chgData name="Kokchun Giang" userId="67e2125d-ec8c-4323-9653-9824a2ad815f" providerId="ADAL" clId="{A9578775-FFB1-924C-BD6D-781E886F9944}" dt="2024-01-14T10:44:49.245" v="349"/>
          <ac:inkMkLst>
            <pc:docMk/>
            <pc:sldMk cId="2303502608" sldId="331"/>
            <ac:inkMk id="469" creationId="{FD4656E5-15E4-9824-FCE0-BD304BA0F26D}"/>
          </ac:inkMkLst>
        </pc:inkChg>
        <pc:inkChg chg="add mod">
          <ac:chgData name="Kokchun Giang" userId="67e2125d-ec8c-4323-9653-9824a2ad815f" providerId="ADAL" clId="{A9578775-FFB1-924C-BD6D-781E886F9944}" dt="2024-01-14T10:44:49.245" v="349"/>
          <ac:inkMkLst>
            <pc:docMk/>
            <pc:sldMk cId="2303502608" sldId="331"/>
            <ac:inkMk id="470" creationId="{A4B0C52D-3B71-7853-302F-9391AA0E9138}"/>
          </ac:inkMkLst>
        </pc:inkChg>
        <pc:inkChg chg="add mod">
          <ac:chgData name="Kokchun Giang" userId="67e2125d-ec8c-4323-9653-9824a2ad815f" providerId="ADAL" clId="{A9578775-FFB1-924C-BD6D-781E886F9944}" dt="2024-01-14T10:44:49.245" v="349"/>
          <ac:inkMkLst>
            <pc:docMk/>
            <pc:sldMk cId="2303502608" sldId="331"/>
            <ac:inkMk id="471" creationId="{B69A79B3-ABA7-1AB6-B84A-16EBC23814DE}"/>
          </ac:inkMkLst>
        </pc:inkChg>
        <pc:inkChg chg="add mod">
          <ac:chgData name="Kokchun Giang" userId="67e2125d-ec8c-4323-9653-9824a2ad815f" providerId="ADAL" clId="{A9578775-FFB1-924C-BD6D-781E886F9944}" dt="2024-01-14T10:44:56.521" v="355"/>
          <ac:inkMkLst>
            <pc:docMk/>
            <pc:sldMk cId="2303502608" sldId="331"/>
            <ac:inkMk id="474" creationId="{5D5B463C-BC27-225E-AD38-FA79863ED980}"/>
          </ac:inkMkLst>
        </pc:inkChg>
        <pc:inkChg chg="add mod">
          <ac:chgData name="Kokchun Giang" userId="67e2125d-ec8c-4323-9653-9824a2ad815f" providerId="ADAL" clId="{A9578775-FFB1-924C-BD6D-781E886F9944}" dt="2024-01-14T10:44:56.521" v="355"/>
          <ac:inkMkLst>
            <pc:docMk/>
            <pc:sldMk cId="2303502608" sldId="331"/>
            <ac:inkMk id="475" creationId="{39A3C7C2-C560-A421-7C30-A676F6FD17A6}"/>
          </ac:inkMkLst>
        </pc:inkChg>
        <pc:inkChg chg="add mod">
          <ac:chgData name="Kokchun Giang" userId="67e2125d-ec8c-4323-9653-9824a2ad815f" providerId="ADAL" clId="{A9578775-FFB1-924C-BD6D-781E886F9944}" dt="2024-01-14T10:44:56.521" v="355"/>
          <ac:inkMkLst>
            <pc:docMk/>
            <pc:sldMk cId="2303502608" sldId="331"/>
            <ac:inkMk id="476" creationId="{EC5B5579-826A-8CA9-AAAB-10CA5842CE83}"/>
          </ac:inkMkLst>
        </pc:inkChg>
        <pc:inkChg chg="add mod">
          <ac:chgData name="Kokchun Giang" userId="67e2125d-ec8c-4323-9653-9824a2ad815f" providerId="ADAL" clId="{A9578775-FFB1-924C-BD6D-781E886F9944}" dt="2024-01-14T10:44:56.521" v="355"/>
          <ac:inkMkLst>
            <pc:docMk/>
            <pc:sldMk cId="2303502608" sldId="331"/>
            <ac:inkMk id="477" creationId="{6538DDED-6E95-C560-8F2F-C232A8085804}"/>
          </ac:inkMkLst>
        </pc:inkChg>
        <pc:inkChg chg="add mod">
          <ac:chgData name="Kokchun Giang" userId="67e2125d-ec8c-4323-9653-9824a2ad815f" providerId="ADAL" clId="{A9578775-FFB1-924C-BD6D-781E886F9944}" dt="2024-01-14T10:45:02.931" v="364"/>
          <ac:inkMkLst>
            <pc:docMk/>
            <pc:sldMk cId="2303502608" sldId="331"/>
            <ac:inkMk id="478" creationId="{7BB11C70-5D6C-EB92-674F-76BA1CAD10F8}"/>
          </ac:inkMkLst>
        </pc:inkChg>
        <pc:inkChg chg="add mod">
          <ac:chgData name="Kokchun Giang" userId="67e2125d-ec8c-4323-9653-9824a2ad815f" providerId="ADAL" clId="{A9578775-FFB1-924C-BD6D-781E886F9944}" dt="2024-01-14T10:45:02.931" v="364"/>
          <ac:inkMkLst>
            <pc:docMk/>
            <pc:sldMk cId="2303502608" sldId="331"/>
            <ac:inkMk id="480" creationId="{A38F0966-7064-3657-FD2F-AEF0DF1F6165}"/>
          </ac:inkMkLst>
        </pc:inkChg>
        <pc:inkChg chg="add mod">
          <ac:chgData name="Kokchun Giang" userId="67e2125d-ec8c-4323-9653-9824a2ad815f" providerId="ADAL" clId="{A9578775-FFB1-924C-BD6D-781E886F9944}" dt="2024-01-14T10:45:02.931" v="364"/>
          <ac:inkMkLst>
            <pc:docMk/>
            <pc:sldMk cId="2303502608" sldId="331"/>
            <ac:inkMk id="482" creationId="{79E3832B-44DF-0E06-4EDC-2B7333441789}"/>
          </ac:inkMkLst>
        </pc:inkChg>
        <pc:inkChg chg="add mod">
          <ac:chgData name="Kokchun Giang" userId="67e2125d-ec8c-4323-9653-9824a2ad815f" providerId="ADAL" clId="{A9578775-FFB1-924C-BD6D-781E886F9944}" dt="2024-01-14T10:45:02.931" v="364"/>
          <ac:inkMkLst>
            <pc:docMk/>
            <pc:sldMk cId="2303502608" sldId="331"/>
            <ac:inkMk id="483" creationId="{CBF7762F-E790-EACA-DCBC-4DA971F980F1}"/>
          </ac:inkMkLst>
        </pc:inkChg>
        <pc:inkChg chg="add mod">
          <ac:chgData name="Kokchun Giang" userId="67e2125d-ec8c-4323-9653-9824a2ad815f" providerId="ADAL" clId="{A9578775-FFB1-924C-BD6D-781E886F9944}" dt="2024-01-14T10:45:02.931" v="364"/>
          <ac:inkMkLst>
            <pc:docMk/>
            <pc:sldMk cId="2303502608" sldId="331"/>
            <ac:inkMk id="484" creationId="{19D1829F-70D2-C683-4ED3-BCDFEBF7785A}"/>
          </ac:inkMkLst>
        </pc:inkChg>
        <pc:inkChg chg="add mod">
          <ac:chgData name="Kokchun Giang" userId="67e2125d-ec8c-4323-9653-9824a2ad815f" providerId="ADAL" clId="{A9578775-FFB1-924C-BD6D-781E886F9944}" dt="2024-01-14T10:45:02.931" v="364"/>
          <ac:inkMkLst>
            <pc:docMk/>
            <pc:sldMk cId="2303502608" sldId="331"/>
            <ac:inkMk id="485" creationId="{28BB2506-E5F4-9CC0-0712-AED421C59DA2}"/>
          </ac:inkMkLst>
        </pc:inkChg>
        <pc:inkChg chg="add mod">
          <ac:chgData name="Kokchun Giang" userId="67e2125d-ec8c-4323-9653-9824a2ad815f" providerId="ADAL" clId="{A9578775-FFB1-924C-BD6D-781E886F9944}" dt="2024-01-14T10:45:02.931" v="364"/>
          <ac:inkMkLst>
            <pc:docMk/>
            <pc:sldMk cId="2303502608" sldId="331"/>
            <ac:inkMk id="486" creationId="{1070364C-2827-7D65-04FD-EB605AD28F5E}"/>
          </ac:inkMkLst>
        </pc:inkChg>
        <pc:inkChg chg="add mod">
          <ac:chgData name="Kokchun Giang" userId="67e2125d-ec8c-4323-9653-9824a2ad815f" providerId="ADAL" clId="{A9578775-FFB1-924C-BD6D-781E886F9944}" dt="2024-01-14T10:45:02.931" v="364"/>
          <ac:inkMkLst>
            <pc:docMk/>
            <pc:sldMk cId="2303502608" sldId="331"/>
            <ac:inkMk id="487" creationId="{056576C8-C605-C46A-998C-EE5C7FD24F81}"/>
          </ac:inkMkLst>
        </pc:inkChg>
        <pc:inkChg chg="add mod">
          <ac:chgData name="Kokchun Giang" userId="67e2125d-ec8c-4323-9653-9824a2ad815f" providerId="ADAL" clId="{A9578775-FFB1-924C-BD6D-781E886F9944}" dt="2024-01-14T10:45:07.969" v="376"/>
          <ac:inkMkLst>
            <pc:docMk/>
            <pc:sldMk cId="2303502608" sldId="331"/>
            <ac:inkMk id="491" creationId="{A077D156-469F-1609-A648-F5F67D4AB7A7}"/>
          </ac:inkMkLst>
        </pc:inkChg>
        <pc:inkChg chg="add mod">
          <ac:chgData name="Kokchun Giang" userId="67e2125d-ec8c-4323-9653-9824a2ad815f" providerId="ADAL" clId="{A9578775-FFB1-924C-BD6D-781E886F9944}" dt="2024-01-14T10:45:07.969" v="376"/>
          <ac:inkMkLst>
            <pc:docMk/>
            <pc:sldMk cId="2303502608" sldId="331"/>
            <ac:inkMk id="492" creationId="{92AFC5CE-8D55-F786-D929-453DC3B401E2}"/>
          </ac:inkMkLst>
        </pc:inkChg>
        <pc:inkChg chg="add mod">
          <ac:chgData name="Kokchun Giang" userId="67e2125d-ec8c-4323-9653-9824a2ad815f" providerId="ADAL" clId="{A9578775-FFB1-924C-BD6D-781E886F9944}" dt="2024-01-14T10:45:07.969" v="376"/>
          <ac:inkMkLst>
            <pc:docMk/>
            <pc:sldMk cId="2303502608" sldId="331"/>
            <ac:inkMk id="493" creationId="{E11E9F71-8AF3-9363-7977-87438664A266}"/>
          </ac:inkMkLst>
        </pc:inkChg>
        <pc:inkChg chg="add mod">
          <ac:chgData name="Kokchun Giang" userId="67e2125d-ec8c-4323-9653-9824a2ad815f" providerId="ADAL" clId="{A9578775-FFB1-924C-BD6D-781E886F9944}" dt="2024-01-14T10:45:07.969" v="376"/>
          <ac:inkMkLst>
            <pc:docMk/>
            <pc:sldMk cId="2303502608" sldId="331"/>
            <ac:inkMk id="494" creationId="{7EC14873-A6EB-ECB5-358E-5CDF3A9B7E53}"/>
          </ac:inkMkLst>
        </pc:inkChg>
        <pc:inkChg chg="add mod">
          <ac:chgData name="Kokchun Giang" userId="67e2125d-ec8c-4323-9653-9824a2ad815f" providerId="ADAL" clId="{A9578775-FFB1-924C-BD6D-781E886F9944}" dt="2024-01-14T10:45:07.969" v="376"/>
          <ac:inkMkLst>
            <pc:docMk/>
            <pc:sldMk cId="2303502608" sldId="331"/>
            <ac:inkMk id="495" creationId="{C594B063-7157-5E2C-C92C-D717E57CAAB6}"/>
          </ac:inkMkLst>
        </pc:inkChg>
        <pc:inkChg chg="add mod">
          <ac:chgData name="Kokchun Giang" userId="67e2125d-ec8c-4323-9653-9824a2ad815f" providerId="ADAL" clId="{A9578775-FFB1-924C-BD6D-781E886F9944}" dt="2024-01-14T10:45:07.969" v="376"/>
          <ac:inkMkLst>
            <pc:docMk/>
            <pc:sldMk cId="2303502608" sldId="331"/>
            <ac:inkMk id="496" creationId="{E63747A8-7B61-FFFF-B1AB-CAD7E3C87D9D}"/>
          </ac:inkMkLst>
        </pc:inkChg>
        <pc:inkChg chg="add mod">
          <ac:chgData name="Kokchun Giang" userId="67e2125d-ec8c-4323-9653-9824a2ad815f" providerId="ADAL" clId="{A9578775-FFB1-924C-BD6D-781E886F9944}" dt="2024-01-14T10:45:07.969" v="376"/>
          <ac:inkMkLst>
            <pc:docMk/>
            <pc:sldMk cId="2303502608" sldId="331"/>
            <ac:inkMk id="497" creationId="{6C2BA598-0F08-FFF1-0E15-F85B291359B6}"/>
          </ac:inkMkLst>
        </pc:inkChg>
        <pc:inkChg chg="add mod">
          <ac:chgData name="Kokchun Giang" userId="67e2125d-ec8c-4323-9653-9824a2ad815f" providerId="ADAL" clId="{A9578775-FFB1-924C-BD6D-781E886F9944}" dt="2024-01-14T10:45:07.969" v="376"/>
          <ac:inkMkLst>
            <pc:docMk/>
            <pc:sldMk cId="2303502608" sldId="331"/>
            <ac:inkMk id="498" creationId="{8720BDFD-090F-D100-F02F-33451A0F92F8}"/>
          </ac:inkMkLst>
        </pc:inkChg>
        <pc:inkChg chg="add mod">
          <ac:chgData name="Kokchun Giang" userId="67e2125d-ec8c-4323-9653-9824a2ad815f" providerId="ADAL" clId="{A9578775-FFB1-924C-BD6D-781E886F9944}" dt="2024-01-14T10:45:07.969" v="376"/>
          <ac:inkMkLst>
            <pc:docMk/>
            <pc:sldMk cId="2303502608" sldId="331"/>
            <ac:inkMk id="499" creationId="{1571195D-216F-2194-E080-0B743DAFBD95}"/>
          </ac:inkMkLst>
        </pc:inkChg>
        <pc:inkChg chg="add mod">
          <ac:chgData name="Kokchun Giang" userId="67e2125d-ec8c-4323-9653-9824a2ad815f" providerId="ADAL" clId="{A9578775-FFB1-924C-BD6D-781E886F9944}" dt="2024-01-14T10:45:07.969" v="376"/>
          <ac:inkMkLst>
            <pc:docMk/>
            <pc:sldMk cId="2303502608" sldId="331"/>
            <ac:inkMk id="500" creationId="{AFBDE49B-ECD6-C501-0CFA-BF94B33CE88B}"/>
          </ac:inkMkLst>
        </pc:inkChg>
        <pc:inkChg chg="add mod">
          <ac:chgData name="Kokchun Giang" userId="67e2125d-ec8c-4323-9653-9824a2ad815f" providerId="ADAL" clId="{A9578775-FFB1-924C-BD6D-781E886F9944}" dt="2024-01-14T10:45:07.969" v="376"/>
          <ac:inkMkLst>
            <pc:docMk/>
            <pc:sldMk cId="2303502608" sldId="331"/>
            <ac:inkMk id="501" creationId="{DA1FBE3E-AD4E-8402-B31A-2C129726568D}"/>
          </ac:inkMkLst>
        </pc:inkChg>
        <pc:inkChg chg="add mod">
          <ac:chgData name="Kokchun Giang" userId="67e2125d-ec8c-4323-9653-9824a2ad815f" providerId="ADAL" clId="{A9578775-FFB1-924C-BD6D-781E886F9944}" dt="2024-01-14T10:45:21.424" v="388"/>
          <ac:inkMkLst>
            <pc:docMk/>
            <pc:sldMk cId="2303502608" sldId="331"/>
            <ac:inkMk id="505" creationId="{23BD11A3-8DF9-5C8C-3575-A65345F33AEE}"/>
          </ac:inkMkLst>
        </pc:inkChg>
        <pc:inkChg chg="add mod">
          <ac:chgData name="Kokchun Giang" userId="67e2125d-ec8c-4323-9653-9824a2ad815f" providerId="ADAL" clId="{A9578775-FFB1-924C-BD6D-781E886F9944}" dt="2024-01-14T10:45:21.424" v="388"/>
          <ac:inkMkLst>
            <pc:docMk/>
            <pc:sldMk cId="2303502608" sldId="331"/>
            <ac:inkMk id="506" creationId="{51CFF54C-5018-ADA3-CEA2-F829479743C5}"/>
          </ac:inkMkLst>
        </pc:inkChg>
        <pc:inkChg chg="add mod">
          <ac:chgData name="Kokchun Giang" userId="67e2125d-ec8c-4323-9653-9824a2ad815f" providerId="ADAL" clId="{A9578775-FFB1-924C-BD6D-781E886F9944}" dt="2024-01-14T10:45:21.424" v="388"/>
          <ac:inkMkLst>
            <pc:docMk/>
            <pc:sldMk cId="2303502608" sldId="331"/>
            <ac:inkMk id="507" creationId="{A3A5D649-D6EE-D709-0CE0-D4C69E9E228F}"/>
          </ac:inkMkLst>
        </pc:inkChg>
        <pc:inkChg chg="add mod">
          <ac:chgData name="Kokchun Giang" userId="67e2125d-ec8c-4323-9653-9824a2ad815f" providerId="ADAL" clId="{A9578775-FFB1-924C-BD6D-781E886F9944}" dt="2024-01-14T10:45:21.424" v="388"/>
          <ac:inkMkLst>
            <pc:docMk/>
            <pc:sldMk cId="2303502608" sldId="331"/>
            <ac:inkMk id="508" creationId="{7ADC6661-10A9-6643-5ECA-07614D67A1CB}"/>
          </ac:inkMkLst>
        </pc:inkChg>
        <pc:inkChg chg="add mod">
          <ac:chgData name="Kokchun Giang" userId="67e2125d-ec8c-4323-9653-9824a2ad815f" providerId="ADAL" clId="{A9578775-FFB1-924C-BD6D-781E886F9944}" dt="2024-01-14T10:45:21.424" v="388"/>
          <ac:inkMkLst>
            <pc:docMk/>
            <pc:sldMk cId="2303502608" sldId="331"/>
            <ac:inkMk id="509" creationId="{31533A47-DD27-FD94-D710-6DB4C6076534}"/>
          </ac:inkMkLst>
        </pc:inkChg>
        <pc:inkChg chg="add mod">
          <ac:chgData name="Kokchun Giang" userId="67e2125d-ec8c-4323-9653-9824a2ad815f" providerId="ADAL" clId="{A9578775-FFB1-924C-BD6D-781E886F9944}" dt="2024-01-14T10:45:21.424" v="388"/>
          <ac:inkMkLst>
            <pc:docMk/>
            <pc:sldMk cId="2303502608" sldId="331"/>
            <ac:inkMk id="510" creationId="{F191835E-66DB-961E-8948-05426FB17EA6}"/>
          </ac:inkMkLst>
        </pc:inkChg>
        <pc:inkChg chg="add mod">
          <ac:chgData name="Kokchun Giang" userId="67e2125d-ec8c-4323-9653-9824a2ad815f" providerId="ADAL" clId="{A9578775-FFB1-924C-BD6D-781E886F9944}" dt="2024-01-14T10:45:21.424" v="388"/>
          <ac:inkMkLst>
            <pc:docMk/>
            <pc:sldMk cId="2303502608" sldId="331"/>
            <ac:inkMk id="511" creationId="{4CD59DFE-B290-84BD-9B8D-2DD8820EFB3B}"/>
          </ac:inkMkLst>
        </pc:inkChg>
        <pc:inkChg chg="add mod">
          <ac:chgData name="Kokchun Giang" userId="67e2125d-ec8c-4323-9653-9824a2ad815f" providerId="ADAL" clId="{A9578775-FFB1-924C-BD6D-781E886F9944}" dt="2024-01-14T10:45:21.424" v="388"/>
          <ac:inkMkLst>
            <pc:docMk/>
            <pc:sldMk cId="2303502608" sldId="331"/>
            <ac:inkMk id="512" creationId="{118CE736-D7B0-6FC0-600A-F646DD32077E}"/>
          </ac:inkMkLst>
        </pc:inkChg>
        <pc:inkChg chg="add mod">
          <ac:chgData name="Kokchun Giang" userId="67e2125d-ec8c-4323-9653-9824a2ad815f" providerId="ADAL" clId="{A9578775-FFB1-924C-BD6D-781E886F9944}" dt="2024-01-14T10:45:21.424" v="388"/>
          <ac:inkMkLst>
            <pc:docMk/>
            <pc:sldMk cId="2303502608" sldId="331"/>
            <ac:inkMk id="513" creationId="{E34158A2-6E46-BA70-6CEC-60E83AF13C35}"/>
          </ac:inkMkLst>
        </pc:inkChg>
        <pc:inkChg chg="add mod">
          <ac:chgData name="Kokchun Giang" userId="67e2125d-ec8c-4323-9653-9824a2ad815f" providerId="ADAL" clId="{A9578775-FFB1-924C-BD6D-781E886F9944}" dt="2024-01-14T10:45:21.424" v="388"/>
          <ac:inkMkLst>
            <pc:docMk/>
            <pc:sldMk cId="2303502608" sldId="331"/>
            <ac:inkMk id="516" creationId="{EA3CFED8-73F2-BD71-8DA7-4EFB81D5F0D7}"/>
          </ac:inkMkLst>
        </pc:inkChg>
        <pc:inkChg chg="add mod">
          <ac:chgData name="Kokchun Giang" userId="67e2125d-ec8c-4323-9653-9824a2ad815f" providerId="ADAL" clId="{A9578775-FFB1-924C-BD6D-781E886F9944}" dt="2024-01-14T10:45:54.963" v="407"/>
          <ac:inkMkLst>
            <pc:docMk/>
            <pc:sldMk cId="2303502608" sldId="331"/>
            <ac:inkMk id="518" creationId="{D1D441A0-5C1B-8A45-6720-C2708AABF27D}"/>
          </ac:inkMkLst>
        </pc:inkChg>
        <pc:inkChg chg="add mod">
          <ac:chgData name="Kokchun Giang" userId="67e2125d-ec8c-4323-9653-9824a2ad815f" providerId="ADAL" clId="{A9578775-FFB1-924C-BD6D-781E886F9944}" dt="2024-01-14T10:45:54.963" v="407"/>
          <ac:inkMkLst>
            <pc:docMk/>
            <pc:sldMk cId="2303502608" sldId="331"/>
            <ac:inkMk id="519" creationId="{5AFE7B1B-E97A-E62F-9652-2A5B701BD653}"/>
          </ac:inkMkLst>
        </pc:inkChg>
        <pc:inkChg chg="add mod">
          <ac:chgData name="Kokchun Giang" userId="67e2125d-ec8c-4323-9653-9824a2ad815f" providerId="ADAL" clId="{A9578775-FFB1-924C-BD6D-781E886F9944}" dt="2024-01-14T10:45:54.963" v="407"/>
          <ac:inkMkLst>
            <pc:docMk/>
            <pc:sldMk cId="2303502608" sldId="331"/>
            <ac:inkMk id="521" creationId="{6BB8EB0E-DD89-B7A8-E196-F9171E0D5033}"/>
          </ac:inkMkLst>
        </pc:inkChg>
        <pc:inkChg chg="add mod">
          <ac:chgData name="Kokchun Giang" userId="67e2125d-ec8c-4323-9653-9824a2ad815f" providerId="ADAL" clId="{A9578775-FFB1-924C-BD6D-781E886F9944}" dt="2024-01-14T10:45:54.963" v="407"/>
          <ac:inkMkLst>
            <pc:docMk/>
            <pc:sldMk cId="2303502608" sldId="331"/>
            <ac:inkMk id="522" creationId="{CE421885-B925-B496-7225-19CA43CDDF7A}"/>
          </ac:inkMkLst>
        </pc:inkChg>
        <pc:inkChg chg="add mod">
          <ac:chgData name="Kokchun Giang" userId="67e2125d-ec8c-4323-9653-9824a2ad815f" providerId="ADAL" clId="{A9578775-FFB1-924C-BD6D-781E886F9944}" dt="2024-01-14T10:45:54.963" v="407"/>
          <ac:inkMkLst>
            <pc:docMk/>
            <pc:sldMk cId="2303502608" sldId="331"/>
            <ac:inkMk id="523" creationId="{A9805317-1AB1-7F4C-CF2F-A75DC2E73D3E}"/>
          </ac:inkMkLst>
        </pc:inkChg>
        <pc:inkChg chg="add mod">
          <ac:chgData name="Kokchun Giang" userId="67e2125d-ec8c-4323-9653-9824a2ad815f" providerId="ADAL" clId="{A9578775-FFB1-924C-BD6D-781E886F9944}" dt="2024-01-14T10:45:54.963" v="407"/>
          <ac:inkMkLst>
            <pc:docMk/>
            <pc:sldMk cId="2303502608" sldId="331"/>
            <ac:inkMk id="524" creationId="{B5F1893E-5B01-6F50-5B9F-E587D06DC656}"/>
          </ac:inkMkLst>
        </pc:inkChg>
        <pc:inkChg chg="add mod">
          <ac:chgData name="Kokchun Giang" userId="67e2125d-ec8c-4323-9653-9824a2ad815f" providerId="ADAL" clId="{A9578775-FFB1-924C-BD6D-781E886F9944}" dt="2024-01-14T10:45:54.963" v="407"/>
          <ac:inkMkLst>
            <pc:docMk/>
            <pc:sldMk cId="2303502608" sldId="331"/>
            <ac:inkMk id="526" creationId="{A8D9DB88-04FF-9F47-BA6D-779E671A5388}"/>
          </ac:inkMkLst>
        </pc:inkChg>
        <pc:inkChg chg="add mod">
          <ac:chgData name="Kokchun Giang" userId="67e2125d-ec8c-4323-9653-9824a2ad815f" providerId="ADAL" clId="{A9578775-FFB1-924C-BD6D-781E886F9944}" dt="2024-01-14T10:45:54.963" v="407"/>
          <ac:inkMkLst>
            <pc:docMk/>
            <pc:sldMk cId="2303502608" sldId="331"/>
            <ac:inkMk id="527" creationId="{A766B00F-9684-4A60-C005-4306A071C3A7}"/>
          </ac:inkMkLst>
        </pc:inkChg>
        <pc:inkChg chg="add mod">
          <ac:chgData name="Kokchun Giang" userId="67e2125d-ec8c-4323-9653-9824a2ad815f" providerId="ADAL" clId="{A9578775-FFB1-924C-BD6D-781E886F9944}" dt="2024-01-14T10:45:54.963" v="407"/>
          <ac:inkMkLst>
            <pc:docMk/>
            <pc:sldMk cId="2303502608" sldId="331"/>
            <ac:inkMk id="528" creationId="{C1697379-5A37-4309-C244-F7D89A03204B}"/>
          </ac:inkMkLst>
        </pc:inkChg>
        <pc:inkChg chg="add mod">
          <ac:chgData name="Kokchun Giang" userId="67e2125d-ec8c-4323-9653-9824a2ad815f" providerId="ADAL" clId="{A9578775-FFB1-924C-BD6D-781E886F9944}" dt="2024-01-14T10:45:54.963" v="407"/>
          <ac:inkMkLst>
            <pc:docMk/>
            <pc:sldMk cId="2303502608" sldId="331"/>
            <ac:inkMk id="529" creationId="{F6C3FAE7-909A-A930-8F19-1BAADC6560F3}"/>
          </ac:inkMkLst>
        </pc:inkChg>
        <pc:inkChg chg="add mod">
          <ac:chgData name="Kokchun Giang" userId="67e2125d-ec8c-4323-9653-9824a2ad815f" providerId="ADAL" clId="{A9578775-FFB1-924C-BD6D-781E886F9944}" dt="2024-01-14T10:45:54.963" v="407"/>
          <ac:inkMkLst>
            <pc:docMk/>
            <pc:sldMk cId="2303502608" sldId="331"/>
            <ac:inkMk id="531" creationId="{17E6C145-FDD0-896A-05C0-2BF0F86AA855}"/>
          </ac:inkMkLst>
        </pc:inkChg>
        <pc:inkChg chg="add mod">
          <ac:chgData name="Kokchun Giang" userId="67e2125d-ec8c-4323-9653-9824a2ad815f" providerId="ADAL" clId="{A9578775-FFB1-924C-BD6D-781E886F9944}" dt="2024-01-14T10:45:54.963" v="407"/>
          <ac:inkMkLst>
            <pc:docMk/>
            <pc:sldMk cId="2303502608" sldId="331"/>
            <ac:inkMk id="532" creationId="{FEEB7791-3AC2-0DD1-B90F-39A16AE50345}"/>
          </ac:inkMkLst>
        </pc:inkChg>
        <pc:inkChg chg="add mod">
          <ac:chgData name="Kokchun Giang" userId="67e2125d-ec8c-4323-9653-9824a2ad815f" providerId="ADAL" clId="{A9578775-FFB1-924C-BD6D-781E886F9944}" dt="2024-01-14T10:45:54.963" v="407"/>
          <ac:inkMkLst>
            <pc:docMk/>
            <pc:sldMk cId="2303502608" sldId="331"/>
            <ac:inkMk id="533" creationId="{EBD5BB5D-165C-F1CE-AAFC-8720CF905B85}"/>
          </ac:inkMkLst>
        </pc:inkChg>
        <pc:inkChg chg="add mod">
          <ac:chgData name="Kokchun Giang" userId="67e2125d-ec8c-4323-9653-9824a2ad815f" providerId="ADAL" clId="{A9578775-FFB1-924C-BD6D-781E886F9944}" dt="2024-01-14T10:45:54.963" v="407"/>
          <ac:inkMkLst>
            <pc:docMk/>
            <pc:sldMk cId="2303502608" sldId="331"/>
            <ac:inkMk id="534" creationId="{D2353478-08B3-2C63-9C06-F5975B61030F}"/>
          </ac:inkMkLst>
        </pc:inkChg>
        <pc:inkChg chg="add mod">
          <ac:chgData name="Kokchun Giang" userId="67e2125d-ec8c-4323-9653-9824a2ad815f" providerId="ADAL" clId="{A9578775-FFB1-924C-BD6D-781E886F9944}" dt="2024-01-14T10:45:54.963" v="407"/>
          <ac:inkMkLst>
            <pc:docMk/>
            <pc:sldMk cId="2303502608" sldId="331"/>
            <ac:inkMk id="535" creationId="{0E8A033F-3E39-0C0C-F2F1-39C311AD087C}"/>
          </ac:inkMkLst>
        </pc:inkChg>
        <pc:inkChg chg="add mod">
          <ac:chgData name="Kokchun Giang" userId="67e2125d-ec8c-4323-9653-9824a2ad815f" providerId="ADAL" clId="{A9578775-FFB1-924C-BD6D-781E886F9944}" dt="2024-01-14T10:46:04.365" v="420"/>
          <ac:inkMkLst>
            <pc:docMk/>
            <pc:sldMk cId="2303502608" sldId="331"/>
            <ac:inkMk id="537" creationId="{5AF87989-22B3-4516-1B1B-5AF313D2A2F4}"/>
          </ac:inkMkLst>
        </pc:inkChg>
        <pc:inkChg chg="add mod">
          <ac:chgData name="Kokchun Giang" userId="67e2125d-ec8c-4323-9653-9824a2ad815f" providerId="ADAL" clId="{A9578775-FFB1-924C-BD6D-781E886F9944}" dt="2024-01-14T10:46:04.365" v="420"/>
          <ac:inkMkLst>
            <pc:docMk/>
            <pc:sldMk cId="2303502608" sldId="331"/>
            <ac:inkMk id="538" creationId="{A33A78FC-A6FD-9710-C6B7-924B805AD5A9}"/>
          </ac:inkMkLst>
        </pc:inkChg>
        <pc:inkChg chg="add mod">
          <ac:chgData name="Kokchun Giang" userId="67e2125d-ec8c-4323-9653-9824a2ad815f" providerId="ADAL" clId="{A9578775-FFB1-924C-BD6D-781E886F9944}" dt="2024-01-14T10:46:04.365" v="420"/>
          <ac:inkMkLst>
            <pc:docMk/>
            <pc:sldMk cId="2303502608" sldId="331"/>
            <ac:inkMk id="540" creationId="{B394FBE5-6E80-3EFB-2FDE-88820180A534}"/>
          </ac:inkMkLst>
        </pc:inkChg>
        <pc:inkChg chg="add mod">
          <ac:chgData name="Kokchun Giang" userId="67e2125d-ec8c-4323-9653-9824a2ad815f" providerId="ADAL" clId="{A9578775-FFB1-924C-BD6D-781E886F9944}" dt="2024-01-14T10:46:04.365" v="420"/>
          <ac:inkMkLst>
            <pc:docMk/>
            <pc:sldMk cId="2303502608" sldId="331"/>
            <ac:inkMk id="541" creationId="{723EE784-9A7F-7A68-5D0E-64C5616B5121}"/>
          </ac:inkMkLst>
        </pc:inkChg>
        <pc:inkChg chg="add mod">
          <ac:chgData name="Kokchun Giang" userId="67e2125d-ec8c-4323-9653-9824a2ad815f" providerId="ADAL" clId="{A9578775-FFB1-924C-BD6D-781E886F9944}" dt="2024-01-14T10:46:04.365" v="420"/>
          <ac:inkMkLst>
            <pc:docMk/>
            <pc:sldMk cId="2303502608" sldId="331"/>
            <ac:inkMk id="542" creationId="{AD219F3F-1ADF-E9F1-3D5B-BC3FC53C3CFD}"/>
          </ac:inkMkLst>
        </pc:inkChg>
        <pc:inkChg chg="add mod">
          <ac:chgData name="Kokchun Giang" userId="67e2125d-ec8c-4323-9653-9824a2ad815f" providerId="ADAL" clId="{A9578775-FFB1-924C-BD6D-781E886F9944}" dt="2024-01-14T10:46:04.365" v="420"/>
          <ac:inkMkLst>
            <pc:docMk/>
            <pc:sldMk cId="2303502608" sldId="331"/>
            <ac:inkMk id="543" creationId="{4C3FA91C-8200-C6C3-1B44-8F4DA84D6048}"/>
          </ac:inkMkLst>
        </pc:inkChg>
        <pc:inkChg chg="add mod">
          <ac:chgData name="Kokchun Giang" userId="67e2125d-ec8c-4323-9653-9824a2ad815f" providerId="ADAL" clId="{A9578775-FFB1-924C-BD6D-781E886F9944}" dt="2024-01-14T10:46:04.365" v="420"/>
          <ac:inkMkLst>
            <pc:docMk/>
            <pc:sldMk cId="2303502608" sldId="331"/>
            <ac:inkMk id="544" creationId="{AB39291C-AD53-8595-6D7C-11C34357A3D9}"/>
          </ac:inkMkLst>
        </pc:inkChg>
        <pc:inkChg chg="add mod">
          <ac:chgData name="Kokchun Giang" userId="67e2125d-ec8c-4323-9653-9824a2ad815f" providerId="ADAL" clId="{A9578775-FFB1-924C-BD6D-781E886F9944}" dt="2024-01-14T10:46:04.365" v="420"/>
          <ac:inkMkLst>
            <pc:docMk/>
            <pc:sldMk cId="2303502608" sldId="331"/>
            <ac:inkMk id="545" creationId="{A8EB3F44-A4E1-1407-A062-BAF06B685DED}"/>
          </ac:inkMkLst>
        </pc:inkChg>
        <pc:inkChg chg="add mod">
          <ac:chgData name="Kokchun Giang" userId="67e2125d-ec8c-4323-9653-9824a2ad815f" providerId="ADAL" clId="{A9578775-FFB1-924C-BD6D-781E886F9944}" dt="2024-01-14T10:46:04.365" v="420"/>
          <ac:inkMkLst>
            <pc:docMk/>
            <pc:sldMk cId="2303502608" sldId="331"/>
            <ac:inkMk id="546" creationId="{1DA53679-E85F-4DBB-69FB-C79CD15C6B6F}"/>
          </ac:inkMkLst>
        </pc:inkChg>
        <pc:inkChg chg="add mod">
          <ac:chgData name="Kokchun Giang" userId="67e2125d-ec8c-4323-9653-9824a2ad815f" providerId="ADAL" clId="{A9578775-FFB1-924C-BD6D-781E886F9944}" dt="2024-01-14T10:46:04.365" v="420"/>
          <ac:inkMkLst>
            <pc:docMk/>
            <pc:sldMk cId="2303502608" sldId="331"/>
            <ac:inkMk id="547" creationId="{0D8D1F9B-FCC2-1DBB-B895-E2144C958323}"/>
          </ac:inkMkLst>
        </pc:inkChg>
        <pc:inkChg chg="add mod">
          <ac:chgData name="Kokchun Giang" userId="67e2125d-ec8c-4323-9653-9824a2ad815f" providerId="ADAL" clId="{A9578775-FFB1-924C-BD6D-781E886F9944}" dt="2024-01-14T10:46:04.365" v="420"/>
          <ac:inkMkLst>
            <pc:docMk/>
            <pc:sldMk cId="2303502608" sldId="331"/>
            <ac:inkMk id="548" creationId="{E14F3301-5450-7EA9-35BF-DC3A6F3483B1}"/>
          </ac:inkMkLst>
        </pc:inkChg>
        <pc:inkChg chg="add mod">
          <ac:chgData name="Kokchun Giang" userId="67e2125d-ec8c-4323-9653-9824a2ad815f" providerId="ADAL" clId="{A9578775-FFB1-924C-BD6D-781E886F9944}" dt="2024-01-14T10:49:44.614" v="535" actId="164"/>
          <ac:inkMkLst>
            <pc:docMk/>
            <pc:sldMk cId="2303502608" sldId="331"/>
            <ac:inkMk id="550" creationId="{146B5D74-4624-C549-FF20-E231554F5ACF}"/>
          </ac:inkMkLst>
        </pc:inkChg>
        <pc:inkChg chg="add mod">
          <ac:chgData name="Kokchun Giang" userId="67e2125d-ec8c-4323-9653-9824a2ad815f" providerId="ADAL" clId="{A9578775-FFB1-924C-BD6D-781E886F9944}" dt="2024-01-14T10:46:17.217" v="435"/>
          <ac:inkMkLst>
            <pc:docMk/>
            <pc:sldMk cId="2303502608" sldId="331"/>
            <ac:inkMk id="551" creationId="{A784B42E-D46E-32E8-8CA0-01B534619B0E}"/>
          </ac:inkMkLst>
        </pc:inkChg>
        <pc:inkChg chg="add mod">
          <ac:chgData name="Kokchun Giang" userId="67e2125d-ec8c-4323-9653-9824a2ad815f" providerId="ADAL" clId="{A9578775-FFB1-924C-BD6D-781E886F9944}" dt="2024-01-14T10:46:17.217" v="435"/>
          <ac:inkMkLst>
            <pc:docMk/>
            <pc:sldMk cId="2303502608" sldId="331"/>
            <ac:inkMk id="552" creationId="{E012AA95-568B-A40C-2B2B-ADEBD06004AB}"/>
          </ac:inkMkLst>
        </pc:inkChg>
        <pc:inkChg chg="add mod">
          <ac:chgData name="Kokchun Giang" userId="67e2125d-ec8c-4323-9653-9824a2ad815f" providerId="ADAL" clId="{A9578775-FFB1-924C-BD6D-781E886F9944}" dt="2024-01-14T10:46:17.217" v="435"/>
          <ac:inkMkLst>
            <pc:docMk/>
            <pc:sldMk cId="2303502608" sldId="331"/>
            <ac:inkMk id="553" creationId="{4B9237E6-291E-D293-15E4-742657A1F46D}"/>
          </ac:inkMkLst>
        </pc:inkChg>
        <pc:inkChg chg="add mod">
          <ac:chgData name="Kokchun Giang" userId="67e2125d-ec8c-4323-9653-9824a2ad815f" providerId="ADAL" clId="{A9578775-FFB1-924C-BD6D-781E886F9944}" dt="2024-01-14T10:46:17.217" v="435"/>
          <ac:inkMkLst>
            <pc:docMk/>
            <pc:sldMk cId="2303502608" sldId="331"/>
            <ac:inkMk id="554" creationId="{38DC8084-2791-18C8-F59C-3D024347E3A4}"/>
          </ac:inkMkLst>
        </pc:inkChg>
        <pc:inkChg chg="add mod">
          <ac:chgData name="Kokchun Giang" userId="67e2125d-ec8c-4323-9653-9824a2ad815f" providerId="ADAL" clId="{A9578775-FFB1-924C-BD6D-781E886F9944}" dt="2024-01-14T10:46:17.217" v="435"/>
          <ac:inkMkLst>
            <pc:docMk/>
            <pc:sldMk cId="2303502608" sldId="331"/>
            <ac:inkMk id="555" creationId="{0902E317-846A-93DD-2680-50F34555AEFD}"/>
          </ac:inkMkLst>
        </pc:inkChg>
        <pc:inkChg chg="add mod">
          <ac:chgData name="Kokchun Giang" userId="67e2125d-ec8c-4323-9653-9824a2ad815f" providerId="ADAL" clId="{A9578775-FFB1-924C-BD6D-781E886F9944}" dt="2024-01-14T10:46:17.217" v="435"/>
          <ac:inkMkLst>
            <pc:docMk/>
            <pc:sldMk cId="2303502608" sldId="331"/>
            <ac:inkMk id="556" creationId="{47C836C7-0564-4D11-F936-A391D88A73AE}"/>
          </ac:inkMkLst>
        </pc:inkChg>
        <pc:inkChg chg="add mod">
          <ac:chgData name="Kokchun Giang" userId="67e2125d-ec8c-4323-9653-9824a2ad815f" providerId="ADAL" clId="{A9578775-FFB1-924C-BD6D-781E886F9944}" dt="2024-01-14T10:46:17.217" v="435"/>
          <ac:inkMkLst>
            <pc:docMk/>
            <pc:sldMk cId="2303502608" sldId="331"/>
            <ac:inkMk id="557" creationId="{37C5C36C-C34D-0A9B-372F-BC661C140411}"/>
          </ac:inkMkLst>
        </pc:inkChg>
        <pc:inkChg chg="add mod">
          <ac:chgData name="Kokchun Giang" userId="67e2125d-ec8c-4323-9653-9824a2ad815f" providerId="ADAL" clId="{A9578775-FFB1-924C-BD6D-781E886F9944}" dt="2024-01-14T10:46:17.217" v="435"/>
          <ac:inkMkLst>
            <pc:docMk/>
            <pc:sldMk cId="2303502608" sldId="331"/>
            <ac:inkMk id="558" creationId="{6EBCEDCC-7579-D2CD-1564-A41EF265E810}"/>
          </ac:inkMkLst>
        </pc:inkChg>
        <pc:inkChg chg="add mod">
          <ac:chgData name="Kokchun Giang" userId="67e2125d-ec8c-4323-9653-9824a2ad815f" providerId="ADAL" clId="{A9578775-FFB1-924C-BD6D-781E886F9944}" dt="2024-01-14T10:46:17.217" v="435"/>
          <ac:inkMkLst>
            <pc:docMk/>
            <pc:sldMk cId="2303502608" sldId="331"/>
            <ac:inkMk id="559" creationId="{04982139-2680-71A4-1ACC-9F84D74A6520}"/>
          </ac:inkMkLst>
        </pc:inkChg>
        <pc:inkChg chg="add mod">
          <ac:chgData name="Kokchun Giang" userId="67e2125d-ec8c-4323-9653-9824a2ad815f" providerId="ADAL" clId="{A9578775-FFB1-924C-BD6D-781E886F9944}" dt="2024-01-14T10:46:17.217" v="435"/>
          <ac:inkMkLst>
            <pc:docMk/>
            <pc:sldMk cId="2303502608" sldId="331"/>
            <ac:inkMk id="560" creationId="{B2D03D15-1F56-64E7-23DA-6BCB7EEECB62}"/>
          </ac:inkMkLst>
        </pc:inkChg>
        <pc:inkChg chg="add mod">
          <ac:chgData name="Kokchun Giang" userId="67e2125d-ec8c-4323-9653-9824a2ad815f" providerId="ADAL" clId="{A9578775-FFB1-924C-BD6D-781E886F9944}" dt="2024-01-14T10:46:17.217" v="435"/>
          <ac:inkMkLst>
            <pc:docMk/>
            <pc:sldMk cId="2303502608" sldId="331"/>
            <ac:inkMk id="561" creationId="{25731690-99A5-C776-7956-1E3F111F473F}"/>
          </ac:inkMkLst>
        </pc:inkChg>
        <pc:inkChg chg="add mod">
          <ac:chgData name="Kokchun Giang" userId="67e2125d-ec8c-4323-9653-9824a2ad815f" providerId="ADAL" clId="{A9578775-FFB1-924C-BD6D-781E886F9944}" dt="2024-01-14T10:46:17.217" v="435"/>
          <ac:inkMkLst>
            <pc:docMk/>
            <pc:sldMk cId="2303502608" sldId="331"/>
            <ac:inkMk id="562" creationId="{F11E0BD2-AFB9-1278-0A6A-2F60FC72A7E8}"/>
          </ac:inkMkLst>
        </pc:inkChg>
        <pc:inkChg chg="add mod">
          <ac:chgData name="Kokchun Giang" userId="67e2125d-ec8c-4323-9653-9824a2ad815f" providerId="ADAL" clId="{A9578775-FFB1-924C-BD6D-781E886F9944}" dt="2024-01-14T10:46:17.217" v="435"/>
          <ac:inkMkLst>
            <pc:docMk/>
            <pc:sldMk cId="2303502608" sldId="331"/>
            <ac:inkMk id="563" creationId="{44F9FBAF-8C83-9052-A967-A81D5126A32D}"/>
          </ac:inkMkLst>
        </pc:inkChg>
        <pc:inkChg chg="add del mod">
          <ac:chgData name="Kokchun Giang" userId="67e2125d-ec8c-4323-9653-9824a2ad815f" providerId="ADAL" clId="{A9578775-FFB1-924C-BD6D-781E886F9944}" dt="2024-01-14T10:46:20.548" v="441" actId="9405"/>
          <ac:inkMkLst>
            <pc:docMk/>
            <pc:sldMk cId="2303502608" sldId="331"/>
            <ac:inkMk id="566" creationId="{B08B3AE9-A2B1-95BF-8A3C-E5CFFCB669E3}"/>
          </ac:inkMkLst>
        </pc:inkChg>
        <pc:inkChg chg="add del mod">
          <ac:chgData name="Kokchun Giang" userId="67e2125d-ec8c-4323-9653-9824a2ad815f" providerId="ADAL" clId="{A9578775-FFB1-924C-BD6D-781E886F9944}" dt="2024-01-14T10:46:19.898" v="440"/>
          <ac:inkMkLst>
            <pc:docMk/>
            <pc:sldMk cId="2303502608" sldId="331"/>
            <ac:inkMk id="567" creationId="{41D41E09-4F34-7FF3-8C54-AF20A39D7931}"/>
          </ac:inkMkLst>
        </pc:inkChg>
        <pc:inkChg chg="add mod">
          <ac:chgData name="Kokchun Giang" userId="67e2125d-ec8c-4323-9653-9824a2ad815f" providerId="ADAL" clId="{A9578775-FFB1-924C-BD6D-781E886F9944}" dt="2024-01-14T10:46:26.588" v="445"/>
          <ac:inkMkLst>
            <pc:docMk/>
            <pc:sldMk cId="2303502608" sldId="331"/>
            <ac:inkMk id="569" creationId="{FBA7F225-CDD1-8DB9-3AA7-0578F4A65D32}"/>
          </ac:inkMkLst>
        </pc:inkChg>
        <pc:inkChg chg="add mod">
          <ac:chgData name="Kokchun Giang" userId="67e2125d-ec8c-4323-9653-9824a2ad815f" providerId="ADAL" clId="{A9578775-FFB1-924C-BD6D-781E886F9944}" dt="2024-01-14T10:46:26.588" v="445"/>
          <ac:inkMkLst>
            <pc:docMk/>
            <pc:sldMk cId="2303502608" sldId="331"/>
            <ac:inkMk id="570" creationId="{023E796F-6F6A-E717-2EB8-5B451DE55B94}"/>
          </ac:inkMkLst>
        </pc:inkChg>
        <pc:inkChg chg="add mod">
          <ac:chgData name="Kokchun Giang" userId="67e2125d-ec8c-4323-9653-9824a2ad815f" providerId="ADAL" clId="{A9578775-FFB1-924C-BD6D-781E886F9944}" dt="2024-01-14T10:46:26.588" v="445"/>
          <ac:inkMkLst>
            <pc:docMk/>
            <pc:sldMk cId="2303502608" sldId="331"/>
            <ac:inkMk id="571" creationId="{21A31C3E-C299-1C9A-6749-98B6C4496D7E}"/>
          </ac:inkMkLst>
        </pc:inkChg>
        <pc:inkChg chg="add mod">
          <ac:chgData name="Kokchun Giang" userId="67e2125d-ec8c-4323-9653-9824a2ad815f" providerId="ADAL" clId="{A9578775-FFB1-924C-BD6D-781E886F9944}" dt="2024-01-14T10:46:32.315" v="457"/>
          <ac:inkMkLst>
            <pc:docMk/>
            <pc:sldMk cId="2303502608" sldId="331"/>
            <ac:inkMk id="573" creationId="{C2546BFC-D9A3-812A-88D9-756666175049}"/>
          </ac:inkMkLst>
        </pc:inkChg>
        <pc:inkChg chg="add mod">
          <ac:chgData name="Kokchun Giang" userId="67e2125d-ec8c-4323-9653-9824a2ad815f" providerId="ADAL" clId="{A9578775-FFB1-924C-BD6D-781E886F9944}" dt="2024-01-14T10:46:32.315" v="457"/>
          <ac:inkMkLst>
            <pc:docMk/>
            <pc:sldMk cId="2303502608" sldId="331"/>
            <ac:inkMk id="574" creationId="{2F6A5EE2-4A59-7A0D-7800-BD435C4A1470}"/>
          </ac:inkMkLst>
        </pc:inkChg>
        <pc:inkChg chg="add mod">
          <ac:chgData name="Kokchun Giang" userId="67e2125d-ec8c-4323-9653-9824a2ad815f" providerId="ADAL" clId="{A9578775-FFB1-924C-BD6D-781E886F9944}" dt="2024-01-14T10:46:32.315" v="457"/>
          <ac:inkMkLst>
            <pc:docMk/>
            <pc:sldMk cId="2303502608" sldId="331"/>
            <ac:inkMk id="575" creationId="{432CC89E-7E51-DC2C-3F13-D84FFB3711A6}"/>
          </ac:inkMkLst>
        </pc:inkChg>
        <pc:inkChg chg="add mod">
          <ac:chgData name="Kokchun Giang" userId="67e2125d-ec8c-4323-9653-9824a2ad815f" providerId="ADAL" clId="{A9578775-FFB1-924C-BD6D-781E886F9944}" dt="2024-01-14T10:46:32.315" v="457"/>
          <ac:inkMkLst>
            <pc:docMk/>
            <pc:sldMk cId="2303502608" sldId="331"/>
            <ac:inkMk id="576" creationId="{182A1110-22E6-738D-2ACD-710562AECCC3}"/>
          </ac:inkMkLst>
        </pc:inkChg>
        <pc:inkChg chg="add mod">
          <ac:chgData name="Kokchun Giang" userId="67e2125d-ec8c-4323-9653-9824a2ad815f" providerId="ADAL" clId="{A9578775-FFB1-924C-BD6D-781E886F9944}" dt="2024-01-14T10:46:32.315" v="457"/>
          <ac:inkMkLst>
            <pc:docMk/>
            <pc:sldMk cId="2303502608" sldId="331"/>
            <ac:inkMk id="577" creationId="{9288707D-0403-D4FE-7FF4-BC813F607792}"/>
          </ac:inkMkLst>
        </pc:inkChg>
        <pc:inkChg chg="add mod">
          <ac:chgData name="Kokchun Giang" userId="67e2125d-ec8c-4323-9653-9824a2ad815f" providerId="ADAL" clId="{A9578775-FFB1-924C-BD6D-781E886F9944}" dt="2024-01-14T10:46:32.315" v="457"/>
          <ac:inkMkLst>
            <pc:docMk/>
            <pc:sldMk cId="2303502608" sldId="331"/>
            <ac:inkMk id="578" creationId="{291E300C-6776-B957-24C4-DA00F4FB4E02}"/>
          </ac:inkMkLst>
        </pc:inkChg>
        <pc:inkChg chg="add mod">
          <ac:chgData name="Kokchun Giang" userId="67e2125d-ec8c-4323-9653-9824a2ad815f" providerId="ADAL" clId="{A9578775-FFB1-924C-BD6D-781E886F9944}" dt="2024-01-14T10:46:32.315" v="457"/>
          <ac:inkMkLst>
            <pc:docMk/>
            <pc:sldMk cId="2303502608" sldId="331"/>
            <ac:inkMk id="579" creationId="{77443360-B684-1D63-31E6-2B114F35C742}"/>
          </ac:inkMkLst>
        </pc:inkChg>
        <pc:inkChg chg="add mod">
          <ac:chgData name="Kokchun Giang" userId="67e2125d-ec8c-4323-9653-9824a2ad815f" providerId="ADAL" clId="{A9578775-FFB1-924C-BD6D-781E886F9944}" dt="2024-01-14T10:46:32.315" v="457"/>
          <ac:inkMkLst>
            <pc:docMk/>
            <pc:sldMk cId="2303502608" sldId="331"/>
            <ac:inkMk id="580" creationId="{727E67B0-B242-4F03-B591-474EBEC13662}"/>
          </ac:inkMkLst>
        </pc:inkChg>
        <pc:inkChg chg="add mod">
          <ac:chgData name="Kokchun Giang" userId="67e2125d-ec8c-4323-9653-9824a2ad815f" providerId="ADAL" clId="{A9578775-FFB1-924C-BD6D-781E886F9944}" dt="2024-01-14T10:46:32.315" v="457"/>
          <ac:inkMkLst>
            <pc:docMk/>
            <pc:sldMk cId="2303502608" sldId="331"/>
            <ac:inkMk id="581" creationId="{956EA98C-E476-E4D8-1453-3CF4A6E92063}"/>
          </ac:inkMkLst>
        </pc:inkChg>
        <pc:inkChg chg="add mod">
          <ac:chgData name="Kokchun Giang" userId="67e2125d-ec8c-4323-9653-9824a2ad815f" providerId="ADAL" clId="{A9578775-FFB1-924C-BD6D-781E886F9944}" dt="2024-01-14T10:46:32.315" v="457"/>
          <ac:inkMkLst>
            <pc:docMk/>
            <pc:sldMk cId="2303502608" sldId="331"/>
            <ac:inkMk id="582" creationId="{B6ED1CEB-7A00-D461-A389-A54292531039}"/>
          </ac:inkMkLst>
        </pc:inkChg>
        <pc:inkChg chg="add mod">
          <ac:chgData name="Kokchun Giang" userId="67e2125d-ec8c-4323-9653-9824a2ad815f" providerId="ADAL" clId="{A9578775-FFB1-924C-BD6D-781E886F9944}" dt="2024-01-14T10:46:32.315" v="457"/>
          <ac:inkMkLst>
            <pc:docMk/>
            <pc:sldMk cId="2303502608" sldId="331"/>
            <ac:inkMk id="583" creationId="{B12CD2B9-1603-B730-9D31-ECAA28564F63}"/>
          </ac:inkMkLst>
        </pc:inkChg>
        <pc:inkChg chg="add mod">
          <ac:chgData name="Kokchun Giang" userId="67e2125d-ec8c-4323-9653-9824a2ad815f" providerId="ADAL" clId="{A9578775-FFB1-924C-BD6D-781E886F9944}" dt="2024-01-14T10:46:38.754" v="469"/>
          <ac:inkMkLst>
            <pc:docMk/>
            <pc:sldMk cId="2303502608" sldId="331"/>
            <ac:inkMk id="586" creationId="{0C014D11-DD9C-E9EB-2589-7A13E5CCF413}"/>
          </ac:inkMkLst>
        </pc:inkChg>
        <pc:inkChg chg="add mod">
          <ac:chgData name="Kokchun Giang" userId="67e2125d-ec8c-4323-9653-9824a2ad815f" providerId="ADAL" clId="{A9578775-FFB1-924C-BD6D-781E886F9944}" dt="2024-01-14T10:46:38.754" v="469"/>
          <ac:inkMkLst>
            <pc:docMk/>
            <pc:sldMk cId="2303502608" sldId="331"/>
            <ac:inkMk id="587" creationId="{849C28E8-E30A-0F73-BEF7-A366DC2FAE33}"/>
          </ac:inkMkLst>
        </pc:inkChg>
        <pc:inkChg chg="add mod">
          <ac:chgData name="Kokchun Giang" userId="67e2125d-ec8c-4323-9653-9824a2ad815f" providerId="ADAL" clId="{A9578775-FFB1-924C-BD6D-781E886F9944}" dt="2024-01-14T10:46:38.754" v="469"/>
          <ac:inkMkLst>
            <pc:docMk/>
            <pc:sldMk cId="2303502608" sldId="331"/>
            <ac:inkMk id="588" creationId="{B070958C-6D61-AC2C-D809-CB7761B6FADB}"/>
          </ac:inkMkLst>
        </pc:inkChg>
        <pc:inkChg chg="add mod">
          <ac:chgData name="Kokchun Giang" userId="67e2125d-ec8c-4323-9653-9824a2ad815f" providerId="ADAL" clId="{A9578775-FFB1-924C-BD6D-781E886F9944}" dt="2024-01-14T10:46:38.754" v="469"/>
          <ac:inkMkLst>
            <pc:docMk/>
            <pc:sldMk cId="2303502608" sldId="331"/>
            <ac:inkMk id="589" creationId="{2A6AF99A-1493-7025-99AC-72CD3620EB71}"/>
          </ac:inkMkLst>
        </pc:inkChg>
        <pc:inkChg chg="add mod">
          <ac:chgData name="Kokchun Giang" userId="67e2125d-ec8c-4323-9653-9824a2ad815f" providerId="ADAL" clId="{A9578775-FFB1-924C-BD6D-781E886F9944}" dt="2024-01-14T10:46:38.754" v="469"/>
          <ac:inkMkLst>
            <pc:docMk/>
            <pc:sldMk cId="2303502608" sldId="331"/>
            <ac:inkMk id="590" creationId="{398A9206-76AF-B0C5-E019-78C1FFA3E02E}"/>
          </ac:inkMkLst>
        </pc:inkChg>
        <pc:inkChg chg="add mod">
          <ac:chgData name="Kokchun Giang" userId="67e2125d-ec8c-4323-9653-9824a2ad815f" providerId="ADAL" clId="{A9578775-FFB1-924C-BD6D-781E886F9944}" dt="2024-01-14T10:46:38.754" v="469"/>
          <ac:inkMkLst>
            <pc:docMk/>
            <pc:sldMk cId="2303502608" sldId="331"/>
            <ac:inkMk id="591" creationId="{B7C19DE8-3EFF-EF9C-4D7E-054350345475}"/>
          </ac:inkMkLst>
        </pc:inkChg>
        <pc:inkChg chg="add mod">
          <ac:chgData name="Kokchun Giang" userId="67e2125d-ec8c-4323-9653-9824a2ad815f" providerId="ADAL" clId="{A9578775-FFB1-924C-BD6D-781E886F9944}" dt="2024-01-14T10:46:38.754" v="469"/>
          <ac:inkMkLst>
            <pc:docMk/>
            <pc:sldMk cId="2303502608" sldId="331"/>
            <ac:inkMk id="592" creationId="{5F3041DF-9603-98D9-5D7D-6A0138332AE9}"/>
          </ac:inkMkLst>
        </pc:inkChg>
        <pc:inkChg chg="add mod">
          <ac:chgData name="Kokchun Giang" userId="67e2125d-ec8c-4323-9653-9824a2ad815f" providerId="ADAL" clId="{A9578775-FFB1-924C-BD6D-781E886F9944}" dt="2024-01-14T10:46:38.754" v="469"/>
          <ac:inkMkLst>
            <pc:docMk/>
            <pc:sldMk cId="2303502608" sldId="331"/>
            <ac:inkMk id="593" creationId="{105245AF-919F-67F1-105A-F40EF538DC7C}"/>
          </ac:inkMkLst>
        </pc:inkChg>
        <pc:inkChg chg="add mod">
          <ac:chgData name="Kokchun Giang" userId="67e2125d-ec8c-4323-9653-9824a2ad815f" providerId="ADAL" clId="{A9578775-FFB1-924C-BD6D-781E886F9944}" dt="2024-01-14T10:46:38.754" v="469"/>
          <ac:inkMkLst>
            <pc:docMk/>
            <pc:sldMk cId="2303502608" sldId="331"/>
            <ac:inkMk id="594" creationId="{AE9E9DBC-2C29-C5BF-9D9C-1365A660D3EE}"/>
          </ac:inkMkLst>
        </pc:inkChg>
        <pc:inkChg chg="add mod">
          <ac:chgData name="Kokchun Giang" userId="67e2125d-ec8c-4323-9653-9824a2ad815f" providerId="ADAL" clId="{A9578775-FFB1-924C-BD6D-781E886F9944}" dt="2024-01-14T10:46:38.754" v="469"/>
          <ac:inkMkLst>
            <pc:docMk/>
            <pc:sldMk cId="2303502608" sldId="331"/>
            <ac:inkMk id="595" creationId="{CF80D187-34E6-8F44-3D18-BB637050B613}"/>
          </ac:inkMkLst>
        </pc:inkChg>
        <pc:inkChg chg="add mod">
          <ac:chgData name="Kokchun Giang" userId="67e2125d-ec8c-4323-9653-9824a2ad815f" providerId="ADAL" clId="{A9578775-FFB1-924C-BD6D-781E886F9944}" dt="2024-01-14T10:46:38.754" v="469"/>
          <ac:inkMkLst>
            <pc:docMk/>
            <pc:sldMk cId="2303502608" sldId="331"/>
            <ac:inkMk id="596" creationId="{BB5DDD91-4FBB-91FD-18EE-D9F46D892E0E}"/>
          </ac:inkMkLst>
        </pc:inkChg>
        <pc:inkChg chg="add mod">
          <ac:chgData name="Kokchun Giang" userId="67e2125d-ec8c-4323-9653-9824a2ad815f" providerId="ADAL" clId="{A9578775-FFB1-924C-BD6D-781E886F9944}" dt="2024-01-14T10:49:44.614" v="535" actId="164"/>
          <ac:inkMkLst>
            <pc:docMk/>
            <pc:sldMk cId="2303502608" sldId="331"/>
            <ac:inkMk id="598" creationId="{A54CA5C1-DC4E-4B44-856D-48AC46612CBA}"/>
          </ac:inkMkLst>
        </pc:inkChg>
        <pc:inkChg chg="add mod">
          <ac:chgData name="Kokchun Giang" userId="67e2125d-ec8c-4323-9653-9824a2ad815f" providerId="ADAL" clId="{A9578775-FFB1-924C-BD6D-781E886F9944}" dt="2024-01-14T10:46:46.296" v="479"/>
          <ac:inkMkLst>
            <pc:docMk/>
            <pc:sldMk cId="2303502608" sldId="331"/>
            <ac:inkMk id="599" creationId="{19F8C5B9-D4EE-14AB-0439-3AA3D53F6C83}"/>
          </ac:inkMkLst>
        </pc:inkChg>
        <pc:inkChg chg="add mod">
          <ac:chgData name="Kokchun Giang" userId="67e2125d-ec8c-4323-9653-9824a2ad815f" providerId="ADAL" clId="{A9578775-FFB1-924C-BD6D-781E886F9944}" dt="2024-01-14T10:46:46.296" v="479"/>
          <ac:inkMkLst>
            <pc:docMk/>
            <pc:sldMk cId="2303502608" sldId="331"/>
            <ac:inkMk id="600" creationId="{DBDED964-88EA-45E3-733B-FA9A93BA9BF9}"/>
          </ac:inkMkLst>
        </pc:inkChg>
        <pc:inkChg chg="add mod">
          <ac:chgData name="Kokchun Giang" userId="67e2125d-ec8c-4323-9653-9824a2ad815f" providerId="ADAL" clId="{A9578775-FFB1-924C-BD6D-781E886F9944}" dt="2024-01-14T10:46:46.296" v="479"/>
          <ac:inkMkLst>
            <pc:docMk/>
            <pc:sldMk cId="2303502608" sldId="331"/>
            <ac:inkMk id="601" creationId="{8123B998-F95B-4EFC-1A91-C5E57F48AF67}"/>
          </ac:inkMkLst>
        </pc:inkChg>
        <pc:inkChg chg="add mod">
          <ac:chgData name="Kokchun Giang" userId="67e2125d-ec8c-4323-9653-9824a2ad815f" providerId="ADAL" clId="{A9578775-FFB1-924C-BD6D-781E886F9944}" dt="2024-01-14T10:46:46.296" v="479"/>
          <ac:inkMkLst>
            <pc:docMk/>
            <pc:sldMk cId="2303502608" sldId="331"/>
            <ac:inkMk id="602" creationId="{78147D0B-221A-1FA1-9E00-ADCCE19B8ACE}"/>
          </ac:inkMkLst>
        </pc:inkChg>
        <pc:inkChg chg="add mod">
          <ac:chgData name="Kokchun Giang" userId="67e2125d-ec8c-4323-9653-9824a2ad815f" providerId="ADAL" clId="{A9578775-FFB1-924C-BD6D-781E886F9944}" dt="2024-01-14T10:46:46.296" v="479"/>
          <ac:inkMkLst>
            <pc:docMk/>
            <pc:sldMk cId="2303502608" sldId="331"/>
            <ac:inkMk id="603" creationId="{29442EA9-D4FB-B501-E09B-B0CE7A48E1CB}"/>
          </ac:inkMkLst>
        </pc:inkChg>
        <pc:inkChg chg="add mod">
          <ac:chgData name="Kokchun Giang" userId="67e2125d-ec8c-4323-9653-9824a2ad815f" providerId="ADAL" clId="{A9578775-FFB1-924C-BD6D-781E886F9944}" dt="2024-01-14T10:46:46.296" v="479"/>
          <ac:inkMkLst>
            <pc:docMk/>
            <pc:sldMk cId="2303502608" sldId="331"/>
            <ac:inkMk id="604" creationId="{BD9C600B-1C58-2A20-5922-E27EADFE5AB1}"/>
          </ac:inkMkLst>
        </pc:inkChg>
        <pc:inkChg chg="add mod">
          <ac:chgData name="Kokchun Giang" userId="67e2125d-ec8c-4323-9653-9824a2ad815f" providerId="ADAL" clId="{A9578775-FFB1-924C-BD6D-781E886F9944}" dt="2024-01-14T10:46:46.296" v="479"/>
          <ac:inkMkLst>
            <pc:docMk/>
            <pc:sldMk cId="2303502608" sldId="331"/>
            <ac:inkMk id="605" creationId="{93AAADC9-DE68-A3CE-B9BB-98A9E6007AE4}"/>
          </ac:inkMkLst>
        </pc:inkChg>
        <pc:inkChg chg="add mod">
          <ac:chgData name="Kokchun Giang" userId="67e2125d-ec8c-4323-9653-9824a2ad815f" providerId="ADAL" clId="{A9578775-FFB1-924C-BD6D-781E886F9944}" dt="2024-01-14T10:46:46.296" v="479"/>
          <ac:inkMkLst>
            <pc:docMk/>
            <pc:sldMk cId="2303502608" sldId="331"/>
            <ac:inkMk id="606" creationId="{E1D48402-D6ED-E75C-038B-66A7477DA614}"/>
          </ac:inkMkLst>
        </pc:inkChg>
        <pc:inkChg chg="add mod">
          <ac:chgData name="Kokchun Giang" userId="67e2125d-ec8c-4323-9653-9824a2ad815f" providerId="ADAL" clId="{A9578775-FFB1-924C-BD6D-781E886F9944}" dt="2024-01-14T10:46:50.186" v="488"/>
          <ac:inkMkLst>
            <pc:docMk/>
            <pc:sldMk cId="2303502608" sldId="331"/>
            <ac:inkMk id="608" creationId="{FD2EBBFA-2F5E-98FE-567C-2CD99E8C1A29}"/>
          </ac:inkMkLst>
        </pc:inkChg>
        <pc:inkChg chg="add mod">
          <ac:chgData name="Kokchun Giang" userId="67e2125d-ec8c-4323-9653-9824a2ad815f" providerId="ADAL" clId="{A9578775-FFB1-924C-BD6D-781E886F9944}" dt="2024-01-14T10:49:44.614" v="535" actId="164"/>
          <ac:inkMkLst>
            <pc:docMk/>
            <pc:sldMk cId="2303502608" sldId="331"/>
            <ac:inkMk id="609" creationId="{8483CC74-3BBB-DD47-8E2F-E22DD1C89FAB}"/>
          </ac:inkMkLst>
        </pc:inkChg>
        <pc:inkChg chg="add mod">
          <ac:chgData name="Kokchun Giang" userId="67e2125d-ec8c-4323-9653-9824a2ad815f" providerId="ADAL" clId="{A9578775-FFB1-924C-BD6D-781E886F9944}" dt="2024-01-14T10:46:50.186" v="488"/>
          <ac:inkMkLst>
            <pc:docMk/>
            <pc:sldMk cId="2303502608" sldId="331"/>
            <ac:inkMk id="610" creationId="{1F33EDAF-21CE-04E7-C5A5-F7428CCA8F97}"/>
          </ac:inkMkLst>
        </pc:inkChg>
        <pc:inkChg chg="add mod">
          <ac:chgData name="Kokchun Giang" userId="67e2125d-ec8c-4323-9653-9824a2ad815f" providerId="ADAL" clId="{A9578775-FFB1-924C-BD6D-781E886F9944}" dt="2024-01-14T10:46:50.957" v="490"/>
          <ac:inkMkLst>
            <pc:docMk/>
            <pc:sldMk cId="2303502608" sldId="331"/>
            <ac:inkMk id="611" creationId="{5403F946-8168-A4C6-AC73-900938B0E72F}"/>
          </ac:inkMkLst>
        </pc:inkChg>
        <pc:inkChg chg="add mod">
          <ac:chgData name="Kokchun Giang" userId="67e2125d-ec8c-4323-9653-9824a2ad815f" providerId="ADAL" clId="{A9578775-FFB1-924C-BD6D-781E886F9944}" dt="2024-01-14T10:46:50.957" v="490"/>
          <ac:inkMkLst>
            <pc:docMk/>
            <pc:sldMk cId="2303502608" sldId="331"/>
            <ac:inkMk id="612" creationId="{81AC396E-DD6B-697E-29E0-80A238292322}"/>
          </ac:inkMkLst>
        </pc:inkChg>
        <pc:inkChg chg="add mod">
          <ac:chgData name="Kokchun Giang" userId="67e2125d-ec8c-4323-9653-9824a2ad815f" providerId="ADAL" clId="{A9578775-FFB1-924C-BD6D-781E886F9944}" dt="2024-01-14T10:46:50.957" v="490"/>
          <ac:inkMkLst>
            <pc:docMk/>
            <pc:sldMk cId="2303502608" sldId="331"/>
            <ac:inkMk id="613" creationId="{8C37EFE3-5CAD-3C94-28A3-107C40724C42}"/>
          </ac:inkMkLst>
        </pc:inkChg>
        <pc:inkChg chg="add mod">
          <ac:chgData name="Kokchun Giang" userId="67e2125d-ec8c-4323-9653-9824a2ad815f" providerId="ADAL" clId="{A9578775-FFB1-924C-BD6D-781E886F9944}" dt="2024-01-14T10:46:50.957" v="490"/>
          <ac:inkMkLst>
            <pc:docMk/>
            <pc:sldMk cId="2303502608" sldId="331"/>
            <ac:inkMk id="614" creationId="{0FB86A3D-70B5-8FA4-6CC7-456A3616A4EE}"/>
          </ac:inkMkLst>
        </pc:inkChg>
        <pc:inkChg chg="add mod">
          <ac:chgData name="Kokchun Giang" userId="67e2125d-ec8c-4323-9653-9824a2ad815f" providerId="ADAL" clId="{A9578775-FFB1-924C-BD6D-781E886F9944}" dt="2024-01-14T10:46:50.957" v="490"/>
          <ac:inkMkLst>
            <pc:docMk/>
            <pc:sldMk cId="2303502608" sldId="331"/>
            <ac:inkMk id="615" creationId="{C5BEF84D-C171-CE8F-490D-29205F6CE8AE}"/>
          </ac:inkMkLst>
        </pc:inkChg>
        <pc:inkChg chg="add mod">
          <ac:chgData name="Kokchun Giang" userId="67e2125d-ec8c-4323-9653-9824a2ad815f" providerId="ADAL" clId="{A9578775-FFB1-924C-BD6D-781E886F9944}" dt="2024-01-14T10:46:50.957" v="490"/>
          <ac:inkMkLst>
            <pc:docMk/>
            <pc:sldMk cId="2303502608" sldId="331"/>
            <ac:inkMk id="618" creationId="{13ADEFE5-82B3-64A4-4C27-9142E3B9C4D3}"/>
          </ac:inkMkLst>
        </pc:inkChg>
        <pc:inkChg chg="add mod">
          <ac:chgData name="Kokchun Giang" userId="67e2125d-ec8c-4323-9653-9824a2ad815f" providerId="ADAL" clId="{A9578775-FFB1-924C-BD6D-781E886F9944}" dt="2024-01-14T10:46:55.195" v="500"/>
          <ac:inkMkLst>
            <pc:docMk/>
            <pc:sldMk cId="2303502608" sldId="331"/>
            <ac:inkMk id="620" creationId="{E2DED3ED-B1D7-74E8-8935-6FA9D779DEFC}"/>
          </ac:inkMkLst>
        </pc:inkChg>
        <pc:inkChg chg="add mod">
          <ac:chgData name="Kokchun Giang" userId="67e2125d-ec8c-4323-9653-9824a2ad815f" providerId="ADAL" clId="{A9578775-FFB1-924C-BD6D-781E886F9944}" dt="2024-01-14T10:46:55.195" v="500"/>
          <ac:inkMkLst>
            <pc:docMk/>
            <pc:sldMk cId="2303502608" sldId="331"/>
            <ac:inkMk id="621" creationId="{A00DF9BD-8459-A5F1-AD9E-000D5B6C4FC7}"/>
          </ac:inkMkLst>
        </pc:inkChg>
        <pc:inkChg chg="add mod">
          <ac:chgData name="Kokchun Giang" userId="67e2125d-ec8c-4323-9653-9824a2ad815f" providerId="ADAL" clId="{A9578775-FFB1-924C-BD6D-781E886F9944}" dt="2024-01-14T10:46:55.195" v="500"/>
          <ac:inkMkLst>
            <pc:docMk/>
            <pc:sldMk cId="2303502608" sldId="331"/>
            <ac:inkMk id="622" creationId="{D06260A6-A6A8-E1D2-F932-C794543F0B76}"/>
          </ac:inkMkLst>
        </pc:inkChg>
        <pc:inkChg chg="add mod">
          <ac:chgData name="Kokchun Giang" userId="67e2125d-ec8c-4323-9653-9824a2ad815f" providerId="ADAL" clId="{A9578775-FFB1-924C-BD6D-781E886F9944}" dt="2024-01-14T10:46:55.195" v="500"/>
          <ac:inkMkLst>
            <pc:docMk/>
            <pc:sldMk cId="2303502608" sldId="331"/>
            <ac:inkMk id="623" creationId="{7A49CF95-E0F7-54C4-4F6B-BDEE2CF6A8D7}"/>
          </ac:inkMkLst>
        </pc:inkChg>
        <pc:inkChg chg="add mod">
          <ac:chgData name="Kokchun Giang" userId="67e2125d-ec8c-4323-9653-9824a2ad815f" providerId="ADAL" clId="{A9578775-FFB1-924C-BD6D-781E886F9944}" dt="2024-01-14T10:46:55.195" v="500"/>
          <ac:inkMkLst>
            <pc:docMk/>
            <pc:sldMk cId="2303502608" sldId="331"/>
            <ac:inkMk id="624" creationId="{EB9E83A3-1225-B838-491B-98761868577A}"/>
          </ac:inkMkLst>
        </pc:inkChg>
        <pc:inkChg chg="add mod">
          <ac:chgData name="Kokchun Giang" userId="67e2125d-ec8c-4323-9653-9824a2ad815f" providerId="ADAL" clId="{A9578775-FFB1-924C-BD6D-781E886F9944}" dt="2024-01-14T10:46:55.195" v="500"/>
          <ac:inkMkLst>
            <pc:docMk/>
            <pc:sldMk cId="2303502608" sldId="331"/>
            <ac:inkMk id="625" creationId="{45B1C5EE-9846-D5B2-BE21-2230B081F0E4}"/>
          </ac:inkMkLst>
        </pc:inkChg>
        <pc:inkChg chg="add mod">
          <ac:chgData name="Kokchun Giang" userId="67e2125d-ec8c-4323-9653-9824a2ad815f" providerId="ADAL" clId="{A9578775-FFB1-924C-BD6D-781E886F9944}" dt="2024-01-14T10:46:55.195" v="500"/>
          <ac:inkMkLst>
            <pc:docMk/>
            <pc:sldMk cId="2303502608" sldId="331"/>
            <ac:inkMk id="626" creationId="{6CF343D7-0860-7A79-2A4A-B590A8F8EF67}"/>
          </ac:inkMkLst>
        </pc:inkChg>
        <pc:inkChg chg="add mod">
          <ac:chgData name="Kokchun Giang" userId="67e2125d-ec8c-4323-9653-9824a2ad815f" providerId="ADAL" clId="{A9578775-FFB1-924C-BD6D-781E886F9944}" dt="2024-01-14T10:46:55.195" v="500"/>
          <ac:inkMkLst>
            <pc:docMk/>
            <pc:sldMk cId="2303502608" sldId="331"/>
            <ac:inkMk id="627" creationId="{D84D8AB4-9CD3-794E-CC27-644A4BAD360C}"/>
          </ac:inkMkLst>
        </pc:inkChg>
        <pc:inkChg chg="add mod">
          <ac:chgData name="Kokchun Giang" userId="67e2125d-ec8c-4323-9653-9824a2ad815f" providerId="ADAL" clId="{A9578775-FFB1-924C-BD6D-781E886F9944}" dt="2024-01-14T10:46:55.195" v="500"/>
          <ac:inkMkLst>
            <pc:docMk/>
            <pc:sldMk cId="2303502608" sldId="331"/>
            <ac:inkMk id="628" creationId="{8C561D1D-BD39-8D9C-94D0-FF2D92C5A89E}"/>
          </ac:inkMkLst>
        </pc:inkChg>
        <pc:inkChg chg="add mod">
          <ac:chgData name="Kokchun Giang" userId="67e2125d-ec8c-4323-9653-9824a2ad815f" providerId="ADAL" clId="{A9578775-FFB1-924C-BD6D-781E886F9944}" dt="2024-01-14T10:46:58.819" v="512"/>
          <ac:inkMkLst>
            <pc:docMk/>
            <pc:sldMk cId="2303502608" sldId="331"/>
            <ac:inkMk id="630" creationId="{91A1899B-F7CC-5F64-21A7-39D306C2CEF4}"/>
          </ac:inkMkLst>
        </pc:inkChg>
        <pc:inkChg chg="add mod">
          <ac:chgData name="Kokchun Giang" userId="67e2125d-ec8c-4323-9653-9824a2ad815f" providerId="ADAL" clId="{A9578775-FFB1-924C-BD6D-781E886F9944}" dt="2024-01-14T10:46:58.819" v="512"/>
          <ac:inkMkLst>
            <pc:docMk/>
            <pc:sldMk cId="2303502608" sldId="331"/>
            <ac:inkMk id="631" creationId="{23FA3DC9-4B69-AD1E-79E6-C62E299C6D16}"/>
          </ac:inkMkLst>
        </pc:inkChg>
        <pc:inkChg chg="add mod">
          <ac:chgData name="Kokchun Giang" userId="67e2125d-ec8c-4323-9653-9824a2ad815f" providerId="ADAL" clId="{A9578775-FFB1-924C-BD6D-781E886F9944}" dt="2024-01-14T10:46:58.819" v="512"/>
          <ac:inkMkLst>
            <pc:docMk/>
            <pc:sldMk cId="2303502608" sldId="331"/>
            <ac:inkMk id="632" creationId="{55A59111-929C-45D4-7E31-CDCDA3B6BACF}"/>
          </ac:inkMkLst>
        </pc:inkChg>
        <pc:inkChg chg="add mod">
          <ac:chgData name="Kokchun Giang" userId="67e2125d-ec8c-4323-9653-9824a2ad815f" providerId="ADAL" clId="{A9578775-FFB1-924C-BD6D-781E886F9944}" dt="2024-01-14T10:46:58.819" v="512"/>
          <ac:inkMkLst>
            <pc:docMk/>
            <pc:sldMk cId="2303502608" sldId="331"/>
            <ac:inkMk id="633" creationId="{3CD4A5E1-0C89-05E3-5D45-43E5ACED81F0}"/>
          </ac:inkMkLst>
        </pc:inkChg>
        <pc:inkChg chg="add mod">
          <ac:chgData name="Kokchun Giang" userId="67e2125d-ec8c-4323-9653-9824a2ad815f" providerId="ADAL" clId="{A9578775-FFB1-924C-BD6D-781E886F9944}" dt="2024-01-14T10:46:58.819" v="512"/>
          <ac:inkMkLst>
            <pc:docMk/>
            <pc:sldMk cId="2303502608" sldId="331"/>
            <ac:inkMk id="634" creationId="{8357D76A-261E-3A5C-93B2-E84D4A7FBFF0}"/>
          </ac:inkMkLst>
        </pc:inkChg>
        <pc:inkChg chg="add mod">
          <ac:chgData name="Kokchun Giang" userId="67e2125d-ec8c-4323-9653-9824a2ad815f" providerId="ADAL" clId="{A9578775-FFB1-924C-BD6D-781E886F9944}" dt="2024-01-14T10:46:58.819" v="512"/>
          <ac:inkMkLst>
            <pc:docMk/>
            <pc:sldMk cId="2303502608" sldId="331"/>
            <ac:inkMk id="635" creationId="{2EB2550D-97ED-027C-B057-EED6844D0D70}"/>
          </ac:inkMkLst>
        </pc:inkChg>
        <pc:inkChg chg="add mod">
          <ac:chgData name="Kokchun Giang" userId="67e2125d-ec8c-4323-9653-9824a2ad815f" providerId="ADAL" clId="{A9578775-FFB1-924C-BD6D-781E886F9944}" dt="2024-01-14T10:46:58.819" v="512"/>
          <ac:inkMkLst>
            <pc:docMk/>
            <pc:sldMk cId="2303502608" sldId="331"/>
            <ac:inkMk id="636" creationId="{E4CE0671-46CE-ACAD-BAA4-CE87A139654C}"/>
          </ac:inkMkLst>
        </pc:inkChg>
        <pc:inkChg chg="add mod">
          <ac:chgData name="Kokchun Giang" userId="67e2125d-ec8c-4323-9653-9824a2ad815f" providerId="ADAL" clId="{A9578775-FFB1-924C-BD6D-781E886F9944}" dt="2024-01-14T10:46:58.819" v="512"/>
          <ac:inkMkLst>
            <pc:docMk/>
            <pc:sldMk cId="2303502608" sldId="331"/>
            <ac:inkMk id="637" creationId="{B94360E2-0217-E9CE-15E3-08E3FF4BFA1F}"/>
          </ac:inkMkLst>
        </pc:inkChg>
        <pc:inkChg chg="add mod">
          <ac:chgData name="Kokchun Giang" userId="67e2125d-ec8c-4323-9653-9824a2ad815f" providerId="ADAL" clId="{A9578775-FFB1-924C-BD6D-781E886F9944}" dt="2024-01-14T10:46:58.819" v="512"/>
          <ac:inkMkLst>
            <pc:docMk/>
            <pc:sldMk cId="2303502608" sldId="331"/>
            <ac:inkMk id="638" creationId="{12406B1C-47D6-CB4F-99AC-7042715BA29A}"/>
          </ac:inkMkLst>
        </pc:inkChg>
        <pc:inkChg chg="add mod">
          <ac:chgData name="Kokchun Giang" userId="67e2125d-ec8c-4323-9653-9824a2ad815f" providerId="ADAL" clId="{A9578775-FFB1-924C-BD6D-781E886F9944}" dt="2024-01-14T10:46:58.819" v="512"/>
          <ac:inkMkLst>
            <pc:docMk/>
            <pc:sldMk cId="2303502608" sldId="331"/>
            <ac:inkMk id="639" creationId="{FBA0F10E-9587-2B88-EF45-3C7AA3082691}"/>
          </ac:inkMkLst>
        </pc:inkChg>
        <pc:inkChg chg="add mod">
          <ac:chgData name="Kokchun Giang" userId="67e2125d-ec8c-4323-9653-9824a2ad815f" providerId="ADAL" clId="{A9578775-FFB1-924C-BD6D-781E886F9944}" dt="2024-01-14T10:46:58.819" v="512"/>
          <ac:inkMkLst>
            <pc:docMk/>
            <pc:sldMk cId="2303502608" sldId="331"/>
            <ac:inkMk id="640" creationId="{25BF7341-2380-5255-2DB2-AEE314910BAA}"/>
          </ac:inkMkLst>
        </pc:inkChg>
        <pc:cxnChg chg="add mod">
          <ac:chgData name="Kokchun Giang" userId="67e2125d-ec8c-4323-9653-9824a2ad815f" providerId="ADAL" clId="{A9578775-FFB1-924C-BD6D-781E886F9944}" dt="2024-01-14T10:47:40.201" v="513" actId="1076"/>
          <ac:cxnSpMkLst>
            <pc:docMk/>
            <pc:sldMk cId="2303502608" sldId="331"/>
            <ac:cxnSpMk id="2" creationId="{09C5C255-EBFE-9512-7876-1C3FD6CC2027}"/>
          </ac:cxnSpMkLst>
        </pc:cxnChg>
        <pc:cxnChg chg="mod">
          <ac:chgData name="Kokchun Giang" userId="67e2125d-ec8c-4323-9653-9824a2ad815f" providerId="ADAL" clId="{A9578775-FFB1-924C-BD6D-781E886F9944}" dt="2024-01-14T10:47:40.201" v="513" actId="1076"/>
          <ac:cxnSpMkLst>
            <pc:docMk/>
            <pc:sldMk cId="2303502608" sldId="331"/>
            <ac:cxnSpMk id="392" creationId="{B2E2E143-5B8D-F970-4683-CE044061BD33}"/>
          </ac:cxnSpMkLst>
        </pc:cxnChg>
      </pc:sldChg>
    </pc:docChg>
  </pc:docChgLst>
  <pc:docChgLst>
    <pc:chgData name="Kokchun Giang" userId="67e2125d-ec8c-4323-9653-9824a2ad815f" providerId="ADAL" clId="{30F6CD24-A25F-0E40-94DE-3B5A761E19E7}"/>
    <pc:docChg chg="undo redo custSel delSld modSld">
      <pc:chgData name="Kokchun Giang" userId="67e2125d-ec8c-4323-9653-9824a2ad815f" providerId="ADAL" clId="{30F6CD24-A25F-0E40-94DE-3B5A761E19E7}" dt="2024-01-28T18:33:56.839" v="1008"/>
      <pc:docMkLst>
        <pc:docMk/>
      </pc:docMkLst>
      <pc:sldChg chg="addSp delSp modSp mod">
        <pc:chgData name="Kokchun Giang" userId="67e2125d-ec8c-4323-9653-9824a2ad815f" providerId="ADAL" clId="{30F6CD24-A25F-0E40-94DE-3B5A761E19E7}" dt="2024-01-28T17:45:58.960" v="95" actId="14100"/>
        <pc:sldMkLst>
          <pc:docMk/>
          <pc:sldMk cId="2807130090" sldId="256"/>
        </pc:sldMkLst>
        <pc:spChg chg="mod">
          <ac:chgData name="Kokchun Giang" userId="67e2125d-ec8c-4323-9653-9824a2ad815f" providerId="ADAL" clId="{30F6CD24-A25F-0E40-94DE-3B5A761E19E7}" dt="2024-01-28T17:43:30.459" v="84" actId="20577"/>
          <ac:spMkLst>
            <pc:docMk/>
            <pc:sldMk cId="2807130090" sldId="256"/>
            <ac:spMk id="4" creationId="{A491F632-0683-CE4A-A015-93F47CEEB6DE}"/>
          </ac:spMkLst>
        </pc:spChg>
        <pc:picChg chg="add mod">
          <ac:chgData name="Kokchun Giang" userId="67e2125d-ec8c-4323-9653-9824a2ad815f" providerId="ADAL" clId="{30F6CD24-A25F-0E40-94DE-3B5A761E19E7}" dt="2024-01-28T17:45:58.960" v="95" actId="14100"/>
          <ac:picMkLst>
            <pc:docMk/>
            <pc:sldMk cId="2807130090" sldId="256"/>
            <ac:picMk id="2" creationId="{B5C42316-12FF-41A9-505B-474B4CD53374}"/>
          </ac:picMkLst>
        </pc:picChg>
        <pc:picChg chg="del">
          <ac:chgData name="Kokchun Giang" userId="67e2125d-ec8c-4323-9653-9824a2ad815f" providerId="ADAL" clId="{30F6CD24-A25F-0E40-94DE-3B5A761E19E7}" dt="2024-01-28T17:43:53.262" v="85" actId="478"/>
          <ac:picMkLst>
            <pc:docMk/>
            <pc:sldMk cId="2807130090" sldId="256"/>
            <ac:picMk id="1026" creationId="{D0725214-F6CF-096F-E244-34EECE216EF4}"/>
          </ac:picMkLst>
        </pc:picChg>
      </pc:sldChg>
      <pc:sldChg chg="addSp delSp modSp mod delAnim modAnim">
        <pc:chgData name="Kokchun Giang" userId="67e2125d-ec8c-4323-9653-9824a2ad815f" providerId="ADAL" clId="{30F6CD24-A25F-0E40-94DE-3B5A761E19E7}" dt="2024-01-28T18:33:56.839" v="1008"/>
        <pc:sldMkLst>
          <pc:docMk/>
          <pc:sldMk cId="2303502608" sldId="331"/>
        </pc:sldMkLst>
        <pc:spChg chg="mod">
          <ac:chgData name="Kokchun Giang" userId="67e2125d-ec8c-4323-9653-9824a2ad815f" providerId="ADAL" clId="{30F6CD24-A25F-0E40-94DE-3B5A761E19E7}" dt="2024-01-28T18:29:43.533" v="957" actId="20577"/>
          <ac:spMkLst>
            <pc:docMk/>
            <pc:sldMk cId="2303502608" sldId="331"/>
            <ac:spMk id="28" creationId="{7E8C0D03-019A-279A-6AD5-A5E7BD2580DB}"/>
          </ac:spMkLst>
        </pc:spChg>
        <pc:spChg chg="add del mod">
          <ac:chgData name="Kokchun Giang" userId="67e2125d-ec8c-4323-9653-9824a2ad815f" providerId="ADAL" clId="{30F6CD24-A25F-0E40-94DE-3B5A761E19E7}" dt="2024-01-28T17:55:42.029" v="432" actId="21"/>
          <ac:spMkLst>
            <pc:docMk/>
            <pc:sldMk cId="2303502608" sldId="331"/>
            <ac:spMk id="385" creationId="{A3C4BB2C-A923-FFC5-64AF-ECE8802203B0}"/>
          </ac:spMkLst>
        </pc:spChg>
        <pc:spChg chg="add mod">
          <ac:chgData name="Kokchun Giang" userId="67e2125d-ec8c-4323-9653-9824a2ad815f" providerId="ADAL" clId="{30F6CD24-A25F-0E40-94DE-3B5A761E19E7}" dt="2024-01-28T17:55:38.804" v="430" actId="571"/>
          <ac:spMkLst>
            <pc:docMk/>
            <pc:sldMk cId="2303502608" sldId="331"/>
            <ac:spMk id="386" creationId="{18FB57D8-41AF-24AC-4C4D-651BC31927C0}"/>
          </ac:spMkLst>
        </pc:spChg>
        <pc:spChg chg="add mod">
          <ac:chgData name="Kokchun Giang" userId="67e2125d-ec8c-4323-9653-9824a2ad815f" providerId="ADAL" clId="{30F6CD24-A25F-0E40-94DE-3B5A761E19E7}" dt="2024-01-28T17:55:38.544" v="429" actId="571"/>
          <ac:spMkLst>
            <pc:docMk/>
            <pc:sldMk cId="2303502608" sldId="331"/>
            <ac:spMk id="387" creationId="{13DCC898-2334-99B0-9210-9AD1966C2B6D}"/>
          </ac:spMkLst>
        </pc:spChg>
        <pc:spChg chg="add mod">
          <ac:chgData name="Kokchun Giang" userId="67e2125d-ec8c-4323-9653-9824a2ad815f" providerId="ADAL" clId="{30F6CD24-A25F-0E40-94DE-3B5A761E19E7}" dt="2024-01-28T17:55:38.259" v="428" actId="571"/>
          <ac:spMkLst>
            <pc:docMk/>
            <pc:sldMk cId="2303502608" sldId="331"/>
            <ac:spMk id="388" creationId="{F61D12DE-EF8E-257B-3509-2546A8118EA2}"/>
          </ac:spMkLst>
        </pc:spChg>
        <pc:spChg chg="add mod">
          <ac:chgData name="Kokchun Giang" userId="67e2125d-ec8c-4323-9653-9824a2ad815f" providerId="ADAL" clId="{30F6CD24-A25F-0E40-94DE-3B5A761E19E7}" dt="2024-01-28T17:56:17.253" v="437" actId="208"/>
          <ac:spMkLst>
            <pc:docMk/>
            <pc:sldMk cId="2303502608" sldId="331"/>
            <ac:spMk id="390" creationId="{CA102748-43BE-1918-09AD-CA075299E94C}"/>
          </ac:spMkLst>
        </pc:spChg>
        <pc:spChg chg="add mod">
          <ac:chgData name="Kokchun Giang" userId="67e2125d-ec8c-4323-9653-9824a2ad815f" providerId="ADAL" clId="{30F6CD24-A25F-0E40-94DE-3B5A761E19E7}" dt="2024-01-28T17:56:22.024" v="438" actId="571"/>
          <ac:spMkLst>
            <pc:docMk/>
            <pc:sldMk cId="2303502608" sldId="331"/>
            <ac:spMk id="391" creationId="{A37BC3B8-EB46-8A97-F763-C4B99CAEF226}"/>
          </ac:spMkLst>
        </pc:spChg>
        <pc:spChg chg="add mod">
          <ac:chgData name="Kokchun Giang" userId="67e2125d-ec8c-4323-9653-9824a2ad815f" providerId="ADAL" clId="{30F6CD24-A25F-0E40-94DE-3B5A761E19E7}" dt="2024-01-28T17:56:24.985" v="439" actId="571"/>
          <ac:spMkLst>
            <pc:docMk/>
            <pc:sldMk cId="2303502608" sldId="331"/>
            <ac:spMk id="393" creationId="{8586C92F-4A59-9A89-3AE2-5C840AD70760}"/>
          </ac:spMkLst>
        </pc:spChg>
        <pc:spChg chg="add mod">
          <ac:chgData name="Kokchun Giang" userId="67e2125d-ec8c-4323-9653-9824a2ad815f" providerId="ADAL" clId="{30F6CD24-A25F-0E40-94DE-3B5A761E19E7}" dt="2024-01-28T17:56:28.595" v="440" actId="571"/>
          <ac:spMkLst>
            <pc:docMk/>
            <pc:sldMk cId="2303502608" sldId="331"/>
            <ac:spMk id="394" creationId="{56F579B4-9B2F-F8C8-1614-0B9A16E72920}"/>
          </ac:spMkLst>
        </pc:spChg>
        <pc:grpChg chg="del mod">
          <ac:chgData name="Kokchun Giang" userId="67e2125d-ec8c-4323-9653-9824a2ad815f" providerId="ADAL" clId="{30F6CD24-A25F-0E40-94DE-3B5A761E19E7}" dt="2024-01-28T17:49:06.644" v="123"/>
          <ac:grpSpMkLst>
            <pc:docMk/>
            <pc:sldMk cId="2303502608" sldId="331"/>
            <ac:grpSpMk id="11" creationId="{E4C58DA5-9205-A967-E60F-DE5FA0A03D01}"/>
          </ac:grpSpMkLst>
        </pc:grpChg>
        <pc:grpChg chg="del mod">
          <ac:chgData name="Kokchun Giang" userId="67e2125d-ec8c-4323-9653-9824a2ad815f" providerId="ADAL" clId="{30F6CD24-A25F-0E40-94DE-3B5A761E19E7}" dt="2024-01-28T17:49:06.644" v="123"/>
          <ac:grpSpMkLst>
            <pc:docMk/>
            <pc:sldMk cId="2303502608" sldId="331"/>
            <ac:grpSpMk id="21" creationId="{C7B911DF-A12F-3655-9AAC-4BB2A7843FC8}"/>
          </ac:grpSpMkLst>
        </pc:grpChg>
        <pc:grpChg chg="mod">
          <ac:chgData name="Kokchun Giang" userId="67e2125d-ec8c-4323-9653-9824a2ad815f" providerId="ADAL" clId="{30F6CD24-A25F-0E40-94DE-3B5A761E19E7}" dt="2024-01-28T17:49:06.644" v="123"/>
          <ac:grpSpMkLst>
            <pc:docMk/>
            <pc:sldMk cId="2303502608" sldId="331"/>
            <ac:grpSpMk id="23" creationId="{1EA01BA3-AA8F-AE53-3DBE-08A1BD762103}"/>
          </ac:grpSpMkLst>
        </pc:grpChg>
        <pc:grpChg chg="mod">
          <ac:chgData name="Kokchun Giang" userId="67e2125d-ec8c-4323-9653-9824a2ad815f" providerId="ADAL" clId="{30F6CD24-A25F-0E40-94DE-3B5A761E19E7}" dt="2024-01-28T17:49:23.820" v="142"/>
          <ac:grpSpMkLst>
            <pc:docMk/>
            <pc:sldMk cId="2303502608" sldId="331"/>
            <ac:grpSpMk id="41" creationId="{17CB25E9-176F-7BFF-EB72-CE40F251288D}"/>
          </ac:grpSpMkLst>
        </pc:grpChg>
        <pc:grpChg chg="mod">
          <ac:chgData name="Kokchun Giang" userId="67e2125d-ec8c-4323-9653-9824a2ad815f" providerId="ADAL" clId="{30F6CD24-A25F-0E40-94DE-3B5A761E19E7}" dt="2024-01-28T18:32:31.205" v="1004"/>
          <ac:grpSpMkLst>
            <pc:docMk/>
            <pc:sldMk cId="2303502608" sldId="331"/>
            <ac:grpSpMk id="41" creationId="{57FD2199-BF36-7081-B10A-1DDB061AD74B}"/>
          </ac:grpSpMkLst>
        </pc:grpChg>
        <pc:grpChg chg="mod">
          <ac:chgData name="Kokchun Giang" userId="67e2125d-ec8c-4323-9653-9824a2ad815f" providerId="ADAL" clId="{30F6CD24-A25F-0E40-94DE-3B5A761E19E7}" dt="2024-01-28T17:49:23.820" v="142"/>
          <ac:grpSpMkLst>
            <pc:docMk/>
            <pc:sldMk cId="2303502608" sldId="331"/>
            <ac:grpSpMk id="42" creationId="{B2BBDB67-FBCE-23C5-03ED-781253D1EBFA}"/>
          </ac:grpSpMkLst>
        </pc:grpChg>
        <pc:grpChg chg="mod">
          <ac:chgData name="Kokchun Giang" userId="67e2125d-ec8c-4323-9653-9824a2ad815f" providerId="ADAL" clId="{30F6CD24-A25F-0E40-94DE-3B5A761E19E7}" dt="2024-01-28T18:20:39.795" v="862" actId="164"/>
          <ac:grpSpMkLst>
            <pc:docMk/>
            <pc:sldMk cId="2303502608" sldId="331"/>
            <ac:grpSpMk id="45" creationId="{2CD67798-C6B8-90A0-B331-FC52D067973F}"/>
          </ac:grpSpMkLst>
        </pc:grpChg>
        <pc:grpChg chg="mod">
          <ac:chgData name="Kokchun Giang" userId="67e2125d-ec8c-4323-9653-9824a2ad815f" providerId="ADAL" clId="{30F6CD24-A25F-0E40-94DE-3B5A761E19E7}" dt="2024-01-28T18:20:39.795" v="862" actId="164"/>
          <ac:grpSpMkLst>
            <pc:docMk/>
            <pc:sldMk cId="2303502608" sldId="331"/>
            <ac:grpSpMk id="51" creationId="{EF96F9BD-FDB9-99FE-77E7-650C66EC2D9A}"/>
          </ac:grpSpMkLst>
        </pc:grpChg>
        <pc:grpChg chg="mod">
          <ac:chgData name="Kokchun Giang" userId="67e2125d-ec8c-4323-9653-9824a2ad815f" providerId="ADAL" clId="{30F6CD24-A25F-0E40-94DE-3B5A761E19E7}" dt="2024-01-28T18:20:39.795" v="862" actId="164"/>
          <ac:grpSpMkLst>
            <pc:docMk/>
            <pc:sldMk cId="2303502608" sldId="331"/>
            <ac:grpSpMk id="62" creationId="{E5C91360-BCEA-3209-5E8A-C5FAE183F0A8}"/>
          </ac:grpSpMkLst>
        </pc:grpChg>
        <pc:grpChg chg="mod">
          <ac:chgData name="Kokchun Giang" userId="67e2125d-ec8c-4323-9653-9824a2ad815f" providerId="ADAL" clId="{30F6CD24-A25F-0E40-94DE-3B5A761E19E7}" dt="2024-01-28T18:20:39.795" v="862" actId="164"/>
          <ac:grpSpMkLst>
            <pc:docMk/>
            <pc:sldMk cId="2303502608" sldId="331"/>
            <ac:grpSpMk id="63" creationId="{B020166B-C07C-C41A-6266-3099087D54D3}"/>
          </ac:grpSpMkLst>
        </pc:grpChg>
        <pc:grpChg chg="mod">
          <ac:chgData name="Kokchun Giang" userId="67e2125d-ec8c-4323-9653-9824a2ad815f" providerId="ADAL" clId="{30F6CD24-A25F-0E40-94DE-3B5A761E19E7}" dt="2024-01-28T18:22:14.936" v="876" actId="164"/>
          <ac:grpSpMkLst>
            <pc:docMk/>
            <pc:sldMk cId="2303502608" sldId="331"/>
            <ac:grpSpMk id="384" creationId="{9C5A1B9D-FB7F-5CE4-E010-6DCBA412166A}"/>
          </ac:grpSpMkLst>
        </pc:grpChg>
        <pc:grpChg chg="add mod topLvl">
          <ac:chgData name="Kokchun Giang" userId="67e2125d-ec8c-4323-9653-9824a2ad815f" providerId="ADAL" clId="{30F6CD24-A25F-0E40-94DE-3B5A761E19E7}" dt="2024-01-28T18:21:56.277" v="874" actId="165"/>
          <ac:grpSpMkLst>
            <pc:docMk/>
            <pc:sldMk cId="2303502608" sldId="331"/>
            <ac:grpSpMk id="389" creationId="{86A2DD15-CA80-DB77-8F18-7946C5084605}"/>
          </ac:grpSpMkLst>
        </pc:grpChg>
        <pc:grpChg chg="mod">
          <ac:chgData name="Kokchun Giang" userId="67e2125d-ec8c-4323-9653-9824a2ad815f" providerId="ADAL" clId="{30F6CD24-A25F-0E40-94DE-3B5A761E19E7}" dt="2024-01-28T18:21:49.603" v="873" actId="164"/>
          <ac:grpSpMkLst>
            <pc:docMk/>
            <pc:sldMk cId="2303502608" sldId="331"/>
            <ac:grpSpMk id="397" creationId="{E502BB72-3708-B7F9-03F3-FAB3E103FE8F}"/>
          </ac:grpSpMkLst>
        </pc:grpChg>
        <pc:grpChg chg="mod">
          <ac:chgData name="Kokchun Giang" userId="67e2125d-ec8c-4323-9653-9824a2ad815f" providerId="ADAL" clId="{30F6CD24-A25F-0E40-94DE-3B5A761E19E7}" dt="2024-01-28T18:22:25.405" v="877" actId="164"/>
          <ac:grpSpMkLst>
            <pc:docMk/>
            <pc:sldMk cId="2303502608" sldId="331"/>
            <ac:grpSpMk id="400" creationId="{CF173EDE-12EA-0B02-6DC1-DCF077753D5F}"/>
          </ac:grpSpMkLst>
        </pc:grpChg>
        <pc:grpChg chg="mod">
          <ac:chgData name="Kokchun Giang" userId="67e2125d-ec8c-4323-9653-9824a2ad815f" providerId="ADAL" clId="{30F6CD24-A25F-0E40-94DE-3B5A761E19E7}" dt="2024-01-28T18:22:41.959" v="878" actId="164"/>
          <ac:grpSpMkLst>
            <pc:docMk/>
            <pc:sldMk cId="2303502608" sldId="331"/>
            <ac:grpSpMk id="404" creationId="{C086DC3A-F078-8A04-AD95-58DDE59ABD3D}"/>
          </ac:grpSpMkLst>
        </pc:grpChg>
        <pc:grpChg chg="del mod">
          <ac:chgData name="Kokchun Giang" userId="67e2125d-ec8c-4323-9653-9824a2ad815f" providerId="ADAL" clId="{30F6CD24-A25F-0E40-94DE-3B5A761E19E7}" dt="2024-01-28T17:56:57.255" v="457"/>
          <ac:grpSpMkLst>
            <pc:docMk/>
            <pc:sldMk cId="2303502608" sldId="331"/>
            <ac:grpSpMk id="407" creationId="{2E008CF7-41F0-B2BE-00AB-F2C1F55DBCE1}"/>
          </ac:grpSpMkLst>
        </pc:grpChg>
        <pc:grpChg chg="mod">
          <ac:chgData name="Kokchun Giang" userId="67e2125d-ec8c-4323-9653-9824a2ad815f" providerId="ADAL" clId="{30F6CD24-A25F-0E40-94DE-3B5A761E19E7}" dt="2024-01-28T18:22:41.959" v="878" actId="164"/>
          <ac:grpSpMkLst>
            <pc:docMk/>
            <pc:sldMk cId="2303502608" sldId="331"/>
            <ac:grpSpMk id="411" creationId="{A8218CA0-BD3A-3C9B-DC6C-73A973C9807D}"/>
          </ac:grpSpMkLst>
        </pc:grpChg>
        <pc:grpChg chg="mod">
          <ac:chgData name="Kokchun Giang" userId="67e2125d-ec8c-4323-9653-9824a2ad815f" providerId="ADAL" clId="{30F6CD24-A25F-0E40-94DE-3B5A761E19E7}" dt="2024-01-28T18:22:41.959" v="878" actId="164"/>
          <ac:grpSpMkLst>
            <pc:docMk/>
            <pc:sldMk cId="2303502608" sldId="331"/>
            <ac:grpSpMk id="414" creationId="{EF251E94-FB1A-6C1C-3FE2-DE12A2B0D435}"/>
          </ac:grpSpMkLst>
        </pc:grpChg>
        <pc:grpChg chg="mod">
          <ac:chgData name="Kokchun Giang" userId="67e2125d-ec8c-4323-9653-9824a2ad815f" providerId="ADAL" clId="{30F6CD24-A25F-0E40-94DE-3B5A761E19E7}" dt="2024-01-28T18:22:46.982" v="880" actId="164"/>
          <ac:grpSpMkLst>
            <pc:docMk/>
            <pc:sldMk cId="2303502608" sldId="331"/>
            <ac:grpSpMk id="417" creationId="{96FBF112-D259-549C-84FC-4EAAE68E1AAD}"/>
          </ac:grpSpMkLst>
        </pc:grpChg>
        <pc:grpChg chg="mod">
          <ac:chgData name="Kokchun Giang" userId="67e2125d-ec8c-4323-9653-9824a2ad815f" providerId="ADAL" clId="{30F6CD24-A25F-0E40-94DE-3B5A761E19E7}" dt="2024-01-28T18:22:46.982" v="880" actId="164"/>
          <ac:grpSpMkLst>
            <pc:docMk/>
            <pc:sldMk cId="2303502608" sldId="331"/>
            <ac:grpSpMk id="420" creationId="{2C03E634-69F0-2C7D-808E-71EFEFD540C1}"/>
          </ac:grpSpMkLst>
        </pc:grpChg>
        <pc:grpChg chg="del mod">
          <ac:chgData name="Kokchun Giang" userId="67e2125d-ec8c-4323-9653-9824a2ad815f" providerId="ADAL" clId="{30F6CD24-A25F-0E40-94DE-3B5A761E19E7}" dt="2024-01-28T17:57:37.746" v="472"/>
          <ac:grpSpMkLst>
            <pc:docMk/>
            <pc:sldMk cId="2303502608" sldId="331"/>
            <ac:grpSpMk id="423" creationId="{872798CD-594C-63BC-8FB2-4B58A1FEA271}"/>
          </ac:grpSpMkLst>
        </pc:grpChg>
        <pc:grpChg chg="mod">
          <ac:chgData name="Kokchun Giang" userId="67e2125d-ec8c-4323-9653-9824a2ad815f" providerId="ADAL" clId="{30F6CD24-A25F-0E40-94DE-3B5A761E19E7}" dt="2024-01-28T18:22:46.982" v="880" actId="164"/>
          <ac:grpSpMkLst>
            <pc:docMk/>
            <pc:sldMk cId="2303502608" sldId="331"/>
            <ac:grpSpMk id="426" creationId="{66DB0040-1907-5D40-86E5-95F763B43701}"/>
          </ac:grpSpMkLst>
        </pc:grpChg>
        <pc:grpChg chg="mod">
          <ac:chgData name="Kokchun Giang" userId="67e2125d-ec8c-4323-9653-9824a2ad815f" providerId="ADAL" clId="{30F6CD24-A25F-0E40-94DE-3B5A761E19E7}" dt="2024-01-28T17:57:49.392" v="478"/>
          <ac:grpSpMkLst>
            <pc:docMk/>
            <pc:sldMk cId="2303502608" sldId="331"/>
            <ac:grpSpMk id="430" creationId="{3B0AF8C0-A254-203F-112C-F622856AD102}"/>
          </ac:grpSpMkLst>
        </pc:grpChg>
        <pc:grpChg chg="mod">
          <ac:chgData name="Kokchun Giang" userId="67e2125d-ec8c-4323-9653-9824a2ad815f" providerId="ADAL" clId="{30F6CD24-A25F-0E40-94DE-3B5A761E19E7}" dt="2024-01-28T17:57:53.060" v="484"/>
          <ac:grpSpMkLst>
            <pc:docMk/>
            <pc:sldMk cId="2303502608" sldId="331"/>
            <ac:grpSpMk id="433" creationId="{C7FE9779-8697-0422-0D9D-C2A79C94F5C5}"/>
          </ac:grpSpMkLst>
        </pc:grpChg>
        <pc:grpChg chg="mod">
          <ac:chgData name="Kokchun Giang" userId="67e2125d-ec8c-4323-9653-9824a2ad815f" providerId="ADAL" clId="{30F6CD24-A25F-0E40-94DE-3B5A761E19E7}" dt="2024-01-28T18:22:44.526" v="879" actId="164"/>
          <ac:grpSpMkLst>
            <pc:docMk/>
            <pc:sldMk cId="2303502608" sldId="331"/>
            <ac:grpSpMk id="437" creationId="{FC9CECBB-CB87-BBB4-AC67-5ACDADF73B0C}"/>
          </ac:grpSpMkLst>
        </pc:grpChg>
        <pc:grpChg chg="del mod">
          <ac:chgData name="Kokchun Giang" userId="67e2125d-ec8c-4323-9653-9824a2ad815f" providerId="ADAL" clId="{30F6CD24-A25F-0E40-94DE-3B5A761E19E7}" dt="2024-01-28T17:58:07.737" v="496"/>
          <ac:grpSpMkLst>
            <pc:docMk/>
            <pc:sldMk cId="2303502608" sldId="331"/>
            <ac:grpSpMk id="440" creationId="{CEB62144-4BCA-CD91-B93B-CC267C7936DD}"/>
          </ac:grpSpMkLst>
        </pc:grpChg>
        <pc:grpChg chg="mod">
          <ac:chgData name="Kokchun Giang" userId="67e2125d-ec8c-4323-9653-9824a2ad815f" providerId="ADAL" clId="{30F6CD24-A25F-0E40-94DE-3B5A761E19E7}" dt="2024-01-28T18:22:44.526" v="879" actId="164"/>
          <ac:grpSpMkLst>
            <pc:docMk/>
            <pc:sldMk cId="2303502608" sldId="331"/>
            <ac:grpSpMk id="445" creationId="{47A4072E-11F0-13A3-AC05-FC3D57921891}"/>
          </ac:grpSpMkLst>
        </pc:grpChg>
        <pc:grpChg chg="add del mod">
          <ac:chgData name="Kokchun Giang" userId="67e2125d-ec8c-4323-9653-9824a2ad815f" providerId="ADAL" clId="{30F6CD24-A25F-0E40-94DE-3B5A761E19E7}" dt="2024-01-28T18:20:39.795" v="862" actId="164"/>
          <ac:grpSpMkLst>
            <pc:docMk/>
            <pc:sldMk cId="2303502608" sldId="331"/>
            <ac:grpSpMk id="1094" creationId="{2A3B0A4D-6F41-C6A4-AEDD-BC05A55E2C5A}"/>
          </ac:grpSpMkLst>
        </pc:grpChg>
        <pc:grpChg chg="add del mod">
          <ac:chgData name="Kokchun Giang" userId="67e2125d-ec8c-4323-9653-9824a2ad815f" providerId="ADAL" clId="{30F6CD24-A25F-0E40-94DE-3B5A761E19E7}" dt="2024-01-28T18:20:39.795" v="862" actId="164"/>
          <ac:grpSpMkLst>
            <pc:docMk/>
            <pc:sldMk cId="2303502608" sldId="331"/>
            <ac:grpSpMk id="1095" creationId="{9F13AE74-21D4-A2AD-A7B8-773C9742D8A4}"/>
          </ac:grpSpMkLst>
        </pc:grpChg>
        <pc:grpChg chg="mod">
          <ac:chgData name="Kokchun Giang" userId="67e2125d-ec8c-4323-9653-9824a2ad815f" providerId="ADAL" clId="{30F6CD24-A25F-0E40-94DE-3B5A761E19E7}" dt="2024-01-28T17:49:53.997" v="203"/>
          <ac:grpSpMkLst>
            <pc:docMk/>
            <pc:sldMk cId="2303502608" sldId="331"/>
            <ac:grpSpMk id="1105" creationId="{DE0C678B-6251-1DD0-5965-74A4BDD7C8C9}"/>
          </ac:grpSpMkLst>
        </pc:grpChg>
        <pc:grpChg chg="mod">
          <ac:chgData name="Kokchun Giang" userId="67e2125d-ec8c-4323-9653-9824a2ad815f" providerId="ADAL" clId="{30F6CD24-A25F-0E40-94DE-3B5A761E19E7}" dt="2024-01-28T18:20:39.795" v="862" actId="164"/>
          <ac:grpSpMkLst>
            <pc:docMk/>
            <pc:sldMk cId="2303502608" sldId="331"/>
            <ac:grpSpMk id="1113" creationId="{43BCAB5A-8F5C-01B4-BCAB-760FE4ADA35A}"/>
          </ac:grpSpMkLst>
        </pc:grpChg>
        <pc:grpChg chg="mod">
          <ac:chgData name="Kokchun Giang" userId="67e2125d-ec8c-4323-9653-9824a2ad815f" providerId="ADAL" clId="{30F6CD24-A25F-0E40-94DE-3B5A761E19E7}" dt="2024-01-28T18:21:01.732" v="866" actId="164"/>
          <ac:grpSpMkLst>
            <pc:docMk/>
            <pc:sldMk cId="2303502608" sldId="331"/>
            <ac:grpSpMk id="1125" creationId="{D8B35AFB-FA9F-CB7E-4975-332AE0DE89FD}"/>
          </ac:grpSpMkLst>
        </pc:grpChg>
        <pc:grpChg chg="mod">
          <ac:chgData name="Kokchun Giang" userId="67e2125d-ec8c-4323-9653-9824a2ad815f" providerId="ADAL" clId="{30F6CD24-A25F-0E40-94DE-3B5A761E19E7}" dt="2024-01-28T18:21:06.614" v="867" actId="164"/>
          <ac:grpSpMkLst>
            <pc:docMk/>
            <pc:sldMk cId="2303502608" sldId="331"/>
            <ac:grpSpMk id="1139" creationId="{A28FFFEC-C9B0-F81F-4D14-08919BEC656B}"/>
          </ac:grpSpMkLst>
        </pc:grpChg>
        <pc:grpChg chg="del mod">
          <ac:chgData name="Kokchun Giang" userId="67e2125d-ec8c-4323-9653-9824a2ad815f" providerId="ADAL" clId="{30F6CD24-A25F-0E40-94DE-3B5A761E19E7}" dt="2024-01-28T17:52:05.483" v="305"/>
          <ac:grpSpMkLst>
            <pc:docMk/>
            <pc:sldMk cId="2303502608" sldId="331"/>
            <ac:grpSpMk id="1145" creationId="{64741031-F03F-43DC-0BEC-AF6E901A65B6}"/>
          </ac:grpSpMkLst>
        </pc:grpChg>
        <pc:grpChg chg="mod">
          <ac:chgData name="Kokchun Giang" userId="67e2125d-ec8c-4323-9653-9824a2ad815f" providerId="ADAL" clId="{30F6CD24-A25F-0E40-94DE-3B5A761E19E7}" dt="2024-01-28T17:51:14.274" v="249"/>
          <ac:grpSpMkLst>
            <pc:docMk/>
            <pc:sldMk cId="2303502608" sldId="331"/>
            <ac:grpSpMk id="1150" creationId="{03DC88AB-1433-72EE-1961-B4C39F2509CE}"/>
          </ac:grpSpMkLst>
        </pc:grpChg>
        <pc:grpChg chg="mod">
          <ac:chgData name="Kokchun Giang" userId="67e2125d-ec8c-4323-9653-9824a2ad815f" providerId="ADAL" clId="{30F6CD24-A25F-0E40-94DE-3B5A761E19E7}" dt="2024-01-28T18:21:06.614" v="867" actId="164"/>
          <ac:grpSpMkLst>
            <pc:docMk/>
            <pc:sldMk cId="2303502608" sldId="331"/>
            <ac:grpSpMk id="1154" creationId="{7CF1F498-6550-2652-925E-118A638BE142}"/>
          </ac:grpSpMkLst>
        </pc:grpChg>
        <pc:grpChg chg="mod">
          <ac:chgData name="Kokchun Giang" userId="67e2125d-ec8c-4323-9653-9824a2ad815f" providerId="ADAL" clId="{30F6CD24-A25F-0E40-94DE-3B5A761E19E7}" dt="2024-01-28T18:21:06.614" v="867" actId="164"/>
          <ac:grpSpMkLst>
            <pc:docMk/>
            <pc:sldMk cId="2303502608" sldId="331"/>
            <ac:grpSpMk id="1159" creationId="{2DDBFD5E-5592-1EF0-3885-5B09202ED139}"/>
          </ac:grpSpMkLst>
        </pc:grpChg>
        <pc:grpChg chg="mod">
          <ac:chgData name="Kokchun Giang" userId="67e2125d-ec8c-4323-9653-9824a2ad815f" providerId="ADAL" clId="{30F6CD24-A25F-0E40-94DE-3B5A761E19E7}" dt="2024-01-28T17:52:21.628" v="326"/>
          <ac:grpSpMkLst>
            <pc:docMk/>
            <pc:sldMk cId="2303502608" sldId="331"/>
            <ac:grpSpMk id="1175" creationId="{969A44F2-5FA0-B964-2597-DADC3A2A725F}"/>
          </ac:grpSpMkLst>
        </pc:grpChg>
        <pc:grpChg chg="mod">
          <ac:chgData name="Kokchun Giang" userId="67e2125d-ec8c-4323-9653-9824a2ad815f" providerId="ADAL" clId="{30F6CD24-A25F-0E40-94DE-3B5A761E19E7}" dt="2024-01-28T18:21:14.408" v="868" actId="164"/>
          <ac:grpSpMkLst>
            <pc:docMk/>
            <pc:sldMk cId="2303502608" sldId="331"/>
            <ac:grpSpMk id="1198" creationId="{B9E60904-0E1F-DC06-E6B8-CF48513EAE9D}"/>
          </ac:grpSpMkLst>
        </pc:grpChg>
        <pc:grpChg chg="del mod">
          <ac:chgData name="Kokchun Giang" userId="67e2125d-ec8c-4323-9653-9824a2ad815f" providerId="ADAL" clId="{30F6CD24-A25F-0E40-94DE-3B5A761E19E7}" dt="2024-01-28T17:53:34.717" v="372"/>
          <ac:grpSpMkLst>
            <pc:docMk/>
            <pc:sldMk cId="2303502608" sldId="331"/>
            <ac:grpSpMk id="1225" creationId="{DF1F5EAE-AE7D-81BD-2517-1C005D07D598}"/>
          </ac:grpSpMkLst>
        </pc:grpChg>
        <pc:grpChg chg="del mod">
          <ac:chgData name="Kokchun Giang" userId="67e2125d-ec8c-4323-9653-9824a2ad815f" providerId="ADAL" clId="{30F6CD24-A25F-0E40-94DE-3B5A761E19E7}" dt="2024-01-28T17:53:38.213" v="376"/>
          <ac:grpSpMkLst>
            <pc:docMk/>
            <pc:sldMk cId="2303502608" sldId="331"/>
            <ac:grpSpMk id="1227" creationId="{6F6ABB52-F86E-5C7E-493A-89D7A6F0FF12}"/>
          </ac:grpSpMkLst>
        </pc:grpChg>
        <pc:grpChg chg="del mod">
          <ac:chgData name="Kokchun Giang" userId="67e2125d-ec8c-4323-9653-9824a2ad815f" providerId="ADAL" clId="{30F6CD24-A25F-0E40-94DE-3B5A761E19E7}" dt="2024-01-28T17:53:51.293" v="394"/>
          <ac:grpSpMkLst>
            <pc:docMk/>
            <pc:sldMk cId="2303502608" sldId="331"/>
            <ac:grpSpMk id="1232" creationId="{C83DBCCB-6E90-FBCA-BA80-EE3706D16559}"/>
          </ac:grpSpMkLst>
        </pc:grpChg>
        <pc:grpChg chg="mod">
          <ac:chgData name="Kokchun Giang" userId="67e2125d-ec8c-4323-9653-9824a2ad815f" providerId="ADAL" clId="{30F6CD24-A25F-0E40-94DE-3B5A761E19E7}" dt="2024-01-28T18:21:42.909" v="872" actId="164"/>
          <ac:grpSpMkLst>
            <pc:docMk/>
            <pc:sldMk cId="2303502608" sldId="331"/>
            <ac:grpSpMk id="1233" creationId="{0BAB4465-AE46-42D0-7B40-3154EE2E989A}"/>
          </ac:grpSpMkLst>
        </pc:grpChg>
        <pc:grpChg chg="mod">
          <ac:chgData name="Kokchun Giang" userId="67e2125d-ec8c-4323-9653-9824a2ad815f" providerId="ADAL" clId="{30F6CD24-A25F-0E40-94DE-3B5A761E19E7}" dt="2024-01-28T17:53:45.129" v="385"/>
          <ac:grpSpMkLst>
            <pc:docMk/>
            <pc:sldMk cId="2303502608" sldId="331"/>
            <ac:grpSpMk id="1240" creationId="{8079E8A3-5599-D08E-8108-F82D8CDAA43B}"/>
          </ac:grpSpMkLst>
        </pc:grpChg>
        <pc:grpChg chg="mod">
          <ac:chgData name="Kokchun Giang" userId="67e2125d-ec8c-4323-9653-9824a2ad815f" providerId="ADAL" clId="{30F6CD24-A25F-0E40-94DE-3B5A761E19E7}" dt="2024-01-28T17:53:45.129" v="385"/>
          <ac:grpSpMkLst>
            <pc:docMk/>
            <pc:sldMk cId="2303502608" sldId="331"/>
            <ac:grpSpMk id="1241" creationId="{4258E292-739E-C97C-2169-D980C3401769}"/>
          </ac:grpSpMkLst>
        </pc:grpChg>
        <pc:grpChg chg="del mod">
          <ac:chgData name="Kokchun Giang" userId="67e2125d-ec8c-4323-9653-9824a2ad815f" providerId="ADAL" clId="{30F6CD24-A25F-0E40-94DE-3B5A761E19E7}" dt="2024-01-28T17:53:51.293" v="394"/>
          <ac:grpSpMkLst>
            <pc:docMk/>
            <pc:sldMk cId="2303502608" sldId="331"/>
            <ac:grpSpMk id="1244" creationId="{4A73203E-CAEC-8AB0-520D-87E1CA500D7F}"/>
          </ac:grpSpMkLst>
        </pc:grpChg>
        <pc:grpChg chg="mod">
          <ac:chgData name="Kokchun Giang" userId="67e2125d-ec8c-4323-9653-9824a2ad815f" providerId="ADAL" clId="{30F6CD24-A25F-0E40-94DE-3B5A761E19E7}" dt="2024-01-28T18:21:42.909" v="872" actId="164"/>
          <ac:grpSpMkLst>
            <pc:docMk/>
            <pc:sldMk cId="2303502608" sldId="331"/>
            <ac:grpSpMk id="1253" creationId="{9EA4F13A-1B69-ED16-4347-DB7E91D0FA19}"/>
          </ac:grpSpMkLst>
        </pc:grpChg>
        <pc:grpChg chg="mod topLvl">
          <ac:chgData name="Kokchun Giang" userId="67e2125d-ec8c-4323-9653-9824a2ad815f" providerId="ADAL" clId="{30F6CD24-A25F-0E40-94DE-3B5A761E19E7}" dt="2024-01-28T18:22:14.936" v="876" actId="164"/>
          <ac:grpSpMkLst>
            <pc:docMk/>
            <pc:sldMk cId="2303502608" sldId="331"/>
            <ac:grpSpMk id="1264" creationId="{80566AFC-A78B-B7B3-AE55-6B3BF6317A2D}"/>
          </ac:grpSpMkLst>
        </pc:grpChg>
        <pc:grpChg chg="mod">
          <ac:chgData name="Kokchun Giang" userId="67e2125d-ec8c-4323-9653-9824a2ad815f" providerId="ADAL" clId="{30F6CD24-A25F-0E40-94DE-3B5A761E19E7}" dt="2024-01-28T18:22:08.056" v="875" actId="164"/>
          <ac:grpSpMkLst>
            <pc:docMk/>
            <pc:sldMk cId="2303502608" sldId="331"/>
            <ac:grpSpMk id="1270" creationId="{2DE87942-D27E-E50D-6739-79920F3F9BB1}"/>
          </ac:grpSpMkLst>
        </pc:grpChg>
        <pc:grpChg chg="mod">
          <ac:chgData name="Kokchun Giang" userId="67e2125d-ec8c-4323-9653-9824a2ad815f" providerId="ADAL" clId="{30F6CD24-A25F-0E40-94DE-3B5A761E19E7}" dt="2024-01-28T18:22:08.056" v="875" actId="164"/>
          <ac:grpSpMkLst>
            <pc:docMk/>
            <pc:sldMk cId="2303502608" sldId="331"/>
            <ac:grpSpMk id="1273" creationId="{5477B2B4-383C-AFB7-B4F1-C30E7D31F0E0}"/>
          </ac:grpSpMkLst>
        </pc:grpChg>
        <pc:grpChg chg="mod">
          <ac:chgData name="Kokchun Giang" userId="67e2125d-ec8c-4323-9653-9824a2ad815f" providerId="ADAL" clId="{30F6CD24-A25F-0E40-94DE-3B5A761E19E7}" dt="2024-01-28T18:22:49.261" v="881" actId="164"/>
          <ac:grpSpMkLst>
            <pc:docMk/>
            <pc:sldMk cId="2303502608" sldId="331"/>
            <ac:grpSpMk id="1280" creationId="{C304BE60-B3A6-39BC-DE56-E87CC84AF490}"/>
          </ac:grpSpMkLst>
        </pc:grpChg>
        <pc:grpChg chg="mod">
          <ac:chgData name="Kokchun Giang" userId="67e2125d-ec8c-4323-9653-9824a2ad815f" providerId="ADAL" clId="{30F6CD24-A25F-0E40-94DE-3B5A761E19E7}" dt="2024-01-28T17:58:22.157" v="509"/>
          <ac:grpSpMkLst>
            <pc:docMk/>
            <pc:sldMk cId="2303502608" sldId="331"/>
            <ac:grpSpMk id="1288" creationId="{7CB3B212-6976-E402-4B9F-597B3880EEF2}"/>
          </ac:grpSpMkLst>
        </pc:grpChg>
        <pc:grpChg chg="del">
          <ac:chgData name="Kokchun Giang" userId="67e2125d-ec8c-4323-9653-9824a2ad815f" providerId="ADAL" clId="{30F6CD24-A25F-0E40-94DE-3B5A761E19E7}" dt="2024-01-28T17:46:29.883" v="97" actId="478"/>
          <ac:grpSpMkLst>
            <pc:docMk/>
            <pc:sldMk cId="2303502608" sldId="331"/>
            <ac:grpSpMk id="1367" creationId="{7FAAD3AB-CD48-2579-7E9D-451D9821C190}"/>
          </ac:grpSpMkLst>
        </pc:grpChg>
        <pc:grpChg chg="mod">
          <ac:chgData name="Kokchun Giang" userId="67e2125d-ec8c-4323-9653-9824a2ad815f" providerId="ADAL" clId="{30F6CD24-A25F-0E40-94DE-3B5A761E19E7}" dt="2024-01-28T18:20:39.795" v="862" actId="164"/>
          <ac:grpSpMkLst>
            <pc:docMk/>
            <pc:sldMk cId="2303502608" sldId="331"/>
            <ac:grpSpMk id="1528" creationId="{D3CA46F1-54BD-5D23-9009-CA75A7D96BA3}"/>
          </ac:grpSpMkLst>
        </pc:grpChg>
        <pc:grpChg chg="mod">
          <ac:chgData name="Kokchun Giang" userId="67e2125d-ec8c-4323-9653-9824a2ad815f" providerId="ADAL" clId="{30F6CD24-A25F-0E40-94DE-3B5A761E19E7}" dt="2024-01-28T18:20:39.795" v="862" actId="164"/>
          <ac:grpSpMkLst>
            <pc:docMk/>
            <pc:sldMk cId="2303502608" sldId="331"/>
            <ac:grpSpMk id="1529" creationId="{505D1345-4DCE-A700-87A2-EC24F51C315F}"/>
          </ac:grpSpMkLst>
        </pc:grpChg>
        <pc:grpChg chg="del mod">
          <ac:chgData name="Kokchun Giang" userId="67e2125d-ec8c-4323-9653-9824a2ad815f" providerId="ADAL" clId="{30F6CD24-A25F-0E40-94DE-3B5A761E19E7}" dt="2024-01-28T17:51:54.391" v="294" actId="478"/>
          <ac:grpSpMkLst>
            <pc:docMk/>
            <pc:sldMk cId="2303502608" sldId="331"/>
            <ac:grpSpMk id="1602" creationId="{344F4336-1460-FFD3-3AC4-E2867FA5127B}"/>
          </ac:grpSpMkLst>
        </pc:grpChg>
        <pc:grpChg chg="del">
          <ac:chgData name="Kokchun Giang" userId="67e2125d-ec8c-4323-9653-9824a2ad815f" providerId="ADAL" clId="{30F6CD24-A25F-0E40-94DE-3B5A761E19E7}" dt="2024-01-28T17:46:26.387" v="96" actId="478"/>
          <ac:grpSpMkLst>
            <pc:docMk/>
            <pc:sldMk cId="2303502608" sldId="331"/>
            <ac:grpSpMk id="1639" creationId="{C0A82F57-31C7-F886-8CD0-6D2A86E0C626}"/>
          </ac:grpSpMkLst>
        </pc:grpChg>
        <pc:grpChg chg="del">
          <ac:chgData name="Kokchun Giang" userId="67e2125d-ec8c-4323-9653-9824a2ad815f" providerId="ADAL" clId="{30F6CD24-A25F-0E40-94DE-3B5A761E19E7}" dt="2024-01-28T17:46:29.883" v="97" actId="478"/>
          <ac:grpSpMkLst>
            <pc:docMk/>
            <pc:sldMk cId="2303502608" sldId="331"/>
            <ac:grpSpMk id="1640" creationId="{3D0E7816-9BA0-C83A-8274-65B95A19FC81}"/>
          </ac:grpSpMkLst>
        </pc:grpChg>
        <pc:grpChg chg="del">
          <ac:chgData name="Kokchun Giang" userId="67e2125d-ec8c-4323-9653-9824a2ad815f" providerId="ADAL" clId="{30F6CD24-A25F-0E40-94DE-3B5A761E19E7}" dt="2024-01-28T17:46:30.997" v="98" actId="478"/>
          <ac:grpSpMkLst>
            <pc:docMk/>
            <pc:sldMk cId="2303502608" sldId="331"/>
            <ac:grpSpMk id="1641" creationId="{9DF4AFB0-DB10-7BD7-BA23-8BDDC402E75D}"/>
          </ac:grpSpMkLst>
        </pc:grpChg>
        <pc:grpChg chg="del">
          <ac:chgData name="Kokchun Giang" userId="67e2125d-ec8c-4323-9653-9824a2ad815f" providerId="ADAL" clId="{30F6CD24-A25F-0E40-94DE-3B5A761E19E7}" dt="2024-01-28T17:46:29.883" v="97" actId="478"/>
          <ac:grpSpMkLst>
            <pc:docMk/>
            <pc:sldMk cId="2303502608" sldId="331"/>
            <ac:grpSpMk id="1642" creationId="{1B7A4A0F-D504-FF67-49E8-E3FEFA4C0896}"/>
          </ac:grpSpMkLst>
        </pc:grpChg>
        <pc:grpChg chg="del">
          <ac:chgData name="Kokchun Giang" userId="67e2125d-ec8c-4323-9653-9824a2ad815f" providerId="ADAL" clId="{30F6CD24-A25F-0E40-94DE-3B5A761E19E7}" dt="2024-01-28T17:46:29.883" v="97" actId="478"/>
          <ac:grpSpMkLst>
            <pc:docMk/>
            <pc:sldMk cId="2303502608" sldId="331"/>
            <ac:grpSpMk id="1643" creationId="{C2398B60-16B8-9613-156F-E3BB729E2096}"/>
          </ac:grpSpMkLst>
        </pc:grpChg>
        <pc:grpChg chg="del">
          <ac:chgData name="Kokchun Giang" userId="67e2125d-ec8c-4323-9653-9824a2ad815f" providerId="ADAL" clId="{30F6CD24-A25F-0E40-94DE-3B5A761E19E7}" dt="2024-01-28T17:46:33.025" v="99" actId="478"/>
          <ac:grpSpMkLst>
            <pc:docMk/>
            <pc:sldMk cId="2303502608" sldId="331"/>
            <ac:grpSpMk id="1644" creationId="{4006E5AF-D026-8EC7-6D3D-9A920C2FAEE7}"/>
          </ac:grpSpMkLst>
        </pc:grpChg>
        <pc:grpChg chg="del">
          <ac:chgData name="Kokchun Giang" userId="67e2125d-ec8c-4323-9653-9824a2ad815f" providerId="ADAL" clId="{30F6CD24-A25F-0E40-94DE-3B5A761E19E7}" dt="2024-01-28T17:46:33.025" v="99" actId="478"/>
          <ac:grpSpMkLst>
            <pc:docMk/>
            <pc:sldMk cId="2303502608" sldId="331"/>
            <ac:grpSpMk id="1645" creationId="{57522810-36E9-807D-E810-DAC40CB47B24}"/>
          </ac:grpSpMkLst>
        </pc:grpChg>
        <pc:grpChg chg="del">
          <ac:chgData name="Kokchun Giang" userId="67e2125d-ec8c-4323-9653-9824a2ad815f" providerId="ADAL" clId="{30F6CD24-A25F-0E40-94DE-3B5A761E19E7}" dt="2024-01-28T17:46:34.051" v="100" actId="478"/>
          <ac:grpSpMkLst>
            <pc:docMk/>
            <pc:sldMk cId="2303502608" sldId="331"/>
            <ac:grpSpMk id="1646" creationId="{08AB707C-2166-4A9A-0F8A-D5F398154523}"/>
          </ac:grpSpMkLst>
        </pc:grpChg>
        <pc:grpChg chg="mod">
          <ac:chgData name="Kokchun Giang" userId="67e2125d-ec8c-4323-9653-9824a2ad815f" providerId="ADAL" clId="{30F6CD24-A25F-0E40-94DE-3B5A761E19E7}" dt="2024-01-28T17:51:33.033" v="283"/>
          <ac:grpSpMkLst>
            <pc:docMk/>
            <pc:sldMk cId="2303502608" sldId="331"/>
            <ac:grpSpMk id="1649" creationId="{CC663281-DFC8-9CDE-6B57-143BABEA4C7F}"/>
          </ac:grpSpMkLst>
        </pc:grpChg>
        <pc:grpChg chg="add del mod">
          <ac:chgData name="Kokchun Giang" userId="67e2125d-ec8c-4323-9653-9824a2ad815f" providerId="ADAL" clId="{30F6CD24-A25F-0E40-94DE-3B5A761E19E7}" dt="2024-01-28T17:51:31.998" v="278"/>
          <ac:grpSpMkLst>
            <pc:docMk/>
            <pc:sldMk cId="2303502608" sldId="331"/>
            <ac:grpSpMk id="1654" creationId="{9FC9F16D-3BC6-93F9-FADE-EAAE656B1500}"/>
          </ac:grpSpMkLst>
        </pc:grpChg>
        <pc:grpChg chg="mod">
          <ac:chgData name="Kokchun Giang" userId="67e2125d-ec8c-4323-9653-9824a2ad815f" providerId="ADAL" clId="{30F6CD24-A25F-0E40-94DE-3B5A761E19E7}" dt="2024-01-28T17:51:24.577" v="268"/>
          <ac:grpSpMkLst>
            <pc:docMk/>
            <pc:sldMk cId="2303502608" sldId="331"/>
            <ac:grpSpMk id="1657" creationId="{22B919FD-6D2C-E378-C689-18DB3A764493}"/>
          </ac:grpSpMkLst>
        </pc:grpChg>
        <pc:grpChg chg="mod">
          <ac:chgData name="Kokchun Giang" userId="67e2125d-ec8c-4323-9653-9824a2ad815f" providerId="ADAL" clId="{30F6CD24-A25F-0E40-94DE-3B5A761E19E7}" dt="2024-01-28T17:51:31.347" v="274"/>
          <ac:grpSpMkLst>
            <pc:docMk/>
            <pc:sldMk cId="2303502608" sldId="331"/>
            <ac:grpSpMk id="1661" creationId="{E83D1AE2-C880-7E44-2ED1-8EFCA10372E0}"/>
          </ac:grpSpMkLst>
        </pc:grpChg>
        <pc:grpChg chg="mod">
          <ac:chgData name="Kokchun Giang" userId="67e2125d-ec8c-4323-9653-9824a2ad815f" providerId="ADAL" clId="{30F6CD24-A25F-0E40-94DE-3B5A761E19E7}" dt="2024-01-28T18:24:42.408" v="896" actId="164"/>
          <ac:grpSpMkLst>
            <pc:docMk/>
            <pc:sldMk cId="2303502608" sldId="331"/>
            <ac:grpSpMk id="1665" creationId="{107AF0CA-1427-078F-1759-38F754F6B585}"/>
          </ac:grpSpMkLst>
        </pc:grpChg>
        <pc:grpChg chg="mod">
          <ac:chgData name="Kokchun Giang" userId="67e2125d-ec8c-4323-9653-9824a2ad815f" providerId="ADAL" clId="{30F6CD24-A25F-0E40-94DE-3B5A761E19E7}" dt="2024-01-28T18:24:42.408" v="896" actId="164"/>
          <ac:grpSpMkLst>
            <pc:docMk/>
            <pc:sldMk cId="2303502608" sldId="331"/>
            <ac:grpSpMk id="1668" creationId="{B0162AC3-12A0-1CBE-26FD-7407B6CC7C78}"/>
          </ac:grpSpMkLst>
        </pc:grpChg>
        <pc:grpChg chg="mod">
          <ac:chgData name="Kokchun Giang" userId="67e2125d-ec8c-4323-9653-9824a2ad815f" providerId="ADAL" clId="{30F6CD24-A25F-0E40-94DE-3B5A761E19E7}" dt="2024-01-28T18:24:42.408" v="896" actId="164"/>
          <ac:grpSpMkLst>
            <pc:docMk/>
            <pc:sldMk cId="2303502608" sldId="331"/>
            <ac:grpSpMk id="1677" creationId="{BA54D3DA-545E-2032-26D0-47C9CBC29CFB}"/>
          </ac:grpSpMkLst>
        </pc:grpChg>
        <pc:grpChg chg="mod">
          <ac:chgData name="Kokchun Giang" userId="67e2125d-ec8c-4323-9653-9824a2ad815f" providerId="ADAL" clId="{30F6CD24-A25F-0E40-94DE-3B5A761E19E7}" dt="2024-01-28T18:24:42.408" v="896" actId="164"/>
          <ac:grpSpMkLst>
            <pc:docMk/>
            <pc:sldMk cId="2303502608" sldId="331"/>
            <ac:grpSpMk id="1678" creationId="{2D1C38AA-252D-41D9-8900-8FFAD4EEEAB0}"/>
          </ac:grpSpMkLst>
        </pc:grpChg>
        <pc:grpChg chg="del mod">
          <ac:chgData name="Kokchun Giang" userId="67e2125d-ec8c-4323-9653-9824a2ad815f" providerId="ADAL" clId="{30F6CD24-A25F-0E40-94DE-3B5A761E19E7}" dt="2024-01-28T17:58:49.381" v="540"/>
          <ac:grpSpMkLst>
            <pc:docMk/>
            <pc:sldMk cId="2303502608" sldId="331"/>
            <ac:grpSpMk id="1681" creationId="{49ADC644-2CFE-919A-6173-82096AD66A1B}"/>
          </ac:grpSpMkLst>
        </pc:grpChg>
        <pc:grpChg chg="mod">
          <ac:chgData name="Kokchun Giang" userId="67e2125d-ec8c-4323-9653-9824a2ad815f" providerId="ADAL" clId="{30F6CD24-A25F-0E40-94DE-3B5A761E19E7}" dt="2024-01-28T18:24:49.670" v="898" actId="164"/>
          <ac:grpSpMkLst>
            <pc:docMk/>
            <pc:sldMk cId="2303502608" sldId="331"/>
            <ac:grpSpMk id="1692" creationId="{115F67B9-43E3-28CF-4439-B035293661E2}"/>
          </ac:grpSpMkLst>
        </pc:grpChg>
        <pc:grpChg chg="mod">
          <ac:chgData name="Kokchun Giang" userId="67e2125d-ec8c-4323-9653-9824a2ad815f" providerId="ADAL" clId="{30F6CD24-A25F-0E40-94DE-3B5A761E19E7}" dt="2024-01-28T18:24:49.670" v="898" actId="164"/>
          <ac:grpSpMkLst>
            <pc:docMk/>
            <pc:sldMk cId="2303502608" sldId="331"/>
            <ac:grpSpMk id="1693" creationId="{77828F7E-238D-1EB6-85BF-201BDC3F68E2}"/>
          </ac:grpSpMkLst>
        </pc:grpChg>
        <pc:grpChg chg="mod">
          <ac:chgData name="Kokchun Giang" userId="67e2125d-ec8c-4323-9653-9824a2ad815f" providerId="ADAL" clId="{30F6CD24-A25F-0E40-94DE-3B5A761E19E7}" dt="2024-01-28T18:24:57.143" v="900" actId="164"/>
          <ac:grpSpMkLst>
            <pc:docMk/>
            <pc:sldMk cId="2303502608" sldId="331"/>
            <ac:grpSpMk id="1709" creationId="{38D7B5E7-ADD1-6645-8104-4F880EF4B951}"/>
          </ac:grpSpMkLst>
        </pc:grpChg>
        <pc:grpChg chg="mod">
          <ac:chgData name="Kokchun Giang" userId="67e2125d-ec8c-4323-9653-9824a2ad815f" providerId="ADAL" clId="{30F6CD24-A25F-0E40-94DE-3B5A761E19E7}" dt="2024-01-28T18:24:57.143" v="900" actId="164"/>
          <ac:grpSpMkLst>
            <pc:docMk/>
            <pc:sldMk cId="2303502608" sldId="331"/>
            <ac:grpSpMk id="1710" creationId="{EE47A1CF-C3F2-18D6-567B-17A1D759ECED}"/>
          </ac:grpSpMkLst>
        </pc:grpChg>
        <pc:grpChg chg="del mod">
          <ac:chgData name="Kokchun Giang" userId="67e2125d-ec8c-4323-9653-9824a2ad815f" providerId="ADAL" clId="{30F6CD24-A25F-0E40-94DE-3B5A761E19E7}" dt="2024-01-28T17:59:26.203" v="562"/>
          <ac:grpSpMkLst>
            <pc:docMk/>
            <pc:sldMk cId="2303502608" sldId="331"/>
            <ac:grpSpMk id="1714" creationId="{73F8B74C-56D8-5983-F75C-0CB0219AB386}"/>
          </ac:grpSpMkLst>
        </pc:grpChg>
        <pc:grpChg chg="del mod">
          <ac:chgData name="Kokchun Giang" userId="67e2125d-ec8c-4323-9653-9824a2ad815f" providerId="ADAL" clId="{30F6CD24-A25F-0E40-94DE-3B5A761E19E7}" dt="2024-01-28T17:59:27.271" v="564"/>
          <ac:grpSpMkLst>
            <pc:docMk/>
            <pc:sldMk cId="2303502608" sldId="331"/>
            <ac:grpSpMk id="1716" creationId="{E4D5D124-2C22-7A24-2E68-516B1796DDBB}"/>
          </ac:grpSpMkLst>
        </pc:grpChg>
        <pc:grpChg chg="del mod">
          <ac:chgData name="Kokchun Giang" userId="67e2125d-ec8c-4323-9653-9824a2ad815f" providerId="ADAL" clId="{30F6CD24-A25F-0E40-94DE-3B5A761E19E7}" dt="2024-01-28T17:59:31.668" v="568"/>
          <ac:grpSpMkLst>
            <pc:docMk/>
            <pc:sldMk cId="2303502608" sldId="331"/>
            <ac:grpSpMk id="1718" creationId="{618494C8-08F9-D762-1B49-0992AC16F62F}"/>
          </ac:grpSpMkLst>
        </pc:grpChg>
        <pc:grpChg chg="del mod">
          <ac:chgData name="Kokchun Giang" userId="67e2125d-ec8c-4323-9653-9824a2ad815f" providerId="ADAL" clId="{30F6CD24-A25F-0E40-94DE-3B5A761E19E7}" dt="2024-01-28T17:59:33.212" v="570"/>
          <ac:grpSpMkLst>
            <pc:docMk/>
            <pc:sldMk cId="2303502608" sldId="331"/>
            <ac:grpSpMk id="1722" creationId="{3FECC608-02C3-313E-4DE8-0D4AE126F2FC}"/>
          </ac:grpSpMkLst>
        </pc:grpChg>
        <pc:grpChg chg="del mod">
          <ac:chgData name="Kokchun Giang" userId="67e2125d-ec8c-4323-9653-9824a2ad815f" providerId="ADAL" clId="{30F6CD24-A25F-0E40-94DE-3B5A761E19E7}" dt="2024-01-28T17:59:34.017" v="572"/>
          <ac:grpSpMkLst>
            <pc:docMk/>
            <pc:sldMk cId="2303502608" sldId="331"/>
            <ac:grpSpMk id="1724" creationId="{354361B3-39B9-ED93-2AF4-3B09DE301F5F}"/>
          </ac:grpSpMkLst>
        </pc:grpChg>
        <pc:grpChg chg="del mod">
          <ac:chgData name="Kokchun Giang" userId="67e2125d-ec8c-4323-9653-9824a2ad815f" providerId="ADAL" clId="{30F6CD24-A25F-0E40-94DE-3B5A761E19E7}" dt="2024-01-28T17:59:34.845" v="574"/>
          <ac:grpSpMkLst>
            <pc:docMk/>
            <pc:sldMk cId="2303502608" sldId="331"/>
            <ac:grpSpMk id="1726" creationId="{E862952C-5AEC-860A-C7CB-2CBC78074CE5}"/>
          </ac:grpSpMkLst>
        </pc:grpChg>
        <pc:grpChg chg="del mod">
          <ac:chgData name="Kokchun Giang" userId="67e2125d-ec8c-4323-9653-9824a2ad815f" providerId="ADAL" clId="{30F6CD24-A25F-0E40-94DE-3B5A761E19E7}" dt="2024-01-28T17:59:44.020" v="576"/>
          <ac:grpSpMkLst>
            <pc:docMk/>
            <pc:sldMk cId="2303502608" sldId="331"/>
            <ac:grpSpMk id="1728" creationId="{30BFEB98-504F-4AD9-3684-354935C8D19E}"/>
          </ac:grpSpMkLst>
        </pc:grpChg>
        <pc:grpChg chg="del mod">
          <ac:chgData name="Kokchun Giang" userId="67e2125d-ec8c-4323-9653-9824a2ad815f" providerId="ADAL" clId="{30F6CD24-A25F-0E40-94DE-3B5A761E19E7}" dt="2024-01-28T18:00:03.584" v="623"/>
          <ac:grpSpMkLst>
            <pc:docMk/>
            <pc:sldMk cId="2303502608" sldId="331"/>
            <ac:grpSpMk id="1730" creationId="{FAA8E7FB-4B92-F897-2DCB-A58172D00347}"/>
          </ac:grpSpMkLst>
        </pc:grpChg>
        <pc:grpChg chg="del mod">
          <ac:chgData name="Kokchun Giang" userId="67e2125d-ec8c-4323-9653-9824a2ad815f" providerId="ADAL" clId="{30F6CD24-A25F-0E40-94DE-3B5A761E19E7}" dt="2024-01-28T18:00:09.317" v="625"/>
          <ac:grpSpMkLst>
            <pc:docMk/>
            <pc:sldMk cId="2303502608" sldId="331"/>
            <ac:grpSpMk id="1777" creationId="{39ECFAC6-CA73-2867-FFAE-0E4D8D1513BA}"/>
          </ac:grpSpMkLst>
        </pc:grpChg>
        <pc:grpChg chg="del mod">
          <ac:chgData name="Kokchun Giang" userId="67e2125d-ec8c-4323-9653-9824a2ad815f" providerId="ADAL" clId="{30F6CD24-A25F-0E40-94DE-3B5A761E19E7}" dt="2024-01-28T18:00:13.024" v="632"/>
          <ac:grpSpMkLst>
            <pc:docMk/>
            <pc:sldMk cId="2303502608" sldId="331"/>
            <ac:grpSpMk id="1779" creationId="{572E3097-77BB-65C2-D264-1A2DBF840B52}"/>
          </ac:grpSpMkLst>
        </pc:grpChg>
        <pc:grpChg chg="del mod">
          <ac:chgData name="Kokchun Giang" userId="67e2125d-ec8c-4323-9653-9824a2ad815f" providerId="ADAL" clId="{30F6CD24-A25F-0E40-94DE-3B5A761E19E7}" dt="2024-01-28T18:00:17.144" v="635"/>
          <ac:grpSpMkLst>
            <pc:docMk/>
            <pc:sldMk cId="2303502608" sldId="331"/>
            <ac:grpSpMk id="1786" creationId="{6F5294AD-9F1D-A542-8FD1-2AA73D005696}"/>
          </ac:grpSpMkLst>
        </pc:grpChg>
        <pc:grpChg chg="del mod">
          <ac:chgData name="Kokchun Giang" userId="67e2125d-ec8c-4323-9653-9824a2ad815f" providerId="ADAL" clId="{30F6CD24-A25F-0E40-94DE-3B5A761E19E7}" dt="2024-01-28T18:00:20.773" v="640"/>
          <ac:grpSpMkLst>
            <pc:docMk/>
            <pc:sldMk cId="2303502608" sldId="331"/>
            <ac:grpSpMk id="1789" creationId="{40C50EDD-1174-D573-910B-9CDCCEEB4235}"/>
          </ac:grpSpMkLst>
        </pc:grpChg>
        <pc:grpChg chg="del mod">
          <ac:chgData name="Kokchun Giang" userId="67e2125d-ec8c-4323-9653-9824a2ad815f" providerId="ADAL" clId="{30F6CD24-A25F-0E40-94DE-3B5A761E19E7}" dt="2024-01-28T18:00:24.489" v="647"/>
          <ac:grpSpMkLst>
            <pc:docMk/>
            <pc:sldMk cId="2303502608" sldId="331"/>
            <ac:grpSpMk id="1794" creationId="{5DE926A4-47DF-28AF-0FD3-828F5ADF343E}"/>
          </ac:grpSpMkLst>
        </pc:grpChg>
        <pc:grpChg chg="del mod">
          <ac:chgData name="Kokchun Giang" userId="67e2125d-ec8c-4323-9653-9824a2ad815f" providerId="ADAL" clId="{30F6CD24-A25F-0E40-94DE-3B5A761E19E7}" dt="2024-01-28T18:00:25.931" v="649"/>
          <ac:grpSpMkLst>
            <pc:docMk/>
            <pc:sldMk cId="2303502608" sldId="331"/>
            <ac:grpSpMk id="1801" creationId="{34391A8E-13A6-3F1B-F021-720926CEEA9C}"/>
          </ac:grpSpMkLst>
        </pc:grpChg>
        <pc:grpChg chg="del mod">
          <ac:chgData name="Kokchun Giang" userId="67e2125d-ec8c-4323-9653-9824a2ad815f" providerId="ADAL" clId="{30F6CD24-A25F-0E40-94DE-3B5A761E19E7}" dt="2024-01-28T18:00:27.855" v="652"/>
          <ac:grpSpMkLst>
            <pc:docMk/>
            <pc:sldMk cId="2303502608" sldId="331"/>
            <ac:grpSpMk id="1803" creationId="{5DF3BDB4-0D1A-4B64-A977-B5797FDF7F54}"/>
          </ac:grpSpMkLst>
        </pc:grpChg>
        <pc:grpChg chg="add del mod">
          <ac:chgData name="Kokchun Giang" userId="67e2125d-ec8c-4323-9653-9824a2ad815f" providerId="ADAL" clId="{30F6CD24-A25F-0E40-94DE-3B5A761E19E7}" dt="2024-01-28T18:25:25.828" v="906" actId="164"/>
          <ac:grpSpMkLst>
            <pc:docMk/>
            <pc:sldMk cId="2303502608" sldId="331"/>
            <ac:grpSpMk id="1806" creationId="{4100577C-E7C8-3D19-514D-C299566C2FF5}"/>
          </ac:grpSpMkLst>
        </pc:grpChg>
        <pc:grpChg chg="mod">
          <ac:chgData name="Kokchun Giang" userId="67e2125d-ec8c-4323-9653-9824a2ad815f" providerId="ADAL" clId="{30F6CD24-A25F-0E40-94DE-3B5A761E19E7}" dt="2024-01-28T18:00:31.710" v="662"/>
          <ac:grpSpMkLst>
            <pc:docMk/>
            <pc:sldMk cId="2303502608" sldId="331"/>
            <ac:grpSpMk id="1813" creationId="{95C50703-44E8-BD6B-E1D5-3FF0C9986E2F}"/>
          </ac:grpSpMkLst>
        </pc:grpChg>
        <pc:grpChg chg="mod">
          <ac:chgData name="Kokchun Giang" userId="67e2125d-ec8c-4323-9653-9824a2ad815f" providerId="ADAL" clId="{30F6CD24-A25F-0E40-94DE-3B5A761E19E7}" dt="2024-01-28T18:27:00.035" v="913" actId="1076"/>
          <ac:grpSpMkLst>
            <pc:docMk/>
            <pc:sldMk cId="2303502608" sldId="331"/>
            <ac:grpSpMk id="1827" creationId="{D61A23E7-1FEC-403E-EA95-6A16F232CB8D}"/>
          </ac:grpSpMkLst>
        </pc:grpChg>
        <pc:grpChg chg="del mod">
          <ac:chgData name="Kokchun Giang" userId="67e2125d-ec8c-4323-9653-9824a2ad815f" providerId="ADAL" clId="{30F6CD24-A25F-0E40-94DE-3B5A761E19E7}" dt="2024-01-28T18:01:32.441" v="688"/>
          <ac:grpSpMkLst>
            <pc:docMk/>
            <pc:sldMk cId="2303502608" sldId="331"/>
            <ac:grpSpMk id="1832" creationId="{8401DE69-5EDE-3B5F-99E3-936898BAE19D}"/>
          </ac:grpSpMkLst>
        </pc:grpChg>
        <pc:grpChg chg="del mod">
          <ac:chgData name="Kokchun Giang" userId="67e2125d-ec8c-4323-9653-9824a2ad815f" providerId="ADAL" clId="{30F6CD24-A25F-0E40-94DE-3B5A761E19E7}" dt="2024-01-28T18:01:36.387" v="696"/>
          <ac:grpSpMkLst>
            <pc:docMk/>
            <pc:sldMk cId="2303502608" sldId="331"/>
            <ac:grpSpMk id="1835" creationId="{A5A87E73-B228-EAE2-01D9-B8E27E510AC6}"/>
          </ac:grpSpMkLst>
        </pc:grpChg>
        <pc:grpChg chg="mod">
          <ac:chgData name="Kokchun Giang" userId="67e2125d-ec8c-4323-9653-9824a2ad815f" providerId="ADAL" clId="{30F6CD24-A25F-0E40-94DE-3B5A761E19E7}" dt="2024-01-28T18:25:41.219" v="907" actId="164"/>
          <ac:grpSpMkLst>
            <pc:docMk/>
            <pc:sldMk cId="2303502608" sldId="331"/>
            <ac:grpSpMk id="1843" creationId="{5DB163B7-113F-6E93-1D41-AD45DE0825D8}"/>
          </ac:grpSpMkLst>
        </pc:grpChg>
        <pc:grpChg chg="del mod">
          <ac:chgData name="Kokchun Giang" userId="67e2125d-ec8c-4323-9653-9824a2ad815f" providerId="ADAL" clId="{30F6CD24-A25F-0E40-94DE-3B5A761E19E7}" dt="2024-01-28T18:02:02.189" v="715"/>
          <ac:grpSpMkLst>
            <pc:docMk/>
            <pc:sldMk cId="2303502608" sldId="331"/>
            <ac:grpSpMk id="1852" creationId="{4EE4CB3B-92A0-E9A0-036A-2F4331B65F5A}"/>
          </ac:grpSpMkLst>
        </pc:grpChg>
        <pc:grpChg chg="mod">
          <ac:chgData name="Kokchun Giang" userId="67e2125d-ec8c-4323-9653-9824a2ad815f" providerId="ADAL" clId="{30F6CD24-A25F-0E40-94DE-3B5A761E19E7}" dt="2024-01-28T18:26:32.532" v="909" actId="164"/>
          <ac:grpSpMkLst>
            <pc:docMk/>
            <pc:sldMk cId="2303502608" sldId="331"/>
            <ac:grpSpMk id="1862" creationId="{144647CB-91A6-8BE0-1060-7AC739181B1B}"/>
          </ac:grpSpMkLst>
        </pc:grpChg>
        <pc:grpChg chg="del mod">
          <ac:chgData name="Kokchun Giang" userId="67e2125d-ec8c-4323-9653-9824a2ad815f" providerId="ADAL" clId="{30F6CD24-A25F-0E40-94DE-3B5A761E19E7}" dt="2024-01-28T18:02:14.490" v="735"/>
          <ac:grpSpMkLst>
            <pc:docMk/>
            <pc:sldMk cId="2303502608" sldId="331"/>
            <ac:grpSpMk id="1871" creationId="{511D433A-A634-F051-2BA8-FF0E527FA2DD}"/>
          </ac:grpSpMkLst>
        </pc:grpChg>
        <pc:grpChg chg="del mod">
          <ac:chgData name="Kokchun Giang" userId="67e2125d-ec8c-4323-9653-9824a2ad815f" providerId="ADAL" clId="{30F6CD24-A25F-0E40-94DE-3B5A761E19E7}" dt="2024-01-28T18:02:20.515" v="745"/>
          <ac:grpSpMkLst>
            <pc:docMk/>
            <pc:sldMk cId="2303502608" sldId="331"/>
            <ac:grpSpMk id="1882" creationId="{B15EB820-44A8-26A4-2A87-3CE5A23DED9A}"/>
          </ac:grpSpMkLst>
        </pc:grpChg>
        <pc:grpChg chg="del mod">
          <ac:chgData name="Kokchun Giang" userId="67e2125d-ec8c-4323-9653-9824a2ad815f" providerId="ADAL" clId="{30F6CD24-A25F-0E40-94DE-3B5A761E19E7}" dt="2024-01-28T18:26:13.395" v="908" actId="165"/>
          <ac:grpSpMkLst>
            <pc:docMk/>
            <pc:sldMk cId="2303502608" sldId="331"/>
            <ac:grpSpMk id="1892" creationId="{81E2F1DD-DE35-737A-4881-7D246DA9F604}"/>
          </ac:grpSpMkLst>
        </pc:grpChg>
        <pc:grpChg chg="mod">
          <ac:chgData name="Kokchun Giang" userId="67e2125d-ec8c-4323-9653-9824a2ad815f" providerId="ADAL" clId="{30F6CD24-A25F-0E40-94DE-3B5A761E19E7}" dt="2024-01-28T18:26:43.759" v="910" actId="164"/>
          <ac:grpSpMkLst>
            <pc:docMk/>
            <pc:sldMk cId="2303502608" sldId="331"/>
            <ac:grpSpMk id="1897" creationId="{938FC1C5-4786-C3B5-7193-889B1CC6531D}"/>
          </ac:grpSpMkLst>
        </pc:grpChg>
        <pc:grpChg chg="mod">
          <ac:chgData name="Kokchun Giang" userId="67e2125d-ec8c-4323-9653-9824a2ad815f" providerId="ADAL" clId="{30F6CD24-A25F-0E40-94DE-3B5A761E19E7}" dt="2024-01-28T18:26:49.629" v="911" actId="164"/>
          <ac:grpSpMkLst>
            <pc:docMk/>
            <pc:sldMk cId="2303502608" sldId="331"/>
            <ac:grpSpMk id="1909" creationId="{997091BF-BE48-39BE-1BC2-4B28B3F901FF}"/>
          </ac:grpSpMkLst>
        </pc:grpChg>
        <pc:grpChg chg="mod">
          <ac:chgData name="Kokchun Giang" userId="67e2125d-ec8c-4323-9653-9824a2ad815f" providerId="ADAL" clId="{30F6CD24-A25F-0E40-94DE-3B5A761E19E7}" dt="2024-01-28T18:26:49.629" v="911" actId="164"/>
          <ac:grpSpMkLst>
            <pc:docMk/>
            <pc:sldMk cId="2303502608" sldId="331"/>
            <ac:grpSpMk id="1923" creationId="{F2F2BF57-14AC-E1BD-547A-07F2D7A4C1FD}"/>
          </ac:grpSpMkLst>
        </pc:grpChg>
        <pc:grpChg chg="mod">
          <ac:chgData name="Kokchun Giang" userId="67e2125d-ec8c-4323-9653-9824a2ad815f" providerId="ADAL" clId="{30F6CD24-A25F-0E40-94DE-3B5A761E19E7}" dt="2024-01-28T18:26:49.629" v="911" actId="164"/>
          <ac:grpSpMkLst>
            <pc:docMk/>
            <pc:sldMk cId="2303502608" sldId="331"/>
            <ac:grpSpMk id="1924" creationId="{432B0EBB-1C07-2B3F-19A8-CF4C461A893E}"/>
          </ac:grpSpMkLst>
        </pc:grpChg>
        <pc:grpChg chg="mod">
          <ac:chgData name="Kokchun Giang" userId="67e2125d-ec8c-4323-9653-9824a2ad815f" providerId="ADAL" clId="{30F6CD24-A25F-0E40-94DE-3B5A761E19E7}" dt="2024-01-28T18:26:49.629" v="911" actId="164"/>
          <ac:grpSpMkLst>
            <pc:docMk/>
            <pc:sldMk cId="2303502608" sldId="331"/>
            <ac:grpSpMk id="1932" creationId="{5DFD6C6F-1BD8-0432-D829-66CFFC9D7EB5}"/>
          </ac:grpSpMkLst>
        </pc:grpChg>
        <pc:grpChg chg="mod">
          <ac:chgData name="Kokchun Giang" userId="67e2125d-ec8c-4323-9653-9824a2ad815f" providerId="ADAL" clId="{30F6CD24-A25F-0E40-94DE-3B5A761E19E7}" dt="2024-01-28T18:26:49.629" v="911" actId="164"/>
          <ac:grpSpMkLst>
            <pc:docMk/>
            <pc:sldMk cId="2303502608" sldId="331"/>
            <ac:grpSpMk id="1933" creationId="{9DE94743-0869-C2BE-D060-F6F4D7A2653F}"/>
          </ac:grpSpMkLst>
        </pc:grpChg>
        <pc:grpChg chg="mod">
          <ac:chgData name="Kokchun Giang" userId="67e2125d-ec8c-4323-9653-9824a2ad815f" providerId="ADAL" clId="{30F6CD24-A25F-0E40-94DE-3B5A761E19E7}" dt="2024-01-28T18:26:49.629" v="911" actId="164"/>
          <ac:grpSpMkLst>
            <pc:docMk/>
            <pc:sldMk cId="2303502608" sldId="331"/>
            <ac:grpSpMk id="1943" creationId="{3C97D40B-4D37-8BA2-5802-80E0BCCCCC55}"/>
          </ac:grpSpMkLst>
        </pc:grpChg>
        <pc:grpChg chg="mod">
          <ac:chgData name="Kokchun Giang" userId="67e2125d-ec8c-4323-9653-9824a2ad815f" providerId="ADAL" clId="{30F6CD24-A25F-0E40-94DE-3B5A761E19E7}" dt="2024-01-28T18:26:49.629" v="911" actId="164"/>
          <ac:grpSpMkLst>
            <pc:docMk/>
            <pc:sldMk cId="2303502608" sldId="331"/>
            <ac:grpSpMk id="1957" creationId="{2F35405D-0EB0-65DB-7BC1-35B32CF2239D}"/>
          </ac:grpSpMkLst>
        </pc:grpChg>
        <pc:grpChg chg="mod">
          <ac:chgData name="Kokchun Giang" userId="67e2125d-ec8c-4323-9653-9824a2ad815f" providerId="ADAL" clId="{30F6CD24-A25F-0E40-94DE-3B5A761E19E7}" dt="2024-01-28T18:26:49.629" v="911" actId="164"/>
          <ac:grpSpMkLst>
            <pc:docMk/>
            <pc:sldMk cId="2303502608" sldId="331"/>
            <ac:grpSpMk id="1966" creationId="{37DC1B21-88D2-1A47-9604-6D95A538990F}"/>
          </ac:grpSpMkLst>
        </pc:grpChg>
        <pc:grpChg chg="mod">
          <ac:chgData name="Kokchun Giang" userId="67e2125d-ec8c-4323-9653-9824a2ad815f" providerId="ADAL" clId="{30F6CD24-A25F-0E40-94DE-3B5A761E19E7}" dt="2024-01-28T18:03:45.036" v="828"/>
          <ac:grpSpMkLst>
            <pc:docMk/>
            <pc:sldMk cId="2303502608" sldId="331"/>
            <ac:grpSpMk id="1975" creationId="{8B2F0489-DA31-A1A4-BB68-F74BE8E85952}"/>
          </ac:grpSpMkLst>
        </pc:grpChg>
        <pc:grpChg chg="mod">
          <ac:chgData name="Kokchun Giang" userId="67e2125d-ec8c-4323-9653-9824a2ad815f" providerId="ADAL" clId="{30F6CD24-A25F-0E40-94DE-3B5A761E19E7}" dt="2024-01-28T18:26:49.629" v="911" actId="164"/>
          <ac:grpSpMkLst>
            <pc:docMk/>
            <pc:sldMk cId="2303502608" sldId="331"/>
            <ac:grpSpMk id="1998" creationId="{E3ED0CBC-C4A5-0B23-8438-D3C80BB912E3}"/>
          </ac:grpSpMkLst>
        </pc:grpChg>
        <pc:grpChg chg="mod">
          <ac:chgData name="Kokchun Giang" userId="67e2125d-ec8c-4323-9653-9824a2ad815f" providerId="ADAL" clId="{30F6CD24-A25F-0E40-94DE-3B5A761E19E7}" dt="2024-01-28T18:26:49.629" v="911" actId="164"/>
          <ac:grpSpMkLst>
            <pc:docMk/>
            <pc:sldMk cId="2303502608" sldId="331"/>
            <ac:grpSpMk id="1999" creationId="{AF9E5EF6-87A9-C8FD-449B-97A77BE3699A}"/>
          </ac:grpSpMkLst>
        </pc:grpChg>
        <pc:grpChg chg="add mod">
          <ac:chgData name="Kokchun Giang" userId="67e2125d-ec8c-4323-9653-9824a2ad815f" providerId="ADAL" clId="{30F6CD24-A25F-0E40-94DE-3B5A761E19E7}" dt="2024-01-28T18:20:45.737" v="865" actId="1038"/>
          <ac:grpSpMkLst>
            <pc:docMk/>
            <pc:sldMk cId="2303502608" sldId="331"/>
            <ac:grpSpMk id="2002" creationId="{15C99247-CFE7-355E-8990-730544930A84}"/>
          </ac:grpSpMkLst>
        </pc:grpChg>
        <pc:grpChg chg="add mod">
          <ac:chgData name="Kokchun Giang" userId="67e2125d-ec8c-4323-9653-9824a2ad815f" providerId="ADAL" clId="{30F6CD24-A25F-0E40-94DE-3B5A761E19E7}" dt="2024-01-28T18:21:01.732" v="866" actId="164"/>
          <ac:grpSpMkLst>
            <pc:docMk/>
            <pc:sldMk cId="2303502608" sldId="331"/>
            <ac:grpSpMk id="2003" creationId="{6FE5609D-E11E-427A-712D-535EF5D8A32C}"/>
          </ac:grpSpMkLst>
        </pc:grpChg>
        <pc:grpChg chg="add mod">
          <ac:chgData name="Kokchun Giang" userId="67e2125d-ec8c-4323-9653-9824a2ad815f" providerId="ADAL" clId="{30F6CD24-A25F-0E40-94DE-3B5A761E19E7}" dt="2024-01-28T18:21:06.614" v="867" actId="164"/>
          <ac:grpSpMkLst>
            <pc:docMk/>
            <pc:sldMk cId="2303502608" sldId="331"/>
            <ac:grpSpMk id="2004" creationId="{0E68AC1F-B527-FEFD-5D00-850BF55EFCDF}"/>
          </ac:grpSpMkLst>
        </pc:grpChg>
        <pc:grpChg chg="add mod">
          <ac:chgData name="Kokchun Giang" userId="67e2125d-ec8c-4323-9653-9824a2ad815f" providerId="ADAL" clId="{30F6CD24-A25F-0E40-94DE-3B5A761E19E7}" dt="2024-01-28T18:21:14.408" v="868" actId="164"/>
          <ac:grpSpMkLst>
            <pc:docMk/>
            <pc:sldMk cId="2303502608" sldId="331"/>
            <ac:grpSpMk id="2005" creationId="{4EC83EE7-0955-BB37-9B69-C560BA64A6B5}"/>
          </ac:grpSpMkLst>
        </pc:grpChg>
        <pc:grpChg chg="add del mod">
          <ac:chgData name="Kokchun Giang" userId="67e2125d-ec8c-4323-9653-9824a2ad815f" providerId="ADAL" clId="{30F6CD24-A25F-0E40-94DE-3B5A761E19E7}" dt="2024-01-28T18:21:56.277" v="874" actId="165"/>
          <ac:grpSpMkLst>
            <pc:docMk/>
            <pc:sldMk cId="2303502608" sldId="331"/>
            <ac:grpSpMk id="2006" creationId="{81C913E5-7477-FF5D-6EEA-A03161F3E888}"/>
          </ac:grpSpMkLst>
        </pc:grpChg>
        <pc:grpChg chg="add mod">
          <ac:chgData name="Kokchun Giang" userId="67e2125d-ec8c-4323-9653-9824a2ad815f" providerId="ADAL" clId="{30F6CD24-A25F-0E40-94DE-3B5A761E19E7}" dt="2024-01-28T18:21:49.603" v="873" actId="164"/>
          <ac:grpSpMkLst>
            <pc:docMk/>
            <pc:sldMk cId="2303502608" sldId="331"/>
            <ac:grpSpMk id="2007" creationId="{76F03380-111C-9D06-1E8C-75B3FD5EE003}"/>
          </ac:grpSpMkLst>
        </pc:grpChg>
        <pc:grpChg chg="add mod">
          <ac:chgData name="Kokchun Giang" userId="67e2125d-ec8c-4323-9653-9824a2ad815f" providerId="ADAL" clId="{30F6CD24-A25F-0E40-94DE-3B5A761E19E7}" dt="2024-01-28T18:21:49.603" v="873" actId="164"/>
          <ac:grpSpMkLst>
            <pc:docMk/>
            <pc:sldMk cId="2303502608" sldId="331"/>
            <ac:grpSpMk id="2008" creationId="{808BD27B-5570-9EF6-C120-F6B180ED85AB}"/>
          </ac:grpSpMkLst>
        </pc:grpChg>
        <pc:grpChg chg="add mod">
          <ac:chgData name="Kokchun Giang" userId="67e2125d-ec8c-4323-9653-9824a2ad815f" providerId="ADAL" clId="{30F6CD24-A25F-0E40-94DE-3B5A761E19E7}" dt="2024-01-28T18:22:08.056" v="875" actId="164"/>
          <ac:grpSpMkLst>
            <pc:docMk/>
            <pc:sldMk cId="2303502608" sldId="331"/>
            <ac:grpSpMk id="2009" creationId="{3B0CE7EA-096B-3580-3906-395077791111}"/>
          </ac:grpSpMkLst>
        </pc:grpChg>
        <pc:grpChg chg="add mod">
          <ac:chgData name="Kokchun Giang" userId="67e2125d-ec8c-4323-9653-9824a2ad815f" providerId="ADAL" clId="{30F6CD24-A25F-0E40-94DE-3B5A761E19E7}" dt="2024-01-28T18:22:14.936" v="876" actId="164"/>
          <ac:grpSpMkLst>
            <pc:docMk/>
            <pc:sldMk cId="2303502608" sldId="331"/>
            <ac:grpSpMk id="2010" creationId="{F82A9593-951B-045B-FD94-E798559F4A87}"/>
          </ac:grpSpMkLst>
        </pc:grpChg>
        <pc:grpChg chg="add mod">
          <ac:chgData name="Kokchun Giang" userId="67e2125d-ec8c-4323-9653-9824a2ad815f" providerId="ADAL" clId="{30F6CD24-A25F-0E40-94DE-3B5A761E19E7}" dt="2024-01-28T18:22:25.405" v="877" actId="164"/>
          <ac:grpSpMkLst>
            <pc:docMk/>
            <pc:sldMk cId="2303502608" sldId="331"/>
            <ac:grpSpMk id="2011" creationId="{35A5F394-2878-4687-2559-0D4BC8274F0F}"/>
          </ac:grpSpMkLst>
        </pc:grpChg>
        <pc:grpChg chg="add mod">
          <ac:chgData name="Kokchun Giang" userId="67e2125d-ec8c-4323-9653-9824a2ad815f" providerId="ADAL" clId="{30F6CD24-A25F-0E40-94DE-3B5A761E19E7}" dt="2024-01-28T18:22:41.959" v="878" actId="164"/>
          <ac:grpSpMkLst>
            <pc:docMk/>
            <pc:sldMk cId="2303502608" sldId="331"/>
            <ac:grpSpMk id="2012" creationId="{38B49503-C0EA-10C1-4B85-D904CA349D27}"/>
          </ac:grpSpMkLst>
        </pc:grpChg>
        <pc:grpChg chg="add mod">
          <ac:chgData name="Kokchun Giang" userId="67e2125d-ec8c-4323-9653-9824a2ad815f" providerId="ADAL" clId="{30F6CD24-A25F-0E40-94DE-3B5A761E19E7}" dt="2024-01-28T18:22:44.526" v="879" actId="164"/>
          <ac:grpSpMkLst>
            <pc:docMk/>
            <pc:sldMk cId="2303502608" sldId="331"/>
            <ac:grpSpMk id="2013" creationId="{3344EF24-2222-4F1F-C58E-4A54BE5F6110}"/>
          </ac:grpSpMkLst>
        </pc:grpChg>
        <pc:grpChg chg="add mod">
          <ac:chgData name="Kokchun Giang" userId="67e2125d-ec8c-4323-9653-9824a2ad815f" providerId="ADAL" clId="{30F6CD24-A25F-0E40-94DE-3B5A761E19E7}" dt="2024-01-28T18:22:46.982" v="880" actId="164"/>
          <ac:grpSpMkLst>
            <pc:docMk/>
            <pc:sldMk cId="2303502608" sldId="331"/>
            <ac:grpSpMk id="2014" creationId="{5FCE0A38-DB74-9F54-0F93-E3A22B4C9DCE}"/>
          </ac:grpSpMkLst>
        </pc:grpChg>
        <pc:grpChg chg="add mod">
          <ac:chgData name="Kokchun Giang" userId="67e2125d-ec8c-4323-9653-9824a2ad815f" providerId="ADAL" clId="{30F6CD24-A25F-0E40-94DE-3B5A761E19E7}" dt="2024-01-28T18:22:49.261" v="881" actId="164"/>
          <ac:grpSpMkLst>
            <pc:docMk/>
            <pc:sldMk cId="2303502608" sldId="331"/>
            <ac:grpSpMk id="2015" creationId="{26A4929A-C04D-4E99-62DD-90C5D16A99CB}"/>
          </ac:grpSpMkLst>
        </pc:grpChg>
        <pc:grpChg chg="add mod">
          <ac:chgData name="Kokchun Giang" userId="67e2125d-ec8c-4323-9653-9824a2ad815f" providerId="ADAL" clId="{30F6CD24-A25F-0E40-94DE-3B5A761E19E7}" dt="2024-01-28T18:24:42.408" v="896" actId="164"/>
          <ac:grpSpMkLst>
            <pc:docMk/>
            <pc:sldMk cId="2303502608" sldId="331"/>
            <ac:grpSpMk id="2016" creationId="{15C450E2-AD5C-4F92-8350-0AD56DC162A4}"/>
          </ac:grpSpMkLst>
        </pc:grpChg>
        <pc:grpChg chg="add mod">
          <ac:chgData name="Kokchun Giang" userId="67e2125d-ec8c-4323-9653-9824a2ad815f" providerId="ADAL" clId="{30F6CD24-A25F-0E40-94DE-3B5A761E19E7}" dt="2024-01-28T18:24:49.670" v="898" actId="164"/>
          <ac:grpSpMkLst>
            <pc:docMk/>
            <pc:sldMk cId="2303502608" sldId="331"/>
            <ac:grpSpMk id="2017" creationId="{E849AFB5-2A89-E842-ED23-B50C6F947269}"/>
          </ac:grpSpMkLst>
        </pc:grpChg>
        <pc:grpChg chg="add mod">
          <ac:chgData name="Kokchun Giang" userId="67e2125d-ec8c-4323-9653-9824a2ad815f" providerId="ADAL" clId="{30F6CD24-A25F-0E40-94DE-3B5A761E19E7}" dt="2024-01-28T18:24:57.143" v="900" actId="164"/>
          <ac:grpSpMkLst>
            <pc:docMk/>
            <pc:sldMk cId="2303502608" sldId="331"/>
            <ac:grpSpMk id="2018" creationId="{03B94FFA-2AEA-9D20-25F7-82F0F12EFC6E}"/>
          </ac:grpSpMkLst>
        </pc:grpChg>
        <pc:grpChg chg="add mod">
          <ac:chgData name="Kokchun Giang" userId="67e2125d-ec8c-4323-9653-9824a2ad815f" providerId="ADAL" clId="{30F6CD24-A25F-0E40-94DE-3B5A761E19E7}" dt="2024-01-28T18:27:00.035" v="913" actId="1076"/>
          <ac:grpSpMkLst>
            <pc:docMk/>
            <pc:sldMk cId="2303502608" sldId="331"/>
            <ac:grpSpMk id="2019" creationId="{C525EFEB-DA10-B027-D830-1F4CDBCB3D14}"/>
          </ac:grpSpMkLst>
        </pc:grpChg>
        <pc:grpChg chg="add mod">
          <ac:chgData name="Kokchun Giang" userId="67e2125d-ec8c-4323-9653-9824a2ad815f" providerId="ADAL" clId="{30F6CD24-A25F-0E40-94DE-3B5A761E19E7}" dt="2024-01-28T18:27:00.035" v="913" actId="1076"/>
          <ac:grpSpMkLst>
            <pc:docMk/>
            <pc:sldMk cId="2303502608" sldId="331"/>
            <ac:grpSpMk id="2020" creationId="{A3D3E476-8396-049E-CA0D-553BCAC46AA2}"/>
          </ac:grpSpMkLst>
        </pc:grpChg>
        <pc:grpChg chg="add mod">
          <ac:chgData name="Kokchun Giang" userId="67e2125d-ec8c-4323-9653-9824a2ad815f" providerId="ADAL" clId="{30F6CD24-A25F-0E40-94DE-3B5A761E19E7}" dt="2024-01-28T18:27:00.035" v="913" actId="1076"/>
          <ac:grpSpMkLst>
            <pc:docMk/>
            <pc:sldMk cId="2303502608" sldId="331"/>
            <ac:grpSpMk id="2021" creationId="{588286F8-4D39-686C-44CD-7D1F90435401}"/>
          </ac:grpSpMkLst>
        </pc:grpChg>
        <pc:grpChg chg="add mod">
          <ac:chgData name="Kokchun Giang" userId="67e2125d-ec8c-4323-9653-9824a2ad815f" providerId="ADAL" clId="{30F6CD24-A25F-0E40-94DE-3B5A761E19E7}" dt="2024-01-28T18:27:00.035" v="913" actId="1076"/>
          <ac:grpSpMkLst>
            <pc:docMk/>
            <pc:sldMk cId="2303502608" sldId="331"/>
            <ac:grpSpMk id="2022" creationId="{A3970880-B82E-605E-145C-2F381EB6F1C0}"/>
          </ac:grpSpMkLst>
        </pc:grpChg>
        <pc:grpChg chg="add mod">
          <ac:chgData name="Kokchun Giang" userId="67e2125d-ec8c-4323-9653-9824a2ad815f" providerId="ADAL" clId="{30F6CD24-A25F-0E40-94DE-3B5A761E19E7}" dt="2024-01-28T18:27:00.035" v="913" actId="1076"/>
          <ac:grpSpMkLst>
            <pc:docMk/>
            <pc:sldMk cId="2303502608" sldId="331"/>
            <ac:grpSpMk id="2023" creationId="{56898BC1-C669-8AFE-A9F3-8729F3AF3DF3}"/>
          </ac:grpSpMkLst>
        </pc:grpChg>
        <pc:grpChg chg="del mod">
          <ac:chgData name="Kokchun Giang" userId="67e2125d-ec8c-4323-9653-9824a2ad815f" providerId="ADAL" clId="{30F6CD24-A25F-0E40-94DE-3B5A761E19E7}" dt="2024-01-28T18:31:03.937" v="962"/>
          <ac:grpSpMkLst>
            <pc:docMk/>
            <pc:sldMk cId="2303502608" sldId="331"/>
            <ac:grpSpMk id="2026" creationId="{34995420-7DE3-B41B-1559-B2B65C77E11A}"/>
          </ac:grpSpMkLst>
        </pc:grpChg>
        <pc:grpChg chg="del mod">
          <ac:chgData name="Kokchun Giang" userId="67e2125d-ec8c-4323-9653-9824a2ad815f" providerId="ADAL" clId="{30F6CD24-A25F-0E40-94DE-3B5A761E19E7}" dt="2024-01-28T18:31:10.423" v="964"/>
          <ac:grpSpMkLst>
            <pc:docMk/>
            <pc:sldMk cId="2303502608" sldId="331"/>
            <ac:grpSpMk id="2028" creationId="{E5CDB7BE-393B-27D9-EAA5-570ACA9F94F1}"/>
          </ac:grpSpMkLst>
        </pc:grpChg>
        <pc:grpChg chg="mod">
          <ac:chgData name="Kokchun Giang" userId="67e2125d-ec8c-4323-9653-9824a2ad815f" providerId="ADAL" clId="{30F6CD24-A25F-0E40-94DE-3B5A761E19E7}" dt="2024-01-28T18:31:18.494" v="971"/>
          <ac:grpSpMkLst>
            <pc:docMk/>
            <pc:sldMk cId="2303502608" sldId="331"/>
            <ac:grpSpMk id="2032" creationId="{7C8156BF-5B6C-616E-3F51-54C8FFE76163}"/>
          </ac:grpSpMkLst>
        </pc:grpChg>
        <pc:grpChg chg="add del mod">
          <ac:chgData name="Kokchun Giang" userId="67e2125d-ec8c-4323-9653-9824a2ad815f" providerId="ADAL" clId="{30F6CD24-A25F-0E40-94DE-3B5A761E19E7}" dt="2024-01-28T18:31:41.013" v="995"/>
          <ac:grpSpMkLst>
            <pc:docMk/>
            <pc:sldMk cId="2303502608" sldId="331"/>
            <ac:grpSpMk id="2035" creationId="{8DAEF6B6-37A8-2B26-8BFC-B902447C3A6E}"/>
          </ac:grpSpMkLst>
        </pc:grpChg>
        <pc:grpChg chg="add del mod">
          <ac:chgData name="Kokchun Giang" userId="67e2125d-ec8c-4323-9653-9824a2ad815f" providerId="ADAL" clId="{30F6CD24-A25F-0E40-94DE-3B5A761E19E7}" dt="2024-01-28T18:31:38.872" v="992"/>
          <ac:grpSpMkLst>
            <pc:docMk/>
            <pc:sldMk cId="2303502608" sldId="331"/>
            <ac:grpSpMk id="2038" creationId="{BEB400B2-017A-43D1-282E-70EF085980EC}"/>
          </ac:grpSpMkLst>
        </pc:grpChg>
        <pc:grpChg chg="add del mod">
          <ac:chgData name="Kokchun Giang" userId="67e2125d-ec8c-4323-9653-9824a2ad815f" providerId="ADAL" clId="{30F6CD24-A25F-0E40-94DE-3B5A761E19E7}" dt="2024-01-28T18:31:37.786" v="990"/>
          <ac:grpSpMkLst>
            <pc:docMk/>
            <pc:sldMk cId="2303502608" sldId="331"/>
            <ac:grpSpMk id="2040" creationId="{ED9BD28F-A512-8401-1101-7D2A3A051DD0}"/>
          </ac:grpSpMkLst>
        </pc:grpChg>
        <pc:grpChg chg="add del mod">
          <ac:chgData name="Kokchun Giang" userId="67e2125d-ec8c-4323-9653-9824a2ad815f" providerId="ADAL" clId="{30F6CD24-A25F-0E40-94DE-3B5A761E19E7}" dt="2024-01-28T18:31:37.429" v="988"/>
          <ac:grpSpMkLst>
            <pc:docMk/>
            <pc:sldMk cId="2303502608" sldId="331"/>
            <ac:grpSpMk id="2042" creationId="{3378E097-26D5-9535-F22C-B62C8032575F}"/>
          </ac:grpSpMkLst>
        </pc:grpChg>
        <pc:grpChg chg="mod">
          <ac:chgData name="Kokchun Giang" userId="67e2125d-ec8c-4323-9653-9824a2ad815f" providerId="ADAL" clId="{30F6CD24-A25F-0E40-94DE-3B5A761E19E7}" dt="2024-01-28T18:31:36.360" v="986"/>
          <ac:grpSpMkLst>
            <pc:docMk/>
            <pc:sldMk cId="2303502608" sldId="331"/>
            <ac:grpSpMk id="2044" creationId="{842A7334-2B98-384F-CD61-8D9133DE6A5A}"/>
          </ac:grpSpMkLst>
        </pc:grpChg>
        <pc:inkChg chg="add mod">
          <ac:chgData name="Kokchun Giang" userId="67e2125d-ec8c-4323-9653-9824a2ad815f" providerId="ADAL" clId="{30F6CD24-A25F-0E40-94DE-3B5A761E19E7}" dt="2024-01-28T17:49:06.644" v="123"/>
          <ac:inkMkLst>
            <pc:docMk/>
            <pc:sldMk cId="2303502608" sldId="331"/>
            <ac:inkMk id="3" creationId="{56980EC8-8998-4C05-C8A7-6F6E7CBA6CDA}"/>
          </ac:inkMkLst>
        </pc:inkChg>
        <pc:inkChg chg="add mod">
          <ac:chgData name="Kokchun Giang" userId="67e2125d-ec8c-4323-9653-9824a2ad815f" providerId="ADAL" clId="{30F6CD24-A25F-0E40-94DE-3B5A761E19E7}" dt="2024-01-28T17:49:06.644" v="123"/>
          <ac:inkMkLst>
            <pc:docMk/>
            <pc:sldMk cId="2303502608" sldId="331"/>
            <ac:inkMk id="4" creationId="{5C876ACA-6E26-BCAF-E4C4-56F743F9B026}"/>
          </ac:inkMkLst>
        </pc:inkChg>
        <pc:inkChg chg="add mod">
          <ac:chgData name="Kokchun Giang" userId="67e2125d-ec8c-4323-9653-9824a2ad815f" providerId="ADAL" clId="{30F6CD24-A25F-0E40-94DE-3B5A761E19E7}" dt="2024-01-28T17:49:06.644" v="123"/>
          <ac:inkMkLst>
            <pc:docMk/>
            <pc:sldMk cId="2303502608" sldId="331"/>
            <ac:inkMk id="5" creationId="{476B342D-5FB8-EFCC-4E49-A01B7BA822D5}"/>
          </ac:inkMkLst>
        </pc:inkChg>
        <pc:inkChg chg="add mod">
          <ac:chgData name="Kokchun Giang" userId="67e2125d-ec8c-4323-9653-9824a2ad815f" providerId="ADAL" clId="{30F6CD24-A25F-0E40-94DE-3B5A761E19E7}" dt="2024-01-28T17:49:06.644" v="123"/>
          <ac:inkMkLst>
            <pc:docMk/>
            <pc:sldMk cId="2303502608" sldId="331"/>
            <ac:inkMk id="6" creationId="{DD1DCF13-F8FB-9FEE-2066-6D32F6B9E02D}"/>
          </ac:inkMkLst>
        </pc:inkChg>
        <pc:inkChg chg="add mod">
          <ac:chgData name="Kokchun Giang" userId="67e2125d-ec8c-4323-9653-9824a2ad815f" providerId="ADAL" clId="{30F6CD24-A25F-0E40-94DE-3B5A761E19E7}" dt="2024-01-28T17:49:06.644" v="123"/>
          <ac:inkMkLst>
            <pc:docMk/>
            <pc:sldMk cId="2303502608" sldId="331"/>
            <ac:inkMk id="7" creationId="{B353C2FB-ED7B-AD09-BD82-04A86E304EAB}"/>
          </ac:inkMkLst>
        </pc:inkChg>
        <pc:inkChg chg="add mod">
          <ac:chgData name="Kokchun Giang" userId="67e2125d-ec8c-4323-9653-9824a2ad815f" providerId="ADAL" clId="{30F6CD24-A25F-0E40-94DE-3B5A761E19E7}" dt="2024-01-28T17:49:06.644" v="123"/>
          <ac:inkMkLst>
            <pc:docMk/>
            <pc:sldMk cId="2303502608" sldId="331"/>
            <ac:inkMk id="8" creationId="{77A0A6D7-4DBB-98F5-CC19-E87D80375012}"/>
          </ac:inkMkLst>
        </pc:inkChg>
        <pc:inkChg chg="add mod">
          <ac:chgData name="Kokchun Giang" userId="67e2125d-ec8c-4323-9653-9824a2ad815f" providerId="ADAL" clId="{30F6CD24-A25F-0E40-94DE-3B5A761E19E7}" dt="2024-01-28T17:49:06.644" v="123"/>
          <ac:inkMkLst>
            <pc:docMk/>
            <pc:sldMk cId="2303502608" sldId="331"/>
            <ac:inkMk id="9" creationId="{95F08ADE-0D5C-9314-E5DF-0E886E9281F8}"/>
          </ac:inkMkLst>
        </pc:inkChg>
        <pc:inkChg chg="add mod">
          <ac:chgData name="Kokchun Giang" userId="67e2125d-ec8c-4323-9653-9824a2ad815f" providerId="ADAL" clId="{30F6CD24-A25F-0E40-94DE-3B5A761E19E7}" dt="2024-01-28T17:49:06.644" v="123"/>
          <ac:inkMkLst>
            <pc:docMk/>
            <pc:sldMk cId="2303502608" sldId="331"/>
            <ac:inkMk id="10" creationId="{C9A45658-C5CB-A567-A0AA-AE9D41CF6265}"/>
          </ac:inkMkLst>
        </pc:inkChg>
        <pc:inkChg chg="add mod">
          <ac:chgData name="Kokchun Giang" userId="67e2125d-ec8c-4323-9653-9824a2ad815f" providerId="ADAL" clId="{30F6CD24-A25F-0E40-94DE-3B5A761E19E7}" dt="2024-01-28T18:32:31.205" v="1004"/>
          <ac:inkMkLst>
            <pc:docMk/>
            <pc:sldMk cId="2303502608" sldId="331"/>
            <ac:inkMk id="11" creationId="{4F37E210-3647-FEAD-9E08-E8BFEE737B20}"/>
          </ac:inkMkLst>
        </pc:inkChg>
        <pc:inkChg chg="add mod">
          <ac:chgData name="Kokchun Giang" userId="67e2125d-ec8c-4323-9653-9824a2ad815f" providerId="ADAL" clId="{30F6CD24-A25F-0E40-94DE-3B5A761E19E7}" dt="2024-01-28T17:49:06.644" v="123"/>
          <ac:inkMkLst>
            <pc:docMk/>
            <pc:sldMk cId="2303502608" sldId="331"/>
            <ac:inkMk id="12" creationId="{F2785B30-22AC-DD92-083B-E0EC3088DF9F}"/>
          </ac:inkMkLst>
        </pc:inkChg>
        <pc:inkChg chg="add mod">
          <ac:chgData name="Kokchun Giang" userId="67e2125d-ec8c-4323-9653-9824a2ad815f" providerId="ADAL" clId="{30F6CD24-A25F-0E40-94DE-3B5A761E19E7}" dt="2024-01-28T17:49:06.644" v="123"/>
          <ac:inkMkLst>
            <pc:docMk/>
            <pc:sldMk cId="2303502608" sldId="331"/>
            <ac:inkMk id="13" creationId="{C19616B6-F9B7-EE24-8A21-C2F769F26B9B}"/>
          </ac:inkMkLst>
        </pc:inkChg>
        <pc:inkChg chg="add mod">
          <ac:chgData name="Kokchun Giang" userId="67e2125d-ec8c-4323-9653-9824a2ad815f" providerId="ADAL" clId="{30F6CD24-A25F-0E40-94DE-3B5A761E19E7}" dt="2024-01-28T17:49:06.644" v="123"/>
          <ac:inkMkLst>
            <pc:docMk/>
            <pc:sldMk cId="2303502608" sldId="331"/>
            <ac:inkMk id="14" creationId="{78BC9B95-4C07-C250-9A20-F517DD5C2F6A}"/>
          </ac:inkMkLst>
        </pc:inkChg>
        <pc:inkChg chg="add mod">
          <ac:chgData name="Kokchun Giang" userId="67e2125d-ec8c-4323-9653-9824a2ad815f" providerId="ADAL" clId="{30F6CD24-A25F-0E40-94DE-3B5A761E19E7}" dt="2024-01-28T17:49:06.644" v="123"/>
          <ac:inkMkLst>
            <pc:docMk/>
            <pc:sldMk cId="2303502608" sldId="331"/>
            <ac:inkMk id="15" creationId="{6713E4D0-0DD7-94EE-EDF7-2DBEDCF297A6}"/>
          </ac:inkMkLst>
        </pc:inkChg>
        <pc:inkChg chg="add mod">
          <ac:chgData name="Kokchun Giang" userId="67e2125d-ec8c-4323-9653-9824a2ad815f" providerId="ADAL" clId="{30F6CD24-A25F-0E40-94DE-3B5A761E19E7}" dt="2024-01-28T17:49:06.644" v="123"/>
          <ac:inkMkLst>
            <pc:docMk/>
            <pc:sldMk cId="2303502608" sldId="331"/>
            <ac:inkMk id="16" creationId="{34D08C78-13BD-A112-A8E8-F631C6C9F8E4}"/>
          </ac:inkMkLst>
        </pc:inkChg>
        <pc:inkChg chg="add mod">
          <ac:chgData name="Kokchun Giang" userId="67e2125d-ec8c-4323-9653-9824a2ad815f" providerId="ADAL" clId="{30F6CD24-A25F-0E40-94DE-3B5A761E19E7}" dt="2024-01-28T17:49:06.644" v="123"/>
          <ac:inkMkLst>
            <pc:docMk/>
            <pc:sldMk cId="2303502608" sldId="331"/>
            <ac:inkMk id="17" creationId="{E540D933-2BE4-094F-8F64-CF438D234B32}"/>
          </ac:inkMkLst>
        </pc:inkChg>
        <pc:inkChg chg="add mod">
          <ac:chgData name="Kokchun Giang" userId="67e2125d-ec8c-4323-9653-9824a2ad815f" providerId="ADAL" clId="{30F6CD24-A25F-0E40-94DE-3B5A761E19E7}" dt="2024-01-28T17:49:06.644" v="123"/>
          <ac:inkMkLst>
            <pc:docMk/>
            <pc:sldMk cId="2303502608" sldId="331"/>
            <ac:inkMk id="18" creationId="{D016DC7A-F9A6-7259-8139-E0420EEFFDD5}"/>
          </ac:inkMkLst>
        </pc:inkChg>
        <pc:inkChg chg="add mod">
          <ac:chgData name="Kokchun Giang" userId="67e2125d-ec8c-4323-9653-9824a2ad815f" providerId="ADAL" clId="{30F6CD24-A25F-0E40-94DE-3B5A761E19E7}" dt="2024-01-28T17:49:06.644" v="123"/>
          <ac:inkMkLst>
            <pc:docMk/>
            <pc:sldMk cId="2303502608" sldId="331"/>
            <ac:inkMk id="19" creationId="{C31B2DDF-3F77-7479-1227-0F5BAE454BFF}"/>
          </ac:inkMkLst>
        </pc:inkChg>
        <pc:inkChg chg="add mod">
          <ac:chgData name="Kokchun Giang" userId="67e2125d-ec8c-4323-9653-9824a2ad815f" providerId="ADAL" clId="{30F6CD24-A25F-0E40-94DE-3B5A761E19E7}" dt="2024-01-28T17:49:06.644" v="123"/>
          <ac:inkMkLst>
            <pc:docMk/>
            <pc:sldMk cId="2303502608" sldId="331"/>
            <ac:inkMk id="20" creationId="{E5F0CB1C-A9DC-EC11-A0F4-3BAF71848A98}"/>
          </ac:inkMkLst>
        </pc:inkChg>
        <pc:inkChg chg="add mod">
          <ac:chgData name="Kokchun Giang" userId="67e2125d-ec8c-4323-9653-9824a2ad815f" providerId="ADAL" clId="{30F6CD24-A25F-0E40-94DE-3B5A761E19E7}" dt="2024-01-28T18:32:31.205" v="1004"/>
          <ac:inkMkLst>
            <pc:docMk/>
            <pc:sldMk cId="2303502608" sldId="331"/>
            <ac:inkMk id="21" creationId="{14345D09-DC02-3D97-6D14-4B9315E70BD0}"/>
          </ac:inkMkLst>
        </pc:inkChg>
        <pc:inkChg chg="add mod">
          <ac:chgData name="Kokchun Giang" userId="67e2125d-ec8c-4323-9653-9824a2ad815f" providerId="ADAL" clId="{30F6CD24-A25F-0E40-94DE-3B5A761E19E7}" dt="2024-01-28T17:49:06.644" v="123"/>
          <ac:inkMkLst>
            <pc:docMk/>
            <pc:sldMk cId="2303502608" sldId="331"/>
            <ac:inkMk id="22" creationId="{81B88DD1-ECEE-6311-D8CB-B29513DC16EB}"/>
          </ac:inkMkLst>
        </pc:inkChg>
        <pc:inkChg chg="add mod">
          <ac:chgData name="Kokchun Giang" userId="67e2125d-ec8c-4323-9653-9824a2ad815f" providerId="ADAL" clId="{30F6CD24-A25F-0E40-94DE-3B5A761E19E7}" dt="2024-01-28T18:20:39.795" v="862" actId="164"/>
          <ac:inkMkLst>
            <pc:docMk/>
            <pc:sldMk cId="2303502608" sldId="331"/>
            <ac:inkMk id="24" creationId="{9A409132-846F-3134-4D15-A552A029B620}"/>
          </ac:inkMkLst>
        </pc:inkChg>
        <pc:inkChg chg="add mod">
          <ac:chgData name="Kokchun Giang" userId="67e2125d-ec8c-4323-9653-9824a2ad815f" providerId="ADAL" clId="{30F6CD24-A25F-0E40-94DE-3B5A761E19E7}" dt="2024-01-28T18:20:39.795" v="862" actId="164"/>
          <ac:inkMkLst>
            <pc:docMk/>
            <pc:sldMk cId="2303502608" sldId="331"/>
            <ac:inkMk id="25" creationId="{D9744F0A-E79B-23DF-9FC4-E3B8E241B7FF}"/>
          </ac:inkMkLst>
        </pc:inkChg>
        <pc:inkChg chg="add mod">
          <ac:chgData name="Kokchun Giang" userId="67e2125d-ec8c-4323-9653-9824a2ad815f" providerId="ADAL" clId="{30F6CD24-A25F-0E40-94DE-3B5A761E19E7}" dt="2024-01-28T17:49:26.878" v="148"/>
          <ac:inkMkLst>
            <pc:docMk/>
            <pc:sldMk cId="2303502608" sldId="331"/>
            <ac:inkMk id="26" creationId="{5CCCC2D0-725C-5E90-3E47-5D85D6390AA6}"/>
          </ac:inkMkLst>
        </pc:inkChg>
        <pc:inkChg chg="add mod">
          <ac:chgData name="Kokchun Giang" userId="67e2125d-ec8c-4323-9653-9824a2ad815f" providerId="ADAL" clId="{30F6CD24-A25F-0E40-94DE-3B5A761E19E7}" dt="2024-01-28T17:49:26.878" v="148"/>
          <ac:inkMkLst>
            <pc:docMk/>
            <pc:sldMk cId="2303502608" sldId="331"/>
            <ac:inkMk id="27" creationId="{9DE56909-E87E-35A0-933B-D3E9795A2BB6}"/>
          </ac:inkMkLst>
        </pc:inkChg>
        <pc:inkChg chg="add mod">
          <ac:chgData name="Kokchun Giang" userId="67e2125d-ec8c-4323-9653-9824a2ad815f" providerId="ADAL" clId="{30F6CD24-A25F-0E40-94DE-3B5A761E19E7}" dt="2024-01-28T17:49:26.878" v="148"/>
          <ac:inkMkLst>
            <pc:docMk/>
            <pc:sldMk cId="2303502608" sldId="331"/>
            <ac:inkMk id="29" creationId="{ACBC1CC3-0C30-B909-580B-C74C1BC7CF84}"/>
          </ac:inkMkLst>
        </pc:inkChg>
        <pc:inkChg chg="add mod">
          <ac:chgData name="Kokchun Giang" userId="67e2125d-ec8c-4323-9653-9824a2ad815f" providerId="ADAL" clId="{30F6CD24-A25F-0E40-94DE-3B5A761E19E7}" dt="2024-01-28T17:49:26.878" v="148"/>
          <ac:inkMkLst>
            <pc:docMk/>
            <pc:sldMk cId="2303502608" sldId="331"/>
            <ac:inkMk id="30" creationId="{0CD11E71-2873-0B25-4E36-317FCC77C108}"/>
          </ac:inkMkLst>
        </pc:inkChg>
        <pc:inkChg chg="add mod">
          <ac:chgData name="Kokchun Giang" userId="67e2125d-ec8c-4323-9653-9824a2ad815f" providerId="ADAL" clId="{30F6CD24-A25F-0E40-94DE-3B5A761E19E7}" dt="2024-01-28T17:49:26.878" v="148"/>
          <ac:inkMkLst>
            <pc:docMk/>
            <pc:sldMk cId="2303502608" sldId="331"/>
            <ac:inkMk id="31" creationId="{BD3BC695-2EF7-5CCF-EA95-C4997C59E012}"/>
          </ac:inkMkLst>
        </pc:inkChg>
        <pc:inkChg chg="add mod">
          <ac:chgData name="Kokchun Giang" userId="67e2125d-ec8c-4323-9653-9824a2ad815f" providerId="ADAL" clId="{30F6CD24-A25F-0E40-94DE-3B5A761E19E7}" dt="2024-01-28T17:49:26.878" v="148"/>
          <ac:inkMkLst>
            <pc:docMk/>
            <pc:sldMk cId="2303502608" sldId="331"/>
            <ac:inkMk id="32" creationId="{15AC0E86-C05B-5B06-ADEA-CB83F4C76EE0}"/>
          </ac:inkMkLst>
        </pc:inkChg>
        <pc:inkChg chg="add mod">
          <ac:chgData name="Kokchun Giang" userId="67e2125d-ec8c-4323-9653-9824a2ad815f" providerId="ADAL" clId="{30F6CD24-A25F-0E40-94DE-3B5A761E19E7}" dt="2024-01-28T17:49:26.878" v="148"/>
          <ac:inkMkLst>
            <pc:docMk/>
            <pc:sldMk cId="2303502608" sldId="331"/>
            <ac:inkMk id="33" creationId="{E073C9D3-6007-3846-F246-7C73DC8722D4}"/>
          </ac:inkMkLst>
        </pc:inkChg>
        <pc:inkChg chg="add mod">
          <ac:chgData name="Kokchun Giang" userId="67e2125d-ec8c-4323-9653-9824a2ad815f" providerId="ADAL" clId="{30F6CD24-A25F-0E40-94DE-3B5A761E19E7}" dt="2024-01-28T17:49:26.878" v="148"/>
          <ac:inkMkLst>
            <pc:docMk/>
            <pc:sldMk cId="2303502608" sldId="331"/>
            <ac:inkMk id="34" creationId="{FD003DB8-6DAE-6F73-8AB5-4735F095779F}"/>
          </ac:inkMkLst>
        </pc:inkChg>
        <pc:inkChg chg="add mod">
          <ac:chgData name="Kokchun Giang" userId="67e2125d-ec8c-4323-9653-9824a2ad815f" providerId="ADAL" clId="{30F6CD24-A25F-0E40-94DE-3B5A761E19E7}" dt="2024-01-28T17:49:26.878" v="148"/>
          <ac:inkMkLst>
            <pc:docMk/>
            <pc:sldMk cId="2303502608" sldId="331"/>
            <ac:inkMk id="35" creationId="{B5D6C619-DC8B-24C0-BA7D-C549897DC482}"/>
          </ac:inkMkLst>
        </pc:inkChg>
        <pc:inkChg chg="add mod">
          <ac:chgData name="Kokchun Giang" userId="67e2125d-ec8c-4323-9653-9824a2ad815f" providerId="ADAL" clId="{30F6CD24-A25F-0E40-94DE-3B5A761E19E7}" dt="2024-01-28T17:49:26.878" v="148"/>
          <ac:inkMkLst>
            <pc:docMk/>
            <pc:sldMk cId="2303502608" sldId="331"/>
            <ac:inkMk id="36" creationId="{219F0B87-9CA7-183D-7DDE-E38C33A07364}"/>
          </ac:inkMkLst>
        </pc:inkChg>
        <pc:inkChg chg="add mod">
          <ac:chgData name="Kokchun Giang" userId="67e2125d-ec8c-4323-9653-9824a2ad815f" providerId="ADAL" clId="{30F6CD24-A25F-0E40-94DE-3B5A761E19E7}" dt="2024-01-28T18:32:31.205" v="1004"/>
          <ac:inkMkLst>
            <pc:docMk/>
            <pc:sldMk cId="2303502608" sldId="331"/>
            <ac:inkMk id="37" creationId="{2AA5D13F-B2DE-508C-D208-16B0E30C4BC5}"/>
          </ac:inkMkLst>
        </pc:inkChg>
        <pc:inkChg chg="add del mod">
          <ac:chgData name="Kokchun Giang" userId="67e2125d-ec8c-4323-9653-9824a2ad815f" providerId="ADAL" clId="{30F6CD24-A25F-0E40-94DE-3B5A761E19E7}" dt="2024-01-28T17:49:24.755" v="145" actId="9405"/>
          <ac:inkMkLst>
            <pc:docMk/>
            <pc:sldMk cId="2303502608" sldId="331"/>
            <ac:inkMk id="37" creationId="{3EC8F96E-C99A-8AE4-6450-AC48471CFB0B}"/>
          </ac:inkMkLst>
        </pc:inkChg>
        <pc:inkChg chg="add del mod">
          <ac:chgData name="Kokchun Giang" userId="67e2125d-ec8c-4323-9653-9824a2ad815f" providerId="ADAL" clId="{30F6CD24-A25F-0E40-94DE-3B5A761E19E7}" dt="2024-01-28T17:49:24.243" v="144" actId="9405"/>
          <ac:inkMkLst>
            <pc:docMk/>
            <pc:sldMk cId="2303502608" sldId="331"/>
            <ac:inkMk id="38" creationId="{4C7C3C57-EBF0-7EC7-BDFD-E3B074B8E8B7}"/>
          </ac:inkMkLst>
        </pc:inkChg>
        <pc:inkChg chg="add mod">
          <ac:chgData name="Kokchun Giang" userId="67e2125d-ec8c-4323-9653-9824a2ad815f" providerId="ADAL" clId="{30F6CD24-A25F-0E40-94DE-3B5A761E19E7}" dt="2024-01-28T18:32:31.205" v="1004"/>
          <ac:inkMkLst>
            <pc:docMk/>
            <pc:sldMk cId="2303502608" sldId="331"/>
            <ac:inkMk id="38" creationId="{4D00948A-5396-E684-445B-E5DC28A269C9}"/>
          </ac:inkMkLst>
        </pc:inkChg>
        <pc:inkChg chg="add del mod">
          <ac:chgData name="Kokchun Giang" userId="67e2125d-ec8c-4323-9653-9824a2ad815f" providerId="ADAL" clId="{30F6CD24-A25F-0E40-94DE-3B5A761E19E7}" dt="2024-01-28T17:49:24.027" v="143" actId="9405"/>
          <ac:inkMkLst>
            <pc:docMk/>
            <pc:sldMk cId="2303502608" sldId="331"/>
            <ac:inkMk id="39" creationId="{6177FCDD-0679-3B4F-8F64-BEA289D7A8EC}"/>
          </ac:inkMkLst>
        </pc:inkChg>
        <pc:inkChg chg="add mod">
          <ac:chgData name="Kokchun Giang" userId="67e2125d-ec8c-4323-9653-9824a2ad815f" providerId="ADAL" clId="{30F6CD24-A25F-0E40-94DE-3B5A761E19E7}" dt="2024-01-28T18:32:31.205" v="1004"/>
          <ac:inkMkLst>
            <pc:docMk/>
            <pc:sldMk cId="2303502608" sldId="331"/>
            <ac:inkMk id="39" creationId="{CAA98580-E149-6431-DF12-FA11050E423C}"/>
          </ac:inkMkLst>
        </pc:inkChg>
        <pc:inkChg chg="add mod">
          <ac:chgData name="Kokchun Giang" userId="67e2125d-ec8c-4323-9653-9824a2ad815f" providerId="ADAL" clId="{30F6CD24-A25F-0E40-94DE-3B5A761E19E7}" dt="2024-01-28T18:32:31.205" v="1004"/>
          <ac:inkMkLst>
            <pc:docMk/>
            <pc:sldMk cId="2303502608" sldId="331"/>
            <ac:inkMk id="40" creationId="{5005D2DF-1B93-DE9E-3711-06CE6EB6E8B3}"/>
          </ac:inkMkLst>
        </pc:inkChg>
        <pc:inkChg chg="add del mod">
          <ac:chgData name="Kokchun Giang" userId="67e2125d-ec8c-4323-9653-9824a2ad815f" providerId="ADAL" clId="{30F6CD24-A25F-0E40-94DE-3B5A761E19E7}" dt="2024-01-28T17:49:23.820" v="142"/>
          <ac:inkMkLst>
            <pc:docMk/>
            <pc:sldMk cId="2303502608" sldId="331"/>
            <ac:inkMk id="40" creationId="{ED8D7D75-562C-5444-56C9-ACA9AB01DAFB}"/>
          </ac:inkMkLst>
        </pc:inkChg>
        <pc:inkChg chg="add mod">
          <ac:chgData name="Kokchun Giang" userId="67e2125d-ec8c-4323-9653-9824a2ad815f" providerId="ADAL" clId="{30F6CD24-A25F-0E40-94DE-3B5A761E19E7}" dt="2024-01-28T17:49:26.878" v="148"/>
          <ac:inkMkLst>
            <pc:docMk/>
            <pc:sldMk cId="2303502608" sldId="331"/>
            <ac:inkMk id="43" creationId="{73732BD5-24C5-7201-AAC6-19E72DE63D00}"/>
          </ac:inkMkLst>
        </pc:inkChg>
        <pc:inkChg chg="add mod">
          <ac:chgData name="Kokchun Giang" userId="67e2125d-ec8c-4323-9653-9824a2ad815f" providerId="ADAL" clId="{30F6CD24-A25F-0E40-94DE-3B5A761E19E7}" dt="2024-01-28T17:49:26.878" v="148"/>
          <ac:inkMkLst>
            <pc:docMk/>
            <pc:sldMk cId="2303502608" sldId="331"/>
            <ac:inkMk id="44" creationId="{388EBFA1-4F58-B440-18D4-2F67B384ED4D}"/>
          </ac:inkMkLst>
        </pc:inkChg>
        <pc:inkChg chg="add mod">
          <ac:chgData name="Kokchun Giang" userId="67e2125d-ec8c-4323-9653-9824a2ad815f" providerId="ADAL" clId="{30F6CD24-A25F-0E40-94DE-3B5A761E19E7}" dt="2024-01-28T17:49:32.125" v="154"/>
          <ac:inkMkLst>
            <pc:docMk/>
            <pc:sldMk cId="2303502608" sldId="331"/>
            <ac:inkMk id="46" creationId="{CAFF77CD-454F-D25A-14B8-2B02F2678714}"/>
          </ac:inkMkLst>
        </pc:inkChg>
        <pc:inkChg chg="add mod">
          <ac:chgData name="Kokchun Giang" userId="67e2125d-ec8c-4323-9653-9824a2ad815f" providerId="ADAL" clId="{30F6CD24-A25F-0E40-94DE-3B5A761E19E7}" dt="2024-01-28T17:49:32.125" v="154"/>
          <ac:inkMkLst>
            <pc:docMk/>
            <pc:sldMk cId="2303502608" sldId="331"/>
            <ac:inkMk id="47" creationId="{DD2B0761-0AA0-9474-6467-8DC636D587B0}"/>
          </ac:inkMkLst>
        </pc:inkChg>
        <pc:inkChg chg="add mod">
          <ac:chgData name="Kokchun Giang" userId="67e2125d-ec8c-4323-9653-9824a2ad815f" providerId="ADAL" clId="{30F6CD24-A25F-0E40-94DE-3B5A761E19E7}" dt="2024-01-28T17:49:32.125" v="154"/>
          <ac:inkMkLst>
            <pc:docMk/>
            <pc:sldMk cId="2303502608" sldId="331"/>
            <ac:inkMk id="48" creationId="{E2A82D88-5B94-B291-8548-757AE95E34C9}"/>
          </ac:inkMkLst>
        </pc:inkChg>
        <pc:inkChg chg="add mod">
          <ac:chgData name="Kokchun Giang" userId="67e2125d-ec8c-4323-9653-9824a2ad815f" providerId="ADAL" clId="{30F6CD24-A25F-0E40-94DE-3B5A761E19E7}" dt="2024-01-28T17:49:32.125" v="154"/>
          <ac:inkMkLst>
            <pc:docMk/>
            <pc:sldMk cId="2303502608" sldId="331"/>
            <ac:inkMk id="49" creationId="{535ADF28-FFC8-797D-6B91-628CC023B2E1}"/>
          </ac:inkMkLst>
        </pc:inkChg>
        <pc:inkChg chg="add mod">
          <ac:chgData name="Kokchun Giang" userId="67e2125d-ec8c-4323-9653-9824a2ad815f" providerId="ADAL" clId="{30F6CD24-A25F-0E40-94DE-3B5A761E19E7}" dt="2024-01-28T17:49:32.125" v="154"/>
          <ac:inkMkLst>
            <pc:docMk/>
            <pc:sldMk cId="2303502608" sldId="331"/>
            <ac:inkMk id="50" creationId="{4EE9C15E-73D6-FED9-18C3-BFFC6C81F62A}"/>
          </ac:inkMkLst>
        </pc:inkChg>
        <pc:inkChg chg="add mod">
          <ac:chgData name="Kokchun Giang" userId="67e2125d-ec8c-4323-9653-9824a2ad815f" providerId="ADAL" clId="{30F6CD24-A25F-0E40-94DE-3B5A761E19E7}" dt="2024-01-28T17:49:36.041" v="165"/>
          <ac:inkMkLst>
            <pc:docMk/>
            <pc:sldMk cId="2303502608" sldId="331"/>
            <ac:inkMk id="52" creationId="{C14CCCAC-9ED7-BB65-64B6-52652FE6C640}"/>
          </ac:inkMkLst>
        </pc:inkChg>
        <pc:inkChg chg="add mod">
          <ac:chgData name="Kokchun Giang" userId="67e2125d-ec8c-4323-9653-9824a2ad815f" providerId="ADAL" clId="{30F6CD24-A25F-0E40-94DE-3B5A761E19E7}" dt="2024-01-28T17:49:36.041" v="165"/>
          <ac:inkMkLst>
            <pc:docMk/>
            <pc:sldMk cId="2303502608" sldId="331"/>
            <ac:inkMk id="53" creationId="{6A753044-4E30-B3FC-3C7F-5FE62B47CC25}"/>
          </ac:inkMkLst>
        </pc:inkChg>
        <pc:inkChg chg="add mod">
          <ac:chgData name="Kokchun Giang" userId="67e2125d-ec8c-4323-9653-9824a2ad815f" providerId="ADAL" clId="{30F6CD24-A25F-0E40-94DE-3B5A761E19E7}" dt="2024-01-28T17:49:36.041" v="165"/>
          <ac:inkMkLst>
            <pc:docMk/>
            <pc:sldMk cId="2303502608" sldId="331"/>
            <ac:inkMk id="54" creationId="{BC579606-216F-1528-A3B9-0255D04E349C}"/>
          </ac:inkMkLst>
        </pc:inkChg>
        <pc:inkChg chg="add mod">
          <ac:chgData name="Kokchun Giang" userId="67e2125d-ec8c-4323-9653-9824a2ad815f" providerId="ADAL" clId="{30F6CD24-A25F-0E40-94DE-3B5A761E19E7}" dt="2024-01-28T17:49:36.041" v="165"/>
          <ac:inkMkLst>
            <pc:docMk/>
            <pc:sldMk cId="2303502608" sldId="331"/>
            <ac:inkMk id="55" creationId="{221419B5-B1E3-F12C-F8E9-A58AD5E18CE4}"/>
          </ac:inkMkLst>
        </pc:inkChg>
        <pc:inkChg chg="add mod">
          <ac:chgData name="Kokchun Giang" userId="67e2125d-ec8c-4323-9653-9824a2ad815f" providerId="ADAL" clId="{30F6CD24-A25F-0E40-94DE-3B5A761E19E7}" dt="2024-01-28T17:49:36.041" v="165"/>
          <ac:inkMkLst>
            <pc:docMk/>
            <pc:sldMk cId="2303502608" sldId="331"/>
            <ac:inkMk id="56" creationId="{655D4FFF-E7A5-9A03-C288-456F36650DCF}"/>
          </ac:inkMkLst>
        </pc:inkChg>
        <pc:inkChg chg="add mod">
          <ac:chgData name="Kokchun Giang" userId="67e2125d-ec8c-4323-9653-9824a2ad815f" providerId="ADAL" clId="{30F6CD24-A25F-0E40-94DE-3B5A761E19E7}" dt="2024-01-28T17:49:36.041" v="165"/>
          <ac:inkMkLst>
            <pc:docMk/>
            <pc:sldMk cId="2303502608" sldId="331"/>
            <ac:inkMk id="57" creationId="{15F0E0F8-A573-1C56-8FC8-0E3673502636}"/>
          </ac:inkMkLst>
        </pc:inkChg>
        <pc:inkChg chg="add mod">
          <ac:chgData name="Kokchun Giang" userId="67e2125d-ec8c-4323-9653-9824a2ad815f" providerId="ADAL" clId="{30F6CD24-A25F-0E40-94DE-3B5A761E19E7}" dt="2024-01-28T17:49:36.041" v="165"/>
          <ac:inkMkLst>
            <pc:docMk/>
            <pc:sldMk cId="2303502608" sldId="331"/>
            <ac:inkMk id="58" creationId="{09982523-5FEE-99A9-5F97-16C8D1D5F95A}"/>
          </ac:inkMkLst>
        </pc:inkChg>
        <pc:inkChg chg="add mod">
          <ac:chgData name="Kokchun Giang" userId="67e2125d-ec8c-4323-9653-9824a2ad815f" providerId="ADAL" clId="{30F6CD24-A25F-0E40-94DE-3B5A761E19E7}" dt="2024-01-28T17:49:36.041" v="165"/>
          <ac:inkMkLst>
            <pc:docMk/>
            <pc:sldMk cId="2303502608" sldId="331"/>
            <ac:inkMk id="59" creationId="{408C64AD-3BC7-4C7A-ECDD-140C2E2846DB}"/>
          </ac:inkMkLst>
        </pc:inkChg>
        <pc:inkChg chg="add mod">
          <ac:chgData name="Kokchun Giang" userId="67e2125d-ec8c-4323-9653-9824a2ad815f" providerId="ADAL" clId="{30F6CD24-A25F-0E40-94DE-3B5A761E19E7}" dt="2024-01-28T17:49:36.041" v="165"/>
          <ac:inkMkLst>
            <pc:docMk/>
            <pc:sldMk cId="2303502608" sldId="331"/>
            <ac:inkMk id="60" creationId="{961143F4-CC0B-9EB0-2A72-ADC1AFB911F1}"/>
          </ac:inkMkLst>
        </pc:inkChg>
        <pc:inkChg chg="add mod">
          <ac:chgData name="Kokchun Giang" userId="67e2125d-ec8c-4323-9653-9824a2ad815f" providerId="ADAL" clId="{30F6CD24-A25F-0E40-94DE-3B5A761E19E7}" dt="2024-01-28T17:49:36.041" v="165"/>
          <ac:inkMkLst>
            <pc:docMk/>
            <pc:sldMk cId="2303502608" sldId="331"/>
            <ac:inkMk id="61" creationId="{6F0B833E-5EEF-B4EC-A90E-E86DCDF3E331}"/>
          </ac:inkMkLst>
        </pc:inkChg>
        <pc:inkChg chg="add mod">
          <ac:chgData name="Kokchun Giang" userId="67e2125d-ec8c-4323-9653-9824a2ad815f" providerId="ADAL" clId="{30F6CD24-A25F-0E40-94DE-3B5A761E19E7}" dt="2024-01-28T17:56:40.821" v="443"/>
          <ac:inkMkLst>
            <pc:docMk/>
            <pc:sldMk cId="2303502608" sldId="331"/>
            <ac:inkMk id="395" creationId="{1AF8702E-AC93-ACD1-9D2D-6DD31007F72C}"/>
          </ac:inkMkLst>
        </pc:inkChg>
        <pc:inkChg chg="add mod">
          <ac:chgData name="Kokchun Giang" userId="67e2125d-ec8c-4323-9653-9824a2ad815f" providerId="ADAL" clId="{30F6CD24-A25F-0E40-94DE-3B5A761E19E7}" dt="2024-01-28T17:56:40.821" v="443"/>
          <ac:inkMkLst>
            <pc:docMk/>
            <pc:sldMk cId="2303502608" sldId="331"/>
            <ac:inkMk id="396" creationId="{014C390F-4C1F-DA4C-09F1-696D4BB25C63}"/>
          </ac:inkMkLst>
        </pc:inkChg>
        <pc:inkChg chg="add mod">
          <ac:chgData name="Kokchun Giang" userId="67e2125d-ec8c-4323-9653-9824a2ad815f" providerId="ADAL" clId="{30F6CD24-A25F-0E40-94DE-3B5A761E19E7}" dt="2024-01-28T17:56:42.067" v="446"/>
          <ac:inkMkLst>
            <pc:docMk/>
            <pc:sldMk cId="2303502608" sldId="331"/>
            <ac:inkMk id="398" creationId="{B761E167-2884-77F0-1169-273F2F485AD2}"/>
          </ac:inkMkLst>
        </pc:inkChg>
        <pc:inkChg chg="add mod">
          <ac:chgData name="Kokchun Giang" userId="67e2125d-ec8c-4323-9653-9824a2ad815f" providerId="ADAL" clId="{30F6CD24-A25F-0E40-94DE-3B5A761E19E7}" dt="2024-01-28T17:56:42.067" v="446"/>
          <ac:inkMkLst>
            <pc:docMk/>
            <pc:sldMk cId="2303502608" sldId="331"/>
            <ac:inkMk id="399" creationId="{F0DFAF70-C428-530E-A48A-CBD41090D86E}"/>
          </ac:inkMkLst>
        </pc:inkChg>
        <pc:inkChg chg="add mod">
          <ac:chgData name="Kokchun Giang" userId="67e2125d-ec8c-4323-9653-9824a2ad815f" providerId="ADAL" clId="{30F6CD24-A25F-0E40-94DE-3B5A761E19E7}" dt="2024-01-28T18:22:25.405" v="877" actId="164"/>
          <ac:inkMkLst>
            <pc:docMk/>
            <pc:sldMk cId="2303502608" sldId="331"/>
            <ac:inkMk id="401" creationId="{F1823F6F-F2A2-2BEE-DAE1-A0378BFB3414}"/>
          </ac:inkMkLst>
        </pc:inkChg>
        <pc:inkChg chg="add mod">
          <ac:chgData name="Kokchun Giang" userId="67e2125d-ec8c-4323-9653-9824a2ad815f" providerId="ADAL" clId="{30F6CD24-A25F-0E40-94DE-3B5A761E19E7}" dt="2024-01-28T17:56:47.864" v="450"/>
          <ac:inkMkLst>
            <pc:docMk/>
            <pc:sldMk cId="2303502608" sldId="331"/>
            <ac:inkMk id="402" creationId="{491BFF14-3052-F1AB-4740-4E6635AECDDC}"/>
          </ac:inkMkLst>
        </pc:inkChg>
        <pc:inkChg chg="add mod">
          <ac:chgData name="Kokchun Giang" userId="67e2125d-ec8c-4323-9653-9824a2ad815f" providerId="ADAL" clId="{30F6CD24-A25F-0E40-94DE-3B5A761E19E7}" dt="2024-01-28T17:56:47.864" v="450"/>
          <ac:inkMkLst>
            <pc:docMk/>
            <pc:sldMk cId="2303502608" sldId="331"/>
            <ac:inkMk id="403" creationId="{55B76462-9780-AC6D-421A-4A7900FDACB0}"/>
          </ac:inkMkLst>
        </pc:inkChg>
        <pc:inkChg chg="add mod">
          <ac:chgData name="Kokchun Giang" userId="67e2125d-ec8c-4323-9653-9824a2ad815f" providerId="ADAL" clId="{30F6CD24-A25F-0E40-94DE-3B5A761E19E7}" dt="2024-01-28T17:56:57.255" v="457"/>
          <ac:inkMkLst>
            <pc:docMk/>
            <pc:sldMk cId="2303502608" sldId="331"/>
            <ac:inkMk id="405" creationId="{88DF539B-34DE-61CB-206F-AA5AC3515D02}"/>
          </ac:inkMkLst>
        </pc:inkChg>
        <pc:inkChg chg="add mod">
          <ac:chgData name="Kokchun Giang" userId="67e2125d-ec8c-4323-9653-9824a2ad815f" providerId="ADAL" clId="{30F6CD24-A25F-0E40-94DE-3B5A761E19E7}" dt="2024-01-28T17:56:57.255" v="457"/>
          <ac:inkMkLst>
            <pc:docMk/>
            <pc:sldMk cId="2303502608" sldId="331"/>
            <ac:inkMk id="406" creationId="{BC3DE343-9C87-4795-655F-1AD74126D87A}"/>
          </ac:inkMkLst>
        </pc:inkChg>
        <pc:inkChg chg="add mod">
          <ac:chgData name="Kokchun Giang" userId="67e2125d-ec8c-4323-9653-9824a2ad815f" providerId="ADAL" clId="{30F6CD24-A25F-0E40-94DE-3B5A761E19E7}" dt="2024-01-28T17:56:57.255" v="457"/>
          <ac:inkMkLst>
            <pc:docMk/>
            <pc:sldMk cId="2303502608" sldId="331"/>
            <ac:inkMk id="408" creationId="{D63B5175-B3EF-75C8-004A-87EC6242DDDB}"/>
          </ac:inkMkLst>
        </pc:inkChg>
        <pc:inkChg chg="add mod">
          <ac:chgData name="Kokchun Giang" userId="67e2125d-ec8c-4323-9653-9824a2ad815f" providerId="ADAL" clId="{30F6CD24-A25F-0E40-94DE-3B5A761E19E7}" dt="2024-01-28T17:56:57.255" v="457"/>
          <ac:inkMkLst>
            <pc:docMk/>
            <pc:sldMk cId="2303502608" sldId="331"/>
            <ac:inkMk id="409" creationId="{61A736AE-6803-1197-7C3C-ECF6CB3F20D9}"/>
          </ac:inkMkLst>
        </pc:inkChg>
        <pc:inkChg chg="add mod">
          <ac:chgData name="Kokchun Giang" userId="67e2125d-ec8c-4323-9653-9824a2ad815f" providerId="ADAL" clId="{30F6CD24-A25F-0E40-94DE-3B5A761E19E7}" dt="2024-01-28T17:56:57.255" v="457"/>
          <ac:inkMkLst>
            <pc:docMk/>
            <pc:sldMk cId="2303502608" sldId="331"/>
            <ac:inkMk id="410" creationId="{F19F520A-3FE6-DAE4-2B17-368590749B32}"/>
          </ac:inkMkLst>
        </pc:inkChg>
        <pc:inkChg chg="add mod">
          <ac:chgData name="Kokchun Giang" userId="67e2125d-ec8c-4323-9653-9824a2ad815f" providerId="ADAL" clId="{30F6CD24-A25F-0E40-94DE-3B5A761E19E7}" dt="2024-01-28T17:57:05.354" v="460"/>
          <ac:inkMkLst>
            <pc:docMk/>
            <pc:sldMk cId="2303502608" sldId="331"/>
            <ac:inkMk id="412" creationId="{8867455B-FE6A-D74D-957A-070397506F29}"/>
          </ac:inkMkLst>
        </pc:inkChg>
        <pc:inkChg chg="add mod">
          <ac:chgData name="Kokchun Giang" userId="67e2125d-ec8c-4323-9653-9824a2ad815f" providerId="ADAL" clId="{30F6CD24-A25F-0E40-94DE-3B5A761E19E7}" dt="2024-01-28T17:57:05.354" v="460"/>
          <ac:inkMkLst>
            <pc:docMk/>
            <pc:sldMk cId="2303502608" sldId="331"/>
            <ac:inkMk id="413" creationId="{D4AC7157-0BE9-73EA-CB48-406A418C0852}"/>
          </ac:inkMkLst>
        </pc:inkChg>
        <pc:inkChg chg="add mod">
          <ac:chgData name="Kokchun Giang" userId="67e2125d-ec8c-4323-9653-9824a2ad815f" providerId="ADAL" clId="{30F6CD24-A25F-0E40-94DE-3B5A761E19E7}" dt="2024-01-28T17:57:30.354" v="463"/>
          <ac:inkMkLst>
            <pc:docMk/>
            <pc:sldMk cId="2303502608" sldId="331"/>
            <ac:inkMk id="415" creationId="{58B24E30-ED8B-2AF3-9DA9-78859690F6E6}"/>
          </ac:inkMkLst>
        </pc:inkChg>
        <pc:inkChg chg="add mod">
          <ac:chgData name="Kokchun Giang" userId="67e2125d-ec8c-4323-9653-9824a2ad815f" providerId="ADAL" clId="{30F6CD24-A25F-0E40-94DE-3B5A761E19E7}" dt="2024-01-28T17:57:30.354" v="463"/>
          <ac:inkMkLst>
            <pc:docMk/>
            <pc:sldMk cId="2303502608" sldId="331"/>
            <ac:inkMk id="416" creationId="{839DD69F-39E6-4B9F-D506-9141D8669D6A}"/>
          </ac:inkMkLst>
        </pc:inkChg>
        <pc:inkChg chg="add mod">
          <ac:chgData name="Kokchun Giang" userId="67e2125d-ec8c-4323-9653-9824a2ad815f" providerId="ADAL" clId="{30F6CD24-A25F-0E40-94DE-3B5A761E19E7}" dt="2024-01-28T17:57:31.782" v="466"/>
          <ac:inkMkLst>
            <pc:docMk/>
            <pc:sldMk cId="2303502608" sldId="331"/>
            <ac:inkMk id="418" creationId="{67765876-6938-CDB1-61CD-5434918C2D4C}"/>
          </ac:inkMkLst>
        </pc:inkChg>
        <pc:inkChg chg="add mod">
          <ac:chgData name="Kokchun Giang" userId="67e2125d-ec8c-4323-9653-9824a2ad815f" providerId="ADAL" clId="{30F6CD24-A25F-0E40-94DE-3B5A761E19E7}" dt="2024-01-28T17:57:31.782" v="466"/>
          <ac:inkMkLst>
            <pc:docMk/>
            <pc:sldMk cId="2303502608" sldId="331"/>
            <ac:inkMk id="419" creationId="{C3E37547-FB0C-1E75-EBD6-BF2794C21902}"/>
          </ac:inkMkLst>
        </pc:inkChg>
        <pc:inkChg chg="add mod">
          <ac:chgData name="Kokchun Giang" userId="67e2125d-ec8c-4323-9653-9824a2ad815f" providerId="ADAL" clId="{30F6CD24-A25F-0E40-94DE-3B5A761E19E7}" dt="2024-01-28T17:57:37.746" v="472"/>
          <ac:inkMkLst>
            <pc:docMk/>
            <pc:sldMk cId="2303502608" sldId="331"/>
            <ac:inkMk id="421" creationId="{DECAE795-AD12-0D62-936D-A34A1C8083C6}"/>
          </ac:inkMkLst>
        </pc:inkChg>
        <pc:inkChg chg="add mod">
          <ac:chgData name="Kokchun Giang" userId="67e2125d-ec8c-4323-9653-9824a2ad815f" providerId="ADAL" clId="{30F6CD24-A25F-0E40-94DE-3B5A761E19E7}" dt="2024-01-28T17:57:37.746" v="472"/>
          <ac:inkMkLst>
            <pc:docMk/>
            <pc:sldMk cId="2303502608" sldId="331"/>
            <ac:inkMk id="422" creationId="{15367171-04E4-3744-47B1-45DF4979FA68}"/>
          </ac:inkMkLst>
        </pc:inkChg>
        <pc:inkChg chg="add mod">
          <ac:chgData name="Kokchun Giang" userId="67e2125d-ec8c-4323-9653-9824a2ad815f" providerId="ADAL" clId="{30F6CD24-A25F-0E40-94DE-3B5A761E19E7}" dt="2024-01-28T17:57:37.746" v="472"/>
          <ac:inkMkLst>
            <pc:docMk/>
            <pc:sldMk cId="2303502608" sldId="331"/>
            <ac:inkMk id="424" creationId="{A1267F93-8477-2143-A23D-9152A237D887}"/>
          </ac:inkMkLst>
        </pc:inkChg>
        <pc:inkChg chg="add mod">
          <ac:chgData name="Kokchun Giang" userId="67e2125d-ec8c-4323-9653-9824a2ad815f" providerId="ADAL" clId="{30F6CD24-A25F-0E40-94DE-3B5A761E19E7}" dt="2024-01-28T17:57:37.746" v="472"/>
          <ac:inkMkLst>
            <pc:docMk/>
            <pc:sldMk cId="2303502608" sldId="331"/>
            <ac:inkMk id="425" creationId="{BF1DF722-0FEB-86F1-CFAE-876662FBC070}"/>
          </ac:inkMkLst>
        </pc:inkChg>
        <pc:inkChg chg="add mod">
          <ac:chgData name="Kokchun Giang" userId="67e2125d-ec8c-4323-9653-9824a2ad815f" providerId="ADAL" clId="{30F6CD24-A25F-0E40-94DE-3B5A761E19E7}" dt="2024-01-28T18:22:46.982" v="880" actId="164"/>
          <ac:inkMkLst>
            <pc:docMk/>
            <pc:sldMk cId="2303502608" sldId="331"/>
            <ac:inkMk id="427" creationId="{AE556DCE-AA78-6574-EF61-FA4DC3F7A987}"/>
          </ac:inkMkLst>
        </pc:inkChg>
        <pc:inkChg chg="add del mod">
          <ac:chgData name="Kokchun Giang" userId="67e2125d-ec8c-4323-9653-9824a2ad815f" providerId="ADAL" clId="{30F6CD24-A25F-0E40-94DE-3B5A761E19E7}" dt="2024-01-28T17:57:49.990" v="479" actId="9405"/>
          <ac:inkMkLst>
            <pc:docMk/>
            <pc:sldMk cId="2303502608" sldId="331"/>
            <ac:inkMk id="428" creationId="{20A2FFFF-FEF7-79F3-B393-F563191CBC61}"/>
          </ac:inkMkLst>
        </pc:inkChg>
        <pc:inkChg chg="add del mod">
          <ac:chgData name="Kokchun Giang" userId="67e2125d-ec8c-4323-9653-9824a2ad815f" providerId="ADAL" clId="{30F6CD24-A25F-0E40-94DE-3B5A761E19E7}" dt="2024-01-28T17:57:49.392" v="478"/>
          <ac:inkMkLst>
            <pc:docMk/>
            <pc:sldMk cId="2303502608" sldId="331"/>
            <ac:inkMk id="429" creationId="{AA3D2033-0912-E39E-C3CA-FDA644051A9C}"/>
          </ac:inkMkLst>
        </pc:inkChg>
        <pc:inkChg chg="add mod">
          <ac:chgData name="Kokchun Giang" userId="67e2125d-ec8c-4323-9653-9824a2ad815f" providerId="ADAL" clId="{30F6CD24-A25F-0E40-94DE-3B5A761E19E7}" dt="2024-01-28T18:22:46.982" v="880" actId="164"/>
          <ac:inkMkLst>
            <pc:docMk/>
            <pc:sldMk cId="2303502608" sldId="331"/>
            <ac:inkMk id="431" creationId="{3380E88B-1922-A633-F917-D9867F572D1C}"/>
          </ac:inkMkLst>
        </pc:inkChg>
        <pc:inkChg chg="add del mod">
          <ac:chgData name="Kokchun Giang" userId="67e2125d-ec8c-4323-9653-9824a2ad815f" providerId="ADAL" clId="{30F6CD24-A25F-0E40-94DE-3B5A761E19E7}" dt="2024-01-28T17:57:53.060" v="484"/>
          <ac:inkMkLst>
            <pc:docMk/>
            <pc:sldMk cId="2303502608" sldId="331"/>
            <ac:inkMk id="432" creationId="{9F7392EB-A550-47D2-3D42-4BD3CE617020}"/>
          </ac:inkMkLst>
        </pc:inkChg>
        <pc:inkChg chg="add mod">
          <ac:chgData name="Kokchun Giang" userId="67e2125d-ec8c-4323-9653-9824a2ad815f" providerId="ADAL" clId="{30F6CD24-A25F-0E40-94DE-3B5A761E19E7}" dt="2024-01-28T18:22:25.405" v="877" actId="164"/>
          <ac:inkMkLst>
            <pc:docMk/>
            <pc:sldMk cId="2303502608" sldId="331"/>
            <ac:inkMk id="434" creationId="{D86B8118-545E-074F-FAAA-EC70E7362E9A}"/>
          </ac:inkMkLst>
        </pc:inkChg>
        <pc:inkChg chg="add mod">
          <ac:chgData name="Kokchun Giang" userId="67e2125d-ec8c-4323-9653-9824a2ad815f" providerId="ADAL" clId="{30F6CD24-A25F-0E40-94DE-3B5A761E19E7}" dt="2024-01-28T17:58:02.179" v="488"/>
          <ac:inkMkLst>
            <pc:docMk/>
            <pc:sldMk cId="2303502608" sldId="331"/>
            <ac:inkMk id="435" creationId="{3E300DE8-2595-B5D1-16BD-33114E6E5EC4}"/>
          </ac:inkMkLst>
        </pc:inkChg>
        <pc:inkChg chg="add mod">
          <ac:chgData name="Kokchun Giang" userId="67e2125d-ec8c-4323-9653-9824a2ad815f" providerId="ADAL" clId="{30F6CD24-A25F-0E40-94DE-3B5A761E19E7}" dt="2024-01-28T17:58:02.179" v="488"/>
          <ac:inkMkLst>
            <pc:docMk/>
            <pc:sldMk cId="2303502608" sldId="331"/>
            <ac:inkMk id="436" creationId="{3164018A-14B5-F657-5705-647F0E3C4E39}"/>
          </ac:inkMkLst>
        </pc:inkChg>
        <pc:inkChg chg="add mod">
          <ac:chgData name="Kokchun Giang" userId="67e2125d-ec8c-4323-9653-9824a2ad815f" providerId="ADAL" clId="{30F6CD24-A25F-0E40-94DE-3B5A761E19E7}" dt="2024-01-28T17:58:07.737" v="496"/>
          <ac:inkMkLst>
            <pc:docMk/>
            <pc:sldMk cId="2303502608" sldId="331"/>
            <ac:inkMk id="438" creationId="{F699D5B8-A114-F268-6237-76DC2FF1D667}"/>
          </ac:inkMkLst>
        </pc:inkChg>
        <pc:inkChg chg="add mod">
          <ac:chgData name="Kokchun Giang" userId="67e2125d-ec8c-4323-9653-9824a2ad815f" providerId="ADAL" clId="{30F6CD24-A25F-0E40-94DE-3B5A761E19E7}" dt="2024-01-28T17:58:07.737" v="496"/>
          <ac:inkMkLst>
            <pc:docMk/>
            <pc:sldMk cId="2303502608" sldId="331"/>
            <ac:inkMk id="439" creationId="{749A380F-C685-28AD-F9FE-4792CA7C0EDD}"/>
          </ac:inkMkLst>
        </pc:inkChg>
        <pc:inkChg chg="add mod">
          <ac:chgData name="Kokchun Giang" userId="67e2125d-ec8c-4323-9653-9824a2ad815f" providerId="ADAL" clId="{30F6CD24-A25F-0E40-94DE-3B5A761E19E7}" dt="2024-01-28T17:58:07.737" v="496"/>
          <ac:inkMkLst>
            <pc:docMk/>
            <pc:sldMk cId="2303502608" sldId="331"/>
            <ac:inkMk id="441" creationId="{B12A23B2-83A1-290A-FAC9-73EE37E8564A}"/>
          </ac:inkMkLst>
        </pc:inkChg>
        <pc:inkChg chg="add mod">
          <ac:chgData name="Kokchun Giang" userId="67e2125d-ec8c-4323-9653-9824a2ad815f" providerId="ADAL" clId="{30F6CD24-A25F-0E40-94DE-3B5A761E19E7}" dt="2024-01-28T17:58:07.737" v="496"/>
          <ac:inkMkLst>
            <pc:docMk/>
            <pc:sldMk cId="2303502608" sldId="331"/>
            <ac:inkMk id="442" creationId="{3FABD76A-5D3E-202D-7D92-9413D1A44F85}"/>
          </ac:inkMkLst>
        </pc:inkChg>
        <pc:inkChg chg="add mod">
          <ac:chgData name="Kokchun Giang" userId="67e2125d-ec8c-4323-9653-9824a2ad815f" providerId="ADAL" clId="{30F6CD24-A25F-0E40-94DE-3B5A761E19E7}" dt="2024-01-28T17:58:07.737" v="496"/>
          <ac:inkMkLst>
            <pc:docMk/>
            <pc:sldMk cId="2303502608" sldId="331"/>
            <ac:inkMk id="443" creationId="{979A6864-2228-B666-80C3-0E436BF64287}"/>
          </ac:inkMkLst>
        </pc:inkChg>
        <pc:inkChg chg="add mod">
          <ac:chgData name="Kokchun Giang" userId="67e2125d-ec8c-4323-9653-9824a2ad815f" providerId="ADAL" clId="{30F6CD24-A25F-0E40-94DE-3B5A761E19E7}" dt="2024-01-28T17:58:07.737" v="496"/>
          <ac:inkMkLst>
            <pc:docMk/>
            <pc:sldMk cId="2303502608" sldId="331"/>
            <ac:inkMk id="444" creationId="{14DE8DB1-C4F6-22CE-E19B-35ABFCC8CCE0}"/>
          </ac:inkMkLst>
        </pc:inkChg>
        <pc:inkChg chg="add mod">
          <ac:chgData name="Kokchun Giang" userId="67e2125d-ec8c-4323-9653-9824a2ad815f" providerId="ADAL" clId="{30F6CD24-A25F-0E40-94DE-3B5A761E19E7}" dt="2024-01-28T17:58:12.598" v="499"/>
          <ac:inkMkLst>
            <pc:docMk/>
            <pc:sldMk cId="2303502608" sldId="331"/>
            <ac:inkMk id="446" creationId="{3D21BE21-12F8-0AEE-E118-D3821782D386}"/>
          </ac:inkMkLst>
        </pc:inkChg>
        <pc:inkChg chg="add mod">
          <ac:chgData name="Kokchun Giang" userId="67e2125d-ec8c-4323-9653-9824a2ad815f" providerId="ADAL" clId="{30F6CD24-A25F-0E40-94DE-3B5A761E19E7}" dt="2024-01-28T17:58:12.598" v="499"/>
          <ac:inkMkLst>
            <pc:docMk/>
            <pc:sldMk cId="2303502608" sldId="331"/>
            <ac:inkMk id="447" creationId="{0D0AC7D4-2B25-8C46-E0FB-A22C3688F8DF}"/>
          </ac:inkMkLst>
        </pc:inkChg>
        <pc:inkChg chg="add mod">
          <ac:chgData name="Kokchun Giang" userId="67e2125d-ec8c-4323-9653-9824a2ad815f" providerId="ADAL" clId="{30F6CD24-A25F-0E40-94DE-3B5A761E19E7}" dt="2024-01-28T17:49:53.997" v="203"/>
          <ac:inkMkLst>
            <pc:docMk/>
            <pc:sldMk cId="2303502608" sldId="331"/>
            <ac:inkMk id="1088" creationId="{A5D6075A-C641-D40F-8E91-039BCF678315}"/>
          </ac:inkMkLst>
        </pc:inkChg>
        <pc:inkChg chg="add mod">
          <ac:chgData name="Kokchun Giang" userId="67e2125d-ec8c-4323-9653-9824a2ad815f" providerId="ADAL" clId="{30F6CD24-A25F-0E40-94DE-3B5A761E19E7}" dt="2024-01-28T17:49:53.997" v="203"/>
          <ac:inkMkLst>
            <pc:docMk/>
            <pc:sldMk cId="2303502608" sldId="331"/>
            <ac:inkMk id="1089" creationId="{3A9A0B0E-77A6-80FC-8444-4DB0A507F02E}"/>
          </ac:inkMkLst>
        </pc:inkChg>
        <pc:inkChg chg="add mod">
          <ac:chgData name="Kokchun Giang" userId="67e2125d-ec8c-4323-9653-9824a2ad815f" providerId="ADAL" clId="{30F6CD24-A25F-0E40-94DE-3B5A761E19E7}" dt="2024-01-28T17:49:53.997" v="203"/>
          <ac:inkMkLst>
            <pc:docMk/>
            <pc:sldMk cId="2303502608" sldId="331"/>
            <ac:inkMk id="1090" creationId="{C0320A33-5A06-C32C-7CE3-06F1CE60B655}"/>
          </ac:inkMkLst>
        </pc:inkChg>
        <pc:inkChg chg="add mod">
          <ac:chgData name="Kokchun Giang" userId="67e2125d-ec8c-4323-9653-9824a2ad815f" providerId="ADAL" clId="{30F6CD24-A25F-0E40-94DE-3B5A761E19E7}" dt="2024-01-28T17:49:53.997" v="203"/>
          <ac:inkMkLst>
            <pc:docMk/>
            <pc:sldMk cId="2303502608" sldId="331"/>
            <ac:inkMk id="1091" creationId="{F4BFC50C-5116-D4CB-5D36-B804CEB14E9D}"/>
          </ac:inkMkLst>
        </pc:inkChg>
        <pc:inkChg chg="add mod">
          <ac:chgData name="Kokchun Giang" userId="67e2125d-ec8c-4323-9653-9824a2ad815f" providerId="ADAL" clId="{30F6CD24-A25F-0E40-94DE-3B5A761E19E7}" dt="2024-01-28T17:49:53.997" v="203"/>
          <ac:inkMkLst>
            <pc:docMk/>
            <pc:sldMk cId="2303502608" sldId="331"/>
            <ac:inkMk id="1092" creationId="{05C2133A-ACDC-52DD-3DB5-B9B6EA7EC19E}"/>
          </ac:inkMkLst>
        </pc:inkChg>
        <pc:inkChg chg="add mod">
          <ac:chgData name="Kokchun Giang" userId="67e2125d-ec8c-4323-9653-9824a2ad815f" providerId="ADAL" clId="{30F6CD24-A25F-0E40-94DE-3B5A761E19E7}" dt="2024-01-28T17:49:53.997" v="203"/>
          <ac:inkMkLst>
            <pc:docMk/>
            <pc:sldMk cId="2303502608" sldId="331"/>
            <ac:inkMk id="1093" creationId="{F7048EA3-376F-33AE-1E4D-9EA040AA06FF}"/>
          </ac:inkMkLst>
        </pc:inkChg>
        <pc:inkChg chg="add mod">
          <ac:chgData name="Kokchun Giang" userId="67e2125d-ec8c-4323-9653-9824a2ad815f" providerId="ADAL" clId="{30F6CD24-A25F-0E40-94DE-3B5A761E19E7}" dt="2024-01-28T18:20:39.795" v="862" actId="164"/>
          <ac:inkMkLst>
            <pc:docMk/>
            <pc:sldMk cId="2303502608" sldId="331"/>
            <ac:inkMk id="1096" creationId="{86656AEC-C6D2-2654-A4D3-0AD730AA3294}"/>
          </ac:inkMkLst>
        </pc:inkChg>
        <pc:inkChg chg="add mod">
          <ac:chgData name="Kokchun Giang" userId="67e2125d-ec8c-4323-9653-9824a2ad815f" providerId="ADAL" clId="{30F6CD24-A25F-0E40-94DE-3B5A761E19E7}" dt="2024-01-28T18:20:39.795" v="862" actId="164"/>
          <ac:inkMkLst>
            <pc:docMk/>
            <pc:sldMk cId="2303502608" sldId="331"/>
            <ac:inkMk id="1097" creationId="{A48DDC91-C6C1-946F-F9A6-EB901BF14B29}"/>
          </ac:inkMkLst>
        </pc:inkChg>
        <pc:inkChg chg="add mod">
          <ac:chgData name="Kokchun Giang" userId="67e2125d-ec8c-4323-9653-9824a2ad815f" providerId="ADAL" clId="{30F6CD24-A25F-0E40-94DE-3B5A761E19E7}" dt="2024-01-28T18:20:39.795" v="862" actId="164"/>
          <ac:inkMkLst>
            <pc:docMk/>
            <pc:sldMk cId="2303502608" sldId="331"/>
            <ac:inkMk id="1098" creationId="{573CED94-2D1F-2451-6C07-63BEB1BD8A97}"/>
          </ac:inkMkLst>
        </pc:inkChg>
        <pc:inkChg chg="add mod">
          <ac:chgData name="Kokchun Giang" userId="67e2125d-ec8c-4323-9653-9824a2ad815f" providerId="ADAL" clId="{30F6CD24-A25F-0E40-94DE-3B5A761E19E7}" dt="2024-01-28T18:20:39.795" v="862" actId="164"/>
          <ac:inkMkLst>
            <pc:docMk/>
            <pc:sldMk cId="2303502608" sldId="331"/>
            <ac:inkMk id="1099" creationId="{F731A2AF-27F4-6442-980F-B7527D338056}"/>
          </ac:inkMkLst>
        </pc:inkChg>
        <pc:inkChg chg="add mod">
          <ac:chgData name="Kokchun Giang" userId="67e2125d-ec8c-4323-9653-9824a2ad815f" providerId="ADAL" clId="{30F6CD24-A25F-0E40-94DE-3B5A761E19E7}" dt="2024-01-28T18:20:39.795" v="862" actId="164"/>
          <ac:inkMkLst>
            <pc:docMk/>
            <pc:sldMk cId="2303502608" sldId="331"/>
            <ac:inkMk id="1100" creationId="{FA10D8AD-9B14-4A4B-50A6-9FCEFC7D8605}"/>
          </ac:inkMkLst>
        </pc:inkChg>
        <pc:inkChg chg="add del mod">
          <ac:chgData name="Kokchun Giang" userId="67e2125d-ec8c-4323-9653-9824a2ad815f" providerId="ADAL" clId="{30F6CD24-A25F-0E40-94DE-3B5A761E19E7}" dt="2024-01-28T17:49:54.346" v="204" actId="9405"/>
          <ac:inkMkLst>
            <pc:docMk/>
            <pc:sldMk cId="2303502608" sldId="331"/>
            <ac:inkMk id="1101" creationId="{CD60F226-4965-65F7-234D-17CDD24FF79A}"/>
          </ac:inkMkLst>
        </pc:inkChg>
        <pc:inkChg chg="add del mod">
          <ac:chgData name="Kokchun Giang" userId="67e2125d-ec8c-4323-9653-9824a2ad815f" providerId="ADAL" clId="{30F6CD24-A25F-0E40-94DE-3B5A761E19E7}" dt="2024-01-28T17:49:53.997" v="203"/>
          <ac:inkMkLst>
            <pc:docMk/>
            <pc:sldMk cId="2303502608" sldId="331"/>
            <ac:inkMk id="1102" creationId="{3FBEAF61-D57A-A68F-CFE6-F4672C2FC436}"/>
          </ac:inkMkLst>
        </pc:inkChg>
        <pc:inkChg chg="add del">
          <ac:chgData name="Kokchun Giang" userId="67e2125d-ec8c-4323-9653-9824a2ad815f" providerId="ADAL" clId="{30F6CD24-A25F-0E40-94DE-3B5A761E19E7}" dt="2024-01-28T17:49:53.765" v="200" actId="9405"/>
          <ac:inkMkLst>
            <pc:docMk/>
            <pc:sldMk cId="2303502608" sldId="331"/>
            <ac:inkMk id="1103" creationId="{6C2A9AAD-12CB-66B0-426F-F6DD28D2F90A}"/>
          </ac:inkMkLst>
        </pc:inkChg>
        <pc:inkChg chg="add del">
          <ac:chgData name="Kokchun Giang" userId="67e2125d-ec8c-4323-9653-9824a2ad815f" providerId="ADAL" clId="{30F6CD24-A25F-0E40-94DE-3B5A761E19E7}" dt="2024-01-28T17:49:53.514" v="199" actId="9405"/>
          <ac:inkMkLst>
            <pc:docMk/>
            <pc:sldMk cId="2303502608" sldId="331"/>
            <ac:inkMk id="1104" creationId="{26F51381-1C61-38AE-7489-ADFE660E8C56}"/>
          </ac:inkMkLst>
        </pc:inkChg>
        <pc:inkChg chg="add mod">
          <ac:chgData name="Kokchun Giang" userId="67e2125d-ec8c-4323-9653-9824a2ad815f" providerId="ADAL" clId="{30F6CD24-A25F-0E40-94DE-3B5A761E19E7}" dt="2024-01-28T17:49:57.388" v="212"/>
          <ac:inkMkLst>
            <pc:docMk/>
            <pc:sldMk cId="2303502608" sldId="331"/>
            <ac:inkMk id="1106" creationId="{09ADB699-3977-BD11-6B3F-33311BB557E4}"/>
          </ac:inkMkLst>
        </pc:inkChg>
        <pc:inkChg chg="add mod">
          <ac:chgData name="Kokchun Giang" userId="67e2125d-ec8c-4323-9653-9824a2ad815f" providerId="ADAL" clId="{30F6CD24-A25F-0E40-94DE-3B5A761E19E7}" dt="2024-01-28T17:49:57.388" v="212"/>
          <ac:inkMkLst>
            <pc:docMk/>
            <pc:sldMk cId="2303502608" sldId="331"/>
            <ac:inkMk id="1107" creationId="{53E9A48C-C30C-98C4-2788-ACDD24E49753}"/>
          </ac:inkMkLst>
        </pc:inkChg>
        <pc:inkChg chg="add mod">
          <ac:chgData name="Kokchun Giang" userId="67e2125d-ec8c-4323-9653-9824a2ad815f" providerId="ADAL" clId="{30F6CD24-A25F-0E40-94DE-3B5A761E19E7}" dt="2024-01-28T17:49:57.388" v="212"/>
          <ac:inkMkLst>
            <pc:docMk/>
            <pc:sldMk cId="2303502608" sldId="331"/>
            <ac:inkMk id="1108" creationId="{8E4921FD-7F80-34F8-6510-ECDFA4D64D5D}"/>
          </ac:inkMkLst>
        </pc:inkChg>
        <pc:inkChg chg="add mod">
          <ac:chgData name="Kokchun Giang" userId="67e2125d-ec8c-4323-9653-9824a2ad815f" providerId="ADAL" clId="{30F6CD24-A25F-0E40-94DE-3B5A761E19E7}" dt="2024-01-28T17:49:57.388" v="212"/>
          <ac:inkMkLst>
            <pc:docMk/>
            <pc:sldMk cId="2303502608" sldId="331"/>
            <ac:inkMk id="1109" creationId="{31FB42A4-88D7-6747-7C54-7B001CC2D359}"/>
          </ac:inkMkLst>
        </pc:inkChg>
        <pc:inkChg chg="add mod">
          <ac:chgData name="Kokchun Giang" userId="67e2125d-ec8c-4323-9653-9824a2ad815f" providerId="ADAL" clId="{30F6CD24-A25F-0E40-94DE-3B5A761E19E7}" dt="2024-01-28T17:49:57.388" v="212"/>
          <ac:inkMkLst>
            <pc:docMk/>
            <pc:sldMk cId="2303502608" sldId="331"/>
            <ac:inkMk id="1110" creationId="{DF8F4E51-0778-012A-7BA2-E90F5B266F68}"/>
          </ac:inkMkLst>
        </pc:inkChg>
        <pc:inkChg chg="add mod">
          <ac:chgData name="Kokchun Giang" userId="67e2125d-ec8c-4323-9653-9824a2ad815f" providerId="ADAL" clId="{30F6CD24-A25F-0E40-94DE-3B5A761E19E7}" dt="2024-01-28T17:49:57.388" v="212"/>
          <ac:inkMkLst>
            <pc:docMk/>
            <pc:sldMk cId="2303502608" sldId="331"/>
            <ac:inkMk id="1111" creationId="{DD13E1D0-686E-25BF-4128-0F6476AAC3EC}"/>
          </ac:inkMkLst>
        </pc:inkChg>
        <pc:inkChg chg="add mod">
          <ac:chgData name="Kokchun Giang" userId="67e2125d-ec8c-4323-9653-9824a2ad815f" providerId="ADAL" clId="{30F6CD24-A25F-0E40-94DE-3B5A761E19E7}" dt="2024-01-28T17:49:57.388" v="212"/>
          <ac:inkMkLst>
            <pc:docMk/>
            <pc:sldMk cId="2303502608" sldId="331"/>
            <ac:inkMk id="1112" creationId="{AB068059-C87A-C321-9265-E224A81387E3}"/>
          </ac:inkMkLst>
        </pc:inkChg>
        <pc:inkChg chg="add mod">
          <ac:chgData name="Kokchun Giang" userId="67e2125d-ec8c-4323-9653-9824a2ad815f" providerId="ADAL" clId="{30F6CD24-A25F-0E40-94DE-3B5A761E19E7}" dt="2024-01-28T17:50:48.697" v="224"/>
          <ac:inkMkLst>
            <pc:docMk/>
            <pc:sldMk cId="2303502608" sldId="331"/>
            <ac:inkMk id="1114" creationId="{F12F8703-9226-9162-71F2-87FFE5397034}"/>
          </ac:inkMkLst>
        </pc:inkChg>
        <pc:inkChg chg="add mod">
          <ac:chgData name="Kokchun Giang" userId="67e2125d-ec8c-4323-9653-9824a2ad815f" providerId="ADAL" clId="{30F6CD24-A25F-0E40-94DE-3B5A761E19E7}" dt="2024-01-28T17:50:48.697" v="224"/>
          <ac:inkMkLst>
            <pc:docMk/>
            <pc:sldMk cId="2303502608" sldId="331"/>
            <ac:inkMk id="1115" creationId="{138A368A-6104-6627-CB5A-EFD75E416C01}"/>
          </ac:inkMkLst>
        </pc:inkChg>
        <pc:inkChg chg="add mod">
          <ac:chgData name="Kokchun Giang" userId="67e2125d-ec8c-4323-9653-9824a2ad815f" providerId="ADAL" clId="{30F6CD24-A25F-0E40-94DE-3B5A761E19E7}" dt="2024-01-28T17:50:48.697" v="224"/>
          <ac:inkMkLst>
            <pc:docMk/>
            <pc:sldMk cId="2303502608" sldId="331"/>
            <ac:inkMk id="1116" creationId="{7943E614-6D3F-1F49-8904-4E60CC2DCD4F}"/>
          </ac:inkMkLst>
        </pc:inkChg>
        <pc:inkChg chg="add mod">
          <ac:chgData name="Kokchun Giang" userId="67e2125d-ec8c-4323-9653-9824a2ad815f" providerId="ADAL" clId="{30F6CD24-A25F-0E40-94DE-3B5A761E19E7}" dt="2024-01-28T17:50:48.697" v="224"/>
          <ac:inkMkLst>
            <pc:docMk/>
            <pc:sldMk cId="2303502608" sldId="331"/>
            <ac:inkMk id="1117" creationId="{D9207A41-BC1F-E564-B866-0109E5A5B5A0}"/>
          </ac:inkMkLst>
        </pc:inkChg>
        <pc:inkChg chg="add mod">
          <ac:chgData name="Kokchun Giang" userId="67e2125d-ec8c-4323-9653-9824a2ad815f" providerId="ADAL" clId="{30F6CD24-A25F-0E40-94DE-3B5A761E19E7}" dt="2024-01-28T17:50:48.697" v="224"/>
          <ac:inkMkLst>
            <pc:docMk/>
            <pc:sldMk cId="2303502608" sldId="331"/>
            <ac:inkMk id="1118" creationId="{91BAFE1F-8C05-AFDD-134F-B3E06B7CE0FF}"/>
          </ac:inkMkLst>
        </pc:inkChg>
        <pc:inkChg chg="add mod">
          <ac:chgData name="Kokchun Giang" userId="67e2125d-ec8c-4323-9653-9824a2ad815f" providerId="ADAL" clId="{30F6CD24-A25F-0E40-94DE-3B5A761E19E7}" dt="2024-01-28T17:50:48.697" v="224"/>
          <ac:inkMkLst>
            <pc:docMk/>
            <pc:sldMk cId="2303502608" sldId="331"/>
            <ac:inkMk id="1119" creationId="{79F5FE3B-04F9-4961-0DB8-8F039D616E2D}"/>
          </ac:inkMkLst>
        </pc:inkChg>
        <pc:inkChg chg="add mod">
          <ac:chgData name="Kokchun Giang" userId="67e2125d-ec8c-4323-9653-9824a2ad815f" providerId="ADAL" clId="{30F6CD24-A25F-0E40-94DE-3B5A761E19E7}" dt="2024-01-28T17:50:48.697" v="224"/>
          <ac:inkMkLst>
            <pc:docMk/>
            <pc:sldMk cId="2303502608" sldId="331"/>
            <ac:inkMk id="1120" creationId="{EAF141E5-8C2D-0148-33E9-23A174FDE3FC}"/>
          </ac:inkMkLst>
        </pc:inkChg>
        <pc:inkChg chg="add mod">
          <ac:chgData name="Kokchun Giang" userId="67e2125d-ec8c-4323-9653-9824a2ad815f" providerId="ADAL" clId="{30F6CD24-A25F-0E40-94DE-3B5A761E19E7}" dt="2024-01-28T17:50:48.697" v="224"/>
          <ac:inkMkLst>
            <pc:docMk/>
            <pc:sldMk cId="2303502608" sldId="331"/>
            <ac:inkMk id="1121" creationId="{D0FFD1B3-6909-ADB1-7A0C-9290EA2204D6}"/>
          </ac:inkMkLst>
        </pc:inkChg>
        <pc:inkChg chg="add mod">
          <ac:chgData name="Kokchun Giang" userId="67e2125d-ec8c-4323-9653-9824a2ad815f" providerId="ADAL" clId="{30F6CD24-A25F-0E40-94DE-3B5A761E19E7}" dt="2024-01-28T17:50:48.697" v="224"/>
          <ac:inkMkLst>
            <pc:docMk/>
            <pc:sldMk cId="2303502608" sldId="331"/>
            <ac:inkMk id="1122" creationId="{87B94B67-E192-7BC9-E15E-CD6CDF7CD9B7}"/>
          </ac:inkMkLst>
        </pc:inkChg>
        <pc:inkChg chg="add mod">
          <ac:chgData name="Kokchun Giang" userId="67e2125d-ec8c-4323-9653-9824a2ad815f" providerId="ADAL" clId="{30F6CD24-A25F-0E40-94DE-3B5A761E19E7}" dt="2024-01-28T17:50:48.697" v="224"/>
          <ac:inkMkLst>
            <pc:docMk/>
            <pc:sldMk cId="2303502608" sldId="331"/>
            <ac:inkMk id="1123" creationId="{2F025740-C572-A47F-FC6D-D8E6EBE546DD}"/>
          </ac:inkMkLst>
        </pc:inkChg>
        <pc:inkChg chg="add mod">
          <ac:chgData name="Kokchun Giang" userId="67e2125d-ec8c-4323-9653-9824a2ad815f" providerId="ADAL" clId="{30F6CD24-A25F-0E40-94DE-3B5A761E19E7}" dt="2024-01-28T18:21:01.732" v="866" actId="164"/>
          <ac:inkMkLst>
            <pc:docMk/>
            <pc:sldMk cId="2303502608" sldId="331"/>
            <ac:inkMk id="1124" creationId="{83058916-7CB0-1FB0-0F2E-DFCA7DFB51F4}"/>
          </ac:inkMkLst>
        </pc:inkChg>
        <pc:inkChg chg="add mod">
          <ac:chgData name="Kokchun Giang" userId="67e2125d-ec8c-4323-9653-9824a2ad815f" providerId="ADAL" clId="{30F6CD24-A25F-0E40-94DE-3B5A761E19E7}" dt="2024-01-28T18:21:06.614" v="867" actId="164"/>
          <ac:inkMkLst>
            <pc:docMk/>
            <pc:sldMk cId="2303502608" sldId="331"/>
            <ac:inkMk id="1126" creationId="{27428D57-2F6F-B151-600E-B373D2A7C0FB}"/>
          </ac:inkMkLst>
        </pc:inkChg>
        <pc:inkChg chg="add mod">
          <ac:chgData name="Kokchun Giang" userId="67e2125d-ec8c-4323-9653-9824a2ad815f" providerId="ADAL" clId="{30F6CD24-A25F-0E40-94DE-3B5A761E19E7}" dt="2024-01-28T17:51:02.413" v="238"/>
          <ac:inkMkLst>
            <pc:docMk/>
            <pc:sldMk cId="2303502608" sldId="331"/>
            <ac:inkMk id="1127" creationId="{64EBDF7D-D7AD-2B6E-05CF-B619267CA80F}"/>
          </ac:inkMkLst>
        </pc:inkChg>
        <pc:inkChg chg="add mod">
          <ac:chgData name="Kokchun Giang" userId="67e2125d-ec8c-4323-9653-9824a2ad815f" providerId="ADAL" clId="{30F6CD24-A25F-0E40-94DE-3B5A761E19E7}" dt="2024-01-28T17:51:02.413" v="238"/>
          <ac:inkMkLst>
            <pc:docMk/>
            <pc:sldMk cId="2303502608" sldId="331"/>
            <ac:inkMk id="1128" creationId="{48C4F082-B68D-1F75-61CC-92EDFAAFEA25}"/>
          </ac:inkMkLst>
        </pc:inkChg>
        <pc:inkChg chg="add mod">
          <ac:chgData name="Kokchun Giang" userId="67e2125d-ec8c-4323-9653-9824a2ad815f" providerId="ADAL" clId="{30F6CD24-A25F-0E40-94DE-3B5A761E19E7}" dt="2024-01-28T17:51:02.413" v="238"/>
          <ac:inkMkLst>
            <pc:docMk/>
            <pc:sldMk cId="2303502608" sldId="331"/>
            <ac:inkMk id="1129" creationId="{0453D8F4-0111-C483-02A3-251903FE06E0}"/>
          </ac:inkMkLst>
        </pc:inkChg>
        <pc:inkChg chg="add mod">
          <ac:chgData name="Kokchun Giang" userId="67e2125d-ec8c-4323-9653-9824a2ad815f" providerId="ADAL" clId="{30F6CD24-A25F-0E40-94DE-3B5A761E19E7}" dt="2024-01-28T17:51:02.413" v="238"/>
          <ac:inkMkLst>
            <pc:docMk/>
            <pc:sldMk cId="2303502608" sldId="331"/>
            <ac:inkMk id="1130" creationId="{BD1882AA-5E5D-C090-5366-CD7375D4CEB8}"/>
          </ac:inkMkLst>
        </pc:inkChg>
        <pc:inkChg chg="add mod">
          <ac:chgData name="Kokchun Giang" userId="67e2125d-ec8c-4323-9653-9824a2ad815f" providerId="ADAL" clId="{30F6CD24-A25F-0E40-94DE-3B5A761E19E7}" dt="2024-01-28T17:51:02.413" v="238"/>
          <ac:inkMkLst>
            <pc:docMk/>
            <pc:sldMk cId="2303502608" sldId="331"/>
            <ac:inkMk id="1131" creationId="{8D6D91F3-0CF4-8D20-5DCB-3EB93DEDF691}"/>
          </ac:inkMkLst>
        </pc:inkChg>
        <pc:inkChg chg="add mod">
          <ac:chgData name="Kokchun Giang" userId="67e2125d-ec8c-4323-9653-9824a2ad815f" providerId="ADAL" clId="{30F6CD24-A25F-0E40-94DE-3B5A761E19E7}" dt="2024-01-28T17:51:02.413" v="238"/>
          <ac:inkMkLst>
            <pc:docMk/>
            <pc:sldMk cId="2303502608" sldId="331"/>
            <ac:inkMk id="1132" creationId="{AEDB18A3-E7CD-C4BC-F144-177E50054BC2}"/>
          </ac:inkMkLst>
        </pc:inkChg>
        <pc:inkChg chg="add mod">
          <ac:chgData name="Kokchun Giang" userId="67e2125d-ec8c-4323-9653-9824a2ad815f" providerId="ADAL" clId="{30F6CD24-A25F-0E40-94DE-3B5A761E19E7}" dt="2024-01-28T17:51:02.413" v="238"/>
          <ac:inkMkLst>
            <pc:docMk/>
            <pc:sldMk cId="2303502608" sldId="331"/>
            <ac:inkMk id="1133" creationId="{9B70AD02-9586-4CA0-6F82-D3611BB71E44}"/>
          </ac:inkMkLst>
        </pc:inkChg>
        <pc:inkChg chg="add mod">
          <ac:chgData name="Kokchun Giang" userId="67e2125d-ec8c-4323-9653-9824a2ad815f" providerId="ADAL" clId="{30F6CD24-A25F-0E40-94DE-3B5A761E19E7}" dt="2024-01-28T17:51:02.413" v="238"/>
          <ac:inkMkLst>
            <pc:docMk/>
            <pc:sldMk cId="2303502608" sldId="331"/>
            <ac:inkMk id="1134" creationId="{7E80132B-20A5-817B-AC5C-E1EEC7423A79}"/>
          </ac:inkMkLst>
        </pc:inkChg>
        <pc:inkChg chg="add mod">
          <ac:chgData name="Kokchun Giang" userId="67e2125d-ec8c-4323-9653-9824a2ad815f" providerId="ADAL" clId="{30F6CD24-A25F-0E40-94DE-3B5A761E19E7}" dt="2024-01-28T17:51:02.413" v="238"/>
          <ac:inkMkLst>
            <pc:docMk/>
            <pc:sldMk cId="2303502608" sldId="331"/>
            <ac:inkMk id="1135" creationId="{2686C384-6E30-4622-CC22-74D54B3125FB}"/>
          </ac:inkMkLst>
        </pc:inkChg>
        <pc:inkChg chg="add mod">
          <ac:chgData name="Kokchun Giang" userId="67e2125d-ec8c-4323-9653-9824a2ad815f" providerId="ADAL" clId="{30F6CD24-A25F-0E40-94DE-3B5A761E19E7}" dt="2024-01-28T17:51:02.413" v="238"/>
          <ac:inkMkLst>
            <pc:docMk/>
            <pc:sldMk cId="2303502608" sldId="331"/>
            <ac:inkMk id="1136" creationId="{316787A6-13AD-2B9A-4D06-1D8020D63070}"/>
          </ac:inkMkLst>
        </pc:inkChg>
        <pc:inkChg chg="add mod">
          <ac:chgData name="Kokchun Giang" userId="67e2125d-ec8c-4323-9653-9824a2ad815f" providerId="ADAL" clId="{30F6CD24-A25F-0E40-94DE-3B5A761E19E7}" dt="2024-01-28T17:51:02.413" v="238"/>
          <ac:inkMkLst>
            <pc:docMk/>
            <pc:sldMk cId="2303502608" sldId="331"/>
            <ac:inkMk id="1137" creationId="{FEFD7ADC-ECCA-FEE4-5FC1-48E1819CBEEC}"/>
          </ac:inkMkLst>
        </pc:inkChg>
        <pc:inkChg chg="add mod">
          <ac:chgData name="Kokchun Giang" userId="67e2125d-ec8c-4323-9653-9824a2ad815f" providerId="ADAL" clId="{30F6CD24-A25F-0E40-94DE-3B5A761E19E7}" dt="2024-01-28T17:51:02.413" v="238"/>
          <ac:inkMkLst>
            <pc:docMk/>
            <pc:sldMk cId="2303502608" sldId="331"/>
            <ac:inkMk id="1138" creationId="{AAF033B4-2A61-9252-3A10-B9FAC92D2BA9}"/>
          </ac:inkMkLst>
        </pc:inkChg>
        <pc:inkChg chg="add del mod">
          <ac:chgData name="Kokchun Giang" userId="67e2125d-ec8c-4323-9653-9824a2ad815f" providerId="ADAL" clId="{30F6CD24-A25F-0E40-94DE-3B5A761E19E7}" dt="2024-01-28T17:52:05.482" v="304"/>
          <ac:inkMkLst>
            <pc:docMk/>
            <pc:sldMk cId="2303502608" sldId="331"/>
            <ac:inkMk id="1140" creationId="{A5494E17-524A-8755-591E-1F6B20CEC85F}"/>
          </ac:inkMkLst>
        </pc:inkChg>
        <pc:inkChg chg="add del mod">
          <ac:chgData name="Kokchun Giang" userId="67e2125d-ec8c-4323-9653-9824a2ad815f" providerId="ADAL" clId="{30F6CD24-A25F-0E40-94DE-3B5A761E19E7}" dt="2024-01-28T17:52:05.483" v="305"/>
          <ac:inkMkLst>
            <pc:docMk/>
            <pc:sldMk cId="2303502608" sldId="331"/>
            <ac:inkMk id="1141" creationId="{9DF26FB6-648D-1ECB-0AFA-824A2BB6D1DB}"/>
          </ac:inkMkLst>
        </pc:inkChg>
        <pc:inkChg chg="add del mod">
          <ac:chgData name="Kokchun Giang" userId="67e2125d-ec8c-4323-9653-9824a2ad815f" providerId="ADAL" clId="{30F6CD24-A25F-0E40-94DE-3B5A761E19E7}" dt="2024-01-28T17:52:05.479" v="302"/>
          <ac:inkMkLst>
            <pc:docMk/>
            <pc:sldMk cId="2303502608" sldId="331"/>
            <ac:inkMk id="1142" creationId="{467EA535-57ED-1AC9-59B9-07FF32133AF8}"/>
          </ac:inkMkLst>
        </pc:inkChg>
        <pc:inkChg chg="add del mod">
          <ac:chgData name="Kokchun Giang" userId="67e2125d-ec8c-4323-9653-9824a2ad815f" providerId="ADAL" clId="{30F6CD24-A25F-0E40-94DE-3B5A761E19E7}" dt="2024-01-28T17:52:05.480" v="303"/>
          <ac:inkMkLst>
            <pc:docMk/>
            <pc:sldMk cId="2303502608" sldId="331"/>
            <ac:inkMk id="1143" creationId="{82F59966-A91C-833A-2E5C-AC85AA0B92C6}"/>
          </ac:inkMkLst>
        </pc:inkChg>
        <pc:inkChg chg="add del mod">
          <ac:chgData name="Kokchun Giang" userId="67e2125d-ec8c-4323-9653-9824a2ad815f" providerId="ADAL" clId="{30F6CD24-A25F-0E40-94DE-3B5A761E19E7}" dt="2024-01-28T17:52:05.484" v="306"/>
          <ac:inkMkLst>
            <pc:docMk/>
            <pc:sldMk cId="2303502608" sldId="331"/>
            <ac:inkMk id="1144" creationId="{01CF0520-362A-D72B-6276-16EE2D397794}"/>
          </ac:inkMkLst>
        </pc:inkChg>
        <pc:inkChg chg="add del mod">
          <ac:chgData name="Kokchun Giang" userId="67e2125d-ec8c-4323-9653-9824a2ad815f" providerId="ADAL" clId="{30F6CD24-A25F-0E40-94DE-3B5A761E19E7}" dt="2024-01-28T17:51:55.757" v="296" actId="478"/>
          <ac:inkMkLst>
            <pc:docMk/>
            <pc:sldMk cId="2303502608" sldId="331"/>
            <ac:inkMk id="1147" creationId="{D55BDABF-FABD-A730-13C6-56226243D0F3}"/>
          </ac:inkMkLst>
        </pc:inkChg>
        <pc:inkChg chg="add del mod">
          <ac:chgData name="Kokchun Giang" userId="67e2125d-ec8c-4323-9653-9824a2ad815f" providerId="ADAL" clId="{30F6CD24-A25F-0E40-94DE-3B5A761E19E7}" dt="2024-01-28T17:51:14.274" v="249"/>
          <ac:inkMkLst>
            <pc:docMk/>
            <pc:sldMk cId="2303502608" sldId="331"/>
            <ac:inkMk id="1149" creationId="{F9A110FA-DD31-37A0-EB69-0FD61394A0F5}"/>
          </ac:inkMkLst>
        </pc:inkChg>
        <pc:inkChg chg="add mod">
          <ac:chgData name="Kokchun Giang" userId="67e2125d-ec8c-4323-9653-9824a2ad815f" providerId="ADAL" clId="{30F6CD24-A25F-0E40-94DE-3B5A761E19E7}" dt="2024-01-28T17:51:16.967" v="253"/>
          <ac:inkMkLst>
            <pc:docMk/>
            <pc:sldMk cId="2303502608" sldId="331"/>
            <ac:inkMk id="1151" creationId="{4392FE6B-9FBC-BFA5-2FD8-A215D74E27D2}"/>
          </ac:inkMkLst>
        </pc:inkChg>
        <pc:inkChg chg="add mod">
          <ac:chgData name="Kokchun Giang" userId="67e2125d-ec8c-4323-9653-9824a2ad815f" providerId="ADAL" clId="{30F6CD24-A25F-0E40-94DE-3B5A761E19E7}" dt="2024-01-28T17:52:01.092" v="301"/>
          <ac:inkMkLst>
            <pc:docMk/>
            <pc:sldMk cId="2303502608" sldId="331"/>
            <ac:inkMk id="1152" creationId="{3CBD553F-1EF0-E8A3-316A-79CFAAFA7719}"/>
          </ac:inkMkLst>
        </pc:inkChg>
        <pc:inkChg chg="add mod">
          <ac:chgData name="Kokchun Giang" userId="67e2125d-ec8c-4323-9653-9824a2ad815f" providerId="ADAL" clId="{30F6CD24-A25F-0E40-94DE-3B5A761E19E7}" dt="2024-01-28T17:52:01.092" v="301"/>
          <ac:inkMkLst>
            <pc:docMk/>
            <pc:sldMk cId="2303502608" sldId="331"/>
            <ac:inkMk id="1153" creationId="{633AF4B7-8B58-877C-DFEC-29564CED91EB}"/>
          </ac:inkMkLst>
        </pc:inkChg>
        <pc:inkChg chg="add mod">
          <ac:chgData name="Kokchun Giang" userId="67e2125d-ec8c-4323-9653-9824a2ad815f" providerId="ADAL" clId="{30F6CD24-A25F-0E40-94DE-3B5A761E19E7}" dt="2024-01-28T17:52:11.262" v="311"/>
          <ac:inkMkLst>
            <pc:docMk/>
            <pc:sldMk cId="2303502608" sldId="331"/>
            <ac:inkMk id="1155" creationId="{2C2A5A12-9395-C666-7C5C-1F15D0C0871E}"/>
          </ac:inkMkLst>
        </pc:inkChg>
        <pc:inkChg chg="add mod">
          <ac:chgData name="Kokchun Giang" userId="67e2125d-ec8c-4323-9653-9824a2ad815f" providerId="ADAL" clId="{30F6CD24-A25F-0E40-94DE-3B5A761E19E7}" dt="2024-01-28T17:52:11.262" v="311"/>
          <ac:inkMkLst>
            <pc:docMk/>
            <pc:sldMk cId="2303502608" sldId="331"/>
            <ac:inkMk id="1156" creationId="{214F5E0E-0AC8-B9EC-9A23-A97E77C6B28B}"/>
          </ac:inkMkLst>
        </pc:inkChg>
        <pc:inkChg chg="add mod">
          <ac:chgData name="Kokchun Giang" userId="67e2125d-ec8c-4323-9653-9824a2ad815f" providerId="ADAL" clId="{30F6CD24-A25F-0E40-94DE-3B5A761E19E7}" dt="2024-01-28T17:52:11.262" v="311"/>
          <ac:inkMkLst>
            <pc:docMk/>
            <pc:sldMk cId="2303502608" sldId="331"/>
            <ac:inkMk id="1157" creationId="{825EBE58-4C0D-29C2-9F75-85B3EA9639D7}"/>
          </ac:inkMkLst>
        </pc:inkChg>
        <pc:inkChg chg="add mod">
          <ac:chgData name="Kokchun Giang" userId="67e2125d-ec8c-4323-9653-9824a2ad815f" providerId="ADAL" clId="{30F6CD24-A25F-0E40-94DE-3B5A761E19E7}" dt="2024-01-28T17:52:11.262" v="311"/>
          <ac:inkMkLst>
            <pc:docMk/>
            <pc:sldMk cId="2303502608" sldId="331"/>
            <ac:inkMk id="1158" creationId="{237F96A8-8AEB-A739-348A-B11D0206C00F}"/>
          </ac:inkMkLst>
        </pc:inkChg>
        <pc:inkChg chg="add mod">
          <ac:chgData name="Kokchun Giang" userId="67e2125d-ec8c-4323-9653-9824a2ad815f" providerId="ADAL" clId="{30F6CD24-A25F-0E40-94DE-3B5A761E19E7}" dt="2024-01-28T18:21:14.408" v="868" actId="164"/>
          <ac:inkMkLst>
            <pc:docMk/>
            <pc:sldMk cId="2303502608" sldId="331"/>
            <ac:inkMk id="1160" creationId="{A7FE3353-657B-283F-357C-29668AFE626B}"/>
          </ac:inkMkLst>
        </pc:inkChg>
        <pc:inkChg chg="add mod">
          <ac:chgData name="Kokchun Giang" userId="67e2125d-ec8c-4323-9653-9824a2ad815f" providerId="ADAL" clId="{30F6CD24-A25F-0E40-94DE-3B5A761E19E7}" dt="2024-01-28T18:21:14.408" v="868" actId="164"/>
          <ac:inkMkLst>
            <pc:docMk/>
            <pc:sldMk cId="2303502608" sldId="331"/>
            <ac:inkMk id="1161" creationId="{5DBAF125-A4F1-D98C-06C4-7C3026C52421}"/>
          </ac:inkMkLst>
        </pc:inkChg>
        <pc:inkChg chg="add mod">
          <ac:chgData name="Kokchun Giang" userId="67e2125d-ec8c-4323-9653-9824a2ad815f" providerId="ADAL" clId="{30F6CD24-A25F-0E40-94DE-3B5A761E19E7}" dt="2024-01-28T18:21:14.408" v="868" actId="164"/>
          <ac:inkMkLst>
            <pc:docMk/>
            <pc:sldMk cId="2303502608" sldId="331"/>
            <ac:inkMk id="1163" creationId="{DBE37D54-329C-8E82-5E71-69F97B862CB1}"/>
          </ac:inkMkLst>
        </pc:inkChg>
        <pc:inkChg chg="add mod">
          <ac:chgData name="Kokchun Giang" userId="67e2125d-ec8c-4323-9653-9824a2ad815f" providerId="ADAL" clId="{30F6CD24-A25F-0E40-94DE-3B5A761E19E7}" dt="2024-01-28T18:21:14.408" v="868" actId="164"/>
          <ac:inkMkLst>
            <pc:docMk/>
            <pc:sldMk cId="2303502608" sldId="331"/>
            <ac:inkMk id="1164" creationId="{81173B02-BCB8-DA6C-7E3A-63D2F03431DF}"/>
          </ac:inkMkLst>
        </pc:inkChg>
        <pc:inkChg chg="add mod">
          <ac:chgData name="Kokchun Giang" userId="67e2125d-ec8c-4323-9653-9824a2ad815f" providerId="ADAL" clId="{30F6CD24-A25F-0E40-94DE-3B5A761E19E7}" dt="2024-01-28T18:21:14.408" v="868" actId="164"/>
          <ac:inkMkLst>
            <pc:docMk/>
            <pc:sldMk cId="2303502608" sldId="331"/>
            <ac:inkMk id="1166" creationId="{498F3802-2FAF-5025-F2CC-54BC7899F38C}"/>
          </ac:inkMkLst>
        </pc:inkChg>
        <pc:inkChg chg="add mod">
          <ac:chgData name="Kokchun Giang" userId="67e2125d-ec8c-4323-9653-9824a2ad815f" providerId="ADAL" clId="{30F6CD24-A25F-0E40-94DE-3B5A761E19E7}" dt="2024-01-28T18:21:14.408" v="868" actId="164"/>
          <ac:inkMkLst>
            <pc:docMk/>
            <pc:sldMk cId="2303502608" sldId="331"/>
            <ac:inkMk id="1168" creationId="{6BCA7A76-138E-37D9-34EB-A7A8729A569B}"/>
          </ac:inkMkLst>
        </pc:inkChg>
        <pc:inkChg chg="add mod">
          <ac:chgData name="Kokchun Giang" userId="67e2125d-ec8c-4323-9653-9824a2ad815f" providerId="ADAL" clId="{30F6CD24-A25F-0E40-94DE-3B5A761E19E7}" dt="2024-01-28T18:21:14.408" v="868" actId="164"/>
          <ac:inkMkLst>
            <pc:docMk/>
            <pc:sldMk cId="2303502608" sldId="331"/>
            <ac:inkMk id="1169" creationId="{77382706-39CA-1444-B2DB-564D45CA66CA}"/>
          </ac:inkMkLst>
        </pc:inkChg>
        <pc:inkChg chg="add mod">
          <ac:chgData name="Kokchun Giang" userId="67e2125d-ec8c-4323-9653-9824a2ad815f" providerId="ADAL" clId="{30F6CD24-A25F-0E40-94DE-3B5A761E19E7}" dt="2024-01-28T18:21:14.408" v="868" actId="164"/>
          <ac:inkMkLst>
            <pc:docMk/>
            <pc:sldMk cId="2303502608" sldId="331"/>
            <ac:inkMk id="1170" creationId="{01217060-7CFF-AD1B-E3A2-45EEEA0F94C2}"/>
          </ac:inkMkLst>
        </pc:inkChg>
        <pc:inkChg chg="add mod">
          <ac:chgData name="Kokchun Giang" userId="67e2125d-ec8c-4323-9653-9824a2ad815f" providerId="ADAL" clId="{30F6CD24-A25F-0E40-94DE-3B5A761E19E7}" dt="2024-01-28T18:21:14.408" v="868" actId="164"/>
          <ac:inkMkLst>
            <pc:docMk/>
            <pc:sldMk cId="2303502608" sldId="331"/>
            <ac:inkMk id="1171" creationId="{577E7C94-BEB7-0E3E-7933-5F2549AEBEE9}"/>
          </ac:inkMkLst>
        </pc:inkChg>
        <pc:inkChg chg="add mod">
          <ac:chgData name="Kokchun Giang" userId="67e2125d-ec8c-4323-9653-9824a2ad815f" providerId="ADAL" clId="{30F6CD24-A25F-0E40-94DE-3B5A761E19E7}" dt="2024-01-28T18:21:14.408" v="868" actId="164"/>
          <ac:inkMkLst>
            <pc:docMk/>
            <pc:sldMk cId="2303502608" sldId="331"/>
            <ac:inkMk id="1172" creationId="{32860093-CAAC-D66B-DBCD-4B1F9A2652D9}"/>
          </ac:inkMkLst>
        </pc:inkChg>
        <pc:inkChg chg="add del">
          <ac:chgData name="Kokchun Giang" userId="67e2125d-ec8c-4323-9653-9824a2ad815f" providerId="ADAL" clId="{30F6CD24-A25F-0E40-94DE-3B5A761E19E7}" dt="2024-01-28T17:52:22.038" v="327" actId="9405"/>
          <ac:inkMkLst>
            <pc:docMk/>
            <pc:sldMk cId="2303502608" sldId="331"/>
            <ac:inkMk id="1173" creationId="{DBD334BD-8063-1476-1711-802CCE1C4ABD}"/>
          </ac:inkMkLst>
        </pc:inkChg>
        <pc:inkChg chg="add del">
          <ac:chgData name="Kokchun Giang" userId="67e2125d-ec8c-4323-9653-9824a2ad815f" providerId="ADAL" clId="{30F6CD24-A25F-0E40-94DE-3B5A761E19E7}" dt="2024-01-28T17:52:21.628" v="326"/>
          <ac:inkMkLst>
            <pc:docMk/>
            <pc:sldMk cId="2303502608" sldId="331"/>
            <ac:inkMk id="1174" creationId="{6E0CF2EB-1C98-82F1-69C8-ECB5D1E5DA58}"/>
          </ac:inkMkLst>
        </pc:inkChg>
        <pc:inkChg chg="add mod">
          <ac:chgData name="Kokchun Giang" userId="67e2125d-ec8c-4323-9653-9824a2ad815f" providerId="ADAL" clId="{30F6CD24-A25F-0E40-94DE-3B5A761E19E7}" dt="2024-01-28T17:52:33.340" v="346"/>
          <ac:inkMkLst>
            <pc:docMk/>
            <pc:sldMk cId="2303502608" sldId="331"/>
            <ac:inkMk id="1176" creationId="{56A005CE-345E-EA76-0F00-E74AC29E7A22}"/>
          </ac:inkMkLst>
        </pc:inkChg>
        <pc:inkChg chg="add mod">
          <ac:chgData name="Kokchun Giang" userId="67e2125d-ec8c-4323-9653-9824a2ad815f" providerId="ADAL" clId="{30F6CD24-A25F-0E40-94DE-3B5A761E19E7}" dt="2024-01-28T17:52:33.340" v="346"/>
          <ac:inkMkLst>
            <pc:docMk/>
            <pc:sldMk cId="2303502608" sldId="331"/>
            <ac:inkMk id="1177" creationId="{93298038-2B27-84CE-F47C-F294BFA5F434}"/>
          </ac:inkMkLst>
        </pc:inkChg>
        <pc:inkChg chg="add mod">
          <ac:chgData name="Kokchun Giang" userId="67e2125d-ec8c-4323-9653-9824a2ad815f" providerId="ADAL" clId="{30F6CD24-A25F-0E40-94DE-3B5A761E19E7}" dt="2024-01-28T17:52:33.340" v="346"/>
          <ac:inkMkLst>
            <pc:docMk/>
            <pc:sldMk cId="2303502608" sldId="331"/>
            <ac:inkMk id="1178" creationId="{1A1761EF-D4B6-3659-4734-069AC2248671}"/>
          </ac:inkMkLst>
        </pc:inkChg>
        <pc:inkChg chg="add mod">
          <ac:chgData name="Kokchun Giang" userId="67e2125d-ec8c-4323-9653-9824a2ad815f" providerId="ADAL" clId="{30F6CD24-A25F-0E40-94DE-3B5A761E19E7}" dt="2024-01-28T17:52:33.340" v="346"/>
          <ac:inkMkLst>
            <pc:docMk/>
            <pc:sldMk cId="2303502608" sldId="331"/>
            <ac:inkMk id="1179" creationId="{677810BB-0DDC-3DD8-16FC-65E41D2B232E}"/>
          </ac:inkMkLst>
        </pc:inkChg>
        <pc:inkChg chg="add mod">
          <ac:chgData name="Kokchun Giang" userId="67e2125d-ec8c-4323-9653-9824a2ad815f" providerId="ADAL" clId="{30F6CD24-A25F-0E40-94DE-3B5A761E19E7}" dt="2024-01-28T17:52:33.340" v="346"/>
          <ac:inkMkLst>
            <pc:docMk/>
            <pc:sldMk cId="2303502608" sldId="331"/>
            <ac:inkMk id="1180" creationId="{8C2CF37D-8A7B-A23D-C722-1169E3E21925}"/>
          </ac:inkMkLst>
        </pc:inkChg>
        <pc:inkChg chg="add mod">
          <ac:chgData name="Kokchun Giang" userId="67e2125d-ec8c-4323-9653-9824a2ad815f" providerId="ADAL" clId="{30F6CD24-A25F-0E40-94DE-3B5A761E19E7}" dt="2024-01-28T17:52:33.340" v="346"/>
          <ac:inkMkLst>
            <pc:docMk/>
            <pc:sldMk cId="2303502608" sldId="331"/>
            <ac:inkMk id="1181" creationId="{944A4114-5B6F-5C3F-290A-F82307C14BDF}"/>
          </ac:inkMkLst>
        </pc:inkChg>
        <pc:inkChg chg="add mod">
          <ac:chgData name="Kokchun Giang" userId="67e2125d-ec8c-4323-9653-9824a2ad815f" providerId="ADAL" clId="{30F6CD24-A25F-0E40-94DE-3B5A761E19E7}" dt="2024-01-28T17:52:33.340" v="346"/>
          <ac:inkMkLst>
            <pc:docMk/>
            <pc:sldMk cId="2303502608" sldId="331"/>
            <ac:inkMk id="1182" creationId="{AD3099F1-B968-478B-FC06-CC0A927CF1DA}"/>
          </ac:inkMkLst>
        </pc:inkChg>
        <pc:inkChg chg="add mod">
          <ac:chgData name="Kokchun Giang" userId="67e2125d-ec8c-4323-9653-9824a2ad815f" providerId="ADAL" clId="{30F6CD24-A25F-0E40-94DE-3B5A761E19E7}" dt="2024-01-28T17:52:33.340" v="346"/>
          <ac:inkMkLst>
            <pc:docMk/>
            <pc:sldMk cId="2303502608" sldId="331"/>
            <ac:inkMk id="1183" creationId="{133F434F-67A5-26B2-3D5E-6B3FEDD2BE90}"/>
          </ac:inkMkLst>
        </pc:inkChg>
        <pc:inkChg chg="add mod">
          <ac:chgData name="Kokchun Giang" userId="67e2125d-ec8c-4323-9653-9824a2ad815f" providerId="ADAL" clId="{30F6CD24-A25F-0E40-94DE-3B5A761E19E7}" dt="2024-01-28T17:52:33.340" v="346"/>
          <ac:inkMkLst>
            <pc:docMk/>
            <pc:sldMk cId="2303502608" sldId="331"/>
            <ac:inkMk id="1184" creationId="{E820C231-8EAA-6D52-B1D6-26A7ED25E73D}"/>
          </ac:inkMkLst>
        </pc:inkChg>
        <pc:inkChg chg="add mod">
          <ac:chgData name="Kokchun Giang" userId="67e2125d-ec8c-4323-9653-9824a2ad815f" providerId="ADAL" clId="{30F6CD24-A25F-0E40-94DE-3B5A761E19E7}" dt="2024-01-28T17:52:33.340" v="346"/>
          <ac:inkMkLst>
            <pc:docMk/>
            <pc:sldMk cId="2303502608" sldId="331"/>
            <ac:inkMk id="1186" creationId="{CFFF4778-6B17-126C-AFA7-258D8C037A12}"/>
          </ac:inkMkLst>
        </pc:inkChg>
        <pc:inkChg chg="add mod">
          <ac:chgData name="Kokchun Giang" userId="67e2125d-ec8c-4323-9653-9824a2ad815f" providerId="ADAL" clId="{30F6CD24-A25F-0E40-94DE-3B5A761E19E7}" dt="2024-01-28T17:52:33.340" v="346"/>
          <ac:inkMkLst>
            <pc:docMk/>
            <pc:sldMk cId="2303502608" sldId="331"/>
            <ac:inkMk id="1187" creationId="{7519E5FF-97DA-4BCE-9B10-D39E1869A809}"/>
          </ac:inkMkLst>
        </pc:inkChg>
        <pc:inkChg chg="add mod">
          <ac:chgData name="Kokchun Giang" userId="67e2125d-ec8c-4323-9653-9824a2ad815f" providerId="ADAL" clId="{30F6CD24-A25F-0E40-94DE-3B5A761E19E7}" dt="2024-01-28T17:52:33.340" v="346"/>
          <ac:inkMkLst>
            <pc:docMk/>
            <pc:sldMk cId="2303502608" sldId="331"/>
            <ac:inkMk id="1190" creationId="{63C2A5D7-EF15-A07F-22A9-A88ABFCBCFBA}"/>
          </ac:inkMkLst>
        </pc:inkChg>
        <pc:inkChg chg="add mod">
          <ac:chgData name="Kokchun Giang" userId="67e2125d-ec8c-4323-9653-9824a2ad815f" providerId="ADAL" clId="{30F6CD24-A25F-0E40-94DE-3B5A761E19E7}" dt="2024-01-28T17:52:33.340" v="346"/>
          <ac:inkMkLst>
            <pc:docMk/>
            <pc:sldMk cId="2303502608" sldId="331"/>
            <ac:inkMk id="1191" creationId="{ED966BE0-4679-9F56-A719-07EF3F516849}"/>
          </ac:inkMkLst>
        </pc:inkChg>
        <pc:inkChg chg="add mod">
          <ac:chgData name="Kokchun Giang" userId="67e2125d-ec8c-4323-9653-9824a2ad815f" providerId="ADAL" clId="{30F6CD24-A25F-0E40-94DE-3B5A761E19E7}" dt="2024-01-28T17:52:33.340" v="346"/>
          <ac:inkMkLst>
            <pc:docMk/>
            <pc:sldMk cId="2303502608" sldId="331"/>
            <ac:inkMk id="1192" creationId="{23ABBC99-27C9-9FB3-9055-5D5D5181DC55}"/>
          </ac:inkMkLst>
        </pc:inkChg>
        <pc:inkChg chg="add mod">
          <ac:chgData name="Kokchun Giang" userId="67e2125d-ec8c-4323-9653-9824a2ad815f" providerId="ADAL" clId="{30F6CD24-A25F-0E40-94DE-3B5A761E19E7}" dt="2024-01-28T17:52:33.340" v="346"/>
          <ac:inkMkLst>
            <pc:docMk/>
            <pc:sldMk cId="2303502608" sldId="331"/>
            <ac:inkMk id="1193" creationId="{1A43E040-30AB-A2F8-892B-8F93C61C594E}"/>
          </ac:inkMkLst>
        </pc:inkChg>
        <pc:inkChg chg="add mod">
          <ac:chgData name="Kokchun Giang" userId="67e2125d-ec8c-4323-9653-9824a2ad815f" providerId="ADAL" clId="{30F6CD24-A25F-0E40-94DE-3B5A761E19E7}" dt="2024-01-28T17:52:33.340" v="346"/>
          <ac:inkMkLst>
            <pc:docMk/>
            <pc:sldMk cId="2303502608" sldId="331"/>
            <ac:inkMk id="1194" creationId="{E250CAD7-7336-225C-D4D4-5507CD2B8263}"/>
          </ac:inkMkLst>
        </pc:inkChg>
        <pc:inkChg chg="add mod">
          <ac:chgData name="Kokchun Giang" userId="67e2125d-ec8c-4323-9653-9824a2ad815f" providerId="ADAL" clId="{30F6CD24-A25F-0E40-94DE-3B5A761E19E7}" dt="2024-01-28T17:52:33.340" v="346"/>
          <ac:inkMkLst>
            <pc:docMk/>
            <pc:sldMk cId="2303502608" sldId="331"/>
            <ac:inkMk id="1195" creationId="{CD058212-7593-9759-2085-AB9E24BBDE81}"/>
          </ac:inkMkLst>
        </pc:inkChg>
        <pc:inkChg chg="add mod">
          <ac:chgData name="Kokchun Giang" userId="67e2125d-ec8c-4323-9653-9824a2ad815f" providerId="ADAL" clId="{30F6CD24-A25F-0E40-94DE-3B5A761E19E7}" dt="2024-01-28T17:52:33.340" v="346"/>
          <ac:inkMkLst>
            <pc:docMk/>
            <pc:sldMk cId="2303502608" sldId="331"/>
            <ac:inkMk id="1196" creationId="{1D71543F-3362-411D-196A-5CF574A65D9C}"/>
          </ac:inkMkLst>
        </pc:inkChg>
        <pc:inkChg chg="add mod">
          <ac:chgData name="Kokchun Giang" userId="67e2125d-ec8c-4323-9653-9824a2ad815f" providerId="ADAL" clId="{30F6CD24-A25F-0E40-94DE-3B5A761E19E7}" dt="2024-01-28T18:21:56.277" v="874" actId="165"/>
          <ac:inkMkLst>
            <pc:docMk/>
            <pc:sldMk cId="2303502608" sldId="331"/>
            <ac:inkMk id="1199" creationId="{F6E7255C-F94E-E087-6021-27B700721FB3}"/>
          </ac:inkMkLst>
        </pc:inkChg>
        <pc:inkChg chg="add mod">
          <ac:chgData name="Kokchun Giang" userId="67e2125d-ec8c-4323-9653-9824a2ad815f" providerId="ADAL" clId="{30F6CD24-A25F-0E40-94DE-3B5A761E19E7}" dt="2024-01-28T18:21:56.277" v="874" actId="165"/>
          <ac:inkMkLst>
            <pc:docMk/>
            <pc:sldMk cId="2303502608" sldId="331"/>
            <ac:inkMk id="1200" creationId="{3EAD1C57-3280-DD2A-0CB7-FF215F854F31}"/>
          </ac:inkMkLst>
        </pc:inkChg>
        <pc:inkChg chg="add mod">
          <ac:chgData name="Kokchun Giang" userId="67e2125d-ec8c-4323-9653-9824a2ad815f" providerId="ADAL" clId="{30F6CD24-A25F-0E40-94DE-3B5A761E19E7}" dt="2024-01-28T18:21:56.277" v="874" actId="165"/>
          <ac:inkMkLst>
            <pc:docMk/>
            <pc:sldMk cId="2303502608" sldId="331"/>
            <ac:inkMk id="1201" creationId="{805F607C-E44C-387A-5ED9-2D31022EDCA2}"/>
          </ac:inkMkLst>
        </pc:inkChg>
        <pc:inkChg chg="add mod">
          <ac:chgData name="Kokchun Giang" userId="67e2125d-ec8c-4323-9653-9824a2ad815f" providerId="ADAL" clId="{30F6CD24-A25F-0E40-94DE-3B5A761E19E7}" dt="2024-01-28T18:21:56.277" v="874" actId="165"/>
          <ac:inkMkLst>
            <pc:docMk/>
            <pc:sldMk cId="2303502608" sldId="331"/>
            <ac:inkMk id="1202" creationId="{07223A29-C51D-E6EF-BDD8-8FC53EB0C8A6}"/>
          </ac:inkMkLst>
        </pc:inkChg>
        <pc:inkChg chg="add mod">
          <ac:chgData name="Kokchun Giang" userId="67e2125d-ec8c-4323-9653-9824a2ad815f" providerId="ADAL" clId="{30F6CD24-A25F-0E40-94DE-3B5A761E19E7}" dt="2024-01-28T18:21:56.277" v="874" actId="165"/>
          <ac:inkMkLst>
            <pc:docMk/>
            <pc:sldMk cId="2303502608" sldId="331"/>
            <ac:inkMk id="1203" creationId="{F266A482-A099-77BD-B5DC-2E0FC1F26D33}"/>
          </ac:inkMkLst>
        </pc:inkChg>
        <pc:inkChg chg="add mod">
          <ac:chgData name="Kokchun Giang" userId="67e2125d-ec8c-4323-9653-9824a2ad815f" providerId="ADAL" clId="{30F6CD24-A25F-0E40-94DE-3B5A761E19E7}" dt="2024-01-28T18:21:56.277" v="874" actId="165"/>
          <ac:inkMkLst>
            <pc:docMk/>
            <pc:sldMk cId="2303502608" sldId="331"/>
            <ac:inkMk id="1205" creationId="{00229AB3-3A71-FE3A-2661-89C1309ABEB8}"/>
          </ac:inkMkLst>
        </pc:inkChg>
        <pc:inkChg chg="add mod">
          <ac:chgData name="Kokchun Giang" userId="67e2125d-ec8c-4323-9653-9824a2ad815f" providerId="ADAL" clId="{30F6CD24-A25F-0E40-94DE-3B5A761E19E7}" dt="2024-01-28T18:21:56.277" v="874" actId="165"/>
          <ac:inkMkLst>
            <pc:docMk/>
            <pc:sldMk cId="2303502608" sldId="331"/>
            <ac:inkMk id="1206" creationId="{624B3DF8-7DA2-5F73-8C37-C1BD36B199C5}"/>
          </ac:inkMkLst>
        </pc:inkChg>
        <pc:inkChg chg="add mod">
          <ac:chgData name="Kokchun Giang" userId="67e2125d-ec8c-4323-9653-9824a2ad815f" providerId="ADAL" clId="{30F6CD24-A25F-0E40-94DE-3B5A761E19E7}" dt="2024-01-28T18:21:56.277" v="874" actId="165"/>
          <ac:inkMkLst>
            <pc:docMk/>
            <pc:sldMk cId="2303502608" sldId="331"/>
            <ac:inkMk id="1208" creationId="{794C7EC4-CB64-C946-BA9E-D730454FF695}"/>
          </ac:inkMkLst>
        </pc:inkChg>
        <pc:inkChg chg="add mod">
          <ac:chgData name="Kokchun Giang" userId="67e2125d-ec8c-4323-9653-9824a2ad815f" providerId="ADAL" clId="{30F6CD24-A25F-0E40-94DE-3B5A761E19E7}" dt="2024-01-28T18:21:56.277" v="874" actId="165"/>
          <ac:inkMkLst>
            <pc:docMk/>
            <pc:sldMk cId="2303502608" sldId="331"/>
            <ac:inkMk id="1209" creationId="{0456FFC0-C441-D130-AC2B-A241261AE24F}"/>
          </ac:inkMkLst>
        </pc:inkChg>
        <pc:inkChg chg="add mod">
          <ac:chgData name="Kokchun Giang" userId="67e2125d-ec8c-4323-9653-9824a2ad815f" providerId="ADAL" clId="{30F6CD24-A25F-0E40-94DE-3B5A761E19E7}" dt="2024-01-28T18:21:56.277" v="874" actId="165"/>
          <ac:inkMkLst>
            <pc:docMk/>
            <pc:sldMk cId="2303502608" sldId="331"/>
            <ac:inkMk id="1210" creationId="{63A9A04C-8ABD-D9F3-6590-61CD2706735E}"/>
          </ac:inkMkLst>
        </pc:inkChg>
        <pc:inkChg chg="add mod">
          <ac:chgData name="Kokchun Giang" userId="67e2125d-ec8c-4323-9653-9824a2ad815f" providerId="ADAL" clId="{30F6CD24-A25F-0E40-94DE-3B5A761E19E7}" dt="2024-01-28T18:21:56.277" v="874" actId="165"/>
          <ac:inkMkLst>
            <pc:docMk/>
            <pc:sldMk cId="2303502608" sldId="331"/>
            <ac:inkMk id="1211" creationId="{74CB8140-35C0-4149-1C3C-75581457A163}"/>
          </ac:inkMkLst>
        </pc:inkChg>
        <pc:inkChg chg="add mod">
          <ac:chgData name="Kokchun Giang" userId="67e2125d-ec8c-4323-9653-9824a2ad815f" providerId="ADAL" clId="{30F6CD24-A25F-0E40-94DE-3B5A761E19E7}" dt="2024-01-28T18:21:56.277" v="874" actId="165"/>
          <ac:inkMkLst>
            <pc:docMk/>
            <pc:sldMk cId="2303502608" sldId="331"/>
            <ac:inkMk id="1212" creationId="{DE21224C-2FAE-42C0-9B1F-836CB0F26C5E}"/>
          </ac:inkMkLst>
        </pc:inkChg>
        <pc:inkChg chg="add mod">
          <ac:chgData name="Kokchun Giang" userId="67e2125d-ec8c-4323-9653-9824a2ad815f" providerId="ADAL" clId="{30F6CD24-A25F-0E40-94DE-3B5A761E19E7}" dt="2024-01-28T18:21:56.277" v="874" actId="165"/>
          <ac:inkMkLst>
            <pc:docMk/>
            <pc:sldMk cId="2303502608" sldId="331"/>
            <ac:inkMk id="1214" creationId="{78C4CF83-FF28-4AA3-C035-12244E962E51}"/>
          </ac:inkMkLst>
        </pc:inkChg>
        <pc:inkChg chg="add mod">
          <ac:chgData name="Kokchun Giang" userId="67e2125d-ec8c-4323-9653-9824a2ad815f" providerId="ADAL" clId="{30F6CD24-A25F-0E40-94DE-3B5A761E19E7}" dt="2024-01-28T18:21:56.277" v="874" actId="165"/>
          <ac:inkMkLst>
            <pc:docMk/>
            <pc:sldMk cId="2303502608" sldId="331"/>
            <ac:inkMk id="1215" creationId="{4F6C1BF1-EC7F-A017-EAC2-CEBD6336A162}"/>
          </ac:inkMkLst>
        </pc:inkChg>
        <pc:inkChg chg="add mod">
          <ac:chgData name="Kokchun Giang" userId="67e2125d-ec8c-4323-9653-9824a2ad815f" providerId="ADAL" clId="{30F6CD24-A25F-0E40-94DE-3B5A761E19E7}" dt="2024-01-28T18:21:56.277" v="874" actId="165"/>
          <ac:inkMkLst>
            <pc:docMk/>
            <pc:sldMk cId="2303502608" sldId="331"/>
            <ac:inkMk id="1216" creationId="{01940BC7-B571-EE79-A513-C463251FAC60}"/>
          </ac:inkMkLst>
        </pc:inkChg>
        <pc:inkChg chg="add mod">
          <ac:chgData name="Kokchun Giang" userId="67e2125d-ec8c-4323-9653-9824a2ad815f" providerId="ADAL" clId="{30F6CD24-A25F-0E40-94DE-3B5A761E19E7}" dt="2024-01-28T18:21:56.277" v="874" actId="165"/>
          <ac:inkMkLst>
            <pc:docMk/>
            <pc:sldMk cId="2303502608" sldId="331"/>
            <ac:inkMk id="1217" creationId="{A2376722-5989-0F2C-00DF-2EE3883C32B7}"/>
          </ac:inkMkLst>
        </pc:inkChg>
        <pc:inkChg chg="add mod">
          <ac:chgData name="Kokchun Giang" userId="67e2125d-ec8c-4323-9653-9824a2ad815f" providerId="ADAL" clId="{30F6CD24-A25F-0E40-94DE-3B5A761E19E7}" dt="2024-01-28T18:21:56.277" v="874" actId="165"/>
          <ac:inkMkLst>
            <pc:docMk/>
            <pc:sldMk cId="2303502608" sldId="331"/>
            <ac:inkMk id="1218" creationId="{A622C4A9-9980-7FD4-E0DF-C7D3B902FD52}"/>
          </ac:inkMkLst>
        </pc:inkChg>
        <pc:inkChg chg="add mod">
          <ac:chgData name="Kokchun Giang" userId="67e2125d-ec8c-4323-9653-9824a2ad815f" providerId="ADAL" clId="{30F6CD24-A25F-0E40-94DE-3B5A761E19E7}" dt="2024-01-28T18:21:56.277" v="874" actId="165"/>
          <ac:inkMkLst>
            <pc:docMk/>
            <pc:sldMk cId="2303502608" sldId="331"/>
            <ac:inkMk id="1219" creationId="{6FAAC4E2-1B9E-979E-C1C5-DB8E5093A995}"/>
          </ac:inkMkLst>
        </pc:inkChg>
        <pc:inkChg chg="add mod">
          <ac:chgData name="Kokchun Giang" userId="67e2125d-ec8c-4323-9653-9824a2ad815f" providerId="ADAL" clId="{30F6CD24-A25F-0E40-94DE-3B5A761E19E7}" dt="2024-01-28T18:21:56.277" v="874" actId="165"/>
          <ac:inkMkLst>
            <pc:docMk/>
            <pc:sldMk cId="2303502608" sldId="331"/>
            <ac:inkMk id="1220" creationId="{373DC053-966D-6DE0-DAFE-947BAF1EFEE9}"/>
          </ac:inkMkLst>
        </pc:inkChg>
        <pc:inkChg chg="add mod">
          <ac:chgData name="Kokchun Giang" userId="67e2125d-ec8c-4323-9653-9824a2ad815f" providerId="ADAL" clId="{30F6CD24-A25F-0E40-94DE-3B5A761E19E7}" dt="2024-01-28T17:53:38.213" v="376"/>
          <ac:inkMkLst>
            <pc:docMk/>
            <pc:sldMk cId="2303502608" sldId="331"/>
            <ac:inkMk id="1221" creationId="{6AECB682-BBBD-816E-0068-80C87F80EEE5}"/>
          </ac:inkMkLst>
        </pc:inkChg>
        <pc:inkChg chg="add mod">
          <ac:chgData name="Kokchun Giang" userId="67e2125d-ec8c-4323-9653-9824a2ad815f" providerId="ADAL" clId="{30F6CD24-A25F-0E40-94DE-3B5A761E19E7}" dt="2024-01-28T17:53:38.213" v="376"/>
          <ac:inkMkLst>
            <pc:docMk/>
            <pc:sldMk cId="2303502608" sldId="331"/>
            <ac:inkMk id="1222" creationId="{61B08519-D674-C116-DDFD-E48DE93A3A34}"/>
          </ac:inkMkLst>
        </pc:inkChg>
        <pc:inkChg chg="add mod">
          <ac:chgData name="Kokchun Giang" userId="67e2125d-ec8c-4323-9653-9824a2ad815f" providerId="ADAL" clId="{30F6CD24-A25F-0E40-94DE-3B5A761E19E7}" dt="2024-01-28T17:53:38.213" v="376"/>
          <ac:inkMkLst>
            <pc:docMk/>
            <pc:sldMk cId="2303502608" sldId="331"/>
            <ac:inkMk id="1223" creationId="{1A7CAEDD-4D91-76E3-DD6D-E799EFE47F76}"/>
          </ac:inkMkLst>
        </pc:inkChg>
        <pc:inkChg chg="add mod">
          <ac:chgData name="Kokchun Giang" userId="67e2125d-ec8c-4323-9653-9824a2ad815f" providerId="ADAL" clId="{30F6CD24-A25F-0E40-94DE-3B5A761E19E7}" dt="2024-01-28T17:53:38.213" v="376"/>
          <ac:inkMkLst>
            <pc:docMk/>
            <pc:sldMk cId="2303502608" sldId="331"/>
            <ac:inkMk id="1224" creationId="{C04250BB-D7CC-C303-D10F-32C9B4576058}"/>
          </ac:inkMkLst>
        </pc:inkChg>
        <pc:inkChg chg="add mod">
          <ac:chgData name="Kokchun Giang" userId="67e2125d-ec8c-4323-9653-9824a2ad815f" providerId="ADAL" clId="{30F6CD24-A25F-0E40-94DE-3B5A761E19E7}" dt="2024-01-28T17:53:38.213" v="376"/>
          <ac:inkMkLst>
            <pc:docMk/>
            <pc:sldMk cId="2303502608" sldId="331"/>
            <ac:inkMk id="1226" creationId="{1EB14889-9F1F-4086-2BDE-B20DA93474B3}"/>
          </ac:inkMkLst>
        </pc:inkChg>
        <pc:inkChg chg="add mod">
          <ac:chgData name="Kokchun Giang" userId="67e2125d-ec8c-4323-9653-9824a2ad815f" providerId="ADAL" clId="{30F6CD24-A25F-0E40-94DE-3B5A761E19E7}" dt="2024-01-28T17:53:38.213" v="376"/>
          <ac:inkMkLst>
            <pc:docMk/>
            <pc:sldMk cId="2303502608" sldId="331"/>
            <ac:inkMk id="1229" creationId="{913C83A4-21A9-966C-8F99-F5D99F516DD7}"/>
          </ac:inkMkLst>
        </pc:inkChg>
        <pc:inkChg chg="add mod">
          <ac:chgData name="Kokchun Giang" userId="67e2125d-ec8c-4323-9653-9824a2ad815f" providerId="ADAL" clId="{30F6CD24-A25F-0E40-94DE-3B5A761E19E7}" dt="2024-01-28T17:53:51.293" v="394"/>
          <ac:inkMkLst>
            <pc:docMk/>
            <pc:sldMk cId="2303502608" sldId="331"/>
            <ac:inkMk id="1230" creationId="{8FD03B9A-C0A2-7AC3-6539-C7ED69C08717}"/>
          </ac:inkMkLst>
        </pc:inkChg>
        <pc:inkChg chg="add mod">
          <ac:chgData name="Kokchun Giang" userId="67e2125d-ec8c-4323-9653-9824a2ad815f" providerId="ADAL" clId="{30F6CD24-A25F-0E40-94DE-3B5A761E19E7}" dt="2024-01-28T17:53:51.293" v="394"/>
          <ac:inkMkLst>
            <pc:docMk/>
            <pc:sldMk cId="2303502608" sldId="331"/>
            <ac:inkMk id="1231" creationId="{0C10048B-35A8-714A-166C-72A3E31C9661}"/>
          </ac:inkMkLst>
        </pc:inkChg>
        <pc:inkChg chg="add mod">
          <ac:chgData name="Kokchun Giang" userId="67e2125d-ec8c-4323-9653-9824a2ad815f" providerId="ADAL" clId="{30F6CD24-A25F-0E40-94DE-3B5A761E19E7}" dt="2024-01-28T17:53:51.293" v="394"/>
          <ac:inkMkLst>
            <pc:docMk/>
            <pc:sldMk cId="2303502608" sldId="331"/>
            <ac:inkMk id="1234" creationId="{A9D5A0C3-D860-BE74-456C-1F31187848E8}"/>
          </ac:inkMkLst>
        </pc:inkChg>
        <pc:inkChg chg="add mod">
          <ac:chgData name="Kokchun Giang" userId="67e2125d-ec8c-4323-9653-9824a2ad815f" providerId="ADAL" clId="{30F6CD24-A25F-0E40-94DE-3B5A761E19E7}" dt="2024-01-28T18:21:42.909" v="872" actId="164"/>
          <ac:inkMkLst>
            <pc:docMk/>
            <pc:sldMk cId="2303502608" sldId="331"/>
            <ac:inkMk id="1235" creationId="{D68BBAEA-F835-2909-172C-C2124DDEBA0F}"/>
          </ac:inkMkLst>
        </pc:inkChg>
        <pc:inkChg chg="add mod">
          <ac:chgData name="Kokchun Giang" userId="67e2125d-ec8c-4323-9653-9824a2ad815f" providerId="ADAL" clId="{30F6CD24-A25F-0E40-94DE-3B5A761E19E7}" dt="2024-01-28T18:21:42.909" v="872" actId="164"/>
          <ac:inkMkLst>
            <pc:docMk/>
            <pc:sldMk cId="2303502608" sldId="331"/>
            <ac:inkMk id="1236" creationId="{8C00520E-3D75-C697-6940-F04266B9E85C}"/>
          </ac:inkMkLst>
        </pc:inkChg>
        <pc:inkChg chg="add mod">
          <ac:chgData name="Kokchun Giang" userId="67e2125d-ec8c-4323-9653-9824a2ad815f" providerId="ADAL" clId="{30F6CD24-A25F-0E40-94DE-3B5A761E19E7}" dt="2024-01-28T17:53:51.293" v="394"/>
          <ac:inkMkLst>
            <pc:docMk/>
            <pc:sldMk cId="2303502608" sldId="331"/>
            <ac:inkMk id="1237" creationId="{73E038C2-4E32-AD71-64AF-E171F047CB11}"/>
          </ac:inkMkLst>
        </pc:inkChg>
        <pc:inkChg chg="add mod">
          <ac:chgData name="Kokchun Giang" userId="67e2125d-ec8c-4323-9653-9824a2ad815f" providerId="ADAL" clId="{30F6CD24-A25F-0E40-94DE-3B5A761E19E7}" dt="2024-01-28T17:53:51.293" v="394"/>
          <ac:inkMkLst>
            <pc:docMk/>
            <pc:sldMk cId="2303502608" sldId="331"/>
            <ac:inkMk id="1238" creationId="{24CBC7B9-0C3F-BB9A-FBF5-8FC0B415DBBF}"/>
          </ac:inkMkLst>
        </pc:inkChg>
        <pc:inkChg chg="add del mod">
          <ac:chgData name="Kokchun Giang" userId="67e2125d-ec8c-4323-9653-9824a2ad815f" providerId="ADAL" clId="{30F6CD24-A25F-0E40-94DE-3B5A761E19E7}" dt="2024-01-28T17:53:45.129" v="385"/>
          <ac:inkMkLst>
            <pc:docMk/>
            <pc:sldMk cId="2303502608" sldId="331"/>
            <ac:inkMk id="1239" creationId="{AFD16243-9585-5161-4B16-02EAF1AF3462}"/>
          </ac:inkMkLst>
        </pc:inkChg>
        <pc:inkChg chg="add mod">
          <ac:chgData name="Kokchun Giang" userId="67e2125d-ec8c-4323-9653-9824a2ad815f" providerId="ADAL" clId="{30F6CD24-A25F-0E40-94DE-3B5A761E19E7}" dt="2024-01-28T17:53:51.293" v="394"/>
          <ac:inkMkLst>
            <pc:docMk/>
            <pc:sldMk cId="2303502608" sldId="331"/>
            <ac:inkMk id="1242" creationId="{BE6577E4-6114-BE9A-3769-2B3839CE9399}"/>
          </ac:inkMkLst>
        </pc:inkChg>
        <pc:inkChg chg="add mod">
          <ac:chgData name="Kokchun Giang" userId="67e2125d-ec8c-4323-9653-9824a2ad815f" providerId="ADAL" clId="{30F6CD24-A25F-0E40-94DE-3B5A761E19E7}" dt="2024-01-28T17:53:51.293" v="394"/>
          <ac:inkMkLst>
            <pc:docMk/>
            <pc:sldMk cId="2303502608" sldId="331"/>
            <ac:inkMk id="1243" creationId="{9731806E-5DDA-C84B-B01A-76A38954F37E}"/>
          </ac:inkMkLst>
        </pc:inkChg>
        <pc:inkChg chg="add mod">
          <ac:chgData name="Kokchun Giang" userId="67e2125d-ec8c-4323-9653-9824a2ad815f" providerId="ADAL" clId="{30F6CD24-A25F-0E40-94DE-3B5A761E19E7}" dt="2024-01-28T18:21:42.909" v="872" actId="164"/>
          <ac:inkMkLst>
            <pc:docMk/>
            <pc:sldMk cId="2303502608" sldId="331"/>
            <ac:inkMk id="1245" creationId="{8A456D7C-4B4F-9CF4-E341-B26FE4C33F92}"/>
          </ac:inkMkLst>
        </pc:inkChg>
        <pc:inkChg chg="add mod">
          <ac:chgData name="Kokchun Giang" userId="67e2125d-ec8c-4323-9653-9824a2ad815f" providerId="ADAL" clId="{30F6CD24-A25F-0E40-94DE-3B5A761E19E7}" dt="2024-01-28T17:53:51.293" v="394"/>
          <ac:inkMkLst>
            <pc:docMk/>
            <pc:sldMk cId="2303502608" sldId="331"/>
            <ac:inkMk id="1246" creationId="{06495EB5-2097-62BD-60DE-7B32E96A9448}"/>
          </ac:inkMkLst>
        </pc:inkChg>
        <pc:inkChg chg="add mod">
          <ac:chgData name="Kokchun Giang" userId="67e2125d-ec8c-4323-9653-9824a2ad815f" providerId="ADAL" clId="{30F6CD24-A25F-0E40-94DE-3B5A761E19E7}" dt="2024-01-28T17:53:51.293" v="394"/>
          <ac:inkMkLst>
            <pc:docMk/>
            <pc:sldMk cId="2303502608" sldId="331"/>
            <ac:inkMk id="1247" creationId="{0C75AA28-5D65-9C77-BD84-60A044BBF180}"/>
          </ac:inkMkLst>
        </pc:inkChg>
        <pc:inkChg chg="add mod">
          <ac:chgData name="Kokchun Giang" userId="67e2125d-ec8c-4323-9653-9824a2ad815f" providerId="ADAL" clId="{30F6CD24-A25F-0E40-94DE-3B5A761E19E7}" dt="2024-01-28T17:53:51.293" v="394"/>
          <ac:inkMkLst>
            <pc:docMk/>
            <pc:sldMk cId="2303502608" sldId="331"/>
            <ac:inkMk id="1248" creationId="{0892E539-D0F5-60A1-9248-D2EB61477D85}"/>
          </ac:inkMkLst>
        </pc:inkChg>
        <pc:inkChg chg="add mod">
          <ac:chgData name="Kokchun Giang" userId="67e2125d-ec8c-4323-9653-9824a2ad815f" providerId="ADAL" clId="{30F6CD24-A25F-0E40-94DE-3B5A761E19E7}" dt="2024-01-28T17:53:51.293" v="394"/>
          <ac:inkMkLst>
            <pc:docMk/>
            <pc:sldMk cId="2303502608" sldId="331"/>
            <ac:inkMk id="1249" creationId="{FDD6C402-B79C-EC86-57AD-75ADA13E66C0}"/>
          </ac:inkMkLst>
        </pc:inkChg>
        <pc:inkChg chg="add mod">
          <ac:chgData name="Kokchun Giang" userId="67e2125d-ec8c-4323-9653-9824a2ad815f" providerId="ADAL" clId="{30F6CD24-A25F-0E40-94DE-3B5A761E19E7}" dt="2024-01-28T18:21:56.277" v="874" actId="165"/>
          <ac:inkMkLst>
            <pc:docMk/>
            <pc:sldMk cId="2303502608" sldId="331"/>
            <ac:inkMk id="1254" creationId="{A99F43A9-BE81-57D0-D0F3-EC499BDC1CE8}"/>
          </ac:inkMkLst>
        </pc:inkChg>
        <pc:inkChg chg="add mod">
          <ac:chgData name="Kokchun Giang" userId="67e2125d-ec8c-4323-9653-9824a2ad815f" providerId="ADAL" clId="{30F6CD24-A25F-0E40-94DE-3B5A761E19E7}" dt="2024-01-28T18:21:56.277" v="874" actId="165"/>
          <ac:inkMkLst>
            <pc:docMk/>
            <pc:sldMk cId="2303502608" sldId="331"/>
            <ac:inkMk id="1255" creationId="{632962AD-1F7C-5E1E-6ECA-59BC82466D76}"/>
          </ac:inkMkLst>
        </pc:inkChg>
        <pc:inkChg chg="add mod">
          <ac:chgData name="Kokchun Giang" userId="67e2125d-ec8c-4323-9653-9824a2ad815f" providerId="ADAL" clId="{30F6CD24-A25F-0E40-94DE-3B5A761E19E7}" dt="2024-01-28T18:21:56.277" v="874" actId="165"/>
          <ac:inkMkLst>
            <pc:docMk/>
            <pc:sldMk cId="2303502608" sldId="331"/>
            <ac:inkMk id="1256" creationId="{E03EE1E0-0064-E090-E8A6-516F0C5CF284}"/>
          </ac:inkMkLst>
        </pc:inkChg>
        <pc:inkChg chg="add mod">
          <ac:chgData name="Kokchun Giang" userId="67e2125d-ec8c-4323-9653-9824a2ad815f" providerId="ADAL" clId="{30F6CD24-A25F-0E40-94DE-3B5A761E19E7}" dt="2024-01-28T18:21:56.277" v="874" actId="165"/>
          <ac:inkMkLst>
            <pc:docMk/>
            <pc:sldMk cId="2303502608" sldId="331"/>
            <ac:inkMk id="1260" creationId="{C1A6CEFC-B504-CD47-4C04-8A9BF34CFC59}"/>
          </ac:inkMkLst>
        </pc:inkChg>
        <pc:inkChg chg="add mod">
          <ac:chgData name="Kokchun Giang" userId="67e2125d-ec8c-4323-9653-9824a2ad815f" providerId="ADAL" clId="{30F6CD24-A25F-0E40-94DE-3B5A761E19E7}" dt="2024-01-28T18:21:56.277" v="874" actId="165"/>
          <ac:inkMkLst>
            <pc:docMk/>
            <pc:sldMk cId="2303502608" sldId="331"/>
            <ac:inkMk id="1261" creationId="{9EC6810E-C538-B261-D06E-D20CE29C1939}"/>
          </ac:inkMkLst>
        </pc:inkChg>
        <pc:inkChg chg="add mod">
          <ac:chgData name="Kokchun Giang" userId="67e2125d-ec8c-4323-9653-9824a2ad815f" providerId="ADAL" clId="{30F6CD24-A25F-0E40-94DE-3B5A761E19E7}" dt="2024-01-28T18:21:56.277" v="874" actId="165"/>
          <ac:inkMkLst>
            <pc:docMk/>
            <pc:sldMk cId="2303502608" sldId="331"/>
            <ac:inkMk id="1262" creationId="{7B488843-05F9-7878-6A39-49E75D697CA3}"/>
          </ac:inkMkLst>
        </pc:inkChg>
        <pc:inkChg chg="add mod">
          <ac:chgData name="Kokchun Giang" userId="67e2125d-ec8c-4323-9653-9824a2ad815f" providerId="ADAL" clId="{30F6CD24-A25F-0E40-94DE-3B5A761E19E7}" dt="2024-01-28T18:21:56.277" v="874" actId="165"/>
          <ac:inkMkLst>
            <pc:docMk/>
            <pc:sldMk cId="2303502608" sldId="331"/>
            <ac:inkMk id="1263" creationId="{D94393DA-87AD-2EC2-A6E2-BCB0F9C3A02B}"/>
          </ac:inkMkLst>
        </pc:inkChg>
        <pc:inkChg chg="add mod">
          <ac:chgData name="Kokchun Giang" userId="67e2125d-ec8c-4323-9653-9824a2ad815f" providerId="ADAL" clId="{30F6CD24-A25F-0E40-94DE-3B5A761E19E7}" dt="2024-01-28T17:54:05.675" v="408"/>
          <ac:inkMkLst>
            <pc:docMk/>
            <pc:sldMk cId="2303502608" sldId="331"/>
            <ac:inkMk id="1265" creationId="{4BCD0283-4AD6-6F0B-8147-AEB8EB7F56F2}"/>
          </ac:inkMkLst>
        </pc:inkChg>
        <pc:inkChg chg="add mod">
          <ac:chgData name="Kokchun Giang" userId="67e2125d-ec8c-4323-9653-9824a2ad815f" providerId="ADAL" clId="{30F6CD24-A25F-0E40-94DE-3B5A761E19E7}" dt="2024-01-28T17:54:05.675" v="408"/>
          <ac:inkMkLst>
            <pc:docMk/>
            <pc:sldMk cId="2303502608" sldId="331"/>
            <ac:inkMk id="1266" creationId="{F5696FDA-C53C-AB60-D8F6-9B32FA483635}"/>
          </ac:inkMkLst>
        </pc:inkChg>
        <pc:inkChg chg="add mod">
          <ac:chgData name="Kokchun Giang" userId="67e2125d-ec8c-4323-9653-9824a2ad815f" providerId="ADAL" clId="{30F6CD24-A25F-0E40-94DE-3B5A761E19E7}" dt="2024-01-28T17:54:05.675" v="408"/>
          <ac:inkMkLst>
            <pc:docMk/>
            <pc:sldMk cId="2303502608" sldId="331"/>
            <ac:inkMk id="1267" creationId="{97441EDC-C5C2-1838-967D-271C84E8DC5D}"/>
          </ac:inkMkLst>
        </pc:inkChg>
        <pc:inkChg chg="add mod">
          <ac:chgData name="Kokchun Giang" userId="67e2125d-ec8c-4323-9653-9824a2ad815f" providerId="ADAL" clId="{30F6CD24-A25F-0E40-94DE-3B5A761E19E7}" dt="2024-01-28T17:54:05.675" v="408"/>
          <ac:inkMkLst>
            <pc:docMk/>
            <pc:sldMk cId="2303502608" sldId="331"/>
            <ac:inkMk id="1268" creationId="{1395DCBC-8F79-1EC5-D55D-F18324476B16}"/>
          </ac:inkMkLst>
        </pc:inkChg>
        <pc:inkChg chg="add mod">
          <ac:chgData name="Kokchun Giang" userId="67e2125d-ec8c-4323-9653-9824a2ad815f" providerId="ADAL" clId="{30F6CD24-A25F-0E40-94DE-3B5A761E19E7}" dt="2024-01-28T17:54:05.675" v="408"/>
          <ac:inkMkLst>
            <pc:docMk/>
            <pc:sldMk cId="2303502608" sldId="331"/>
            <ac:inkMk id="1269" creationId="{A7DAE309-6A19-B667-7C4F-B261AD078D9E}"/>
          </ac:inkMkLst>
        </pc:inkChg>
        <pc:inkChg chg="add mod">
          <ac:chgData name="Kokchun Giang" userId="67e2125d-ec8c-4323-9653-9824a2ad815f" providerId="ADAL" clId="{30F6CD24-A25F-0E40-94DE-3B5A761E19E7}" dt="2024-01-28T17:54:07.100" v="411"/>
          <ac:inkMkLst>
            <pc:docMk/>
            <pc:sldMk cId="2303502608" sldId="331"/>
            <ac:inkMk id="1271" creationId="{F8E999B2-56C9-994C-4601-B590030DEF88}"/>
          </ac:inkMkLst>
        </pc:inkChg>
        <pc:inkChg chg="add mod">
          <ac:chgData name="Kokchun Giang" userId="67e2125d-ec8c-4323-9653-9824a2ad815f" providerId="ADAL" clId="{30F6CD24-A25F-0E40-94DE-3B5A761E19E7}" dt="2024-01-28T17:54:07.100" v="411"/>
          <ac:inkMkLst>
            <pc:docMk/>
            <pc:sldMk cId="2303502608" sldId="331"/>
            <ac:inkMk id="1272" creationId="{3D41A012-6E20-D691-A58F-5DAFA706EF61}"/>
          </ac:inkMkLst>
        </pc:inkChg>
        <pc:inkChg chg="add mod">
          <ac:chgData name="Kokchun Giang" userId="67e2125d-ec8c-4323-9653-9824a2ad815f" providerId="ADAL" clId="{30F6CD24-A25F-0E40-94DE-3B5A761E19E7}" dt="2024-01-28T17:54:13.130" v="418"/>
          <ac:inkMkLst>
            <pc:docMk/>
            <pc:sldMk cId="2303502608" sldId="331"/>
            <ac:inkMk id="1274" creationId="{9E7104F7-BB46-855C-8490-1371D848FFB9}"/>
          </ac:inkMkLst>
        </pc:inkChg>
        <pc:inkChg chg="add mod">
          <ac:chgData name="Kokchun Giang" userId="67e2125d-ec8c-4323-9653-9824a2ad815f" providerId="ADAL" clId="{30F6CD24-A25F-0E40-94DE-3B5A761E19E7}" dt="2024-01-28T17:54:13.130" v="418"/>
          <ac:inkMkLst>
            <pc:docMk/>
            <pc:sldMk cId="2303502608" sldId="331"/>
            <ac:inkMk id="1275" creationId="{AB39DBF4-C21E-6F25-96FC-9D85920DC09A}"/>
          </ac:inkMkLst>
        </pc:inkChg>
        <pc:inkChg chg="add mod">
          <ac:chgData name="Kokchun Giang" userId="67e2125d-ec8c-4323-9653-9824a2ad815f" providerId="ADAL" clId="{30F6CD24-A25F-0E40-94DE-3B5A761E19E7}" dt="2024-01-28T17:54:13.130" v="418"/>
          <ac:inkMkLst>
            <pc:docMk/>
            <pc:sldMk cId="2303502608" sldId="331"/>
            <ac:inkMk id="1276" creationId="{77817E50-268E-432C-545A-911420F88B1B}"/>
          </ac:inkMkLst>
        </pc:inkChg>
        <pc:inkChg chg="add mod">
          <ac:chgData name="Kokchun Giang" userId="67e2125d-ec8c-4323-9653-9824a2ad815f" providerId="ADAL" clId="{30F6CD24-A25F-0E40-94DE-3B5A761E19E7}" dt="2024-01-28T17:54:13.130" v="418"/>
          <ac:inkMkLst>
            <pc:docMk/>
            <pc:sldMk cId="2303502608" sldId="331"/>
            <ac:inkMk id="1277" creationId="{79744A1F-7061-FA9F-7F08-40BD71857349}"/>
          </ac:inkMkLst>
        </pc:inkChg>
        <pc:inkChg chg="add mod">
          <ac:chgData name="Kokchun Giang" userId="67e2125d-ec8c-4323-9653-9824a2ad815f" providerId="ADAL" clId="{30F6CD24-A25F-0E40-94DE-3B5A761E19E7}" dt="2024-01-28T17:54:13.130" v="418"/>
          <ac:inkMkLst>
            <pc:docMk/>
            <pc:sldMk cId="2303502608" sldId="331"/>
            <ac:inkMk id="1278" creationId="{707390A9-B2E0-4CDF-3BBC-9FC1077BDF83}"/>
          </ac:inkMkLst>
        </pc:inkChg>
        <pc:inkChg chg="add mod">
          <ac:chgData name="Kokchun Giang" userId="67e2125d-ec8c-4323-9653-9824a2ad815f" providerId="ADAL" clId="{30F6CD24-A25F-0E40-94DE-3B5A761E19E7}" dt="2024-01-28T17:54:13.130" v="418"/>
          <ac:inkMkLst>
            <pc:docMk/>
            <pc:sldMk cId="2303502608" sldId="331"/>
            <ac:inkMk id="1279" creationId="{9A3B27D3-0590-C46D-35E4-E3B43A8B4C97}"/>
          </ac:inkMkLst>
        </pc:inkChg>
        <pc:inkChg chg="add mod">
          <ac:chgData name="Kokchun Giang" userId="67e2125d-ec8c-4323-9653-9824a2ad815f" providerId="ADAL" clId="{30F6CD24-A25F-0E40-94DE-3B5A761E19E7}" dt="2024-01-28T18:22:49.261" v="881" actId="164"/>
          <ac:inkMkLst>
            <pc:docMk/>
            <pc:sldMk cId="2303502608" sldId="331"/>
            <ac:inkMk id="1281" creationId="{EE4B16B6-9401-97F9-214F-D871C7B46FEA}"/>
          </ac:inkMkLst>
        </pc:inkChg>
        <pc:inkChg chg="add mod">
          <ac:chgData name="Kokchun Giang" userId="67e2125d-ec8c-4323-9653-9824a2ad815f" providerId="ADAL" clId="{30F6CD24-A25F-0E40-94DE-3B5A761E19E7}" dt="2024-01-28T18:22:49.261" v="881" actId="164"/>
          <ac:inkMkLst>
            <pc:docMk/>
            <pc:sldMk cId="2303502608" sldId="331"/>
            <ac:inkMk id="1282" creationId="{CCA5C7E5-41CB-9A33-7E8A-734EDECE8FD8}"/>
          </ac:inkMkLst>
        </pc:inkChg>
        <pc:inkChg chg="add mod">
          <ac:chgData name="Kokchun Giang" userId="67e2125d-ec8c-4323-9653-9824a2ad815f" providerId="ADAL" clId="{30F6CD24-A25F-0E40-94DE-3B5A761E19E7}" dt="2024-01-28T18:22:49.261" v="881" actId="164"/>
          <ac:inkMkLst>
            <pc:docMk/>
            <pc:sldMk cId="2303502608" sldId="331"/>
            <ac:inkMk id="1283" creationId="{306285E9-9937-BECB-D2DF-C2466F950C0B}"/>
          </ac:inkMkLst>
        </pc:inkChg>
        <pc:inkChg chg="add mod">
          <ac:chgData name="Kokchun Giang" userId="67e2125d-ec8c-4323-9653-9824a2ad815f" providerId="ADAL" clId="{30F6CD24-A25F-0E40-94DE-3B5A761E19E7}" dt="2024-01-28T18:22:49.261" v="881" actId="164"/>
          <ac:inkMkLst>
            <pc:docMk/>
            <pc:sldMk cId="2303502608" sldId="331"/>
            <ac:inkMk id="1284" creationId="{239D4040-E7E2-DD92-6D63-C812949E6BF6}"/>
          </ac:inkMkLst>
        </pc:inkChg>
        <pc:inkChg chg="add mod">
          <ac:chgData name="Kokchun Giang" userId="67e2125d-ec8c-4323-9653-9824a2ad815f" providerId="ADAL" clId="{30F6CD24-A25F-0E40-94DE-3B5A761E19E7}" dt="2024-01-28T18:22:49.261" v="881" actId="164"/>
          <ac:inkMkLst>
            <pc:docMk/>
            <pc:sldMk cId="2303502608" sldId="331"/>
            <ac:inkMk id="1285" creationId="{4CE75827-9EB6-BC66-CE48-4B8A5BE45C32}"/>
          </ac:inkMkLst>
        </pc:inkChg>
        <pc:inkChg chg="add del mod">
          <ac:chgData name="Kokchun Giang" userId="67e2125d-ec8c-4323-9653-9824a2ad815f" providerId="ADAL" clId="{30F6CD24-A25F-0E40-94DE-3B5A761E19E7}" dt="2024-01-28T17:58:22.852" v="510" actId="9405"/>
          <ac:inkMkLst>
            <pc:docMk/>
            <pc:sldMk cId="2303502608" sldId="331"/>
            <ac:inkMk id="1286" creationId="{FE43A9BC-59BD-D861-FC7A-8F2413A8E230}"/>
          </ac:inkMkLst>
        </pc:inkChg>
        <pc:inkChg chg="add del mod">
          <ac:chgData name="Kokchun Giang" userId="67e2125d-ec8c-4323-9653-9824a2ad815f" providerId="ADAL" clId="{30F6CD24-A25F-0E40-94DE-3B5A761E19E7}" dt="2024-01-28T17:58:22.157" v="509"/>
          <ac:inkMkLst>
            <pc:docMk/>
            <pc:sldMk cId="2303502608" sldId="331"/>
            <ac:inkMk id="1287" creationId="{3CEE1B37-FEA6-3E69-6142-F08AA714FC43}"/>
          </ac:inkMkLst>
        </pc:inkChg>
        <pc:inkChg chg="add mod">
          <ac:chgData name="Kokchun Giang" userId="67e2125d-ec8c-4323-9653-9824a2ad815f" providerId="ADAL" clId="{30F6CD24-A25F-0E40-94DE-3B5A761E19E7}" dt="2024-01-28T17:58:26.320" v="514"/>
          <ac:inkMkLst>
            <pc:docMk/>
            <pc:sldMk cId="2303502608" sldId="331"/>
            <ac:inkMk id="1289" creationId="{E7DB1C04-8B3D-DE02-32E8-A47F35EF5C2B}"/>
          </ac:inkMkLst>
        </pc:inkChg>
        <pc:inkChg chg="add mod">
          <ac:chgData name="Kokchun Giang" userId="67e2125d-ec8c-4323-9653-9824a2ad815f" providerId="ADAL" clId="{30F6CD24-A25F-0E40-94DE-3B5A761E19E7}" dt="2024-01-28T17:58:26.320" v="514"/>
          <ac:inkMkLst>
            <pc:docMk/>
            <pc:sldMk cId="2303502608" sldId="331"/>
            <ac:inkMk id="1290" creationId="{65A76363-6DB5-C6D2-7EC8-FEB05F90A2B8}"/>
          </ac:inkMkLst>
        </pc:inkChg>
        <pc:inkChg chg="add mod">
          <ac:chgData name="Kokchun Giang" userId="67e2125d-ec8c-4323-9653-9824a2ad815f" providerId="ADAL" clId="{30F6CD24-A25F-0E40-94DE-3B5A761E19E7}" dt="2024-01-28T17:49:40.751" v="174"/>
          <ac:inkMkLst>
            <pc:docMk/>
            <pc:sldMk cId="2303502608" sldId="331"/>
            <ac:inkMk id="1378" creationId="{3713352E-A8C9-A6B3-06CF-D722FA0D08CC}"/>
          </ac:inkMkLst>
        </pc:inkChg>
        <pc:inkChg chg="add mod">
          <ac:chgData name="Kokchun Giang" userId="67e2125d-ec8c-4323-9653-9824a2ad815f" providerId="ADAL" clId="{30F6CD24-A25F-0E40-94DE-3B5A761E19E7}" dt="2024-01-28T17:49:40.751" v="174"/>
          <ac:inkMkLst>
            <pc:docMk/>
            <pc:sldMk cId="2303502608" sldId="331"/>
            <ac:inkMk id="1379" creationId="{EA9B998B-9CB7-CE9E-ACEB-3BF214489EA8}"/>
          </ac:inkMkLst>
        </pc:inkChg>
        <pc:inkChg chg="add mod">
          <ac:chgData name="Kokchun Giang" userId="67e2125d-ec8c-4323-9653-9824a2ad815f" providerId="ADAL" clId="{30F6CD24-A25F-0E40-94DE-3B5A761E19E7}" dt="2024-01-28T17:49:40.751" v="174"/>
          <ac:inkMkLst>
            <pc:docMk/>
            <pc:sldMk cId="2303502608" sldId="331"/>
            <ac:inkMk id="1380" creationId="{092B5F38-7F2D-CD65-00E6-46E8301983DF}"/>
          </ac:inkMkLst>
        </pc:inkChg>
        <pc:inkChg chg="add mod">
          <ac:chgData name="Kokchun Giang" userId="67e2125d-ec8c-4323-9653-9824a2ad815f" providerId="ADAL" clId="{30F6CD24-A25F-0E40-94DE-3B5A761E19E7}" dt="2024-01-28T17:49:40.751" v="174"/>
          <ac:inkMkLst>
            <pc:docMk/>
            <pc:sldMk cId="2303502608" sldId="331"/>
            <ac:inkMk id="1388" creationId="{26CF632C-D6C3-F81E-24DF-ED0E69C28B1F}"/>
          </ac:inkMkLst>
        </pc:inkChg>
        <pc:inkChg chg="add mod">
          <ac:chgData name="Kokchun Giang" userId="67e2125d-ec8c-4323-9653-9824a2ad815f" providerId="ADAL" clId="{30F6CD24-A25F-0E40-94DE-3B5A761E19E7}" dt="2024-01-28T17:49:40.751" v="174"/>
          <ac:inkMkLst>
            <pc:docMk/>
            <pc:sldMk cId="2303502608" sldId="331"/>
            <ac:inkMk id="1417" creationId="{E8EDEF76-CF8B-5FCB-C1AC-D2BB9F5DBE5C}"/>
          </ac:inkMkLst>
        </pc:inkChg>
        <pc:inkChg chg="add mod">
          <ac:chgData name="Kokchun Giang" userId="67e2125d-ec8c-4323-9653-9824a2ad815f" providerId="ADAL" clId="{30F6CD24-A25F-0E40-94DE-3B5A761E19E7}" dt="2024-01-28T17:49:40.751" v="174"/>
          <ac:inkMkLst>
            <pc:docMk/>
            <pc:sldMk cId="2303502608" sldId="331"/>
            <ac:inkMk id="1506" creationId="{B46BE6EE-1A2D-7D0E-F6C6-F7DBCCAE6643}"/>
          </ac:inkMkLst>
        </pc:inkChg>
        <pc:inkChg chg="add mod">
          <ac:chgData name="Kokchun Giang" userId="67e2125d-ec8c-4323-9653-9824a2ad815f" providerId="ADAL" clId="{30F6CD24-A25F-0E40-94DE-3B5A761E19E7}" dt="2024-01-28T17:49:40.751" v="174"/>
          <ac:inkMkLst>
            <pc:docMk/>
            <pc:sldMk cId="2303502608" sldId="331"/>
            <ac:inkMk id="1526" creationId="{BF6F8C7D-BD2D-125B-7A28-975EBB84C4FD}"/>
          </ac:inkMkLst>
        </pc:inkChg>
        <pc:inkChg chg="add mod">
          <ac:chgData name="Kokchun Giang" userId="67e2125d-ec8c-4323-9653-9824a2ad815f" providerId="ADAL" clId="{30F6CD24-A25F-0E40-94DE-3B5A761E19E7}" dt="2024-01-28T17:49:40.751" v="174"/>
          <ac:inkMkLst>
            <pc:docMk/>
            <pc:sldMk cId="2303502608" sldId="331"/>
            <ac:inkMk id="1527" creationId="{9D71FA05-47FD-A9BB-312B-01357FADF146}"/>
          </ac:inkMkLst>
        </pc:inkChg>
        <pc:inkChg chg="add mod">
          <ac:chgData name="Kokchun Giang" userId="67e2125d-ec8c-4323-9653-9824a2ad815f" providerId="ADAL" clId="{30F6CD24-A25F-0E40-94DE-3B5A761E19E7}" dt="2024-01-28T17:49:53.997" v="203"/>
          <ac:inkMkLst>
            <pc:docMk/>
            <pc:sldMk cId="2303502608" sldId="331"/>
            <ac:inkMk id="1530" creationId="{E450D9DB-70E5-30DC-718B-8760B724425E}"/>
          </ac:inkMkLst>
        </pc:inkChg>
        <pc:inkChg chg="add mod">
          <ac:chgData name="Kokchun Giang" userId="67e2125d-ec8c-4323-9653-9824a2ad815f" providerId="ADAL" clId="{30F6CD24-A25F-0E40-94DE-3B5A761E19E7}" dt="2024-01-28T17:49:53.997" v="203"/>
          <ac:inkMkLst>
            <pc:docMk/>
            <pc:sldMk cId="2303502608" sldId="331"/>
            <ac:inkMk id="1531" creationId="{68EB7270-C606-6AD7-F0DE-BA7C335E13B0}"/>
          </ac:inkMkLst>
        </pc:inkChg>
        <pc:inkChg chg="add mod">
          <ac:chgData name="Kokchun Giang" userId="67e2125d-ec8c-4323-9653-9824a2ad815f" providerId="ADAL" clId="{30F6CD24-A25F-0E40-94DE-3B5A761E19E7}" dt="2024-01-28T17:49:53.997" v="203"/>
          <ac:inkMkLst>
            <pc:docMk/>
            <pc:sldMk cId="2303502608" sldId="331"/>
            <ac:inkMk id="1532" creationId="{87BF5055-F156-089A-89D6-E51C1662EBF6}"/>
          </ac:inkMkLst>
        </pc:inkChg>
        <pc:inkChg chg="add mod">
          <ac:chgData name="Kokchun Giang" userId="67e2125d-ec8c-4323-9653-9824a2ad815f" providerId="ADAL" clId="{30F6CD24-A25F-0E40-94DE-3B5A761E19E7}" dt="2024-01-28T17:49:53.997" v="203"/>
          <ac:inkMkLst>
            <pc:docMk/>
            <pc:sldMk cId="2303502608" sldId="331"/>
            <ac:inkMk id="1533" creationId="{D5C585EB-C8A7-1252-754B-A772A83B4600}"/>
          </ac:inkMkLst>
        </pc:inkChg>
        <pc:inkChg chg="add mod">
          <ac:chgData name="Kokchun Giang" userId="67e2125d-ec8c-4323-9653-9824a2ad815f" providerId="ADAL" clId="{30F6CD24-A25F-0E40-94DE-3B5A761E19E7}" dt="2024-01-28T17:49:53.997" v="203"/>
          <ac:inkMkLst>
            <pc:docMk/>
            <pc:sldMk cId="2303502608" sldId="331"/>
            <ac:inkMk id="1534" creationId="{78DA9755-2053-66E7-FB4C-362EF4F29ACE}"/>
          </ac:inkMkLst>
        </pc:inkChg>
        <pc:inkChg chg="add mod">
          <ac:chgData name="Kokchun Giang" userId="67e2125d-ec8c-4323-9653-9824a2ad815f" providerId="ADAL" clId="{30F6CD24-A25F-0E40-94DE-3B5A761E19E7}" dt="2024-01-28T17:49:53.997" v="203"/>
          <ac:inkMkLst>
            <pc:docMk/>
            <pc:sldMk cId="2303502608" sldId="331"/>
            <ac:inkMk id="1583" creationId="{6620E260-3C82-E339-37DE-6B574CAACD11}"/>
          </ac:inkMkLst>
        </pc:inkChg>
        <pc:inkChg chg="add mod">
          <ac:chgData name="Kokchun Giang" userId="67e2125d-ec8c-4323-9653-9824a2ad815f" providerId="ADAL" clId="{30F6CD24-A25F-0E40-94DE-3B5A761E19E7}" dt="2024-01-28T17:49:53.997" v="203"/>
          <ac:inkMkLst>
            <pc:docMk/>
            <pc:sldMk cId="2303502608" sldId="331"/>
            <ac:inkMk id="1584" creationId="{2213EEA3-3CC9-49BA-130C-CE76587D142C}"/>
          </ac:inkMkLst>
        </pc:inkChg>
        <pc:inkChg chg="add mod">
          <ac:chgData name="Kokchun Giang" userId="67e2125d-ec8c-4323-9653-9824a2ad815f" providerId="ADAL" clId="{30F6CD24-A25F-0E40-94DE-3B5A761E19E7}" dt="2024-01-28T17:49:53.997" v="203"/>
          <ac:inkMkLst>
            <pc:docMk/>
            <pc:sldMk cId="2303502608" sldId="331"/>
            <ac:inkMk id="1586" creationId="{C91DBA2C-9346-EA7F-2A85-FDCDCD0636C8}"/>
          </ac:inkMkLst>
        </pc:inkChg>
        <pc:inkChg chg="add mod">
          <ac:chgData name="Kokchun Giang" userId="67e2125d-ec8c-4323-9653-9824a2ad815f" providerId="ADAL" clId="{30F6CD24-A25F-0E40-94DE-3B5A761E19E7}" dt="2024-01-28T17:51:16.967" v="253"/>
          <ac:inkMkLst>
            <pc:docMk/>
            <pc:sldMk cId="2303502608" sldId="331"/>
            <ac:inkMk id="1600" creationId="{F59958CB-BE35-232F-B306-1FDD51B77577}"/>
          </ac:inkMkLst>
        </pc:inkChg>
        <pc:inkChg chg="add mod">
          <ac:chgData name="Kokchun Giang" userId="67e2125d-ec8c-4323-9653-9824a2ad815f" providerId="ADAL" clId="{30F6CD24-A25F-0E40-94DE-3B5A761E19E7}" dt="2024-01-28T17:51:16.967" v="253"/>
          <ac:inkMkLst>
            <pc:docMk/>
            <pc:sldMk cId="2303502608" sldId="331"/>
            <ac:inkMk id="1601" creationId="{104C59FB-DE5F-FB6B-F229-E96570E87F1C}"/>
          </ac:inkMkLst>
        </pc:inkChg>
        <pc:inkChg chg="add del mod">
          <ac:chgData name="Kokchun Giang" userId="67e2125d-ec8c-4323-9653-9824a2ad815f" providerId="ADAL" clId="{30F6CD24-A25F-0E40-94DE-3B5A761E19E7}" dt="2024-01-28T17:51:37.107" v="285" actId="9405"/>
          <ac:inkMkLst>
            <pc:docMk/>
            <pc:sldMk cId="2303502608" sldId="331"/>
            <ac:inkMk id="1603" creationId="{7B96EA11-39C7-8514-EC8F-48E1F9013265}"/>
          </ac:inkMkLst>
        </pc:inkChg>
        <pc:inkChg chg="add del mod">
          <ac:chgData name="Kokchun Giang" userId="67e2125d-ec8c-4323-9653-9824a2ad815f" providerId="ADAL" clId="{30F6CD24-A25F-0E40-94DE-3B5A761E19E7}" dt="2024-01-28T17:51:36.666" v="284" actId="9405"/>
          <ac:inkMkLst>
            <pc:docMk/>
            <pc:sldMk cId="2303502608" sldId="331"/>
            <ac:inkMk id="1647" creationId="{585CAE14-2FB8-7F50-8668-3DB574052AA1}"/>
          </ac:inkMkLst>
        </pc:inkChg>
        <pc:inkChg chg="add del mod">
          <ac:chgData name="Kokchun Giang" userId="67e2125d-ec8c-4323-9653-9824a2ad815f" providerId="ADAL" clId="{30F6CD24-A25F-0E40-94DE-3B5A761E19E7}" dt="2024-01-28T17:51:33.033" v="283"/>
          <ac:inkMkLst>
            <pc:docMk/>
            <pc:sldMk cId="2303502608" sldId="331"/>
            <ac:inkMk id="1648" creationId="{0EC693B9-E79E-FB6B-8D82-76F9BBB7FAD4}"/>
          </ac:inkMkLst>
        </pc:inkChg>
        <pc:inkChg chg="add del mod">
          <ac:chgData name="Kokchun Giang" userId="67e2125d-ec8c-4323-9653-9824a2ad815f" providerId="ADAL" clId="{30F6CD24-A25F-0E40-94DE-3B5A761E19E7}" dt="2024-01-28T17:51:32.841" v="281" actId="9405"/>
          <ac:inkMkLst>
            <pc:docMk/>
            <pc:sldMk cId="2303502608" sldId="331"/>
            <ac:inkMk id="1650" creationId="{6AEB1603-9057-935B-F211-36301D833E69}"/>
          </ac:inkMkLst>
        </pc:inkChg>
        <pc:inkChg chg="add del mod">
          <ac:chgData name="Kokchun Giang" userId="67e2125d-ec8c-4323-9653-9824a2ad815f" providerId="ADAL" clId="{30F6CD24-A25F-0E40-94DE-3B5A761E19E7}" dt="2024-01-28T17:51:32.555" v="280" actId="9405"/>
          <ac:inkMkLst>
            <pc:docMk/>
            <pc:sldMk cId="2303502608" sldId="331"/>
            <ac:inkMk id="1651" creationId="{D3C306C5-48E4-C1BE-D6E6-F6C79A21BBF0}"/>
          </ac:inkMkLst>
        </pc:inkChg>
        <pc:inkChg chg="add del mod">
          <ac:chgData name="Kokchun Giang" userId="67e2125d-ec8c-4323-9653-9824a2ad815f" providerId="ADAL" clId="{30F6CD24-A25F-0E40-94DE-3B5A761E19E7}" dt="2024-01-28T17:51:32.255" v="279" actId="9405"/>
          <ac:inkMkLst>
            <pc:docMk/>
            <pc:sldMk cId="2303502608" sldId="331"/>
            <ac:inkMk id="1652" creationId="{6E1ACE85-AB25-28F0-E65A-7661850924FE}"/>
          </ac:inkMkLst>
        </pc:inkChg>
        <pc:inkChg chg="add del mod">
          <ac:chgData name="Kokchun Giang" userId="67e2125d-ec8c-4323-9653-9824a2ad815f" providerId="ADAL" clId="{30F6CD24-A25F-0E40-94DE-3B5A761E19E7}" dt="2024-01-28T17:51:31.998" v="278"/>
          <ac:inkMkLst>
            <pc:docMk/>
            <pc:sldMk cId="2303502608" sldId="331"/>
            <ac:inkMk id="1653" creationId="{0EFD27F5-DBDD-867C-76D9-ADB2FA76F14E}"/>
          </ac:inkMkLst>
        </pc:inkChg>
        <pc:inkChg chg="add del mod">
          <ac:chgData name="Kokchun Giang" userId="67e2125d-ec8c-4323-9653-9824a2ad815f" providerId="ADAL" clId="{30F6CD24-A25F-0E40-94DE-3B5A761E19E7}" dt="2024-01-28T17:51:24.577" v="268"/>
          <ac:inkMkLst>
            <pc:docMk/>
            <pc:sldMk cId="2303502608" sldId="331"/>
            <ac:inkMk id="1655" creationId="{74E6B193-88A8-7F32-E557-75B114631680}"/>
          </ac:inkMkLst>
        </pc:inkChg>
        <pc:inkChg chg="add del">
          <ac:chgData name="Kokchun Giang" userId="67e2125d-ec8c-4323-9653-9824a2ad815f" providerId="ADAL" clId="{30F6CD24-A25F-0E40-94DE-3B5A761E19E7}" dt="2024-01-28T17:51:24.244" v="265" actId="9405"/>
          <ac:inkMkLst>
            <pc:docMk/>
            <pc:sldMk cId="2303502608" sldId="331"/>
            <ac:inkMk id="1656" creationId="{1CDD8C58-AB64-283A-CA5F-3747C311CE04}"/>
          </ac:inkMkLst>
        </pc:inkChg>
        <pc:inkChg chg="add del mod">
          <ac:chgData name="Kokchun Giang" userId="67e2125d-ec8c-4323-9653-9824a2ad815f" providerId="ADAL" clId="{30F6CD24-A25F-0E40-94DE-3B5A761E19E7}" dt="2024-01-28T17:51:31.759" v="276" actId="9405"/>
          <ac:inkMkLst>
            <pc:docMk/>
            <pc:sldMk cId="2303502608" sldId="331"/>
            <ac:inkMk id="1658" creationId="{59DD16DF-F8E3-0A0D-7D48-3C0D2F2F1BEF}"/>
          </ac:inkMkLst>
        </pc:inkChg>
        <pc:inkChg chg="add del mod">
          <ac:chgData name="Kokchun Giang" userId="67e2125d-ec8c-4323-9653-9824a2ad815f" providerId="ADAL" clId="{30F6CD24-A25F-0E40-94DE-3B5A761E19E7}" dt="2024-01-28T17:51:31.560" v="275" actId="9405"/>
          <ac:inkMkLst>
            <pc:docMk/>
            <pc:sldMk cId="2303502608" sldId="331"/>
            <ac:inkMk id="1659" creationId="{9A48CF7A-216D-F727-32B9-F37B6A380ACC}"/>
          </ac:inkMkLst>
        </pc:inkChg>
        <pc:inkChg chg="add del mod">
          <ac:chgData name="Kokchun Giang" userId="67e2125d-ec8c-4323-9653-9824a2ad815f" providerId="ADAL" clId="{30F6CD24-A25F-0E40-94DE-3B5A761E19E7}" dt="2024-01-28T17:51:31.347" v="274"/>
          <ac:inkMkLst>
            <pc:docMk/>
            <pc:sldMk cId="2303502608" sldId="331"/>
            <ac:inkMk id="1660" creationId="{DEF5C1D7-1A0B-F98C-0772-BF16F9F4A12B}"/>
          </ac:inkMkLst>
        </pc:inkChg>
        <pc:inkChg chg="add mod">
          <ac:chgData name="Kokchun Giang" userId="67e2125d-ec8c-4323-9653-9824a2ad815f" providerId="ADAL" clId="{30F6CD24-A25F-0E40-94DE-3B5A761E19E7}" dt="2024-01-28T17:52:01.092" v="301"/>
          <ac:inkMkLst>
            <pc:docMk/>
            <pc:sldMk cId="2303502608" sldId="331"/>
            <ac:inkMk id="1662" creationId="{58CE7547-8BBD-24B9-C39D-67A3ADFD1ED7}"/>
          </ac:inkMkLst>
        </pc:inkChg>
        <pc:inkChg chg="add mod">
          <ac:chgData name="Kokchun Giang" userId="67e2125d-ec8c-4323-9653-9824a2ad815f" providerId="ADAL" clId="{30F6CD24-A25F-0E40-94DE-3B5A761E19E7}" dt="2024-01-28T17:52:01.092" v="301"/>
          <ac:inkMkLst>
            <pc:docMk/>
            <pc:sldMk cId="2303502608" sldId="331"/>
            <ac:inkMk id="1663" creationId="{3EBF0DF2-3B39-6B5B-F3D2-A66BB7944D22}"/>
          </ac:inkMkLst>
        </pc:inkChg>
        <pc:inkChg chg="add mod">
          <ac:chgData name="Kokchun Giang" userId="67e2125d-ec8c-4323-9653-9824a2ad815f" providerId="ADAL" clId="{30F6CD24-A25F-0E40-94DE-3B5A761E19E7}" dt="2024-01-28T17:58:29.289" v="517"/>
          <ac:inkMkLst>
            <pc:docMk/>
            <pc:sldMk cId="2303502608" sldId="331"/>
            <ac:inkMk id="1664" creationId="{46DE1D1D-794C-45B8-319E-30AE52DFACE9}"/>
          </ac:inkMkLst>
        </pc:inkChg>
        <pc:inkChg chg="add mod">
          <ac:chgData name="Kokchun Giang" userId="67e2125d-ec8c-4323-9653-9824a2ad815f" providerId="ADAL" clId="{30F6CD24-A25F-0E40-94DE-3B5A761E19E7}" dt="2024-01-28T17:58:29.289" v="517"/>
          <ac:inkMkLst>
            <pc:docMk/>
            <pc:sldMk cId="2303502608" sldId="331"/>
            <ac:inkMk id="1666" creationId="{51A1255E-2D90-7CDD-8E1F-4BC6C8BC7D7A}"/>
          </ac:inkMkLst>
        </pc:inkChg>
        <pc:inkChg chg="add mod">
          <ac:chgData name="Kokchun Giang" userId="67e2125d-ec8c-4323-9653-9824a2ad815f" providerId="ADAL" clId="{30F6CD24-A25F-0E40-94DE-3B5A761E19E7}" dt="2024-01-28T17:58:29.289" v="517"/>
          <ac:inkMkLst>
            <pc:docMk/>
            <pc:sldMk cId="2303502608" sldId="331"/>
            <ac:inkMk id="1667" creationId="{E47E87D7-0A80-7BAF-B265-5B17583137DF}"/>
          </ac:inkMkLst>
        </pc:inkChg>
        <pc:inkChg chg="add mod">
          <ac:chgData name="Kokchun Giang" userId="67e2125d-ec8c-4323-9653-9824a2ad815f" providerId="ADAL" clId="{30F6CD24-A25F-0E40-94DE-3B5A761E19E7}" dt="2024-01-28T17:58:36.455" v="526"/>
          <ac:inkMkLst>
            <pc:docMk/>
            <pc:sldMk cId="2303502608" sldId="331"/>
            <ac:inkMk id="1669" creationId="{9521185A-FF4C-01E4-63BE-F6FE33AD1EFA}"/>
          </ac:inkMkLst>
        </pc:inkChg>
        <pc:inkChg chg="add mod">
          <ac:chgData name="Kokchun Giang" userId="67e2125d-ec8c-4323-9653-9824a2ad815f" providerId="ADAL" clId="{30F6CD24-A25F-0E40-94DE-3B5A761E19E7}" dt="2024-01-28T17:58:36.455" v="526"/>
          <ac:inkMkLst>
            <pc:docMk/>
            <pc:sldMk cId="2303502608" sldId="331"/>
            <ac:inkMk id="1670" creationId="{E00CAD06-B581-9C53-A9DF-C4676BD1B9F7}"/>
          </ac:inkMkLst>
        </pc:inkChg>
        <pc:inkChg chg="add mod">
          <ac:chgData name="Kokchun Giang" userId="67e2125d-ec8c-4323-9653-9824a2ad815f" providerId="ADAL" clId="{30F6CD24-A25F-0E40-94DE-3B5A761E19E7}" dt="2024-01-28T17:58:36.455" v="526"/>
          <ac:inkMkLst>
            <pc:docMk/>
            <pc:sldMk cId="2303502608" sldId="331"/>
            <ac:inkMk id="1671" creationId="{0CF30049-9EFA-254D-C975-4D638FAEE49B}"/>
          </ac:inkMkLst>
        </pc:inkChg>
        <pc:inkChg chg="add mod">
          <ac:chgData name="Kokchun Giang" userId="67e2125d-ec8c-4323-9653-9824a2ad815f" providerId="ADAL" clId="{30F6CD24-A25F-0E40-94DE-3B5A761E19E7}" dt="2024-01-28T17:58:36.455" v="526"/>
          <ac:inkMkLst>
            <pc:docMk/>
            <pc:sldMk cId="2303502608" sldId="331"/>
            <ac:inkMk id="1672" creationId="{B642ECEE-9C66-80E2-77EA-6FC8B31F57AE}"/>
          </ac:inkMkLst>
        </pc:inkChg>
        <pc:inkChg chg="add mod">
          <ac:chgData name="Kokchun Giang" userId="67e2125d-ec8c-4323-9653-9824a2ad815f" providerId="ADAL" clId="{30F6CD24-A25F-0E40-94DE-3B5A761E19E7}" dt="2024-01-28T17:58:36.455" v="526"/>
          <ac:inkMkLst>
            <pc:docMk/>
            <pc:sldMk cId="2303502608" sldId="331"/>
            <ac:inkMk id="1673" creationId="{A50AC320-ECE4-A620-D69D-1DF2557B0A14}"/>
          </ac:inkMkLst>
        </pc:inkChg>
        <pc:inkChg chg="add mod">
          <ac:chgData name="Kokchun Giang" userId="67e2125d-ec8c-4323-9653-9824a2ad815f" providerId="ADAL" clId="{30F6CD24-A25F-0E40-94DE-3B5A761E19E7}" dt="2024-01-28T17:58:36.455" v="526"/>
          <ac:inkMkLst>
            <pc:docMk/>
            <pc:sldMk cId="2303502608" sldId="331"/>
            <ac:inkMk id="1674" creationId="{77254558-16AB-E2AB-6A80-A26D2AF00E59}"/>
          </ac:inkMkLst>
        </pc:inkChg>
        <pc:inkChg chg="add mod">
          <ac:chgData name="Kokchun Giang" userId="67e2125d-ec8c-4323-9653-9824a2ad815f" providerId="ADAL" clId="{30F6CD24-A25F-0E40-94DE-3B5A761E19E7}" dt="2024-01-28T17:58:36.455" v="526"/>
          <ac:inkMkLst>
            <pc:docMk/>
            <pc:sldMk cId="2303502608" sldId="331"/>
            <ac:inkMk id="1675" creationId="{414C045C-DDA2-1F2F-F918-788F85CE8313}"/>
          </ac:inkMkLst>
        </pc:inkChg>
        <pc:inkChg chg="add mod">
          <ac:chgData name="Kokchun Giang" userId="67e2125d-ec8c-4323-9653-9824a2ad815f" providerId="ADAL" clId="{30F6CD24-A25F-0E40-94DE-3B5A761E19E7}" dt="2024-01-28T17:58:36.455" v="526"/>
          <ac:inkMkLst>
            <pc:docMk/>
            <pc:sldMk cId="2303502608" sldId="331"/>
            <ac:inkMk id="1676" creationId="{08757AFD-F70D-7B41-198B-9C8E6B6005FA}"/>
          </ac:inkMkLst>
        </pc:inkChg>
        <pc:inkChg chg="add mod">
          <ac:chgData name="Kokchun Giang" userId="67e2125d-ec8c-4323-9653-9824a2ad815f" providerId="ADAL" clId="{30F6CD24-A25F-0E40-94DE-3B5A761E19E7}" dt="2024-01-28T17:58:49.381" v="540"/>
          <ac:inkMkLst>
            <pc:docMk/>
            <pc:sldMk cId="2303502608" sldId="331"/>
            <ac:inkMk id="1679" creationId="{C7725A31-AEB0-D261-36F8-1B6C7B4D9180}"/>
          </ac:inkMkLst>
        </pc:inkChg>
        <pc:inkChg chg="add mod">
          <ac:chgData name="Kokchun Giang" userId="67e2125d-ec8c-4323-9653-9824a2ad815f" providerId="ADAL" clId="{30F6CD24-A25F-0E40-94DE-3B5A761E19E7}" dt="2024-01-28T17:58:49.381" v="540"/>
          <ac:inkMkLst>
            <pc:docMk/>
            <pc:sldMk cId="2303502608" sldId="331"/>
            <ac:inkMk id="1680" creationId="{9E10207A-F586-83CD-FF64-875849ED192C}"/>
          </ac:inkMkLst>
        </pc:inkChg>
        <pc:inkChg chg="add mod">
          <ac:chgData name="Kokchun Giang" userId="67e2125d-ec8c-4323-9653-9824a2ad815f" providerId="ADAL" clId="{30F6CD24-A25F-0E40-94DE-3B5A761E19E7}" dt="2024-01-28T17:58:49.381" v="540"/>
          <ac:inkMkLst>
            <pc:docMk/>
            <pc:sldMk cId="2303502608" sldId="331"/>
            <ac:inkMk id="1682" creationId="{98C6BA7E-63AC-05E8-36B6-F64EC7568346}"/>
          </ac:inkMkLst>
        </pc:inkChg>
        <pc:inkChg chg="add mod">
          <ac:chgData name="Kokchun Giang" userId="67e2125d-ec8c-4323-9653-9824a2ad815f" providerId="ADAL" clId="{30F6CD24-A25F-0E40-94DE-3B5A761E19E7}" dt="2024-01-28T17:58:49.381" v="540"/>
          <ac:inkMkLst>
            <pc:docMk/>
            <pc:sldMk cId="2303502608" sldId="331"/>
            <ac:inkMk id="1683" creationId="{79AF9D54-BB49-7937-AC51-18A63C804467}"/>
          </ac:inkMkLst>
        </pc:inkChg>
        <pc:inkChg chg="add mod">
          <ac:chgData name="Kokchun Giang" userId="67e2125d-ec8c-4323-9653-9824a2ad815f" providerId="ADAL" clId="{30F6CD24-A25F-0E40-94DE-3B5A761E19E7}" dt="2024-01-28T17:58:49.381" v="540"/>
          <ac:inkMkLst>
            <pc:docMk/>
            <pc:sldMk cId="2303502608" sldId="331"/>
            <ac:inkMk id="1684" creationId="{46BE5B46-A057-29B9-5E22-971DBFD4ACEA}"/>
          </ac:inkMkLst>
        </pc:inkChg>
        <pc:inkChg chg="add mod">
          <ac:chgData name="Kokchun Giang" userId="67e2125d-ec8c-4323-9653-9824a2ad815f" providerId="ADAL" clId="{30F6CD24-A25F-0E40-94DE-3B5A761E19E7}" dt="2024-01-28T17:58:49.381" v="540"/>
          <ac:inkMkLst>
            <pc:docMk/>
            <pc:sldMk cId="2303502608" sldId="331"/>
            <ac:inkMk id="1685" creationId="{B3E0EC84-91E4-70AD-4977-0C2AFD3E5B22}"/>
          </ac:inkMkLst>
        </pc:inkChg>
        <pc:inkChg chg="add mod">
          <ac:chgData name="Kokchun Giang" userId="67e2125d-ec8c-4323-9653-9824a2ad815f" providerId="ADAL" clId="{30F6CD24-A25F-0E40-94DE-3B5A761E19E7}" dt="2024-01-28T17:58:49.381" v="540"/>
          <ac:inkMkLst>
            <pc:docMk/>
            <pc:sldMk cId="2303502608" sldId="331"/>
            <ac:inkMk id="1686" creationId="{D6CCA753-F645-7108-597F-7AF2B9EAAB5E}"/>
          </ac:inkMkLst>
        </pc:inkChg>
        <pc:inkChg chg="add mod">
          <ac:chgData name="Kokchun Giang" userId="67e2125d-ec8c-4323-9653-9824a2ad815f" providerId="ADAL" clId="{30F6CD24-A25F-0E40-94DE-3B5A761E19E7}" dt="2024-01-28T17:58:49.381" v="540"/>
          <ac:inkMkLst>
            <pc:docMk/>
            <pc:sldMk cId="2303502608" sldId="331"/>
            <ac:inkMk id="1687" creationId="{FC936841-B397-7C2B-DC01-C742FB00FF17}"/>
          </ac:inkMkLst>
        </pc:inkChg>
        <pc:inkChg chg="add mod">
          <ac:chgData name="Kokchun Giang" userId="67e2125d-ec8c-4323-9653-9824a2ad815f" providerId="ADAL" clId="{30F6CD24-A25F-0E40-94DE-3B5A761E19E7}" dt="2024-01-28T17:58:49.381" v="540"/>
          <ac:inkMkLst>
            <pc:docMk/>
            <pc:sldMk cId="2303502608" sldId="331"/>
            <ac:inkMk id="1688" creationId="{83495DAC-B924-4410-5FED-22BD70593DC5}"/>
          </ac:inkMkLst>
        </pc:inkChg>
        <pc:inkChg chg="add mod">
          <ac:chgData name="Kokchun Giang" userId="67e2125d-ec8c-4323-9653-9824a2ad815f" providerId="ADAL" clId="{30F6CD24-A25F-0E40-94DE-3B5A761E19E7}" dt="2024-01-28T17:58:49.381" v="540"/>
          <ac:inkMkLst>
            <pc:docMk/>
            <pc:sldMk cId="2303502608" sldId="331"/>
            <ac:inkMk id="1689" creationId="{BE98E5F5-267D-65FA-EBAC-87F3AA3F6DF5}"/>
          </ac:inkMkLst>
        </pc:inkChg>
        <pc:inkChg chg="add mod">
          <ac:chgData name="Kokchun Giang" userId="67e2125d-ec8c-4323-9653-9824a2ad815f" providerId="ADAL" clId="{30F6CD24-A25F-0E40-94DE-3B5A761E19E7}" dt="2024-01-28T17:58:49.381" v="540"/>
          <ac:inkMkLst>
            <pc:docMk/>
            <pc:sldMk cId="2303502608" sldId="331"/>
            <ac:inkMk id="1690" creationId="{3EFF8A42-C4D2-82CC-7AF7-72CC1B557DE1}"/>
          </ac:inkMkLst>
        </pc:inkChg>
        <pc:inkChg chg="add mod">
          <ac:chgData name="Kokchun Giang" userId="67e2125d-ec8c-4323-9653-9824a2ad815f" providerId="ADAL" clId="{30F6CD24-A25F-0E40-94DE-3B5A761E19E7}" dt="2024-01-28T17:58:49.381" v="540"/>
          <ac:inkMkLst>
            <pc:docMk/>
            <pc:sldMk cId="2303502608" sldId="331"/>
            <ac:inkMk id="1691" creationId="{EC00348C-89EE-3182-98E7-40FB7BD47319}"/>
          </ac:inkMkLst>
        </pc:inkChg>
        <pc:inkChg chg="add mod">
          <ac:chgData name="Kokchun Giang" userId="67e2125d-ec8c-4323-9653-9824a2ad815f" providerId="ADAL" clId="{30F6CD24-A25F-0E40-94DE-3B5A761E19E7}" dt="2024-01-28T17:59:16.784" v="556"/>
          <ac:inkMkLst>
            <pc:docMk/>
            <pc:sldMk cId="2303502608" sldId="331"/>
            <ac:inkMk id="1694" creationId="{B2D14072-EE5D-03D2-C651-64AB92B06135}"/>
          </ac:inkMkLst>
        </pc:inkChg>
        <pc:inkChg chg="add mod">
          <ac:chgData name="Kokchun Giang" userId="67e2125d-ec8c-4323-9653-9824a2ad815f" providerId="ADAL" clId="{30F6CD24-A25F-0E40-94DE-3B5A761E19E7}" dt="2024-01-28T17:59:16.784" v="556"/>
          <ac:inkMkLst>
            <pc:docMk/>
            <pc:sldMk cId="2303502608" sldId="331"/>
            <ac:inkMk id="1695" creationId="{3B568C77-32D7-4042-A6D3-162B6B041BE9}"/>
          </ac:inkMkLst>
        </pc:inkChg>
        <pc:inkChg chg="add mod">
          <ac:chgData name="Kokchun Giang" userId="67e2125d-ec8c-4323-9653-9824a2ad815f" providerId="ADAL" clId="{30F6CD24-A25F-0E40-94DE-3B5A761E19E7}" dt="2024-01-28T17:59:16.784" v="556"/>
          <ac:inkMkLst>
            <pc:docMk/>
            <pc:sldMk cId="2303502608" sldId="331"/>
            <ac:inkMk id="1696" creationId="{F7F3C9BE-97F1-6316-8219-935535D1CB33}"/>
          </ac:inkMkLst>
        </pc:inkChg>
        <pc:inkChg chg="add mod">
          <ac:chgData name="Kokchun Giang" userId="67e2125d-ec8c-4323-9653-9824a2ad815f" providerId="ADAL" clId="{30F6CD24-A25F-0E40-94DE-3B5A761E19E7}" dt="2024-01-28T17:59:16.784" v="556"/>
          <ac:inkMkLst>
            <pc:docMk/>
            <pc:sldMk cId="2303502608" sldId="331"/>
            <ac:inkMk id="1697" creationId="{CE09C432-FAE6-83DF-1A9D-54891B5872EF}"/>
          </ac:inkMkLst>
        </pc:inkChg>
        <pc:inkChg chg="add mod">
          <ac:chgData name="Kokchun Giang" userId="67e2125d-ec8c-4323-9653-9824a2ad815f" providerId="ADAL" clId="{30F6CD24-A25F-0E40-94DE-3B5A761E19E7}" dt="2024-01-28T17:59:16.784" v="556"/>
          <ac:inkMkLst>
            <pc:docMk/>
            <pc:sldMk cId="2303502608" sldId="331"/>
            <ac:inkMk id="1698" creationId="{ABC89F21-79EB-2D8C-18C3-A379026AB2C9}"/>
          </ac:inkMkLst>
        </pc:inkChg>
        <pc:inkChg chg="add mod">
          <ac:chgData name="Kokchun Giang" userId="67e2125d-ec8c-4323-9653-9824a2ad815f" providerId="ADAL" clId="{30F6CD24-A25F-0E40-94DE-3B5A761E19E7}" dt="2024-01-28T17:59:16.784" v="556"/>
          <ac:inkMkLst>
            <pc:docMk/>
            <pc:sldMk cId="2303502608" sldId="331"/>
            <ac:inkMk id="1699" creationId="{9C96AE93-361E-5E1E-864F-C216A20E0084}"/>
          </ac:inkMkLst>
        </pc:inkChg>
        <pc:inkChg chg="add mod">
          <ac:chgData name="Kokchun Giang" userId="67e2125d-ec8c-4323-9653-9824a2ad815f" providerId="ADAL" clId="{30F6CD24-A25F-0E40-94DE-3B5A761E19E7}" dt="2024-01-28T17:59:16.784" v="556"/>
          <ac:inkMkLst>
            <pc:docMk/>
            <pc:sldMk cId="2303502608" sldId="331"/>
            <ac:inkMk id="1700" creationId="{470E75B3-FFDA-BD75-8E3F-E831C40430DF}"/>
          </ac:inkMkLst>
        </pc:inkChg>
        <pc:inkChg chg="add mod">
          <ac:chgData name="Kokchun Giang" userId="67e2125d-ec8c-4323-9653-9824a2ad815f" providerId="ADAL" clId="{30F6CD24-A25F-0E40-94DE-3B5A761E19E7}" dt="2024-01-28T17:59:16.784" v="556"/>
          <ac:inkMkLst>
            <pc:docMk/>
            <pc:sldMk cId="2303502608" sldId="331"/>
            <ac:inkMk id="1701" creationId="{C69AE990-DAC0-168C-3EE5-F6B177BFE6F9}"/>
          </ac:inkMkLst>
        </pc:inkChg>
        <pc:inkChg chg="add mod">
          <ac:chgData name="Kokchun Giang" userId="67e2125d-ec8c-4323-9653-9824a2ad815f" providerId="ADAL" clId="{30F6CD24-A25F-0E40-94DE-3B5A761E19E7}" dt="2024-01-28T17:59:16.784" v="556"/>
          <ac:inkMkLst>
            <pc:docMk/>
            <pc:sldMk cId="2303502608" sldId="331"/>
            <ac:inkMk id="1702" creationId="{3F69714E-B9A0-F2CE-7220-2A2CC7CDA4D5}"/>
          </ac:inkMkLst>
        </pc:inkChg>
        <pc:inkChg chg="add mod">
          <ac:chgData name="Kokchun Giang" userId="67e2125d-ec8c-4323-9653-9824a2ad815f" providerId="ADAL" clId="{30F6CD24-A25F-0E40-94DE-3B5A761E19E7}" dt="2024-01-28T17:59:16.784" v="556"/>
          <ac:inkMkLst>
            <pc:docMk/>
            <pc:sldMk cId="2303502608" sldId="331"/>
            <ac:inkMk id="1703" creationId="{7156C6DE-BB01-D4E8-FAD9-6301C3BAC70D}"/>
          </ac:inkMkLst>
        </pc:inkChg>
        <pc:inkChg chg="add mod">
          <ac:chgData name="Kokchun Giang" userId="67e2125d-ec8c-4323-9653-9824a2ad815f" providerId="ADAL" clId="{30F6CD24-A25F-0E40-94DE-3B5A761E19E7}" dt="2024-01-28T17:59:16.784" v="556"/>
          <ac:inkMkLst>
            <pc:docMk/>
            <pc:sldMk cId="2303502608" sldId="331"/>
            <ac:inkMk id="1704" creationId="{A1E52857-CF0D-68D3-523D-A7D3EC96A2D9}"/>
          </ac:inkMkLst>
        </pc:inkChg>
        <pc:inkChg chg="add mod">
          <ac:chgData name="Kokchun Giang" userId="67e2125d-ec8c-4323-9653-9824a2ad815f" providerId="ADAL" clId="{30F6CD24-A25F-0E40-94DE-3B5A761E19E7}" dt="2024-01-28T17:59:16.784" v="556"/>
          <ac:inkMkLst>
            <pc:docMk/>
            <pc:sldMk cId="2303502608" sldId="331"/>
            <ac:inkMk id="1705" creationId="{581BBECE-3021-5FE5-5F8B-FBCA1063AFF0}"/>
          </ac:inkMkLst>
        </pc:inkChg>
        <pc:inkChg chg="add mod">
          <ac:chgData name="Kokchun Giang" userId="67e2125d-ec8c-4323-9653-9824a2ad815f" providerId="ADAL" clId="{30F6CD24-A25F-0E40-94DE-3B5A761E19E7}" dt="2024-01-28T17:59:16.784" v="556"/>
          <ac:inkMkLst>
            <pc:docMk/>
            <pc:sldMk cId="2303502608" sldId="331"/>
            <ac:inkMk id="1706" creationId="{A3A1D1B8-456A-DB5B-163F-E36B3E6E6069}"/>
          </ac:inkMkLst>
        </pc:inkChg>
        <pc:inkChg chg="add mod">
          <ac:chgData name="Kokchun Giang" userId="67e2125d-ec8c-4323-9653-9824a2ad815f" providerId="ADAL" clId="{30F6CD24-A25F-0E40-94DE-3B5A761E19E7}" dt="2024-01-28T17:59:16.784" v="556"/>
          <ac:inkMkLst>
            <pc:docMk/>
            <pc:sldMk cId="2303502608" sldId="331"/>
            <ac:inkMk id="1707" creationId="{B9D88F5B-2D33-3105-3F5E-55BA413A5F5A}"/>
          </ac:inkMkLst>
        </pc:inkChg>
        <pc:inkChg chg="add mod">
          <ac:chgData name="Kokchun Giang" userId="67e2125d-ec8c-4323-9653-9824a2ad815f" providerId="ADAL" clId="{30F6CD24-A25F-0E40-94DE-3B5A761E19E7}" dt="2024-01-28T17:59:16.784" v="556"/>
          <ac:inkMkLst>
            <pc:docMk/>
            <pc:sldMk cId="2303502608" sldId="331"/>
            <ac:inkMk id="1708" creationId="{07196414-83EC-0365-8E67-7C71CE812BC2}"/>
          </ac:inkMkLst>
        </pc:inkChg>
        <pc:inkChg chg="add mod">
          <ac:chgData name="Kokchun Giang" userId="67e2125d-ec8c-4323-9653-9824a2ad815f" providerId="ADAL" clId="{30F6CD24-A25F-0E40-94DE-3B5A761E19E7}" dt="2024-01-28T18:00:31.710" v="662"/>
          <ac:inkMkLst>
            <pc:docMk/>
            <pc:sldMk cId="2303502608" sldId="331"/>
            <ac:inkMk id="1711" creationId="{30E87D15-60F4-5D2C-6C9E-330F6B3B7177}"/>
          </ac:inkMkLst>
        </pc:inkChg>
        <pc:inkChg chg="add mod">
          <ac:chgData name="Kokchun Giang" userId="67e2125d-ec8c-4323-9653-9824a2ad815f" providerId="ADAL" clId="{30F6CD24-A25F-0E40-94DE-3B5A761E19E7}" dt="2024-01-28T18:00:31.710" v="662"/>
          <ac:inkMkLst>
            <pc:docMk/>
            <pc:sldMk cId="2303502608" sldId="331"/>
            <ac:inkMk id="1712" creationId="{618521A0-461D-A410-8FE2-0471032305A3}"/>
          </ac:inkMkLst>
        </pc:inkChg>
        <pc:inkChg chg="add mod">
          <ac:chgData name="Kokchun Giang" userId="67e2125d-ec8c-4323-9653-9824a2ad815f" providerId="ADAL" clId="{30F6CD24-A25F-0E40-94DE-3B5A761E19E7}" dt="2024-01-28T18:00:31.710" v="662"/>
          <ac:inkMkLst>
            <pc:docMk/>
            <pc:sldMk cId="2303502608" sldId="331"/>
            <ac:inkMk id="1713" creationId="{76E2CCA0-3E9F-D8B7-490C-ACAEEA4E2A4B}"/>
          </ac:inkMkLst>
        </pc:inkChg>
        <pc:inkChg chg="add mod">
          <ac:chgData name="Kokchun Giang" userId="67e2125d-ec8c-4323-9653-9824a2ad815f" providerId="ADAL" clId="{30F6CD24-A25F-0E40-94DE-3B5A761E19E7}" dt="2024-01-28T18:00:31.710" v="662"/>
          <ac:inkMkLst>
            <pc:docMk/>
            <pc:sldMk cId="2303502608" sldId="331"/>
            <ac:inkMk id="1715" creationId="{4DF6507D-3799-6D89-7F97-D85C94E420A9}"/>
          </ac:inkMkLst>
        </pc:inkChg>
        <pc:inkChg chg="add mod">
          <ac:chgData name="Kokchun Giang" userId="67e2125d-ec8c-4323-9653-9824a2ad815f" providerId="ADAL" clId="{30F6CD24-A25F-0E40-94DE-3B5A761E19E7}" dt="2024-01-28T18:00:31.710" v="662"/>
          <ac:inkMkLst>
            <pc:docMk/>
            <pc:sldMk cId="2303502608" sldId="331"/>
            <ac:inkMk id="1717" creationId="{7727FF7A-4558-E8E2-9920-6FCF36960320}"/>
          </ac:inkMkLst>
        </pc:inkChg>
        <pc:inkChg chg="add mod">
          <ac:chgData name="Kokchun Giang" userId="67e2125d-ec8c-4323-9653-9824a2ad815f" providerId="ADAL" clId="{30F6CD24-A25F-0E40-94DE-3B5A761E19E7}" dt="2024-01-28T18:00:31.710" v="662"/>
          <ac:inkMkLst>
            <pc:docMk/>
            <pc:sldMk cId="2303502608" sldId="331"/>
            <ac:inkMk id="1719" creationId="{4B45FB85-DADD-5F38-0AAD-D4B908FA4E67}"/>
          </ac:inkMkLst>
        </pc:inkChg>
        <pc:inkChg chg="add mod">
          <ac:chgData name="Kokchun Giang" userId="67e2125d-ec8c-4323-9653-9824a2ad815f" providerId="ADAL" clId="{30F6CD24-A25F-0E40-94DE-3B5A761E19E7}" dt="2024-01-28T18:00:31.710" v="662"/>
          <ac:inkMkLst>
            <pc:docMk/>
            <pc:sldMk cId="2303502608" sldId="331"/>
            <ac:inkMk id="1720" creationId="{6F6C4778-F0D8-F2B8-F109-1BEA4DCA15AD}"/>
          </ac:inkMkLst>
        </pc:inkChg>
        <pc:inkChg chg="add mod">
          <ac:chgData name="Kokchun Giang" userId="67e2125d-ec8c-4323-9653-9824a2ad815f" providerId="ADAL" clId="{30F6CD24-A25F-0E40-94DE-3B5A761E19E7}" dt="2024-01-28T18:00:31.710" v="662"/>
          <ac:inkMkLst>
            <pc:docMk/>
            <pc:sldMk cId="2303502608" sldId="331"/>
            <ac:inkMk id="1721" creationId="{66938ECC-396C-6258-C7FC-62872BB859A1}"/>
          </ac:inkMkLst>
        </pc:inkChg>
        <pc:inkChg chg="add mod">
          <ac:chgData name="Kokchun Giang" userId="67e2125d-ec8c-4323-9653-9824a2ad815f" providerId="ADAL" clId="{30F6CD24-A25F-0E40-94DE-3B5A761E19E7}" dt="2024-01-28T18:00:31.710" v="662"/>
          <ac:inkMkLst>
            <pc:docMk/>
            <pc:sldMk cId="2303502608" sldId="331"/>
            <ac:inkMk id="1723" creationId="{32FBD4FB-932B-33F7-2FA9-E18639CB54D8}"/>
          </ac:inkMkLst>
        </pc:inkChg>
        <pc:inkChg chg="add mod">
          <ac:chgData name="Kokchun Giang" userId="67e2125d-ec8c-4323-9653-9824a2ad815f" providerId="ADAL" clId="{30F6CD24-A25F-0E40-94DE-3B5A761E19E7}" dt="2024-01-28T18:00:31.710" v="662"/>
          <ac:inkMkLst>
            <pc:docMk/>
            <pc:sldMk cId="2303502608" sldId="331"/>
            <ac:inkMk id="1725" creationId="{58339079-3873-9EFF-300D-736498C4E665}"/>
          </ac:inkMkLst>
        </pc:inkChg>
        <pc:inkChg chg="add mod">
          <ac:chgData name="Kokchun Giang" userId="67e2125d-ec8c-4323-9653-9824a2ad815f" providerId="ADAL" clId="{30F6CD24-A25F-0E40-94DE-3B5A761E19E7}" dt="2024-01-28T18:00:31.710" v="662"/>
          <ac:inkMkLst>
            <pc:docMk/>
            <pc:sldMk cId="2303502608" sldId="331"/>
            <ac:inkMk id="1727" creationId="{6E3CEDAA-19E7-88C6-C7E3-E13E84754279}"/>
          </ac:inkMkLst>
        </pc:inkChg>
        <pc:inkChg chg="add mod">
          <ac:chgData name="Kokchun Giang" userId="67e2125d-ec8c-4323-9653-9824a2ad815f" providerId="ADAL" clId="{30F6CD24-A25F-0E40-94DE-3B5A761E19E7}" dt="2024-01-28T18:25:25.828" v="906" actId="164"/>
          <ac:inkMkLst>
            <pc:docMk/>
            <pc:sldMk cId="2303502608" sldId="331"/>
            <ac:inkMk id="1729" creationId="{B90F9E7C-CF26-576B-0881-583B260A4F87}"/>
          </ac:inkMkLst>
        </pc:inkChg>
        <pc:inkChg chg="add mod">
          <ac:chgData name="Kokchun Giang" userId="67e2125d-ec8c-4323-9653-9824a2ad815f" providerId="ADAL" clId="{30F6CD24-A25F-0E40-94DE-3B5A761E19E7}" dt="2024-01-28T18:00:31.710" v="662"/>
          <ac:inkMkLst>
            <pc:docMk/>
            <pc:sldMk cId="2303502608" sldId="331"/>
            <ac:inkMk id="1731" creationId="{7AF7DDFF-9024-A3F4-D780-2D4ED0FD8FB5}"/>
          </ac:inkMkLst>
        </pc:inkChg>
        <pc:inkChg chg="add mod">
          <ac:chgData name="Kokchun Giang" userId="67e2125d-ec8c-4323-9653-9824a2ad815f" providerId="ADAL" clId="{30F6CD24-A25F-0E40-94DE-3B5A761E19E7}" dt="2024-01-28T18:00:31.710" v="662"/>
          <ac:inkMkLst>
            <pc:docMk/>
            <pc:sldMk cId="2303502608" sldId="331"/>
            <ac:inkMk id="1732" creationId="{F74AB48F-1540-35FC-A6AA-CB3BFD8E1575}"/>
          </ac:inkMkLst>
        </pc:inkChg>
        <pc:inkChg chg="add mod">
          <ac:chgData name="Kokchun Giang" userId="67e2125d-ec8c-4323-9653-9824a2ad815f" providerId="ADAL" clId="{30F6CD24-A25F-0E40-94DE-3B5A761E19E7}" dt="2024-01-28T18:00:31.710" v="662"/>
          <ac:inkMkLst>
            <pc:docMk/>
            <pc:sldMk cId="2303502608" sldId="331"/>
            <ac:inkMk id="1733" creationId="{835E4039-C1A0-6D2A-9A9D-222BAB25C43C}"/>
          </ac:inkMkLst>
        </pc:inkChg>
        <pc:inkChg chg="add mod">
          <ac:chgData name="Kokchun Giang" userId="67e2125d-ec8c-4323-9653-9824a2ad815f" providerId="ADAL" clId="{30F6CD24-A25F-0E40-94DE-3B5A761E19E7}" dt="2024-01-28T18:00:31.710" v="662"/>
          <ac:inkMkLst>
            <pc:docMk/>
            <pc:sldMk cId="2303502608" sldId="331"/>
            <ac:inkMk id="1734" creationId="{27E4CB0A-4C42-582A-BD8C-70DAD30ED345}"/>
          </ac:inkMkLst>
        </pc:inkChg>
        <pc:inkChg chg="add mod">
          <ac:chgData name="Kokchun Giang" userId="67e2125d-ec8c-4323-9653-9824a2ad815f" providerId="ADAL" clId="{30F6CD24-A25F-0E40-94DE-3B5A761E19E7}" dt="2024-01-28T18:00:31.710" v="662"/>
          <ac:inkMkLst>
            <pc:docMk/>
            <pc:sldMk cId="2303502608" sldId="331"/>
            <ac:inkMk id="1735" creationId="{D322B1A4-C5E5-D1CF-3C6A-E406DA4B5FD6}"/>
          </ac:inkMkLst>
        </pc:inkChg>
        <pc:inkChg chg="add mod">
          <ac:chgData name="Kokchun Giang" userId="67e2125d-ec8c-4323-9653-9824a2ad815f" providerId="ADAL" clId="{30F6CD24-A25F-0E40-94DE-3B5A761E19E7}" dt="2024-01-28T18:00:31.710" v="662"/>
          <ac:inkMkLst>
            <pc:docMk/>
            <pc:sldMk cId="2303502608" sldId="331"/>
            <ac:inkMk id="1736" creationId="{B329CE78-B74A-0EFA-48F6-F9DA6418A23B}"/>
          </ac:inkMkLst>
        </pc:inkChg>
        <pc:inkChg chg="add mod">
          <ac:chgData name="Kokchun Giang" userId="67e2125d-ec8c-4323-9653-9824a2ad815f" providerId="ADAL" clId="{30F6CD24-A25F-0E40-94DE-3B5A761E19E7}" dt="2024-01-28T18:00:31.710" v="662"/>
          <ac:inkMkLst>
            <pc:docMk/>
            <pc:sldMk cId="2303502608" sldId="331"/>
            <ac:inkMk id="1737" creationId="{76D9FBE7-7FD7-42F0-2A24-CDB4B989FE23}"/>
          </ac:inkMkLst>
        </pc:inkChg>
        <pc:inkChg chg="add mod">
          <ac:chgData name="Kokchun Giang" userId="67e2125d-ec8c-4323-9653-9824a2ad815f" providerId="ADAL" clId="{30F6CD24-A25F-0E40-94DE-3B5A761E19E7}" dt="2024-01-28T18:00:31.710" v="662"/>
          <ac:inkMkLst>
            <pc:docMk/>
            <pc:sldMk cId="2303502608" sldId="331"/>
            <ac:inkMk id="1738" creationId="{A98D3942-EE13-0015-C889-97C4E6CF8075}"/>
          </ac:inkMkLst>
        </pc:inkChg>
        <pc:inkChg chg="add mod">
          <ac:chgData name="Kokchun Giang" userId="67e2125d-ec8c-4323-9653-9824a2ad815f" providerId="ADAL" clId="{30F6CD24-A25F-0E40-94DE-3B5A761E19E7}" dt="2024-01-28T18:00:31.710" v="662"/>
          <ac:inkMkLst>
            <pc:docMk/>
            <pc:sldMk cId="2303502608" sldId="331"/>
            <ac:inkMk id="1739" creationId="{A1BEA80F-7A75-2518-30C9-79A8FEDDD111}"/>
          </ac:inkMkLst>
        </pc:inkChg>
        <pc:inkChg chg="add mod">
          <ac:chgData name="Kokchun Giang" userId="67e2125d-ec8c-4323-9653-9824a2ad815f" providerId="ADAL" clId="{30F6CD24-A25F-0E40-94DE-3B5A761E19E7}" dt="2024-01-28T18:00:31.710" v="662"/>
          <ac:inkMkLst>
            <pc:docMk/>
            <pc:sldMk cId="2303502608" sldId="331"/>
            <ac:inkMk id="1740" creationId="{540C5A61-8A2D-EB51-5719-310151C85D39}"/>
          </ac:inkMkLst>
        </pc:inkChg>
        <pc:inkChg chg="add mod">
          <ac:chgData name="Kokchun Giang" userId="67e2125d-ec8c-4323-9653-9824a2ad815f" providerId="ADAL" clId="{30F6CD24-A25F-0E40-94DE-3B5A761E19E7}" dt="2024-01-28T18:00:31.710" v="662"/>
          <ac:inkMkLst>
            <pc:docMk/>
            <pc:sldMk cId="2303502608" sldId="331"/>
            <ac:inkMk id="1741" creationId="{40040420-F5ED-3D53-1829-0790DE8DD4A7}"/>
          </ac:inkMkLst>
        </pc:inkChg>
        <pc:inkChg chg="add mod">
          <ac:chgData name="Kokchun Giang" userId="67e2125d-ec8c-4323-9653-9824a2ad815f" providerId="ADAL" clId="{30F6CD24-A25F-0E40-94DE-3B5A761E19E7}" dt="2024-01-28T18:00:31.710" v="662"/>
          <ac:inkMkLst>
            <pc:docMk/>
            <pc:sldMk cId="2303502608" sldId="331"/>
            <ac:inkMk id="1742" creationId="{AEE61D33-E581-074B-1A4D-EDE37A2F1109}"/>
          </ac:inkMkLst>
        </pc:inkChg>
        <pc:inkChg chg="add mod">
          <ac:chgData name="Kokchun Giang" userId="67e2125d-ec8c-4323-9653-9824a2ad815f" providerId="ADAL" clId="{30F6CD24-A25F-0E40-94DE-3B5A761E19E7}" dt="2024-01-28T18:00:31.710" v="662"/>
          <ac:inkMkLst>
            <pc:docMk/>
            <pc:sldMk cId="2303502608" sldId="331"/>
            <ac:inkMk id="1743" creationId="{09EE53CD-8FF1-9D36-09E8-633E61EC1DBD}"/>
          </ac:inkMkLst>
        </pc:inkChg>
        <pc:inkChg chg="add mod">
          <ac:chgData name="Kokchun Giang" userId="67e2125d-ec8c-4323-9653-9824a2ad815f" providerId="ADAL" clId="{30F6CD24-A25F-0E40-94DE-3B5A761E19E7}" dt="2024-01-28T18:00:31.710" v="662"/>
          <ac:inkMkLst>
            <pc:docMk/>
            <pc:sldMk cId="2303502608" sldId="331"/>
            <ac:inkMk id="1744" creationId="{D2B86F2A-CE44-6315-28AA-8C60EA7ACFFA}"/>
          </ac:inkMkLst>
        </pc:inkChg>
        <pc:inkChg chg="add mod">
          <ac:chgData name="Kokchun Giang" userId="67e2125d-ec8c-4323-9653-9824a2ad815f" providerId="ADAL" clId="{30F6CD24-A25F-0E40-94DE-3B5A761E19E7}" dt="2024-01-28T18:00:31.710" v="662"/>
          <ac:inkMkLst>
            <pc:docMk/>
            <pc:sldMk cId="2303502608" sldId="331"/>
            <ac:inkMk id="1745" creationId="{23918DFF-0582-922E-9EEF-5B345C948907}"/>
          </ac:inkMkLst>
        </pc:inkChg>
        <pc:inkChg chg="add mod">
          <ac:chgData name="Kokchun Giang" userId="67e2125d-ec8c-4323-9653-9824a2ad815f" providerId="ADAL" clId="{30F6CD24-A25F-0E40-94DE-3B5A761E19E7}" dt="2024-01-28T18:00:31.710" v="662"/>
          <ac:inkMkLst>
            <pc:docMk/>
            <pc:sldMk cId="2303502608" sldId="331"/>
            <ac:inkMk id="1746" creationId="{A1ECCF88-8901-2EEE-BFAC-5D797FFB0541}"/>
          </ac:inkMkLst>
        </pc:inkChg>
        <pc:inkChg chg="add mod">
          <ac:chgData name="Kokchun Giang" userId="67e2125d-ec8c-4323-9653-9824a2ad815f" providerId="ADAL" clId="{30F6CD24-A25F-0E40-94DE-3B5A761E19E7}" dt="2024-01-28T18:00:31.710" v="662"/>
          <ac:inkMkLst>
            <pc:docMk/>
            <pc:sldMk cId="2303502608" sldId="331"/>
            <ac:inkMk id="1747" creationId="{1AEF1B19-31A1-4199-A559-FB7EB624D95F}"/>
          </ac:inkMkLst>
        </pc:inkChg>
        <pc:inkChg chg="add mod">
          <ac:chgData name="Kokchun Giang" userId="67e2125d-ec8c-4323-9653-9824a2ad815f" providerId="ADAL" clId="{30F6CD24-A25F-0E40-94DE-3B5A761E19E7}" dt="2024-01-28T18:00:31.710" v="662"/>
          <ac:inkMkLst>
            <pc:docMk/>
            <pc:sldMk cId="2303502608" sldId="331"/>
            <ac:inkMk id="1748" creationId="{A98161D4-2A15-96AE-5004-466F12ECF1A7}"/>
          </ac:inkMkLst>
        </pc:inkChg>
        <pc:inkChg chg="add mod">
          <ac:chgData name="Kokchun Giang" userId="67e2125d-ec8c-4323-9653-9824a2ad815f" providerId="ADAL" clId="{30F6CD24-A25F-0E40-94DE-3B5A761E19E7}" dt="2024-01-28T18:00:31.710" v="662"/>
          <ac:inkMkLst>
            <pc:docMk/>
            <pc:sldMk cId="2303502608" sldId="331"/>
            <ac:inkMk id="1749" creationId="{819AE2FB-7BD8-9A60-186F-EA3DAB795518}"/>
          </ac:inkMkLst>
        </pc:inkChg>
        <pc:inkChg chg="add mod">
          <ac:chgData name="Kokchun Giang" userId="67e2125d-ec8c-4323-9653-9824a2ad815f" providerId="ADAL" clId="{30F6CD24-A25F-0E40-94DE-3B5A761E19E7}" dt="2024-01-28T18:00:31.710" v="662"/>
          <ac:inkMkLst>
            <pc:docMk/>
            <pc:sldMk cId="2303502608" sldId="331"/>
            <ac:inkMk id="1750" creationId="{C31241B0-27E6-3E82-8D7E-C21C2F1B3E54}"/>
          </ac:inkMkLst>
        </pc:inkChg>
        <pc:inkChg chg="add mod">
          <ac:chgData name="Kokchun Giang" userId="67e2125d-ec8c-4323-9653-9824a2ad815f" providerId="ADAL" clId="{30F6CD24-A25F-0E40-94DE-3B5A761E19E7}" dt="2024-01-28T18:00:31.710" v="662"/>
          <ac:inkMkLst>
            <pc:docMk/>
            <pc:sldMk cId="2303502608" sldId="331"/>
            <ac:inkMk id="1751" creationId="{FEE19658-E1E3-D05A-29CA-9FCB20AE98F4}"/>
          </ac:inkMkLst>
        </pc:inkChg>
        <pc:inkChg chg="add mod">
          <ac:chgData name="Kokchun Giang" userId="67e2125d-ec8c-4323-9653-9824a2ad815f" providerId="ADAL" clId="{30F6CD24-A25F-0E40-94DE-3B5A761E19E7}" dt="2024-01-28T18:00:31.710" v="662"/>
          <ac:inkMkLst>
            <pc:docMk/>
            <pc:sldMk cId="2303502608" sldId="331"/>
            <ac:inkMk id="1752" creationId="{7951BB03-85F1-EAFE-D9FB-C386CDCE0F7C}"/>
          </ac:inkMkLst>
        </pc:inkChg>
        <pc:inkChg chg="add mod">
          <ac:chgData name="Kokchun Giang" userId="67e2125d-ec8c-4323-9653-9824a2ad815f" providerId="ADAL" clId="{30F6CD24-A25F-0E40-94DE-3B5A761E19E7}" dt="2024-01-28T18:00:31.710" v="662"/>
          <ac:inkMkLst>
            <pc:docMk/>
            <pc:sldMk cId="2303502608" sldId="331"/>
            <ac:inkMk id="1753" creationId="{EA454BD1-641E-6A6E-6FC2-650949FC6A11}"/>
          </ac:inkMkLst>
        </pc:inkChg>
        <pc:inkChg chg="add mod">
          <ac:chgData name="Kokchun Giang" userId="67e2125d-ec8c-4323-9653-9824a2ad815f" providerId="ADAL" clId="{30F6CD24-A25F-0E40-94DE-3B5A761E19E7}" dt="2024-01-28T18:00:31.710" v="662"/>
          <ac:inkMkLst>
            <pc:docMk/>
            <pc:sldMk cId="2303502608" sldId="331"/>
            <ac:inkMk id="1754" creationId="{72334BE2-42AF-4EA2-3E84-82DF70F42885}"/>
          </ac:inkMkLst>
        </pc:inkChg>
        <pc:inkChg chg="add mod">
          <ac:chgData name="Kokchun Giang" userId="67e2125d-ec8c-4323-9653-9824a2ad815f" providerId="ADAL" clId="{30F6CD24-A25F-0E40-94DE-3B5A761E19E7}" dt="2024-01-28T18:00:31.710" v="662"/>
          <ac:inkMkLst>
            <pc:docMk/>
            <pc:sldMk cId="2303502608" sldId="331"/>
            <ac:inkMk id="1755" creationId="{B5D2EE2B-A612-1FB9-33EB-0D99E4F0B9D5}"/>
          </ac:inkMkLst>
        </pc:inkChg>
        <pc:inkChg chg="add mod">
          <ac:chgData name="Kokchun Giang" userId="67e2125d-ec8c-4323-9653-9824a2ad815f" providerId="ADAL" clId="{30F6CD24-A25F-0E40-94DE-3B5A761E19E7}" dt="2024-01-28T18:00:31.710" v="662"/>
          <ac:inkMkLst>
            <pc:docMk/>
            <pc:sldMk cId="2303502608" sldId="331"/>
            <ac:inkMk id="1756" creationId="{ECC10D15-CCD2-47E0-3652-7C8EF8422198}"/>
          </ac:inkMkLst>
        </pc:inkChg>
        <pc:inkChg chg="add mod">
          <ac:chgData name="Kokchun Giang" userId="67e2125d-ec8c-4323-9653-9824a2ad815f" providerId="ADAL" clId="{30F6CD24-A25F-0E40-94DE-3B5A761E19E7}" dt="2024-01-28T18:00:31.710" v="662"/>
          <ac:inkMkLst>
            <pc:docMk/>
            <pc:sldMk cId="2303502608" sldId="331"/>
            <ac:inkMk id="1757" creationId="{3B2DBCA8-A17F-431F-4B6D-DA226C3FFA40}"/>
          </ac:inkMkLst>
        </pc:inkChg>
        <pc:inkChg chg="add mod">
          <ac:chgData name="Kokchun Giang" userId="67e2125d-ec8c-4323-9653-9824a2ad815f" providerId="ADAL" clId="{30F6CD24-A25F-0E40-94DE-3B5A761E19E7}" dt="2024-01-28T18:00:31.710" v="662"/>
          <ac:inkMkLst>
            <pc:docMk/>
            <pc:sldMk cId="2303502608" sldId="331"/>
            <ac:inkMk id="1758" creationId="{9FD2B8E6-2B2A-FDBE-55A5-75EB741AFDDE}"/>
          </ac:inkMkLst>
        </pc:inkChg>
        <pc:inkChg chg="add mod">
          <ac:chgData name="Kokchun Giang" userId="67e2125d-ec8c-4323-9653-9824a2ad815f" providerId="ADAL" clId="{30F6CD24-A25F-0E40-94DE-3B5A761E19E7}" dt="2024-01-28T18:00:31.710" v="662"/>
          <ac:inkMkLst>
            <pc:docMk/>
            <pc:sldMk cId="2303502608" sldId="331"/>
            <ac:inkMk id="1759" creationId="{C5BEAB11-2FAA-C29C-E6F3-058CF5ADD5A6}"/>
          </ac:inkMkLst>
        </pc:inkChg>
        <pc:inkChg chg="add mod">
          <ac:chgData name="Kokchun Giang" userId="67e2125d-ec8c-4323-9653-9824a2ad815f" providerId="ADAL" clId="{30F6CD24-A25F-0E40-94DE-3B5A761E19E7}" dt="2024-01-28T18:00:31.710" v="662"/>
          <ac:inkMkLst>
            <pc:docMk/>
            <pc:sldMk cId="2303502608" sldId="331"/>
            <ac:inkMk id="1760" creationId="{DC256F7E-B868-B256-AFD2-9FCEADEA5DE1}"/>
          </ac:inkMkLst>
        </pc:inkChg>
        <pc:inkChg chg="add mod">
          <ac:chgData name="Kokchun Giang" userId="67e2125d-ec8c-4323-9653-9824a2ad815f" providerId="ADAL" clId="{30F6CD24-A25F-0E40-94DE-3B5A761E19E7}" dt="2024-01-28T18:00:31.710" v="662"/>
          <ac:inkMkLst>
            <pc:docMk/>
            <pc:sldMk cId="2303502608" sldId="331"/>
            <ac:inkMk id="1761" creationId="{7CEF3CC8-C2C7-2720-B5E7-AC244ABE3F0A}"/>
          </ac:inkMkLst>
        </pc:inkChg>
        <pc:inkChg chg="add mod">
          <ac:chgData name="Kokchun Giang" userId="67e2125d-ec8c-4323-9653-9824a2ad815f" providerId="ADAL" clId="{30F6CD24-A25F-0E40-94DE-3B5A761E19E7}" dt="2024-01-28T18:00:31.710" v="662"/>
          <ac:inkMkLst>
            <pc:docMk/>
            <pc:sldMk cId="2303502608" sldId="331"/>
            <ac:inkMk id="1762" creationId="{372A4ECE-3B1F-8899-9527-361864773CB2}"/>
          </ac:inkMkLst>
        </pc:inkChg>
        <pc:inkChg chg="add mod">
          <ac:chgData name="Kokchun Giang" userId="67e2125d-ec8c-4323-9653-9824a2ad815f" providerId="ADAL" clId="{30F6CD24-A25F-0E40-94DE-3B5A761E19E7}" dt="2024-01-28T18:00:31.710" v="662"/>
          <ac:inkMkLst>
            <pc:docMk/>
            <pc:sldMk cId="2303502608" sldId="331"/>
            <ac:inkMk id="1763" creationId="{7540C697-747C-2850-7437-C8BC81A8E254}"/>
          </ac:inkMkLst>
        </pc:inkChg>
        <pc:inkChg chg="add mod">
          <ac:chgData name="Kokchun Giang" userId="67e2125d-ec8c-4323-9653-9824a2ad815f" providerId="ADAL" clId="{30F6CD24-A25F-0E40-94DE-3B5A761E19E7}" dt="2024-01-28T18:00:31.710" v="662"/>
          <ac:inkMkLst>
            <pc:docMk/>
            <pc:sldMk cId="2303502608" sldId="331"/>
            <ac:inkMk id="1764" creationId="{8CB11D27-A253-F5B8-2FFA-7EAC0F6305B0}"/>
          </ac:inkMkLst>
        </pc:inkChg>
        <pc:inkChg chg="add mod">
          <ac:chgData name="Kokchun Giang" userId="67e2125d-ec8c-4323-9653-9824a2ad815f" providerId="ADAL" clId="{30F6CD24-A25F-0E40-94DE-3B5A761E19E7}" dt="2024-01-28T18:00:31.710" v="662"/>
          <ac:inkMkLst>
            <pc:docMk/>
            <pc:sldMk cId="2303502608" sldId="331"/>
            <ac:inkMk id="1765" creationId="{9F8EBCF3-D26F-3BE0-2019-6DE6C7C2CC3F}"/>
          </ac:inkMkLst>
        </pc:inkChg>
        <pc:inkChg chg="add mod">
          <ac:chgData name="Kokchun Giang" userId="67e2125d-ec8c-4323-9653-9824a2ad815f" providerId="ADAL" clId="{30F6CD24-A25F-0E40-94DE-3B5A761E19E7}" dt="2024-01-28T18:00:31.710" v="662"/>
          <ac:inkMkLst>
            <pc:docMk/>
            <pc:sldMk cId="2303502608" sldId="331"/>
            <ac:inkMk id="1766" creationId="{FF09CBBA-B7FA-70D2-D949-D3374866A21F}"/>
          </ac:inkMkLst>
        </pc:inkChg>
        <pc:inkChg chg="add mod">
          <ac:chgData name="Kokchun Giang" userId="67e2125d-ec8c-4323-9653-9824a2ad815f" providerId="ADAL" clId="{30F6CD24-A25F-0E40-94DE-3B5A761E19E7}" dt="2024-01-28T18:00:31.710" v="662"/>
          <ac:inkMkLst>
            <pc:docMk/>
            <pc:sldMk cId="2303502608" sldId="331"/>
            <ac:inkMk id="1767" creationId="{919E480E-18BE-9A99-BC83-11B088E5CA70}"/>
          </ac:inkMkLst>
        </pc:inkChg>
        <pc:inkChg chg="add mod">
          <ac:chgData name="Kokchun Giang" userId="67e2125d-ec8c-4323-9653-9824a2ad815f" providerId="ADAL" clId="{30F6CD24-A25F-0E40-94DE-3B5A761E19E7}" dt="2024-01-28T18:00:31.710" v="662"/>
          <ac:inkMkLst>
            <pc:docMk/>
            <pc:sldMk cId="2303502608" sldId="331"/>
            <ac:inkMk id="1768" creationId="{9461795B-CCA2-61A6-9B17-7CC8728A65C7}"/>
          </ac:inkMkLst>
        </pc:inkChg>
        <pc:inkChg chg="add mod">
          <ac:chgData name="Kokchun Giang" userId="67e2125d-ec8c-4323-9653-9824a2ad815f" providerId="ADAL" clId="{30F6CD24-A25F-0E40-94DE-3B5A761E19E7}" dt="2024-01-28T18:00:31.710" v="662"/>
          <ac:inkMkLst>
            <pc:docMk/>
            <pc:sldMk cId="2303502608" sldId="331"/>
            <ac:inkMk id="1769" creationId="{4A55D297-64CB-2948-0D07-E721591C408E}"/>
          </ac:inkMkLst>
        </pc:inkChg>
        <pc:inkChg chg="add mod">
          <ac:chgData name="Kokchun Giang" userId="67e2125d-ec8c-4323-9653-9824a2ad815f" providerId="ADAL" clId="{30F6CD24-A25F-0E40-94DE-3B5A761E19E7}" dt="2024-01-28T18:00:31.710" v="662"/>
          <ac:inkMkLst>
            <pc:docMk/>
            <pc:sldMk cId="2303502608" sldId="331"/>
            <ac:inkMk id="1770" creationId="{CE510FD0-A5E3-4401-2D4F-48C5AB18C4F5}"/>
          </ac:inkMkLst>
        </pc:inkChg>
        <pc:inkChg chg="add mod">
          <ac:chgData name="Kokchun Giang" userId="67e2125d-ec8c-4323-9653-9824a2ad815f" providerId="ADAL" clId="{30F6CD24-A25F-0E40-94DE-3B5A761E19E7}" dt="2024-01-28T18:00:31.710" v="662"/>
          <ac:inkMkLst>
            <pc:docMk/>
            <pc:sldMk cId="2303502608" sldId="331"/>
            <ac:inkMk id="1771" creationId="{1E1C37CE-539E-26F9-B6ED-4B66D57B1E67}"/>
          </ac:inkMkLst>
        </pc:inkChg>
        <pc:inkChg chg="add mod">
          <ac:chgData name="Kokchun Giang" userId="67e2125d-ec8c-4323-9653-9824a2ad815f" providerId="ADAL" clId="{30F6CD24-A25F-0E40-94DE-3B5A761E19E7}" dt="2024-01-28T18:00:31.710" v="662"/>
          <ac:inkMkLst>
            <pc:docMk/>
            <pc:sldMk cId="2303502608" sldId="331"/>
            <ac:inkMk id="1772" creationId="{86337343-D003-2610-B8D7-651F7FB3CE7A}"/>
          </ac:inkMkLst>
        </pc:inkChg>
        <pc:inkChg chg="add mod">
          <ac:chgData name="Kokchun Giang" userId="67e2125d-ec8c-4323-9653-9824a2ad815f" providerId="ADAL" clId="{30F6CD24-A25F-0E40-94DE-3B5A761E19E7}" dt="2024-01-28T18:00:31.710" v="662"/>
          <ac:inkMkLst>
            <pc:docMk/>
            <pc:sldMk cId="2303502608" sldId="331"/>
            <ac:inkMk id="1773" creationId="{ABC3FA9B-30FD-7567-D406-5CA8E9422898}"/>
          </ac:inkMkLst>
        </pc:inkChg>
        <pc:inkChg chg="add mod">
          <ac:chgData name="Kokchun Giang" userId="67e2125d-ec8c-4323-9653-9824a2ad815f" providerId="ADAL" clId="{30F6CD24-A25F-0E40-94DE-3B5A761E19E7}" dt="2024-01-28T18:00:31.710" v="662"/>
          <ac:inkMkLst>
            <pc:docMk/>
            <pc:sldMk cId="2303502608" sldId="331"/>
            <ac:inkMk id="1774" creationId="{1D1DFF13-FF91-9D23-C4AF-65230A70031A}"/>
          </ac:inkMkLst>
        </pc:inkChg>
        <pc:inkChg chg="add mod">
          <ac:chgData name="Kokchun Giang" userId="67e2125d-ec8c-4323-9653-9824a2ad815f" providerId="ADAL" clId="{30F6CD24-A25F-0E40-94DE-3B5A761E19E7}" dt="2024-01-28T18:00:31.710" v="662"/>
          <ac:inkMkLst>
            <pc:docMk/>
            <pc:sldMk cId="2303502608" sldId="331"/>
            <ac:inkMk id="1775" creationId="{3F9D6ED1-6B73-788C-8722-C243423317F7}"/>
          </ac:inkMkLst>
        </pc:inkChg>
        <pc:inkChg chg="add mod">
          <ac:chgData name="Kokchun Giang" userId="67e2125d-ec8c-4323-9653-9824a2ad815f" providerId="ADAL" clId="{30F6CD24-A25F-0E40-94DE-3B5A761E19E7}" dt="2024-01-28T18:00:31.710" v="662"/>
          <ac:inkMkLst>
            <pc:docMk/>
            <pc:sldMk cId="2303502608" sldId="331"/>
            <ac:inkMk id="1776" creationId="{8239EBF2-7EFC-DDF0-1384-EDF4128D58E7}"/>
          </ac:inkMkLst>
        </pc:inkChg>
        <pc:inkChg chg="add mod">
          <ac:chgData name="Kokchun Giang" userId="67e2125d-ec8c-4323-9653-9824a2ad815f" providerId="ADAL" clId="{30F6CD24-A25F-0E40-94DE-3B5A761E19E7}" dt="2024-01-28T18:25:41.219" v="907" actId="164"/>
          <ac:inkMkLst>
            <pc:docMk/>
            <pc:sldMk cId="2303502608" sldId="331"/>
            <ac:inkMk id="1778" creationId="{AB5A9227-090D-2493-0058-5AF515988462}"/>
          </ac:inkMkLst>
        </pc:inkChg>
        <pc:inkChg chg="add mod">
          <ac:chgData name="Kokchun Giang" userId="67e2125d-ec8c-4323-9653-9824a2ad815f" providerId="ADAL" clId="{30F6CD24-A25F-0E40-94DE-3B5A761E19E7}" dt="2024-01-28T18:25:41.219" v="907" actId="164"/>
          <ac:inkMkLst>
            <pc:docMk/>
            <pc:sldMk cId="2303502608" sldId="331"/>
            <ac:inkMk id="1780" creationId="{7EB1492E-F3EE-BE94-5717-C608E2676F21}"/>
          </ac:inkMkLst>
        </pc:inkChg>
        <pc:inkChg chg="add mod">
          <ac:chgData name="Kokchun Giang" userId="67e2125d-ec8c-4323-9653-9824a2ad815f" providerId="ADAL" clId="{30F6CD24-A25F-0E40-94DE-3B5A761E19E7}" dt="2024-01-28T18:25:41.219" v="907" actId="164"/>
          <ac:inkMkLst>
            <pc:docMk/>
            <pc:sldMk cId="2303502608" sldId="331"/>
            <ac:inkMk id="1781" creationId="{882C8C21-DDCE-FB7B-D120-5A0CFECEBB97}"/>
          </ac:inkMkLst>
        </pc:inkChg>
        <pc:inkChg chg="add mod">
          <ac:chgData name="Kokchun Giang" userId="67e2125d-ec8c-4323-9653-9824a2ad815f" providerId="ADAL" clId="{30F6CD24-A25F-0E40-94DE-3B5A761E19E7}" dt="2024-01-28T18:25:41.219" v="907" actId="164"/>
          <ac:inkMkLst>
            <pc:docMk/>
            <pc:sldMk cId="2303502608" sldId="331"/>
            <ac:inkMk id="1782" creationId="{8B35FDCE-510C-17A4-78CB-69D32202282C}"/>
          </ac:inkMkLst>
        </pc:inkChg>
        <pc:inkChg chg="add mod">
          <ac:chgData name="Kokchun Giang" userId="67e2125d-ec8c-4323-9653-9824a2ad815f" providerId="ADAL" clId="{30F6CD24-A25F-0E40-94DE-3B5A761E19E7}" dt="2024-01-28T18:25:41.219" v="907" actId="164"/>
          <ac:inkMkLst>
            <pc:docMk/>
            <pc:sldMk cId="2303502608" sldId="331"/>
            <ac:inkMk id="1783" creationId="{FA73AB10-0BE1-723B-62E8-020F38E61E34}"/>
          </ac:inkMkLst>
        </pc:inkChg>
        <pc:inkChg chg="add mod">
          <ac:chgData name="Kokchun Giang" userId="67e2125d-ec8c-4323-9653-9824a2ad815f" providerId="ADAL" clId="{30F6CD24-A25F-0E40-94DE-3B5A761E19E7}" dt="2024-01-28T18:25:41.219" v="907" actId="164"/>
          <ac:inkMkLst>
            <pc:docMk/>
            <pc:sldMk cId="2303502608" sldId="331"/>
            <ac:inkMk id="1784" creationId="{399119ED-DA8A-38BD-0ABF-6C82F6537B8C}"/>
          </ac:inkMkLst>
        </pc:inkChg>
        <pc:inkChg chg="add mod">
          <ac:chgData name="Kokchun Giang" userId="67e2125d-ec8c-4323-9653-9824a2ad815f" providerId="ADAL" clId="{30F6CD24-A25F-0E40-94DE-3B5A761E19E7}" dt="2024-01-28T18:25:41.219" v="907" actId="164"/>
          <ac:inkMkLst>
            <pc:docMk/>
            <pc:sldMk cId="2303502608" sldId="331"/>
            <ac:inkMk id="1785" creationId="{921CD141-BDB4-FE69-AD11-8F890A9C15E6}"/>
          </ac:inkMkLst>
        </pc:inkChg>
        <pc:inkChg chg="add mod">
          <ac:chgData name="Kokchun Giang" userId="67e2125d-ec8c-4323-9653-9824a2ad815f" providerId="ADAL" clId="{30F6CD24-A25F-0E40-94DE-3B5A761E19E7}" dt="2024-01-28T18:00:31.710" v="662"/>
          <ac:inkMkLst>
            <pc:docMk/>
            <pc:sldMk cId="2303502608" sldId="331"/>
            <ac:inkMk id="1787" creationId="{397B83F1-A6C6-0CDD-D131-E0362BEA9517}"/>
          </ac:inkMkLst>
        </pc:inkChg>
        <pc:inkChg chg="add mod">
          <ac:chgData name="Kokchun Giang" userId="67e2125d-ec8c-4323-9653-9824a2ad815f" providerId="ADAL" clId="{30F6CD24-A25F-0E40-94DE-3B5A761E19E7}" dt="2024-01-28T18:00:31.710" v="662"/>
          <ac:inkMkLst>
            <pc:docMk/>
            <pc:sldMk cId="2303502608" sldId="331"/>
            <ac:inkMk id="1788" creationId="{714477DC-3A73-8274-7D81-2301052841A1}"/>
          </ac:inkMkLst>
        </pc:inkChg>
        <pc:inkChg chg="add mod">
          <ac:chgData name="Kokchun Giang" userId="67e2125d-ec8c-4323-9653-9824a2ad815f" providerId="ADAL" clId="{30F6CD24-A25F-0E40-94DE-3B5A761E19E7}" dt="2024-01-28T18:00:31.710" v="662"/>
          <ac:inkMkLst>
            <pc:docMk/>
            <pc:sldMk cId="2303502608" sldId="331"/>
            <ac:inkMk id="1790" creationId="{FE4AB6A1-EA23-9C8A-43CE-FD2FA4CB8055}"/>
          </ac:inkMkLst>
        </pc:inkChg>
        <pc:inkChg chg="add mod">
          <ac:chgData name="Kokchun Giang" userId="67e2125d-ec8c-4323-9653-9824a2ad815f" providerId="ADAL" clId="{30F6CD24-A25F-0E40-94DE-3B5A761E19E7}" dt="2024-01-28T18:00:31.710" v="662"/>
          <ac:inkMkLst>
            <pc:docMk/>
            <pc:sldMk cId="2303502608" sldId="331"/>
            <ac:inkMk id="1791" creationId="{39C7E3E6-E756-BCEB-70EB-55A1DF7E8068}"/>
          </ac:inkMkLst>
        </pc:inkChg>
        <pc:inkChg chg="add mod">
          <ac:chgData name="Kokchun Giang" userId="67e2125d-ec8c-4323-9653-9824a2ad815f" providerId="ADAL" clId="{30F6CD24-A25F-0E40-94DE-3B5A761E19E7}" dt="2024-01-28T18:00:31.710" v="662"/>
          <ac:inkMkLst>
            <pc:docMk/>
            <pc:sldMk cId="2303502608" sldId="331"/>
            <ac:inkMk id="1792" creationId="{299A98BE-E4A3-D214-7E2C-0CCF4321F456}"/>
          </ac:inkMkLst>
        </pc:inkChg>
        <pc:inkChg chg="add mod">
          <ac:chgData name="Kokchun Giang" userId="67e2125d-ec8c-4323-9653-9824a2ad815f" providerId="ADAL" clId="{30F6CD24-A25F-0E40-94DE-3B5A761E19E7}" dt="2024-01-28T18:00:31.710" v="662"/>
          <ac:inkMkLst>
            <pc:docMk/>
            <pc:sldMk cId="2303502608" sldId="331"/>
            <ac:inkMk id="1793" creationId="{1DD04C7A-857F-2C8C-4979-C9D32BE5BF7E}"/>
          </ac:inkMkLst>
        </pc:inkChg>
        <pc:inkChg chg="add mod">
          <ac:chgData name="Kokchun Giang" userId="67e2125d-ec8c-4323-9653-9824a2ad815f" providerId="ADAL" clId="{30F6CD24-A25F-0E40-94DE-3B5A761E19E7}" dt="2024-01-28T18:00:31.710" v="662"/>
          <ac:inkMkLst>
            <pc:docMk/>
            <pc:sldMk cId="2303502608" sldId="331"/>
            <ac:inkMk id="1795" creationId="{672466C6-2363-288E-5163-798C81839F73}"/>
          </ac:inkMkLst>
        </pc:inkChg>
        <pc:inkChg chg="add mod">
          <ac:chgData name="Kokchun Giang" userId="67e2125d-ec8c-4323-9653-9824a2ad815f" providerId="ADAL" clId="{30F6CD24-A25F-0E40-94DE-3B5A761E19E7}" dt="2024-01-28T18:00:31.710" v="662"/>
          <ac:inkMkLst>
            <pc:docMk/>
            <pc:sldMk cId="2303502608" sldId="331"/>
            <ac:inkMk id="1796" creationId="{CF92BCA9-56CA-8073-2021-E9209743E37E}"/>
          </ac:inkMkLst>
        </pc:inkChg>
        <pc:inkChg chg="add mod">
          <ac:chgData name="Kokchun Giang" userId="67e2125d-ec8c-4323-9653-9824a2ad815f" providerId="ADAL" clId="{30F6CD24-A25F-0E40-94DE-3B5A761E19E7}" dt="2024-01-28T18:00:31.710" v="662"/>
          <ac:inkMkLst>
            <pc:docMk/>
            <pc:sldMk cId="2303502608" sldId="331"/>
            <ac:inkMk id="1797" creationId="{1E952381-E579-D5C0-0B12-3D019080468A}"/>
          </ac:inkMkLst>
        </pc:inkChg>
        <pc:inkChg chg="add mod">
          <ac:chgData name="Kokchun Giang" userId="67e2125d-ec8c-4323-9653-9824a2ad815f" providerId="ADAL" clId="{30F6CD24-A25F-0E40-94DE-3B5A761E19E7}" dt="2024-01-28T18:00:31.710" v="662"/>
          <ac:inkMkLst>
            <pc:docMk/>
            <pc:sldMk cId="2303502608" sldId="331"/>
            <ac:inkMk id="1798" creationId="{B111EAA3-F90D-405F-E2D3-3B787E70CDD7}"/>
          </ac:inkMkLst>
        </pc:inkChg>
        <pc:inkChg chg="add mod">
          <ac:chgData name="Kokchun Giang" userId="67e2125d-ec8c-4323-9653-9824a2ad815f" providerId="ADAL" clId="{30F6CD24-A25F-0E40-94DE-3B5A761E19E7}" dt="2024-01-28T18:00:31.710" v="662"/>
          <ac:inkMkLst>
            <pc:docMk/>
            <pc:sldMk cId="2303502608" sldId="331"/>
            <ac:inkMk id="1799" creationId="{286EFE4D-8EBB-B329-7EFA-8ED59A96D6B3}"/>
          </ac:inkMkLst>
        </pc:inkChg>
        <pc:inkChg chg="add mod">
          <ac:chgData name="Kokchun Giang" userId="67e2125d-ec8c-4323-9653-9824a2ad815f" providerId="ADAL" clId="{30F6CD24-A25F-0E40-94DE-3B5A761E19E7}" dt="2024-01-28T18:00:31.710" v="662"/>
          <ac:inkMkLst>
            <pc:docMk/>
            <pc:sldMk cId="2303502608" sldId="331"/>
            <ac:inkMk id="1800" creationId="{50F76107-F069-648C-9416-4A2ABBD92D1D}"/>
          </ac:inkMkLst>
        </pc:inkChg>
        <pc:inkChg chg="add mod">
          <ac:chgData name="Kokchun Giang" userId="67e2125d-ec8c-4323-9653-9824a2ad815f" providerId="ADAL" clId="{30F6CD24-A25F-0E40-94DE-3B5A761E19E7}" dt="2024-01-28T18:00:31.710" v="662"/>
          <ac:inkMkLst>
            <pc:docMk/>
            <pc:sldMk cId="2303502608" sldId="331"/>
            <ac:inkMk id="1802" creationId="{DF517044-DA59-C66B-99B5-E92199BB0A2C}"/>
          </ac:inkMkLst>
        </pc:inkChg>
        <pc:inkChg chg="add mod">
          <ac:chgData name="Kokchun Giang" userId="67e2125d-ec8c-4323-9653-9824a2ad815f" providerId="ADAL" clId="{30F6CD24-A25F-0E40-94DE-3B5A761E19E7}" dt="2024-01-28T18:00:31.710" v="662"/>
          <ac:inkMkLst>
            <pc:docMk/>
            <pc:sldMk cId="2303502608" sldId="331"/>
            <ac:inkMk id="1804" creationId="{D54B3E76-2BA9-BFC8-1953-84DC5FB7F1B4}"/>
          </ac:inkMkLst>
        </pc:inkChg>
        <pc:inkChg chg="add mod">
          <ac:chgData name="Kokchun Giang" userId="67e2125d-ec8c-4323-9653-9824a2ad815f" providerId="ADAL" clId="{30F6CD24-A25F-0E40-94DE-3B5A761E19E7}" dt="2024-01-28T18:00:31.710" v="662"/>
          <ac:inkMkLst>
            <pc:docMk/>
            <pc:sldMk cId="2303502608" sldId="331"/>
            <ac:inkMk id="1805" creationId="{AC499264-914C-5161-755A-15898C8EA32A}"/>
          </ac:inkMkLst>
        </pc:inkChg>
        <pc:inkChg chg="add del mod">
          <ac:chgData name="Kokchun Giang" userId="67e2125d-ec8c-4323-9653-9824a2ad815f" providerId="ADAL" clId="{30F6CD24-A25F-0E40-94DE-3B5A761E19E7}" dt="2024-01-28T18:00:32.654" v="666" actId="9405"/>
          <ac:inkMkLst>
            <pc:docMk/>
            <pc:sldMk cId="2303502608" sldId="331"/>
            <ac:inkMk id="1807" creationId="{CD9B2BEF-BF53-C05F-3309-9BC9D8A262B5}"/>
          </ac:inkMkLst>
        </pc:inkChg>
        <pc:inkChg chg="add del mod">
          <ac:chgData name="Kokchun Giang" userId="67e2125d-ec8c-4323-9653-9824a2ad815f" providerId="ADAL" clId="{30F6CD24-A25F-0E40-94DE-3B5A761E19E7}" dt="2024-01-28T18:00:32.269" v="665" actId="9405"/>
          <ac:inkMkLst>
            <pc:docMk/>
            <pc:sldMk cId="2303502608" sldId="331"/>
            <ac:inkMk id="1808" creationId="{281A6144-265E-53AC-2A08-DC5DC394A619}"/>
          </ac:inkMkLst>
        </pc:inkChg>
        <pc:inkChg chg="add del mod">
          <ac:chgData name="Kokchun Giang" userId="67e2125d-ec8c-4323-9653-9824a2ad815f" providerId="ADAL" clId="{30F6CD24-A25F-0E40-94DE-3B5A761E19E7}" dt="2024-01-28T18:00:32.026" v="664" actId="9405"/>
          <ac:inkMkLst>
            <pc:docMk/>
            <pc:sldMk cId="2303502608" sldId="331"/>
            <ac:inkMk id="1809" creationId="{A735B346-FAE4-7209-4FED-80969A633AA6}"/>
          </ac:inkMkLst>
        </pc:inkChg>
        <pc:inkChg chg="add del mod">
          <ac:chgData name="Kokchun Giang" userId="67e2125d-ec8c-4323-9653-9824a2ad815f" providerId="ADAL" clId="{30F6CD24-A25F-0E40-94DE-3B5A761E19E7}" dt="2024-01-28T18:00:31.858" v="663" actId="9405"/>
          <ac:inkMkLst>
            <pc:docMk/>
            <pc:sldMk cId="2303502608" sldId="331"/>
            <ac:inkMk id="1810" creationId="{0F934D24-3235-989D-80A1-9E90C3E82A6A}"/>
          </ac:inkMkLst>
        </pc:inkChg>
        <pc:inkChg chg="add del mod">
          <ac:chgData name="Kokchun Giang" userId="67e2125d-ec8c-4323-9653-9824a2ad815f" providerId="ADAL" clId="{30F6CD24-A25F-0E40-94DE-3B5A761E19E7}" dt="2024-01-28T18:00:31.710" v="662"/>
          <ac:inkMkLst>
            <pc:docMk/>
            <pc:sldMk cId="2303502608" sldId="331"/>
            <ac:inkMk id="1811" creationId="{90C81449-4C84-0126-7FB7-DD98BB65647D}"/>
          </ac:inkMkLst>
        </pc:inkChg>
        <pc:inkChg chg="add del">
          <ac:chgData name="Kokchun Giang" userId="67e2125d-ec8c-4323-9653-9824a2ad815f" providerId="ADAL" clId="{30F6CD24-A25F-0E40-94DE-3B5A761E19E7}" dt="2024-01-28T18:00:31.371" v="659" actId="9405"/>
          <ac:inkMkLst>
            <pc:docMk/>
            <pc:sldMk cId="2303502608" sldId="331"/>
            <ac:inkMk id="1812" creationId="{DD6DC699-C3B3-1016-3C4F-0A1BF13E4232}"/>
          </ac:inkMkLst>
        </pc:inkChg>
        <pc:inkChg chg="add mod">
          <ac:chgData name="Kokchun Giang" userId="67e2125d-ec8c-4323-9653-9824a2ad815f" providerId="ADAL" clId="{30F6CD24-A25F-0E40-94DE-3B5A761E19E7}" dt="2024-01-28T18:00:39.422" v="680"/>
          <ac:inkMkLst>
            <pc:docMk/>
            <pc:sldMk cId="2303502608" sldId="331"/>
            <ac:inkMk id="1814" creationId="{4F39B269-F04D-FC3F-EA24-1F47CCE50AA8}"/>
          </ac:inkMkLst>
        </pc:inkChg>
        <pc:inkChg chg="add mod">
          <ac:chgData name="Kokchun Giang" userId="67e2125d-ec8c-4323-9653-9824a2ad815f" providerId="ADAL" clId="{30F6CD24-A25F-0E40-94DE-3B5A761E19E7}" dt="2024-01-28T18:00:39.422" v="680"/>
          <ac:inkMkLst>
            <pc:docMk/>
            <pc:sldMk cId="2303502608" sldId="331"/>
            <ac:inkMk id="1815" creationId="{15373F70-D5B4-C8D7-4AB5-F1B2A44972C0}"/>
          </ac:inkMkLst>
        </pc:inkChg>
        <pc:inkChg chg="add mod">
          <ac:chgData name="Kokchun Giang" userId="67e2125d-ec8c-4323-9653-9824a2ad815f" providerId="ADAL" clId="{30F6CD24-A25F-0E40-94DE-3B5A761E19E7}" dt="2024-01-28T18:00:39.422" v="680"/>
          <ac:inkMkLst>
            <pc:docMk/>
            <pc:sldMk cId="2303502608" sldId="331"/>
            <ac:inkMk id="1816" creationId="{61A0EB21-F4F2-358E-A7A4-9A063EF8A154}"/>
          </ac:inkMkLst>
        </pc:inkChg>
        <pc:inkChg chg="add mod">
          <ac:chgData name="Kokchun Giang" userId="67e2125d-ec8c-4323-9653-9824a2ad815f" providerId="ADAL" clId="{30F6CD24-A25F-0E40-94DE-3B5A761E19E7}" dt="2024-01-28T18:00:39.422" v="680"/>
          <ac:inkMkLst>
            <pc:docMk/>
            <pc:sldMk cId="2303502608" sldId="331"/>
            <ac:inkMk id="1817" creationId="{67C008B4-0A32-DD50-B36F-916E9F6A85D8}"/>
          </ac:inkMkLst>
        </pc:inkChg>
        <pc:inkChg chg="add mod">
          <ac:chgData name="Kokchun Giang" userId="67e2125d-ec8c-4323-9653-9824a2ad815f" providerId="ADAL" clId="{30F6CD24-A25F-0E40-94DE-3B5A761E19E7}" dt="2024-01-28T18:00:39.422" v="680"/>
          <ac:inkMkLst>
            <pc:docMk/>
            <pc:sldMk cId="2303502608" sldId="331"/>
            <ac:inkMk id="1818" creationId="{FF748592-AF62-1331-973B-41C4265BB670}"/>
          </ac:inkMkLst>
        </pc:inkChg>
        <pc:inkChg chg="add mod">
          <ac:chgData name="Kokchun Giang" userId="67e2125d-ec8c-4323-9653-9824a2ad815f" providerId="ADAL" clId="{30F6CD24-A25F-0E40-94DE-3B5A761E19E7}" dt="2024-01-28T18:00:39.422" v="680"/>
          <ac:inkMkLst>
            <pc:docMk/>
            <pc:sldMk cId="2303502608" sldId="331"/>
            <ac:inkMk id="1819" creationId="{14FC6B62-F847-BB44-8C39-F209A096EFEE}"/>
          </ac:inkMkLst>
        </pc:inkChg>
        <pc:inkChg chg="add mod">
          <ac:chgData name="Kokchun Giang" userId="67e2125d-ec8c-4323-9653-9824a2ad815f" providerId="ADAL" clId="{30F6CD24-A25F-0E40-94DE-3B5A761E19E7}" dt="2024-01-28T18:00:39.422" v="680"/>
          <ac:inkMkLst>
            <pc:docMk/>
            <pc:sldMk cId="2303502608" sldId="331"/>
            <ac:inkMk id="1820" creationId="{072C5123-5CEA-5C1E-A71D-C267E2586BA2}"/>
          </ac:inkMkLst>
        </pc:inkChg>
        <pc:inkChg chg="add mod">
          <ac:chgData name="Kokchun Giang" userId="67e2125d-ec8c-4323-9653-9824a2ad815f" providerId="ADAL" clId="{30F6CD24-A25F-0E40-94DE-3B5A761E19E7}" dt="2024-01-28T18:00:39.422" v="680"/>
          <ac:inkMkLst>
            <pc:docMk/>
            <pc:sldMk cId="2303502608" sldId="331"/>
            <ac:inkMk id="1821" creationId="{30FBD4F1-8E68-6BA9-FE65-3057C98935BF}"/>
          </ac:inkMkLst>
        </pc:inkChg>
        <pc:inkChg chg="add mod">
          <ac:chgData name="Kokchun Giang" userId="67e2125d-ec8c-4323-9653-9824a2ad815f" providerId="ADAL" clId="{30F6CD24-A25F-0E40-94DE-3B5A761E19E7}" dt="2024-01-28T18:00:39.422" v="680"/>
          <ac:inkMkLst>
            <pc:docMk/>
            <pc:sldMk cId="2303502608" sldId="331"/>
            <ac:inkMk id="1822" creationId="{78837188-DD40-2969-EC28-691BBAF5D0FF}"/>
          </ac:inkMkLst>
        </pc:inkChg>
        <pc:inkChg chg="add mod">
          <ac:chgData name="Kokchun Giang" userId="67e2125d-ec8c-4323-9653-9824a2ad815f" providerId="ADAL" clId="{30F6CD24-A25F-0E40-94DE-3B5A761E19E7}" dt="2024-01-28T18:00:39.422" v="680"/>
          <ac:inkMkLst>
            <pc:docMk/>
            <pc:sldMk cId="2303502608" sldId="331"/>
            <ac:inkMk id="1823" creationId="{B7498F0C-A4E9-2E8F-2D24-F66C1C70D0A1}"/>
          </ac:inkMkLst>
        </pc:inkChg>
        <pc:inkChg chg="add mod">
          <ac:chgData name="Kokchun Giang" userId="67e2125d-ec8c-4323-9653-9824a2ad815f" providerId="ADAL" clId="{30F6CD24-A25F-0E40-94DE-3B5A761E19E7}" dt="2024-01-28T18:00:39.422" v="680"/>
          <ac:inkMkLst>
            <pc:docMk/>
            <pc:sldMk cId="2303502608" sldId="331"/>
            <ac:inkMk id="1824" creationId="{08A83B0E-0C55-EA8A-EF17-44AF70FB00CC}"/>
          </ac:inkMkLst>
        </pc:inkChg>
        <pc:inkChg chg="add mod">
          <ac:chgData name="Kokchun Giang" userId="67e2125d-ec8c-4323-9653-9824a2ad815f" providerId="ADAL" clId="{30F6CD24-A25F-0E40-94DE-3B5A761E19E7}" dt="2024-01-28T18:00:39.422" v="680"/>
          <ac:inkMkLst>
            <pc:docMk/>
            <pc:sldMk cId="2303502608" sldId="331"/>
            <ac:inkMk id="1825" creationId="{FFD184CC-8D44-0D66-5DB9-80637B0DFC72}"/>
          </ac:inkMkLst>
        </pc:inkChg>
        <pc:inkChg chg="add mod">
          <ac:chgData name="Kokchun Giang" userId="67e2125d-ec8c-4323-9653-9824a2ad815f" providerId="ADAL" clId="{30F6CD24-A25F-0E40-94DE-3B5A761E19E7}" dt="2024-01-28T18:00:39.422" v="680"/>
          <ac:inkMkLst>
            <pc:docMk/>
            <pc:sldMk cId="2303502608" sldId="331"/>
            <ac:inkMk id="1826" creationId="{69206E8E-6A97-0B00-B1DE-D9C3BEFC688D}"/>
          </ac:inkMkLst>
        </pc:inkChg>
        <pc:inkChg chg="add mod">
          <ac:chgData name="Kokchun Giang" userId="67e2125d-ec8c-4323-9653-9824a2ad815f" providerId="ADAL" clId="{30F6CD24-A25F-0E40-94DE-3B5A761E19E7}" dt="2024-01-28T18:01:36.387" v="696"/>
          <ac:inkMkLst>
            <pc:docMk/>
            <pc:sldMk cId="2303502608" sldId="331"/>
            <ac:inkMk id="1828" creationId="{2C673B75-A801-FAB9-BEC5-E48096C3E988}"/>
          </ac:inkMkLst>
        </pc:inkChg>
        <pc:inkChg chg="add mod">
          <ac:chgData name="Kokchun Giang" userId="67e2125d-ec8c-4323-9653-9824a2ad815f" providerId="ADAL" clId="{30F6CD24-A25F-0E40-94DE-3B5A761E19E7}" dt="2024-01-28T18:01:36.387" v="696"/>
          <ac:inkMkLst>
            <pc:docMk/>
            <pc:sldMk cId="2303502608" sldId="331"/>
            <ac:inkMk id="1829" creationId="{8592A877-BEA2-F665-E127-7E321EB64FD6}"/>
          </ac:inkMkLst>
        </pc:inkChg>
        <pc:inkChg chg="add mod">
          <ac:chgData name="Kokchun Giang" userId="67e2125d-ec8c-4323-9653-9824a2ad815f" providerId="ADAL" clId="{30F6CD24-A25F-0E40-94DE-3B5A761E19E7}" dt="2024-01-28T18:01:36.387" v="696"/>
          <ac:inkMkLst>
            <pc:docMk/>
            <pc:sldMk cId="2303502608" sldId="331"/>
            <ac:inkMk id="1830" creationId="{C704246C-C881-C788-6B1A-5ADC27277BDD}"/>
          </ac:inkMkLst>
        </pc:inkChg>
        <pc:inkChg chg="add mod">
          <ac:chgData name="Kokchun Giang" userId="67e2125d-ec8c-4323-9653-9824a2ad815f" providerId="ADAL" clId="{30F6CD24-A25F-0E40-94DE-3B5A761E19E7}" dt="2024-01-28T18:01:36.387" v="696"/>
          <ac:inkMkLst>
            <pc:docMk/>
            <pc:sldMk cId="2303502608" sldId="331"/>
            <ac:inkMk id="1831" creationId="{DCB07E6A-8AA9-4355-A63B-2533953F3BBA}"/>
          </ac:inkMkLst>
        </pc:inkChg>
        <pc:inkChg chg="add mod">
          <ac:chgData name="Kokchun Giang" userId="67e2125d-ec8c-4323-9653-9824a2ad815f" providerId="ADAL" clId="{30F6CD24-A25F-0E40-94DE-3B5A761E19E7}" dt="2024-01-28T18:01:36.387" v="696"/>
          <ac:inkMkLst>
            <pc:docMk/>
            <pc:sldMk cId="2303502608" sldId="331"/>
            <ac:inkMk id="1833" creationId="{B4930FE1-C775-1EE1-2CF8-27515B78954B}"/>
          </ac:inkMkLst>
        </pc:inkChg>
        <pc:inkChg chg="add mod">
          <ac:chgData name="Kokchun Giang" userId="67e2125d-ec8c-4323-9653-9824a2ad815f" providerId="ADAL" clId="{30F6CD24-A25F-0E40-94DE-3B5A761E19E7}" dt="2024-01-28T18:01:36.387" v="696"/>
          <ac:inkMkLst>
            <pc:docMk/>
            <pc:sldMk cId="2303502608" sldId="331"/>
            <ac:inkMk id="1834" creationId="{0F1319CA-CDD6-A670-E91D-24EDFC95FB46}"/>
          </ac:inkMkLst>
        </pc:inkChg>
        <pc:inkChg chg="add mod">
          <ac:chgData name="Kokchun Giang" userId="67e2125d-ec8c-4323-9653-9824a2ad815f" providerId="ADAL" clId="{30F6CD24-A25F-0E40-94DE-3B5A761E19E7}" dt="2024-01-28T18:01:36.387" v="696"/>
          <ac:inkMkLst>
            <pc:docMk/>
            <pc:sldMk cId="2303502608" sldId="331"/>
            <ac:inkMk id="1836" creationId="{C57D5CF5-CF98-A9BA-B9B9-3129DEC6B1E2}"/>
          </ac:inkMkLst>
        </pc:inkChg>
        <pc:inkChg chg="add mod">
          <ac:chgData name="Kokchun Giang" userId="67e2125d-ec8c-4323-9653-9824a2ad815f" providerId="ADAL" clId="{30F6CD24-A25F-0E40-94DE-3B5A761E19E7}" dt="2024-01-28T18:01:36.387" v="696"/>
          <ac:inkMkLst>
            <pc:docMk/>
            <pc:sldMk cId="2303502608" sldId="331"/>
            <ac:inkMk id="1837" creationId="{D0B3C9C2-954A-5E44-30C9-19F35A773ECF}"/>
          </ac:inkMkLst>
        </pc:inkChg>
        <pc:inkChg chg="add mod">
          <ac:chgData name="Kokchun Giang" userId="67e2125d-ec8c-4323-9653-9824a2ad815f" providerId="ADAL" clId="{30F6CD24-A25F-0E40-94DE-3B5A761E19E7}" dt="2024-01-28T18:01:36.387" v="696"/>
          <ac:inkMkLst>
            <pc:docMk/>
            <pc:sldMk cId="2303502608" sldId="331"/>
            <ac:inkMk id="1838" creationId="{A8545381-246E-CED1-DDD0-DC87B77AE3ED}"/>
          </ac:inkMkLst>
        </pc:inkChg>
        <pc:inkChg chg="add mod">
          <ac:chgData name="Kokchun Giang" userId="67e2125d-ec8c-4323-9653-9824a2ad815f" providerId="ADAL" clId="{30F6CD24-A25F-0E40-94DE-3B5A761E19E7}" dt="2024-01-28T18:01:36.387" v="696"/>
          <ac:inkMkLst>
            <pc:docMk/>
            <pc:sldMk cId="2303502608" sldId="331"/>
            <ac:inkMk id="1839" creationId="{E8EA7D98-87BD-D41C-D39C-BA3ABF9D229F}"/>
          </ac:inkMkLst>
        </pc:inkChg>
        <pc:inkChg chg="add mod">
          <ac:chgData name="Kokchun Giang" userId="67e2125d-ec8c-4323-9653-9824a2ad815f" providerId="ADAL" clId="{30F6CD24-A25F-0E40-94DE-3B5A761E19E7}" dt="2024-01-28T18:01:36.387" v="696"/>
          <ac:inkMkLst>
            <pc:docMk/>
            <pc:sldMk cId="2303502608" sldId="331"/>
            <ac:inkMk id="1840" creationId="{2216E088-D062-1B4B-E12B-D359AEF467E9}"/>
          </ac:inkMkLst>
        </pc:inkChg>
        <pc:inkChg chg="add mod">
          <ac:chgData name="Kokchun Giang" userId="67e2125d-ec8c-4323-9653-9824a2ad815f" providerId="ADAL" clId="{30F6CD24-A25F-0E40-94DE-3B5A761E19E7}" dt="2024-01-28T18:01:36.387" v="696"/>
          <ac:inkMkLst>
            <pc:docMk/>
            <pc:sldMk cId="2303502608" sldId="331"/>
            <ac:inkMk id="1841" creationId="{B80AF197-E5F6-12E0-EF04-A6D71934F79B}"/>
          </ac:inkMkLst>
        </pc:inkChg>
        <pc:inkChg chg="add mod">
          <ac:chgData name="Kokchun Giang" userId="67e2125d-ec8c-4323-9653-9824a2ad815f" providerId="ADAL" clId="{30F6CD24-A25F-0E40-94DE-3B5A761E19E7}" dt="2024-01-28T18:01:36.387" v="696"/>
          <ac:inkMkLst>
            <pc:docMk/>
            <pc:sldMk cId="2303502608" sldId="331"/>
            <ac:inkMk id="1842" creationId="{8E64AA91-03F4-30FC-57DF-8C8C0E01BFC7}"/>
          </ac:inkMkLst>
        </pc:inkChg>
        <pc:inkChg chg="add mod">
          <ac:chgData name="Kokchun Giang" userId="67e2125d-ec8c-4323-9653-9824a2ad815f" providerId="ADAL" clId="{30F6CD24-A25F-0E40-94DE-3B5A761E19E7}" dt="2024-01-28T18:26:32.532" v="909" actId="164"/>
          <ac:inkMkLst>
            <pc:docMk/>
            <pc:sldMk cId="2303502608" sldId="331"/>
            <ac:inkMk id="1844" creationId="{EA2EC0FF-D83C-F5FF-61ED-301731851124}"/>
          </ac:inkMkLst>
        </pc:inkChg>
        <pc:inkChg chg="add mod">
          <ac:chgData name="Kokchun Giang" userId="67e2125d-ec8c-4323-9653-9824a2ad815f" providerId="ADAL" clId="{30F6CD24-A25F-0E40-94DE-3B5A761E19E7}" dt="2024-01-28T18:02:02.189" v="715"/>
          <ac:inkMkLst>
            <pc:docMk/>
            <pc:sldMk cId="2303502608" sldId="331"/>
            <ac:inkMk id="1845" creationId="{A6A0BC70-F6DF-3EB1-8332-E17A1875E142}"/>
          </ac:inkMkLst>
        </pc:inkChg>
        <pc:inkChg chg="add mod">
          <ac:chgData name="Kokchun Giang" userId="67e2125d-ec8c-4323-9653-9824a2ad815f" providerId="ADAL" clId="{30F6CD24-A25F-0E40-94DE-3B5A761E19E7}" dt="2024-01-28T18:02:02.189" v="715"/>
          <ac:inkMkLst>
            <pc:docMk/>
            <pc:sldMk cId="2303502608" sldId="331"/>
            <ac:inkMk id="1846" creationId="{F16EF8F3-4534-0493-16BA-5D3816806DD7}"/>
          </ac:inkMkLst>
        </pc:inkChg>
        <pc:inkChg chg="add mod">
          <ac:chgData name="Kokchun Giang" userId="67e2125d-ec8c-4323-9653-9824a2ad815f" providerId="ADAL" clId="{30F6CD24-A25F-0E40-94DE-3B5A761E19E7}" dt="2024-01-28T18:02:02.189" v="715"/>
          <ac:inkMkLst>
            <pc:docMk/>
            <pc:sldMk cId="2303502608" sldId="331"/>
            <ac:inkMk id="1847" creationId="{5F001DF6-6F58-4627-9DD5-B2E01DDD5559}"/>
          </ac:inkMkLst>
        </pc:inkChg>
        <pc:inkChg chg="add mod">
          <ac:chgData name="Kokchun Giang" userId="67e2125d-ec8c-4323-9653-9824a2ad815f" providerId="ADAL" clId="{30F6CD24-A25F-0E40-94DE-3B5A761E19E7}" dt="2024-01-28T18:02:02.189" v="715"/>
          <ac:inkMkLst>
            <pc:docMk/>
            <pc:sldMk cId="2303502608" sldId="331"/>
            <ac:inkMk id="1848" creationId="{ABB73B85-98F8-EA39-4768-33C5844E866B}"/>
          </ac:inkMkLst>
        </pc:inkChg>
        <pc:inkChg chg="add mod">
          <ac:chgData name="Kokchun Giang" userId="67e2125d-ec8c-4323-9653-9824a2ad815f" providerId="ADAL" clId="{30F6CD24-A25F-0E40-94DE-3B5A761E19E7}" dt="2024-01-28T18:02:02.189" v="715"/>
          <ac:inkMkLst>
            <pc:docMk/>
            <pc:sldMk cId="2303502608" sldId="331"/>
            <ac:inkMk id="1849" creationId="{1ECF66F9-93B4-C15F-0703-36B0D1EE8F5A}"/>
          </ac:inkMkLst>
        </pc:inkChg>
        <pc:inkChg chg="add mod">
          <ac:chgData name="Kokchun Giang" userId="67e2125d-ec8c-4323-9653-9824a2ad815f" providerId="ADAL" clId="{30F6CD24-A25F-0E40-94DE-3B5A761E19E7}" dt="2024-01-28T18:02:02.189" v="715"/>
          <ac:inkMkLst>
            <pc:docMk/>
            <pc:sldMk cId="2303502608" sldId="331"/>
            <ac:inkMk id="1850" creationId="{6A793891-77A6-4FF6-3723-733A10F9407B}"/>
          </ac:inkMkLst>
        </pc:inkChg>
        <pc:inkChg chg="add mod">
          <ac:chgData name="Kokchun Giang" userId="67e2125d-ec8c-4323-9653-9824a2ad815f" providerId="ADAL" clId="{30F6CD24-A25F-0E40-94DE-3B5A761E19E7}" dt="2024-01-28T18:02:02.189" v="715"/>
          <ac:inkMkLst>
            <pc:docMk/>
            <pc:sldMk cId="2303502608" sldId="331"/>
            <ac:inkMk id="1851" creationId="{9F28770B-70A0-D21F-F2DA-366C80870691}"/>
          </ac:inkMkLst>
        </pc:inkChg>
        <pc:inkChg chg="add mod">
          <ac:chgData name="Kokchun Giang" userId="67e2125d-ec8c-4323-9653-9824a2ad815f" providerId="ADAL" clId="{30F6CD24-A25F-0E40-94DE-3B5A761E19E7}" dt="2024-01-28T18:02:02.189" v="715"/>
          <ac:inkMkLst>
            <pc:docMk/>
            <pc:sldMk cId="2303502608" sldId="331"/>
            <ac:inkMk id="1853" creationId="{9D1DD5B5-4883-247D-94FD-91E31381E5E4}"/>
          </ac:inkMkLst>
        </pc:inkChg>
        <pc:inkChg chg="add mod">
          <ac:chgData name="Kokchun Giang" userId="67e2125d-ec8c-4323-9653-9824a2ad815f" providerId="ADAL" clId="{30F6CD24-A25F-0E40-94DE-3B5A761E19E7}" dt="2024-01-28T18:02:02.189" v="715"/>
          <ac:inkMkLst>
            <pc:docMk/>
            <pc:sldMk cId="2303502608" sldId="331"/>
            <ac:inkMk id="1854" creationId="{2ECB77A9-AFD5-DCB1-4BF6-C7D2B5A134E5}"/>
          </ac:inkMkLst>
        </pc:inkChg>
        <pc:inkChg chg="add mod">
          <ac:chgData name="Kokchun Giang" userId="67e2125d-ec8c-4323-9653-9824a2ad815f" providerId="ADAL" clId="{30F6CD24-A25F-0E40-94DE-3B5A761E19E7}" dt="2024-01-28T18:02:02.189" v="715"/>
          <ac:inkMkLst>
            <pc:docMk/>
            <pc:sldMk cId="2303502608" sldId="331"/>
            <ac:inkMk id="1855" creationId="{135C1737-D164-D884-70B0-51550AE49633}"/>
          </ac:inkMkLst>
        </pc:inkChg>
        <pc:inkChg chg="add mod">
          <ac:chgData name="Kokchun Giang" userId="67e2125d-ec8c-4323-9653-9824a2ad815f" providerId="ADAL" clId="{30F6CD24-A25F-0E40-94DE-3B5A761E19E7}" dt="2024-01-28T18:02:02.189" v="715"/>
          <ac:inkMkLst>
            <pc:docMk/>
            <pc:sldMk cId="2303502608" sldId="331"/>
            <ac:inkMk id="1856" creationId="{15A62A99-3ED8-CF36-AE61-39314859C238}"/>
          </ac:inkMkLst>
        </pc:inkChg>
        <pc:inkChg chg="add mod">
          <ac:chgData name="Kokchun Giang" userId="67e2125d-ec8c-4323-9653-9824a2ad815f" providerId="ADAL" clId="{30F6CD24-A25F-0E40-94DE-3B5A761E19E7}" dt="2024-01-28T18:02:02.189" v="715"/>
          <ac:inkMkLst>
            <pc:docMk/>
            <pc:sldMk cId="2303502608" sldId="331"/>
            <ac:inkMk id="1857" creationId="{88408B53-BA91-EDCE-5477-22821EB47031}"/>
          </ac:inkMkLst>
        </pc:inkChg>
        <pc:inkChg chg="add mod">
          <ac:chgData name="Kokchun Giang" userId="67e2125d-ec8c-4323-9653-9824a2ad815f" providerId="ADAL" clId="{30F6CD24-A25F-0E40-94DE-3B5A761E19E7}" dt="2024-01-28T18:02:02.189" v="715"/>
          <ac:inkMkLst>
            <pc:docMk/>
            <pc:sldMk cId="2303502608" sldId="331"/>
            <ac:inkMk id="1858" creationId="{541B423E-821A-516A-7937-1AB68AFCE56E}"/>
          </ac:inkMkLst>
        </pc:inkChg>
        <pc:inkChg chg="add mod">
          <ac:chgData name="Kokchun Giang" userId="67e2125d-ec8c-4323-9653-9824a2ad815f" providerId="ADAL" clId="{30F6CD24-A25F-0E40-94DE-3B5A761E19E7}" dt="2024-01-28T18:02:02.189" v="715"/>
          <ac:inkMkLst>
            <pc:docMk/>
            <pc:sldMk cId="2303502608" sldId="331"/>
            <ac:inkMk id="1859" creationId="{032EB7CE-AEB2-12FB-DB73-4140B65C7E1A}"/>
          </ac:inkMkLst>
        </pc:inkChg>
        <pc:inkChg chg="add mod">
          <ac:chgData name="Kokchun Giang" userId="67e2125d-ec8c-4323-9653-9824a2ad815f" providerId="ADAL" clId="{30F6CD24-A25F-0E40-94DE-3B5A761E19E7}" dt="2024-01-28T18:02:02.189" v="715"/>
          <ac:inkMkLst>
            <pc:docMk/>
            <pc:sldMk cId="2303502608" sldId="331"/>
            <ac:inkMk id="1860" creationId="{42BF52BF-72BB-5B08-DAFC-CAAF19338133}"/>
          </ac:inkMkLst>
        </pc:inkChg>
        <pc:inkChg chg="add mod">
          <ac:chgData name="Kokchun Giang" userId="67e2125d-ec8c-4323-9653-9824a2ad815f" providerId="ADAL" clId="{30F6CD24-A25F-0E40-94DE-3B5A761E19E7}" dt="2024-01-28T18:02:02.189" v="715"/>
          <ac:inkMkLst>
            <pc:docMk/>
            <pc:sldMk cId="2303502608" sldId="331"/>
            <ac:inkMk id="1861" creationId="{57372F22-D1A7-7047-A349-BC55B7785AC3}"/>
          </ac:inkMkLst>
        </pc:inkChg>
        <pc:inkChg chg="add mod topLvl">
          <ac:chgData name="Kokchun Giang" userId="67e2125d-ec8c-4323-9653-9824a2ad815f" providerId="ADAL" clId="{30F6CD24-A25F-0E40-94DE-3B5A761E19E7}" dt="2024-01-28T18:26:32.532" v="909" actId="164"/>
          <ac:inkMkLst>
            <pc:docMk/>
            <pc:sldMk cId="2303502608" sldId="331"/>
            <ac:inkMk id="1863" creationId="{5AE2A8B6-A26B-F240-2047-EB559E6A78BB}"/>
          </ac:inkMkLst>
        </pc:inkChg>
        <pc:inkChg chg="add mod topLvl">
          <ac:chgData name="Kokchun Giang" userId="67e2125d-ec8c-4323-9653-9824a2ad815f" providerId="ADAL" clId="{30F6CD24-A25F-0E40-94DE-3B5A761E19E7}" dt="2024-01-28T18:26:32.532" v="909" actId="164"/>
          <ac:inkMkLst>
            <pc:docMk/>
            <pc:sldMk cId="2303502608" sldId="331"/>
            <ac:inkMk id="1864" creationId="{ECB49E60-9B5D-86D2-D525-70C472E9FF20}"/>
          </ac:inkMkLst>
        </pc:inkChg>
        <pc:inkChg chg="add mod topLvl">
          <ac:chgData name="Kokchun Giang" userId="67e2125d-ec8c-4323-9653-9824a2ad815f" providerId="ADAL" clId="{30F6CD24-A25F-0E40-94DE-3B5A761E19E7}" dt="2024-01-28T18:26:32.532" v="909" actId="164"/>
          <ac:inkMkLst>
            <pc:docMk/>
            <pc:sldMk cId="2303502608" sldId="331"/>
            <ac:inkMk id="1865" creationId="{4E1D12DE-8A98-2110-547C-964B7BE4E6D6}"/>
          </ac:inkMkLst>
        </pc:inkChg>
        <pc:inkChg chg="add mod topLvl">
          <ac:chgData name="Kokchun Giang" userId="67e2125d-ec8c-4323-9653-9824a2ad815f" providerId="ADAL" clId="{30F6CD24-A25F-0E40-94DE-3B5A761E19E7}" dt="2024-01-28T18:26:32.532" v="909" actId="164"/>
          <ac:inkMkLst>
            <pc:docMk/>
            <pc:sldMk cId="2303502608" sldId="331"/>
            <ac:inkMk id="1866" creationId="{B5A32C9B-22D4-001F-4A30-9061E1E6E59E}"/>
          </ac:inkMkLst>
        </pc:inkChg>
        <pc:inkChg chg="add mod topLvl">
          <ac:chgData name="Kokchun Giang" userId="67e2125d-ec8c-4323-9653-9824a2ad815f" providerId="ADAL" clId="{30F6CD24-A25F-0E40-94DE-3B5A761E19E7}" dt="2024-01-28T18:26:32.532" v="909" actId="164"/>
          <ac:inkMkLst>
            <pc:docMk/>
            <pc:sldMk cId="2303502608" sldId="331"/>
            <ac:inkMk id="1867" creationId="{FFF4ADFD-7E8B-C539-0365-BB2DB76D6871}"/>
          </ac:inkMkLst>
        </pc:inkChg>
        <pc:inkChg chg="add mod topLvl">
          <ac:chgData name="Kokchun Giang" userId="67e2125d-ec8c-4323-9653-9824a2ad815f" providerId="ADAL" clId="{30F6CD24-A25F-0E40-94DE-3B5A761E19E7}" dt="2024-01-28T18:26:32.532" v="909" actId="164"/>
          <ac:inkMkLst>
            <pc:docMk/>
            <pc:sldMk cId="2303502608" sldId="331"/>
            <ac:inkMk id="1868" creationId="{D079A704-58B8-D91E-D2CE-200F8C6B4F26}"/>
          </ac:inkMkLst>
        </pc:inkChg>
        <pc:inkChg chg="add mod topLvl">
          <ac:chgData name="Kokchun Giang" userId="67e2125d-ec8c-4323-9653-9824a2ad815f" providerId="ADAL" clId="{30F6CD24-A25F-0E40-94DE-3B5A761E19E7}" dt="2024-01-28T18:26:32.532" v="909" actId="164"/>
          <ac:inkMkLst>
            <pc:docMk/>
            <pc:sldMk cId="2303502608" sldId="331"/>
            <ac:inkMk id="1869" creationId="{3ED4A448-8EDC-8654-A565-2DE0A5CE6396}"/>
          </ac:inkMkLst>
        </pc:inkChg>
        <pc:inkChg chg="add mod topLvl">
          <ac:chgData name="Kokchun Giang" userId="67e2125d-ec8c-4323-9653-9824a2ad815f" providerId="ADAL" clId="{30F6CD24-A25F-0E40-94DE-3B5A761E19E7}" dt="2024-01-28T18:26:32.532" v="909" actId="164"/>
          <ac:inkMkLst>
            <pc:docMk/>
            <pc:sldMk cId="2303502608" sldId="331"/>
            <ac:inkMk id="1870" creationId="{1902804D-3E6C-0461-A1B1-B1BB1C6E6A40}"/>
          </ac:inkMkLst>
        </pc:inkChg>
        <pc:inkChg chg="add mod topLvl">
          <ac:chgData name="Kokchun Giang" userId="67e2125d-ec8c-4323-9653-9824a2ad815f" providerId="ADAL" clId="{30F6CD24-A25F-0E40-94DE-3B5A761E19E7}" dt="2024-01-28T18:26:43.759" v="910" actId="164"/>
          <ac:inkMkLst>
            <pc:docMk/>
            <pc:sldMk cId="2303502608" sldId="331"/>
            <ac:inkMk id="1872" creationId="{C37DD8FD-15C8-49AC-E43A-567E4A81197E}"/>
          </ac:inkMkLst>
        </pc:inkChg>
        <pc:inkChg chg="add mod topLvl">
          <ac:chgData name="Kokchun Giang" userId="67e2125d-ec8c-4323-9653-9824a2ad815f" providerId="ADAL" clId="{30F6CD24-A25F-0E40-94DE-3B5A761E19E7}" dt="2024-01-28T18:26:43.759" v="910" actId="164"/>
          <ac:inkMkLst>
            <pc:docMk/>
            <pc:sldMk cId="2303502608" sldId="331"/>
            <ac:inkMk id="1873" creationId="{8D303302-3C88-1C25-576E-E9500A6DA32E}"/>
          </ac:inkMkLst>
        </pc:inkChg>
        <pc:inkChg chg="add mod topLvl">
          <ac:chgData name="Kokchun Giang" userId="67e2125d-ec8c-4323-9653-9824a2ad815f" providerId="ADAL" clId="{30F6CD24-A25F-0E40-94DE-3B5A761E19E7}" dt="2024-01-28T18:26:43.759" v="910" actId="164"/>
          <ac:inkMkLst>
            <pc:docMk/>
            <pc:sldMk cId="2303502608" sldId="331"/>
            <ac:inkMk id="1874" creationId="{790647E5-5282-C5FD-AEAC-5DE39E07699C}"/>
          </ac:inkMkLst>
        </pc:inkChg>
        <pc:inkChg chg="add mod topLvl">
          <ac:chgData name="Kokchun Giang" userId="67e2125d-ec8c-4323-9653-9824a2ad815f" providerId="ADAL" clId="{30F6CD24-A25F-0E40-94DE-3B5A761E19E7}" dt="2024-01-28T18:26:43.759" v="910" actId="164"/>
          <ac:inkMkLst>
            <pc:docMk/>
            <pc:sldMk cId="2303502608" sldId="331"/>
            <ac:inkMk id="1875" creationId="{0B8E8127-063F-A854-5E49-7C4788305D16}"/>
          </ac:inkMkLst>
        </pc:inkChg>
        <pc:inkChg chg="add mod topLvl">
          <ac:chgData name="Kokchun Giang" userId="67e2125d-ec8c-4323-9653-9824a2ad815f" providerId="ADAL" clId="{30F6CD24-A25F-0E40-94DE-3B5A761E19E7}" dt="2024-01-28T18:26:43.759" v="910" actId="164"/>
          <ac:inkMkLst>
            <pc:docMk/>
            <pc:sldMk cId="2303502608" sldId="331"/>
            <ac:inkMk id="1876" creationId="{C3D7C64D-E1A0-B636-EBBD-45F13A537F64}"/>
          </ac:inkMkLst>
        </pc:inkChg>
        <pc:inkChg chg="add mod topLvl">
          <ac:chgData name="Kokchun Giang" userId="67e2125d-ec8c-4323-9653-9824a2ad815f" providerId="ADAL" clId="{30F6CD24-A25F-0E40-94DE-3B5A761E19E7}" dt="2024-01-28T18:26:43.759" v="910" actId="164"/>
          <ac:inkMkLst>
            <pc:docMk/>
            <pc:sldMk cId="2303502608" sldId="331"/>
            <ac:inkMk id="1877" creationId="{56E9EFE9-0942-F5A0-8DA4-D5B1D51A7165}"/>
          </ac:inkMkLst>
        </pc:inkChg>
        <pc:inkChg chg="add mod topLvl">
          <ac:chgData name="Kokchun Giang" userId="67e2125d-ec8c-4323-9653-9824a2ad815f" providerId="ADAL" clId="{30F6CD24-A25F-0E40-94DE-3B5A761E19E7}" dt="2024-01-28T18:26:43.759" v="910" actId="164"/>
          <ac:inkMkLst>
            <pc:docMk/>
            <pc:sldMk cId="2303502608" sldId="331"/>
            <ac:inkMk id="1878" creationId="{089E33BF-2F8F-E663-F73A-525D39920F87}"/>
          </ac:inkMkLst>
        </pc:inkChg>
        <pc:inkChg chg="add mod topLvl">
          <ac:chgData name="Kokchun Giang" userId="67e2125d-ec8c-4323-9653-9824a2ad815f" providerId="ADAL" clId="{30F6CD24-A25F-0E40-94DE-3B5A761E19E7}" dt="2024-01-28T18:26:43.759" v="910" actId="164"/>
          <ac:inkMkLst>
            <pc:docMk/>
            <pc:sldMk cId="2303502608" sldId="331"/>
            <ac:inkMk id="1879" creationId="{8052A1F8-09AB-EC7F-8C33-EB8C78FE6B0C}"/>
          </ac:inkMkLst>
        </pc:inkChg>
        <pc:inkChg chg="add mod topLvl">
          <ac:chgData name="Kokchun Giang" userId="67e2125d-ec8c-4323-9653-9824a2ad815f" providerId="ADAL" clId="{30F6CD24-A25F-0E40-94DE-3B5A761E19E7}" dt="2024-01-28T18:26:43.759" v="910" actId="164"/>
          <ac:inkMkLst>
            <pc:docMk/>
            <pc:sldMk cId="2303502608" sldId="331"/>
            <ac:inkMk id="1880" creationId="{44682093-F90D-CF7B-26AF-0EFB7222A8C5}"/>
          </ac:inkMkLst>
        </pc:inkChg>
        <pc:inkChg chg="add mod topLvl">
          <ac:chgData name="Kokchun Giang" userId="67e2125d-ec8c-4323-9653-9824a2ad815f" providerId="ADAL" clId="{30F6CD24-A25F-0E40-94DE-3B5A761E19E7}" dt="2024-01-28T18:26:43.759" v="910" actId="164"/>
          <ac:inkMkLst>
            <pc:docMk/>
            <pc:sldMk cId="2303502608" sldId="331"/>
            <ac:inkMk id="1881" creationId="{8C56258F-3895-A76E-8FDD-B5DB443159A1}"/>
          </ac:inkMkLst>
        </pc:inkChg>
        <pc:inkChg chg="add mod topLvl">
          <ac:chgData name="Kokchun Giang" userId="67e2125d-ec8c-4323-9653-9824a2ad815f" providerId="ADAL" clId="{30F6CD24-A25F-0E40-94DE-3B5A761E19E7}" dt="2024-01-28T18:26:43.759" v="910" actId="164"/>
          <ac:inkMkLst>
            <pc:docMk/>
            <pc:sldMk cId="2303502608" sldId="331"/>
            <ac:inkMk id="1883" creationId="{843BDD63-1B2C-A3A2-5007-269DE2BBD9AB}"/>
          </ac:inkMkLst>
        </pc:inkChg>
        <pc:inkChg chg="add mod topLvl">
          <ac:chgData name="Kokchun Giang" userId="67e2125d-ec8c-4323-9653-9824a2ad815f" providerId="ADAL" clId="{30F6CD24-A25F-0E40-94DE-3B5A761E19E7}" dt="2024-01-28T18:26:43.759" v="910" actId="164"/>
          <ac:inkMkLst>
            <pc:docMk/>
            <pc:sldMk cId="2303502608" sldId="331"/>
            <ac:inkMk id="1884" creationId="{3C4F252B-8962-01BD-60A0-692F13B5CAB9}"/>
          </ac:inkMkLst>
        </pc:inkChg>
        <pc:inkChg chg="add mod topLvl">
          <ac:chgData name="Kokchun Giang" userId="67e2125d-ec8c-4323-9653-9824a2ad815f" providerId="ADAL" clId="{30F6CD24-A25F-0E40-94DE-3B5A761E19E7}" dt="2024-01-28T18:26:43.759" v="910" actId="164"/>
          <ac:inkMkLst>
            <pc:docMk/>
            <pc:sldMk cId="2303502608" sldId="331"/>
            <ac:inkMk id="1885" creationId="{383C1319-98DD-A201-55DE-39663AD3A63B}"/>
          </ac:inkMkLst>
        </pc:inkChg>
        <pc:inkChg chg="add mod topLvl">
          <ac:chgData name="Kokchun Giang" userId="67e2125d-ec8c-4323-9653-9824a2ad815f" providerId="ADAL" clId="{30F6CD24-A25F-0E40-94DE-3B5A761E19E7}" dt="2024-01-28T18:26:43.759" v="910" actId="164"/>
          <ac:inkMkLst>
            <pc:docMk/>
            <pc:sldMk cId="2303502608" sldId="331"/>
            <ac:inkMk id="1886" creationId="{13E1DB88-9305-B80B-5047-62997AB283A7}"/>
          </ac:inkMkLst>
        </pc:inkChg>
        <pc:inkChg chg="add mod topLvl">
          <ac:chgData name="Kokchun Giang" userId="67e2125d-ec8c-4323-9653-9824a2ad815f" providerId="ADAL" clId="{30F6CD24-A25F-0E40-94DE-3B5A761E19E7}" dt="2024-01-28T18:26:43.759" v="910" actId="164"/>
          <ac:inkMkLst>
            <pc:docMk/>
            <pc:sldMk cId="2303502608" sldId="331"/>
            <ac:inkMk id="1887" creationId="{8A1D276F-31A7-F800-0B38-7FCEA801EE7D}"/>
          </ac:inkMkLst>
        </pc:inkChg>
        <pc:inkChg chg="add mod topLvl">
          <ac:chgData name="Kokchun Giang" userId="67e2125d-ec8c-4323-9653-9824a2ad815f" providerId="ADAL" clId="{30F6CD24-A25F-0E40-94DE-3B5A761E19E7}" dt="2024-01-28T18:26:43.759" v="910" actId="164"/>
          <ac:inkMkLst>
            <pc:docMk/>
            <pc:sldMk cId="2303502608" sldId="331"/>
            <ac:inkMk id="1888" creationId="{CFC69201-52C7-8DB1-4A7F-04813C89ED95}"/>
          </ac:inkMkLst>
        </pc:inkChg>
        <pc:inkChg chg="add mod topLvl">
          <ac:chgData name="Kokchun Giang" userId="67e2125d-ec8c-4323-9653-9824a2ad815f" providerId="ADAL" clId="{30F6CD24-A25F-0E40-94DE-3B5A761E19E7}" dt="2024-01-28T18:26:43.759" v="910" actId="164"/>
          <ac:inkMkLst>
            <pc:docMk/>
            <pc:sldMk cId="2303502608" sldId="331"/>
            <ac:inkMk id="1889" creationId="{BC0C5B94-902A-15DB-D702-1E92EB483E30}"/>
          </ac:inkMkLst>
        </pc:inkChg>
        <pc:inkChg chg="add mod topLvl">
          <ac:chgData name="Kokchun Giang" userId="67e2125d-ec8c-4323-9653-9824a2ad815f" providerId="ADAL" clId="{30F6CD24-A25F-0E40-94DE-3B5A761E19E7}" dt="2024-01-28T18:26:43.759" v="910" actId="164"/>
          <ac:inkMkLst>
            <pc:docMk/>
            <pc:sldMk cId="2303502608" sldId="331"/>
            <ac:inkMk id="1890" creationId="{44580EB7-94F9-869E-790F-1D7A4D1A2614}"/>
          </ac:inkMkLst>
        </pc:inkChg>
        <pc:inkChg chg="add mod topLvl">
          <ac:chgData name="Kokchun Giang" userId="67e2125d-ec8c-4323-9653-9824a2ad815f" providerId="ADAL" clId="{30F6CD24-A25F-0E40-94DE-3B5A761E19E7}" dt="2024-01-28T18:26:43.759" v="910" actId="164"/>
          <ac:inkMkLst>
            <pc:docMk/>
            <pc:sldMk cId="2303502608" sldId="331"/>
            <ac:inkMk id="1891" creationId="{ECDF7A4B-8568-F11B-6C8C-3D8D4D8250D6}"/>
          </ac:inkMkLst>
        </pc:inkChg>
        <pc:inkChg chg="add mod">
          <ac:chgData name="Kokchun Giang" userId="67e2125d-ec8c-4323-9653-9824a2ad815f" providerId="ADAL" clId="{30F6CD24-A25F-0E40-94DE-3B5A761E19E7}" dt="2024-01-28T18:02:23.184" v="750"/>
          <ac:inkMkLst>
            <pc:docMk/>
            <pc:sldMk cId="2303502608" sldId="331"/>
            <ac:inkMk id="1893" creationId="{8B879E69-7C54-8A30-DA21-2AEBF486292D}"/>
          </ac:inkMkLst>
        </pc:inkChg>
        <pc:inkChg chg="add mod">
          <ac:chgData name="Kokchun Giang" userId="67e2125d-ec8c-4323-9653-9824a2ad815f" providerId="ADAL" clId="{30F6CD24-A25F-0E40-94DE-3B5A761E19E7}" dt="2024-01-28T18:02:23.184" v="750"/>
          <ac:inkMkLst>
            <pc:docMk/>
            <pc:sldMk cId="2303502608" sldId="331"/>
            <ac:inkMk id="1894" creationId="{471AA798-D82B-3DB1-F90F-3933E140AE9B}"/>
          </ac:inkMkLst>
        </pc:inkChg>
        <pc:inkChg chg="add mod">
          <ac:chgData name="Kokchun Giang" userId="67e2125d-ec8c-4323-9653-9824a2ad815f" providerId="ADAL" clId="{30F6CD24-A25F-0E40-94DE-3B5A761E19E7}" dt="2024-01-28T18:02:23.184" v="750"/>
          <ac:inkMkLst>
            <pc:docMk/>
            <pc:sldMk cId="2303502608" sldId="331"/>
            <ac:inkMk id="1895" creationId="{D2AA25FE-8143-C585-CA81-8DC300A9F0D7}"/>
          </ac:inkMkLst>
        </pc:inkChg>
        <pc:inkChg chg="add mod">
          <ac:chgData name="Kokchun Giang" userId="67e2125d-ec8c-4323-9653-9824a2ad815f" providerId="ADAL" clId="{30F6CD24-A25F-0E40-94DE-3B5A761E19E7}" dt="2024-01-28T18:02:23.184" v="750"/>
          <ac:inkMkLst>
            <pc:docMk/>
            <pc:sldMk cId="2303502608" sldId="331"/>
            <ac:inkMk id="1896" creationId="{FE1AA86A-F46B-C609-512B-2A41ABFC4D91}"/>
          </ac:inkMkLst>
        </pc:inkChg>
        <pc:inkChg chg="add mod">
          <ac:chgData name="Kokchun Giang" userId="67e2125d-ec8c-4323-9653-9824a2ad815f" providerId="ADAL" clId="{30F6CD24-A25F-0E40-94DE-3B5A761E19E7}" dt="2024-01-28T18:03:07.982" v="762"/>
          <ac:inkMkLst>
            <pc:docMk/>
            <pc:sldMk cId="2303502608" sldId="331"/>
            <ac:inkMk id="1898" creationId="{0056A5C8-7863-F570-606F-C300C6BAEEB3}"/>
          </ac:inkMkLst>
        </pc:inkChg>
        <pc:inkChg chg="add mod">
          <ac:chgData name="Kokchun Giang" userId="67e2125d-ec8c-4323-9653-9824a2ad815f" providerId="ADAL" clId="{30F6CD24-A25F-0E40-94DE-3B5A761E19E7}" dt="2024-01-28T18:03:07.982" v="762"/>
          <ac:inkMkLst>
            <pc:docMk/>
            <pc:sldMk cId="2303502608" sldId="331"/>
            <ac:inkMk id="1899" creationId="{32C03552-AC1E-3E9E-9973-8984F231086D}"/>
          </ac:inkMkLst>
        </pc:inkChg>
        <pc:inkChg chg="add mod">
          <ac:chgData name="Kokchun Giang" userId="67e2125d-ec8c-4323-9653-9824a2ad815f" providerId="ADAL" clId="{30F6CD24-A25F-0E40-94DE-3B5A761E19E7}" dt="2024-01-28T18:03:07.982" v="762"/>
          <ac:inkMkLst>
            <pc:docMk/>
            <pc:sldMk cId="2303502608" sldId="331"/>
            <ac:inkMk id="1900" creationId="{D857E953-74E2-A4C2-DA61-09D8A1B0801B}"/>
          </ac:inkMkLst>
        </pc:inkChg>
        <pc:inkChg chg="add mod">
          <ac:chgData name="Kokchun Giang" userId="67e2125d-ec8c-4323-9653-9824a2ad815f" providerId="ADAL" clId="{30F6CD24-A25F-0E40-94DE-3B5A761E19E7}" dt="2024-01-28T18:03:07.982" v="762"/>
          <ac:inkMkLst>
            <pc:docMk/>
            <pc:sldMk cId="2303502608" sldId="331"/>
            <ac:inkMk id="1901" creationId="{10E9FCB9-1842-17E9-5D71-74496B2CA4C3}"/>
          </ac:inkMkLst>
        </pc:inkChg>
        <pc:inkChg chg="add mod">
          <ac:chgData name="Kokchun Giang" userId="67e2125d-ec8c-4323-9653-9824a2ad815f" providerId="ADAL" clId="{30F6CD24-A25F-0E40-94DE-3B5A761E19E7}" dt="2024-01-28T18:03:07.982" v="762"/>
          <ac:inkMkLst>
            <pc:docMk/>
            <pc:sldMk cId="2303502608" sldId="331"/>
            <ac:inkMk id="1902" creationId="{D117FF2D-875B-832B-B058-8451CE10ACA0}"/>
          </ac:inkMkLst>
        </pc:inkChg>
        <pc:inkChg chg="add mod">
          <ac:chgData name="Kokchun Giang" userId="67e2125d-ec8c-4323-9653-9824a2ad815f" providerId="ADAL" clId="{30F6CD24-A25F-0E40-94DE-3B5A761E19E7}" dt="2024-01-28T18:03:07.982" v="762"/>
          <ac:inkMkLst>
            <pc:docMk/>
            <pc:sldMk cId="2303502608" sldId="331"/>
            <ac:inkMk id="1903" creationId="{9E1D8CCD-ADCE-0B4F-AD3B-C576B489FA0F}"/>
          </ac:inkMkLst>
        </pc:inkChg>
        <pc:inkChg chg="add mod">
          <ac:chgData name="Kokchun Giang" userId="67e2125d-ec8c-4323-9653-9824a2ad815f" providerId="ADAL" clId="{30F6CD24-A25F-0E40-94DE-3B5A761E19E7}" dt="2024-01-28T18:03:07.982" v="762"/>
          <ac:inkMkLst>
            <pc:docMk/>
            <pc:sldMk cId="2303502608" sldId="331"/>
            <ac:inkMk id="1904" creationId="{DE36AEB3-404A-6841-31DD-11E4D0582D81}"/>
          </ac:inkMkLst>
        </pc:inkChg>
        <pc:inkChg chg="add mod">
          <ac:chgData name="Kokchun Giang" userId="67e2125d-ec8c-4323-9653-9824a2ad815f" providerId="ADAL" clId="{30F6CD24-A25F-0E40-94DE-3B5A761E19E7}" dt="2024-01-28T18:03:07.982" v="762"/>
          <ac:inkMkLst>
            <pc:docMk/>
            <pc:sldMk cId="2303502608" sldId="331"/>
            <ac:inkMk id="1905" creationId="{9D5CB1F3-A6AF-52F5-E67C-ED4472FA3558}"/>
          </ac:inkMkLst>
        </pc:inkChg>
        <pc:inkChg chg="add mod">
          <ac:chgData name="Kokchun Giang" userId="67e2125d-ec8c-4323-9653-9824a2ad815f" providerId="ADAL" clId="{30F6CD24-A25F-0E40-94DE-3B5A761E19E7}" dt="2024-01-28T18:03:07.982" v="762"/>
          <ac:inkMkLst>
            <pc:docMk/>
            <pc:sldMk cId="2303502608" sldId="331"/>
            <ac:inkMk id="1906" creationId="{1640D77A-3C53-4D35-6D42-9A7F1E17D64A}"/>
          </ac:inkMkLst>
        </pc:inkChg>
        <pc:inkChg chg="add mod">
          <ac:chgData name="Kokchun Giang" userId="67e2125d-ec8c-4323-9653-9824a2ad815f" providerId="ADAL" clId="{30F6CD24-A25F-0E40-94DE-3B5A761E19E7}" dt="2024-01-28T18:03:07.982" v="762"/>
          <ac:inkMkLst>
            <pc:docMk/>
            <pc:sldMk cId="2303502608" sldId="331"/>
            <ac:inkMk id="1907" creationId="{2A715AAE-9FA9-584D-59CB-DF805CC6C545}"/>
          </ac:inkMkLst>
        </pc:inkChg>
        <pc:inkChg chg="add mod">
          <ac:chgData name="Kokchun Giang" userId="67e2125d-ec8c-4323-9653-9824a2ad815f" providerId="ADAL" clId="{30F6CD24-A25F-0E40-94DE-3B5A761E19E7}" dt="2024-01-28T18:03:07.982" v="762"/>
          <ac:inkMkLst>
            <pc:docMk/>
            <pc:sldMk cId="2303502608" sldId="331"/>
            <ac:inkMk id="1908" creationId="{11A9F948-AEBC-6A0F-928F-36D4C5C774E6}"/>
          </ac:inkMkLst>
        </pc:inkChg>
        <pc:inkChg chg="add mod">
          <ac:chgData name="Kokchun Giang" userId="67e2125d-ec8c-4323-9653-9824a2ad815f" providerId="ADAL" clId="{30F6CD24-A25F-0E40-94DE-3B5A761E19E7}" dt="2024-01-28T18:03:15.429" v="776"/>
          <ac:inkMkLst>
            <pc:docMk/>
            <pc:sldMk cId="2303502608" sldId="331"/>
            <ac:inkMk id="1910" creationId="{2789D5E3-6D24-AE6A-BAF3-10ECA0FDE6F1}"/>
          </ac:inkMkLst>
        </pc:inkChg>
        <pc:inkChg chg="add mod">
          <ac:chgData name="Kokchun Giang" userId="67e2125d-ec8c-4323-9653-9824a2ad815f" providerId="ADAL" clId="{30F6CD24-A25F-0E40-94DE-3B5A761E19E7}" dt="2024-01-28T18:03:15.429" v="776"/>
          <ac:inkMkLst>
            <pc:docMk/>
            <pc:sldMk cId="2303502608" sldId="331"/>
            <ac:inkMk id="1911" creationId="{FC1EC398-682C-31CD-8217-45F45FD3DEC6}"/>
          </ac:inkMkLst>
        </pc:inkChg>
        <pc:inkChg chg="add mod">
          <ac:chgData name="Kokchun Giang" userId="67e2125d-ec8c-4323-9653-9824a2ad815f" providerId="ADAL" clId="{30F6CD24-A25F-0E40-94DE-3B5A761E19E7}" dt="2024-01-28T18:03:15.429" v="776"/>
          <ac:inkMkLst>
            <pc:docMk/>
            <pc:sldMk cId="2303502608" sldId="331"/>
            <ac:inkMk id="1912" creationId="{056DD3F3-D9F6-50FD-5C15-B30AB1D6E5FA}"/>
          </ac:inkMkLst>
        </pc:inkChg>
        <pc:inkChg chg="add mod">
          <ac:chgData name="Kokchun Giang" userId="67e2125d-ec8c-4323-9653-9824a2ad815f" providerId="ADAL" clId="{30F6CD24-A25F-0E40-94DE-3B5A761E19E7}" dt="2024-01-28T18:03:15.429" v="776"/>
          <ac:inkMkLst>
            <pc:docMk/>
            <pc:sldMk cId="2303502608" sldId="331"/>
            <ac:inkMk id="1913" creationId="{D68F296A-DB36-CFFA-9A5A-6D847AD69E7E}"/>
          </ac:inkMkLst>
        </pc:inkChg>
        <pc:inkChg chg="add mod">
          <ac:chgData name="Kokchun Giang" userId="67e2125d-ec8c-4323-9653-9824a2ad815f" providerId="ADAL" clId="{30F6CD24-A25F-0E40-94DE-3B5A761E19E7}" dt="2024-01-28T18:03:15.429" v="776"/>
          <ac:inkMkLst>
            <pc:docMk/>
            <pc:sldMk cId="2303502608" sldId="331"/>
            <ac:inkMk id="1914" creationId="{3471E1D0-2869-F6B5-A0D5-BA20E1C5ECDD}"/>
          </ac:inkMkLst>
        </pc:inkChg>
        <pc:inkChg chg="add mod">
          <ac:chgData name="Kokchun Giang" userId="67e2125d-ec8c-4323-9653-9824a2ad815f" providerId="ADAL" clId="{30F6CD24-A25F-0E40-94DE-3B5A761E19E7}" dt="2024-01-28T18:03:15.429" v="776"/>
          <ac:inkMkLst>
            <pc:docMk/>
            <pc:sldMk cId="2303502608" sldId="331"/>
            <ac:inkMk id="1915" creationId="{F28EF2CE-6C0C-06BB-F89A-4BBAC5CD0EBF}"/>
          </ac:inkMkLst>
        </pc:inkChg>
        <pc:inkChg chg="add mod">
          <ac:chgData name="Kokchun Giang" userId="67e2125d-ec8c-4323-9653-9824a2ad815f" providerId="ADAL" clId="{30F6CD24-A25F-0E40-94DE-3B5A761E19E7}" dt="2024-01-28T18:03:15.429" v="776"/>
          <ac:inkMkLst>
            <pc:docMk/>
            <pc:sldMk cId="2303502608" sldId="331"/>
            <ac:inkMk id="1916" creationId="{C9980DAD-D08B-121A-727B-B36594E37F60}"/>
          </ac:inkMkLst>
        </pc:inkChg>
        <pc:inkChg chg="add mod">
          <ac:chgData name="Kokchun Giang" userId="67e2125d-ec8c-4323-9653-9824a2ad815f" providerId="ADAL" clId="{30F6CD24-A25F-0E40-94DE-3B5A761E19E7}" dt="2024-01-28T18:03:15.429" v="776"/>
          <ac:inkMkLst>
            <pc:docMk/>
            <pc:sldMk cId="2303502608" sldId="331"/>
            <ac:inkMk id="1917" creationId="{7E135326-AB98-3C4D-1900-40D9D01EC1A4}"/>
          </ac:inkMkLst>
        </pc:inkChg>
        <pc:inkChg chg="add mod">
          <ac:chgData name="Kokchun Giang" userId="67e2125d-ec8c-4323-9653-9824a2ad815f" providerId="ADAL" clId="{30F6CD24-A25F-0E40-94DE-3B5A761E19E7}" dt="2024-01-28T18:03:15.429" v="776"/>
          <ac:inkMkLst>
            <pc:docMk/>
            <pc:sldMk cId="2303502608" sldId="331"/>
            <ac:inkMk id="1918" creationId="{C4B6F782-470B-965A-76E6-78138145A1D7}"/>
          </ac:inkMkLst>
        </pc:inkChg>
        <pc:inkChg chg="add mod">
          <ac:chgData name="Kokchun Giang" userId="67e2125d-ec8c-4323-9653-9824a2ad815f" providerId="ADAL" clId="{30F6CD24-A25F-0E40-94DE-3B5A761E19E7}" dt="2024-01-28T18:03:15.429" v="776"/>
          <ac:inkMkLst>
            <pc:docMk/>
            <pc:sldMk cId="2303502608" sldId="331"/>
            <ac:inkMk id="1919" creationId="{69A73DF5-7C25-2316-8213-40873F9AA10B}"/>
          </ac:inkMkLst>
        </pc:inkChg>
        <pc:inkChg chg="add mod">
          <ac:chgData name="Kokchun Giang" userId="67e2125d-ec8c-4323-9653-9824a2ad815f" providerId="ADAL" clId="{30F6CD24-A25F-0E40-94DE-3B5A761E19E7}" dt="2024-01-28T18:03:15.429" v="776"/>
          <ac:inkMkLst>
            <pc:docMk/>
            <pc:sldMk cId="2303502608" sldId="331"/>
            <ac:inkMk id="1920" creationId="{32349CA6-852A-DD82-16F6-8201DF783366}"/>
          </ac:inkMkLst>
        </pc:inkChg>
        <pc:inkChg chg="add mod">
          <ac:chgData name="Kokchun Giang" userId="67e2125d-ec8c-4323-9653-9824a2ad815f" providerId="ADAL" clId="{30F6CD24-A25F-0E40-94DE-3B5A761E19E7}" dt="2024-01-28T18:03:15.429" v="776"/>
          <ac:inkMkLst>
            <pc:docMk/>
            <pc:sldMk cId="2303502608" sldId="331"/>
            <ac:inkMk id="1921" creationId="{678585AE-BE7C-A8BD-7018-29E8E28F2A18}"/>
          </ac:inkMkLst>
        </pc:inkChg>
        <pc:inkChg chg="add mod">
          <ac:chgData name="Kokchun Giang" userId="67e2125d-ec8c-4323-9653-9824a2ad815f" providerId="ADAL" clId="{30F6CD24-A25F-0E40-94DE-3B5A761E19E7}" dt="2024-01-28T18:03:15.429" v="776"/>
          <ac:inkMkLst>
            <pc:docMk/>
            <pc:sldMk cId="2303502608" sldId="331"/>
            <ac:inkMk id="1922" creationId="{6D4F0D9C-4333-4576-F835-F2DD510BA828}"/>
          </ac:inkMkLst>
        </pc:inkChg>
        <pc:inkChg chg="add mod">
          <ac:chgData name="Kokchun Giang" userId="67e2125d-ec8c-4323-9653-9824a2ad815f" providerId="ADAL" clId="{30F6CD24-A25F-0E40-94DE-3B5A761E19E7}" dt="2024-01-28T18:03:19.756" v="784"/>
          <ac:inkMkLst>
            <pc:docMk/>
            <pc:sldMk cId="2303502608" sldId="331"/>
            <ac:inkMk id="1925" creationId="{F9BA6A59-F01C-A34A-5CD6-F1BB166DC47D}"/>
          </ac:inkMkLst>
        </pc:inkChg>
        <pc:inkChg chg="add mod">
          <ac:chgData name="Kokchun Giang" userId="67e2125d-ec8c-4323-9653-9824a2ad815f" providerId="ADAL" clId="{30F6CD24-A25F-0E40-94DE-3B5A761E19E7}" dt="2024-01-28T18:03:19.756" v="784"/>
          <ac:inkMkLst>
            <pc:docMk/>
            <pc:sldMk cId="2303502608" sldId="331"/>
            <ac:inkMk id="1926" creationId="{044CB016-154B-9F20-D45C-57EE15C0803D}"/>
          </ac:inkMkLst>
        </pc:inkChg>
        <pc:inkChg chg="add mod">
          <ac:chgData name="Kokchun Giang" userId="67e2125d-ec8c-4323-9653-9824a2ad815f" providerId="ADAL" clId="{30F6CD24-A25F-0E40-94DE-3B5A761E19E7}" dt="2024-01-28T18:03:19.756" v="784"/>
          <ac:inkMkLst>
            <pc:docMk/>
            <pc:sldMk cId="2303502608" sldId="331"/>
            <ac:inkMk id="1927" creationId="{C5611D20-58A6-EE41-CC80-7B1CE700CA91}"/>
          </ac:inkMkLst>
        </pc:inkChg>
        <pc:inkChg chg="add mod">
          <ac:chgData name="Kokchun Giang" userId="67e2125d-ec8c-4323-9653-9824a2ad815f" providerId="ADAL" clId="{30F6CD24-A25F-0E40-94DE-3B5A761E19E7}" dt="2024-01-28T18:03:19.756" v="784"/>
          <ac:inkMkLst>
            <pc:docMk/>
            <pc:sldMk cId="2303502608" sldId="331"/>
            <ac:inkMk id="1928" creationId="{7AD45094-E89D-197B-3428-4E9E5C6E69D8}"/>
          </ac:inkMkLst>
        </pc:inkChg>
        <pc:inkChg chg="add mod">
          <ac:chgData name="Kokchun Giang" userId="67e2125d-ec8c-4323-9653-9824a2ad815f" providerId="ADAL" clId="{30F6CD24-A25F-0E40-94DE-3B5A761E19E7}" dt="2024-01-28T18:03:19.756" v="784"/>
          <ac:inkMkLst>
            <pc:docMk/>
            <pc:sldMk cId="2303502608" sldId="331"/>
            <ac:inkMk id="1929" creationId="{FF33281F-C5B7-BD9B-7B58-B0F0B02185C8}"/>
          </ac:inkMkLst>
        </pc:inkChg>
        <pc:inkChg chg="add mod">
          <ac:chgData name="Kokchun Giang" userId="67e2125d-ec8c-4323-9653-9824a2ad815f" providerId="ADAL" clId="{30F6CD24-A25F-0E40-94DE-3B5A761E19E7}" dt="2024-01-28T18:03:19.756" v="784"/>
          <ac:inkMkLst>
            <pc:docMk/>
            <pc:sldMk cId="2303502608" sldId="331"/>
            <ac:inkMk id="1930" creationId="{89A4E139-1C54-37CE-E3A3-362386F8DE13}"/>
          </ac:inkMkLst>
        </pc:inkChg>
        <pc:inkChg chg="add mod">
          <ac:chgData name="Kokchun Giang" userId="67e2125d-ec8c-4323-9653-9824a2ad815f" providerId="ADAL" clId="{30F6CD24-A25F-0E40-94DE-3B5A761E19E7}" dt="2024-01-28T18:03:19.756" v="784"/>
          <ac:inkMkLst>
            <pc:docMk/>
            <pc:sldMk cId="2303502608" sldId="331"/>
            <ac:inkMk id="1931" creationId="{914B3867-0CA6-50AA-8A0B-407DB73F0ABE}"/>
          </ac:inkMkLst>
        </pc:inkChg>
        <pc:inkChg chg="add mod">
          <ac:chgData name="Kokchun Giang" userId="67e2125d-ec8c-4323-9653-9824a2ad815f" providerId="ADAL" clId="{30F6CD24-A25F-0E40-94DE-3B5A761E19E7}" dt="2024-01-28T18:03:24.783" v="794"/>
          <ac:inkMkLst>
            <pc:docMk/>
            <pc:sldMk cId="2303502608" sldId="331"/>
            <ac:inkMk id="1934" creationId="{C466E62F-25B5-532B-0C85-5D68D2E839A8}"/>
          </ac:inkMkLst>
        </pc:inkChg>
        <pc:inkChg chg="add mod">
          <ac:chgData name="Kokchun Giang" userId="67e2125d-ec8c-4323-9653-9824a2ad815f" providerId="ADAL" clId="{30F6CD24-A25F-0E40-94DE-3B5A761E19E7}" dt="2024-01-28T18:03:24.783" v="794"/>
          <ac:inkMkLst>
            <pc:docMk/>
            <pc:sldMk cId="2303502608" sldId="331"/>
            <ac:inkMk id="1935" creationId="{9939D949-B0EA-91D6-7989-9F1A811BC0A5}"/>
          </ac:inkMkLst>
        </pc:inkChg>
        <pc:inkChg chg="add mod">
          <ac:chgData name="Kokchun Giang" userId="67e2125d-ec8c-4323-9653-9824a2ad815f" providerId="ADAL" clId="{30F6CD24-A25F-0E40-94DE-3B5A761E19E7}" dt="2024-01-28T18:03:24.783" v="794"/>
          <ac:inkMkLst>
            <pc:docMk/>
            <pc:sldMk cId="2303502608" sldId="331"/>
            <ac:inkMk id="1936" creationId="{31FE8117-B223-05A7-5F84-6A380C39FAD9}"/>
          </ac:inkMkLst>
        </pc:inkChg>
        <pc:inkChg chg="add mod">
          <ac:chgData name="Kokchun Giang" userId="67e2125d-ec8c-4323-9653-9824a2ad815f" providerId="ADAL" clId="{30F6CD24-A25F-0E40-94DE-3B5A761E19E7}" dt="2024-01-28T18:03:24.783" v="794"/>
          <ac:inkMkLst>
            <pc:docMk/>
            <pc:sldMk cId="2303502608" sldId="331"/>
            <ac:inkMk id="1937" creationId="{9126DCD0-EE5A-2C93-C421-BDFADBCB928A}"/>
          </ac:inkMkLst>
        </pc:inkChg>
        <pc:inkChg chg="add mod">
          <ac:chgData name="Kokchun Giang" userId="67e2125d-ec8c-4323-9653-9824a2ad815f" providerId="ADAL" clId="{30F6CD24-A25F-0E40-94DE-3B5A761E19E7}" dt="2024-01-28T18:03:24.783" v="794"/>
          <ac:inkMkLst>
            <pc:docMk/>
            <pc:sldMk cId="2303502608" sldId="331"/>
            <ac:inkMk id="1938" creationId="{DED92884-4769-85F3-D03C-DBF0304266E7}"/>
          </ac:inkMkLst>
        </pc:inkChg>
        <pc:inkChg chg="add mod">
          <ac:chgData name="Kokchun Giang" userId="67e2125d-ec8c-4323-9653-9824a2ad815f" providerId="ADAL" clId="{30F6CD24-A25F-0E40-94DE-3B5A761E19E7}" dt="2024-01-28T18:03:24.783" v="794"/>
          <ac:inkMkLst>
            <pc:docMk/>
            <pc:sldMk cId="2303502608" sldId="331"/>
            <ac:inkMk id="1939" creationId="{5B360F68-2DCA-F7AB-FDBA-8645D0FCE504}"/>
          </ac:inkMkLst>
        </pc:inkChg>
        <pc:inkChg chg="add mod">
          <ac:chgData name="Kokchun Giang" userId="67e2125d-ec8c-4323-9653-9824a2ad815f" providerId="ADAL" clId="{30F6CD24-A25F-0E40-94DE-3B5A761E19E7}" dt="2024-01-28T18:03:24.783" v="794"/>
          <ac:inkMkLst>
            <pc:docMk/>
            <pc:sldMk cId="2303502608" sldId="331"/>
            <ac:inkMk id="1940" creationId="{743DF122-50DB-92CD-6BAB-CDC08DC1D018}"/>
          </ac:inkMkLst>
        </pc:inkChg>
        <pc:inkChg chg="add mod">
          <ac:chgData name="Kokchun Giang" userId="67e2125d-ec8c-4323-9653-9824a2ad815f" providerId="ADAL" clId="{30F6CD24-A25F-0E40-94DE-3B5A761E19E7}" dt="2024-01-28T18:03:24.783" v="794"/>
          <ac:inkMkLst>
            <pc:docMk/>
            <pc:sldMk cId="2303502608" sldId="331"/>
            <ac:inkMk id="1941" creationId="{EF4D3EC2-CC7B-2536-B2E9-013FE2207652}"/>
          </ac:inkMkLst>
        </pc:inkChg>
        <pc:inkChg chg="add mod">
          <ac:chgData name="Kokchun Giang" userId="67e2125d-ec8c-4323-9653-9824a2ad815f" providerId="ADAL" clId="{30F6CD24-A25F-0E40-94DE-3B5A761E19E7}" dt="2024-01-28T18:03:24.783" v="794"/>
          <ac:inkMkLst>
            <pc:docMk/>
            <pc:sldMk cId="2303502608" sldId="331"/>
            <ac:inkMk id="1942" creationId="{A0DD8721-4FD1-1AAE-1E82-1E4571F48C57}"/>
          </ac:inkMkLst>
        </pc:inkChg>
        <pc:inkChg chg="add mod">
          <ac:chgData name="Kokchun Giang" userId="67e2125d-ec8c-4323-9653-9824a2ad815f" providerId="ADAL" clId="{30F6CD24-A25F-0E40-94DE-3B5A761E19E7}" dt="2024-01-28T18:03:31.861" v="808"/>
          <ac:inkMkLst>
            <pc:docMk/>
            <pc:sldMk cId="2303502608" sldId="331"/>
            <ac:inkMk id="1944" creationId="{5D3F644A-10FF-F8E3-3CB2-97EBD9A9F7A0}"/>
          </ac:inkMkLst>
        </pc:inkChg>
        <pc:inkChg chg="add mod">
          <ac:chgData name="Kokchun Giang" userId="67e2125d-ec8c-4323-9653-9824a2ad815f" providerId="ADAL" clId="{30F6CD24-A25F-0E40-94DE-3B5A761E19E7}" dt="2024-01-28T18:03:31.861" v="808"/>
          <ac:inkMkLst>
            <pc:docMk/>
            <pc:sldMk cId="2303502608" sldId="331"/>
            <ac:inkMk id="1945" creationId="{554ABFE8-2E9E-DCD3-E6C9-115EBBFB5472}"/>
          </ac:inkMkLst>
        </pc:inkChg>
        <pc:inkChg chg="add mod">
          <ac:chgData name="Kokchun Giang" userId="67e2125d-ec8c-4323-9653-9824a2ad815f" providerId="ADAL" clId="{30F6CD24-A25F-0E40-94DE-3B5A761E19E7}" dt="2024-01-28T18:03:31.861" v="808"/>
          <ac:inkMkLst>
            <pc:docMk/>
            <pc:sldMk cId="2303502608" sldId="331"/>
            <ac:inkMk id="1946" creationId="{0C6184DA-D7E4-EFB9-8938-1358CF56D4FC}"/>
          </ac:inkMkLst>
        </pc:inkChg>
        <pc:inkChg chg="add mod">
          <ac:chgData name="Kokchun Giang" userId="67e2125d-ec8c-4323-9653-9824a2ad815f" providerId="ADAL" clId="{30F6CD24-A25F-0E40-94DE-3B5A761E19E7}" dt="2024-01-28T18:03:31.861" v="808"/>
          <ac:inkMkLst>
            <pc:docMk/>
            <pc:sldMk cId="2303502608" sldId="331"/>
            <ac:inkMk id="1947" creationId="{74D049E3-D1A7-BAAB-AA46-DFD44AEE7571}"/>
          </ac:inkMkLst>
        </pc:inkChg>
        <pc:inkChg chg="add mod">
          <ac:chgData name="Kokchun Giang" userId="67e2125d-ec8c-4323-9653-9824a2ad815f" providerId="ADAL" clId="{30F6CD24-A25F-0E40-94DE-3B5A761E19E7}" dt="2024-01-28T18:03:31.861" v="808"/>
          <ac:inkMkLst>
            <pc:docMk/>
            <pc:sldMk cId="2303502608" sldId="331"/>
            <ac:inkMk id="1948" creationId="{82ABC830-671B-B225-2788-28A015DE5DE2}"/>
          </ac:inkMkLst>
        </pc:inkChg>
        <pc:inkChg chg="add mod">
          <ac:chgData name="Kokchun Giang" userId="67e2125d-ec8c-4323-9653-9824a2ad815f" providerId="ADAL" clId="{30F6CD24-A25F-0E40-94DE-3B5A761E19E7}" dt="2024-01-28T18:03:31.861" v="808"/>
          <ac:inkMkLst>
            <pc:docMk/>
            <pc:sldMk cId="2303502608" sldId="331"/>
            <ac:inkMk id="1949" creationId="{9D264D2C-2188-3E65-F3DA-F7D6FB5FF1A0}"/>
          </ac:inkMkLst>
        </pc:inkChg>
        <pc:inkChg chg="add mod">
          <ac:chgData name="Kokchun Giang" userId="67e2125d-ec8c-4323-9653-9824a2ad815f" providerId="ADAL" clId="{30F6CD24-A25F-0E40-94DE-3B5A761E19E7}" dt="2024-01-28T18:03:31.861" v="808"/>
          <ac:inkMkLst>
            <pc:docMk/>
            <pc:sldMk cId="2303502608" sldId="331"/>
            <ac:inkMk id="1950" creationId="{DD45AA07-2455-FE6B-EC17-E2EA42CAFE26}"/>
          </ac:inkMkLst>
        </pc:inkChg>
        <pc:inkChg chg="add mod">
          <ac:chgData name="Kokchun Giang" userId="67e2125d-ec8c-4323-9653-9824a2ad815f" providerId="ADAL" clId="{30F6CD24-A25F-0E40-94DE-3B5A761E19E7}" dt="2024-01-28T18:03:31.861" v="808"/>
          <ac:inkMkLst>
            <pc:docMk/>
            <pc:sldMk cId="2303502608" sldId="331"/>
            <ac:inkMk id="1951" creationId="{FF102121-ACC9-54C5-C0B7-8A07414243B5}"/>
          </ac:inkMkLst>
        </pc:inkChg>
        <pc:inkChg chg="add mod">
          <ac:chgData name="Kokchun Giang" userId="67e2125d-ec8c-4323-9653-9824a2ad815f" providerId="ADAL" clId="{30F6CD24-A25F-0E40-94DE-3B5A761E19E7}" dt="2024-01-28T18:03:31.861" v="808"/>
          <ac:inkMkLst>
            <pc:docMk/>
            <pc:sldMk cId="2303502608" sldId="331"/>
            <ac:inkMk id="1952" creationId="{69AA3EAA-7BDB-B24A-C330-148ECEF95E00}"/>
          </ac:inkMkLst>
        </pc:inkChg>
        <pc:inkChg chg="add mod">
          <ac:chgData name="Kokchun Giang" userId="67e2125d-ec8c-4323-9653-9824a2ad815f" providerId="ADAL" clId="{30F6CD24-A25F-0E40-94DE-3B5A761E19E7}" dt="2024-01-28T18:03:31.861" v="808"/>
          <ac:inkMkLst>
            <pc:docMk/>
            <pc:sldMk cId="2303502608" sldId="331"/>
            <ac:inkMk id="1953" creationId="{311B326B-BD67-7C02-FBCC-56A98925DA54}"/>
          </ac:inkMkLst>
        </pc:inkChg>
        <pc:inkChg chg="add mod">
          <ac:chgData name="Kokchun Giang" userId="67e2125d-ec8c-4323-9653-9824a2ad815f" providerId="ADAL" clId="{30F6CD24-A25F-0E40-94DE-3B5A761E19E7}" dt="2024-01-28T18:03:31.861" v="808"/>
          <ac:inkMkLst>
            <pc:docMk/>
            <pc:sldMk cId="2303502608" sldId="331"/>
            <ac:inkMk id="1954" creationId="{9063C8D8-3D11-A672-A87C-E2557BD70296}"/>
          </ac:inkMkLst>
        </pc:inkChg>
        <pc:inkChg chg="add mod">
          <ac:chgData name="Kokchun Giang" userId="67e2125d-ec8c-4323-9653-9824a2ad815f" providerId="ADAL" clId="{30F6CD24-A25F-0E40-94DE-3B5A761E19E7}" dt="2024-01-28T18:03:31.861" v="808"/>
          <ac:inkMkLst>
            <pc:docMk/>
            <pc:sldMk cId="2303502608" sldId="331"/>
            <ac:inkMk id="1955" creationId="{B888A163-1D5C-F94A-3251-E0B035A847BC}"/>
          </ac:inkMkLst>
        </pc:inkChg>
        <pc:inkChg chg="add mod">
          <ac:chgData name="Kokchun Giang" userId="67e2125d-ec8c-4323-9653-9824a2ad815f" providerId="ADAL" clId="{30F6CD24-A25F-0E40-94DE-3B5A761E19E7}" dt="2024-01-28T18:03:31.861" v="808"/>
          <ac:inkMkLst>
            <pc:docMk/>
            <pc:sldMk cId="2303502608" sldId="331"/>
            <ac:inkMk id="1956" creationId="{224AF76F-90C9-8D2F-E979-89FB49D7360D}"/>
          </ac:inkMkLst>
        </pc:inkChg>
        <pc:inkChg chg="add mod">
          <ac:chgData name="Kokchun Giang" userId="67e2125d-ec8c-4323-9653-9824a2ad815f" providerId="ADAL" clId="{30F6CD24-A25F-0E40-94DE-3B5A761E19E7}" dt="2024-01-28T18:03:36.778" v="817"/>
          <ac:inkMkLst>
            <pc:docMk/>
            <pc:sldMk cId="2303502608" sldId="331"/>
            <ac:inkMk id="1958" creationId="{AD3DFF01-86AA-B439-B7D9-E8EB51129C1E}"/>
          </ac:inkMkLst>
        </pc:inkChg>
        <pc:inkChg chg="add mod">
          <ac:chgData name="Kokchun Giang" userId="67e2125d-ec8c-4323-9653-9824a2ad815f" providerId="ADAL" clId="{30F6CD24-A25F-0E40-94DE-3B5A761E19E7}" dt="2024-01-28T18:03:36.778" v="817"/>
          <ac:inkMkLst>
            <pc:docMk/>
            <pc:sldMk cId="2303502608" sldId="331"/>
            <ac:inkMk id="1959" creationId="{41D73EFE-4F85-9A55-6050-B3B516213417}"/>
          </ac:inkMkLst>
        </pc:inkChg>
        <pc:inkChg chg="add mod">
          <ac:chgData name="Kokchun Giang" userId="67e2125d-ec8c-4323-9653-9824a2ad815f" providerId="ADAL" clId="{30F6CD24-A25F-0E40-94DE-3B5A761E19E7}" dt="2024-01-28T18:03:36.778" v="817"/>
          <ac:inkMkLst>
            <pc:docMk/>
            <pc:sldMk cId="2303502608" sldId="331"/>
            <ac:inkMk id="1960" creationId="{5DDEBDD7-1153-A362-E9F1-853C7C65F9FE}"/>
          </ac:inkMkLst>
        </pc:inkChg>
        <pc:inkChg chg="add mod">
          <ac:chgData name="Kokchun Giang" userId="67e2125d-ec8c-4323-9653-9824a2ad815f" providerId="ADAL" clId="{30F6CD24-A25F-0E40-94DE-3B5A761E19E7}" dt="2024-01-28T18:03:36.778" v="817"/>
          <ac:inkMkLst>
            <pc:docMk/>
            <pc:sldMk cId="2303502608" sldId="331"/>
            <ac:inkMk id="1961" creationId="{F0B19C98-C869-8CF9-728D-72CF9F9CC6E7}"/>
          </ac:inkMkLst>
        </pc:inkChg>
        <pc:inkChg chg="add mod">
          <ac:chgData name="Kokchun Giang" userId="67e2125d-ec8c-4323-9653-9824a2ad815f" providerId="ADAL" clId="{30F6CD24-A25F-0E40-94DE-3B5A761E19E7}" dt="2024-01-28T18:03:36.778" v="817"/>
          <ac:inkMkLst>
            <pc:docMk/>
            <pc:sldMk cId="2303502608" sldId="331"/>
            <ac:inkMk id="1962" creationId="{45B831B5-E006-B1AE-2BF2-0CA9EC894178}"/>
          </ac:inkMkLst>
        </pc:inkChg>
        <pc:inkChg chg="add mod">
          <ac:chgData name="Kokchun Giang" userId="67e2125d-ec8c-4323-9653-9824a2ad815f" providerId="ADAL" clId="{30F6CD24-A25F-0E40-94DE-3B5A761E19E7}" dt="2024-01-28T18:03:36.778" v="817"/>
          <ac:inkMkLst>
            <pc:docMk/>
            <pc:sldMk cId="2303502608" sldId="331"/>
            <ac:inkMk id="1963" creationId="{5FC631A4-0F0F-5693-6E0B-57C90252CF67}"/>
          </ac:inkMkLst>
        </pc:inkChg>
        <pc:inkChg chg="add mod">
          <ac:chgData name="Kokchun Giang" userId="67e2125d-ec8c-4323-9653-9824a2ad815f" providerId="ADAL" clId="{30F6CD24-A25F-0E40-94DE-3B5A761E19E7}" dt="2024-01-28T18:03:36.778" v="817"/>
          <ac:inkMkLst>
            <pc:docMk/>
            <pc:sldMk cId="2303502608" sldId="331"/>
            <ac:inkMk id="1964" creationId="{F048F5FC-D4B1-F4E4-792C-3E5E7E02C226}"/>
          </ac:inkMkLst>
        </pc:inkChg>
        <pc:inkChg chg="add mod">
          <ac:chgData name="Kokchun Giang" userId="67e2125d-ec8c-4323-9653-9824a2ad815f" providerId="ADAL" clId="{30F6CD24-A25F-0E40-94DE-3B5A761E19E7}" dt="2024-01-28T18:03:36.778" v="817"/>
          <ac:inkMkLst>
            <pc:docMk/>
            <pc:sldMk cId="2303502608" sldId="331"/>
            <ac:inkMk id="1965" creationId="{07DB8E65-6AEA-740F-881A-7FA68EEFE13C}"/>
          </ac:inkMkLst>
        </pc:inkChg>
        <pc:inkChg chg="add del">
          <ac:chgData name="Kokchun Giang" userId="67e2125d-ec8c-4323-9653-9824a2ad815f" providerId="ADAL" clId="{30F6CD24-A25F-0E40-94DE-3B5A761E19E7}" dt="2024-01-28T18:03:46.414" v="835" actId="9405"/>
          <ac:inkMkLst>
            <pc:docMk/>
            <pc:sldMk cId="2303502608" sldId="331"/>
            <ac:inkMk id="1967" creationId="{0C62025A-FA0B-D52F-484B-9DDA2444B18C}"/>
          </ac:inkMkLst>
        </pc:inkChg>
        <pc:inkChg chg="add del mod">
          <ac:chgData name="Kokchun Giang" userId="67e2125d-ec8c-4323-9653-9824a2ad815f" providerId="ADAL" clId="{30F6CD24-A25F-0E40-94DE-3B5A761E19E7}" dt="2024-01-28T18:03:46.189" v="834" actId="9405"/>
          <ac:inkMkLst>
            <pc:docMk/>
            <pc:sldMk cId="2303502608" sldId="331"/>
            <ac:inkMk id="1968" creationId="{DB8F7D64-7B5B-5663-0FFC-E972C01AF806}"/>
          </ac:inkMkLst>
        </pc:inkChg>
        <pc:inkChg chg="add del mod">
          <ac:chgData name="Kokchun Giang" userId="67e2125d-ec8c-4323-9653-9824a2ad815f" providerId="ADAL" clId="{30F6CD24-A25F-0E40-94DE-3B5A761E19E7}" dt="2024-01-28T18:03:45.997" v="833" actId="9405"/>
          <ac:inkMkLst>
            <pc:docMk/>
            <pc:sldMk cId="2303502608" sldId="331"/>
            <ac:inkMk id="1969" creationId="{14C45EB6-28FB-87C5-F712-F17C203E6486}"/>
          </ac:inkMkLst>
        </pc:inkChg>
        <pc:inkChg chg="add del mod">
          <ac:chgData name="Kokchun Giang" userId="67e2125d-ec8c-4323-9653-9824a2ad815f" providerId="ADAL" clId="{30F6CD24-A25F-0E40-94DE-3B5A761E19E7}" dt="2024-01-28T18:03:45.812" v="832" actId="9405"/>
          <ac:inkMkLst>
            <pc:docMk/>
            <pc:sldMk cId="2303502608" sldId="331"/>
            <ac:inkMk id="1970" creationId="{FB5CE438-7D42-DB73-9635-F662A642BB36}"/>
          </ac:inkMkLst>
        </pc:inkChg>
        <pc:inkChg chg="add del mod">
          <ac:chgData name="Kokchun Giang" userId="67e2125d-ec8c-4323-9653-9824a2ad815f" providerId="ADAL" clId="{30F6CD24-A25F-0E40-94DE-3B5A761E19E7}" dt="2024-01-28T18:03:45.629" v="831" actId="9405"/>
          <ac:inkMkLst>
            <pc:docMk/>
            <pc:sldMk cId="2303502608" sldId="331"/>
            <ac:inkMk id="1971" creationId="{B296F1CC-005A-26CB-C924-D87A5CC83BE3}"/>
          </ac:inkMkLst>
        </pc:inkChg>
        <pc:inkChg chg="add del mod">
          <ac:chgData name="Kokchun Giang" userId="67e2125d-ec8c-4323-9653-9824a2ad815f" providerId="ADAL" clId="{30F6CD24-A25F-0E40-94DE-3B5A761E19E7}" dt="2024-01-28T18:03:45.437" v="830" actId="9405"/>
          <ac:inkMkLst>
            <pc:docMk/>
            <pc:sldMk cId="2303502608" sldId="331"/>
            <ac:inkMk id="1972" creationId="{2CF0E825-6DD1-1F4E-2D7C-6B0822B2325B}"/>
          </ac:inkMkLst>
        </pc:inkChg>
        <pc:inkChg chg="add del mod">
          <ac:chgData name="Kokchun Giang" userId="67e2125d-ec8c-4323-9653-9824a2ad815f" providerId="ADAL" clId="{30F6CD24-A25F-0E40-94DE-3B5A761E19E7}" dt="2024-01-28T18:03:45.237" v="829" actId="9405"/>
          <ac:inkMkLst>
            <pc:docMk/>
            <pc:sldMk cId="2303502608" sldId="331"/>
            <ac:inkMk id="1973" creationId="{A4DCA5C6-3A3F-8BA3-407D-B39B772D6AB6}"/>
          </ac:inkMkLst>
        </pc:inkChg>
        <pc:inkChg chg="add del mod">
          <ac:chgData name="Kokchun Giang" userId="67e2125d-ec8c-4323-9653-9824a2ad815f" providerId="ADAL" clId="{30F6CD24-A25F-0E40-94DE-3B5A761E19E7}" dt="2024-01-28T18:03:45.036" v="828"/>
          <ac:inkMkLst>
            <pc:docMk/>
            <pc:sldMk cId="2303502608" sldId="331"/>
            <ac:inkMk id="1974" creationId="{36149CEA-37C2-1FCB-9F70-6F6E271B508E}"/>
          </ac:inkMkLst>
        </pc:inkChg>
        <pc:inkChg chg="add mod">
          <ac:chgData name="Kokchun Giang" userId="67e2125d-ec8c-4323-9653-9824a2ad815f" providerId="ADAL" clId="{30F6CD24-A25F-0E40-94DE-3B5A761E19E7}" dt="2024-01-28T18:03:56.924" v="858"/>
          <ac:inkMkLst>
            <pc:docMk/>
            <pc:sldMk cId="2303502608" sldId="331"/>
            <ac:inkMk id="1976" creationId="{12E7C0DF-A938-DEC7-01D4-D8CD09F5BC3B}"/>
          </ac:inkMkLst>
        </pc:inkChg>
        <pc:inkChg chg="add mod">
          <ac:chgData name="Kokchun Giang" userId="67e2125d-ec8c-4323-9653-9824a2ad815f" providerId="ADAL" clId="{30F6CD24-A25F-0E40-94DE-3B5A761E19E7}" dt="2024-01-28T18:03:56.924" v="858"/>
          <ac:inkMkLst>
            <pc:docMk/>
            <pc:sldMk cId="2303502608" sldId="331"/>
            <ac:inkMk id="1977" creationId="{C361D314-B1A3-7442-EB98-F1180AF5A702}"/>
          </ac:inkMkLst>
        </pc:inkChg>
        <pc:inkChg chg="add mod">
          <ac:chgData name="Kokchun Giang" userId="67e2125d-ec8c-4323-9653-9824a2ad815f" providerId="ADAL" clId="{30F6CD24-A25F-0E40-94DE-3B5A761E19E7}" dt="2024-01-28T18:03:56.924" v="858"/>
          <ac:inkMkLst>
            <pc:docMk/>
            <pc:sldMk cId="2303502608" sldId="331"/>
            <ac:inkMk id="1978" creationId="{F33B106F-AF34-7986-6655-782FB6F8B6B5}"/>
          </ac:inkMkLst>
        </pc:inkChg>
        <pc:inkChg chg="add mod">
          <ac:chgData name="Kokchun Giang" userId="67e2125d-ec8c-4323-9653-9824a2ad815f" providerId="ADAL" clId="{30F6CD24-A25F-0E40-94DE-3B5A761E19E7}" dt="2024-01-28T18:03:56.924" v="858"/>
          <ac:inkMkLst>
            <pc:docMk/>
            <pc:sldMk cId="2303502608" sldId="331"/>
            <ac:inkMk id="1979" creationId="{0F402615-950C-CCB1-2AFE-E4DAD6A16541}"/>
          </ac:inkMkLst>
        </pc:inkChg>
        <pc:inkChg chg="add mod">
          <ac:chgData name="Kokchun Giang" userId="67e2125d-ec8c-4323-9653-9824a2ad815f" providerId="ADAL" clId="{30F6CD24-A25F-0E40-94DE-3B5A761E19E7}" dt="2024-01-28T18:03:56.924" v="858"/>
          <ac:inkMkLst>
            <pc:docMk/>
            <pc:sldMk cId="2303502608" sldId="331"/>
            <ac:inkMk id="1980" creationId="{DA120BB8-C607-3F1C-6786-58FF94988050}"/>
          </ac:inkMkLst>
        </pc:inkChg>
        <pc:inkChg chg="add mod">
          <ac:chgData name="Kokchun Giang" userId="67e2125d-ec8c-4323-9653-9824a2ad815f" providerId="ADAL" clId="{30F6CD24-A25F-0E40-94DE-3B5A761E19E7}" dt="2024-01-28T18:03:56.924" v="858"/>
          <ac:inkMkLst>
            <pc:docMk/>
            <pc:sldMk cId="2303502608" sldId="331"/>
            <ac:inkMk id="1981" creationId="{985B3541-BE63-FA45-160D-5815DD315B09}"/>
          </ac:inkMkLst>
        </pc:inkChg>
        <pc:inkChg chg="add mod">
          <ac:chgData name="Kokchun Giang" userId="67e2125d-ec8c-4323-9653-9824a2ad815f" providerId="ADAL" clId="{30F6CD24-A25F-0E40-94DE-3B5A761E19E7}" dt="2024-01-28T18:03:56.924" v="858"/>
          <ac:inkMkLst>
            <pc:docMk/>
            <pc:sldMk cId="2303502608" sldId="331"/>
            <ac:inkMk id="1982" creationId="{E05BFBB2-4862-326F-71F0-886A16F15406}"/>
          </ac:inkMkLst>
        </pc:inkChg>
        <pc:inkChg chg="add mod">
          <ac:chgData name="Kokchun Giang" userId="67e2125d-ec8c-4323-9653-9824a2ad815f" providerId="ADAL" clId="{30F6CD24-A25F-0E40-94DE-3B5A761E19E7}" dt="2024-01-28T18:03:56.924" v="858"/>
          <ac:inkMkLst>
            <pc:docMk/>
            <pc:sldMk cId="2303502608" sldId="331"/>
            <ac:inkMk id="1983" creationId="{FFC96445-8EB8-2480-D17C-EABA408E5278}"/>
          </ac:inkMkLst>
        </pc:inkChg>
        <pc:inkChg chg="add mod">
          <ac:chgData name="Kokchun Giang" userId="67e2125d-ec8c-4323-9653-9824a2ad815f" providerId="ADAL" clId="{30F6CD24-A25F-0E40-94DE-3B5A761E19E7}" dt="2024-01-28T18:03:56.924" v="858"/>
          <ac:inkMkLst>
            <pc:docMk/>
            <pc:sldMk cId="2303502608" sldId="331"/>
            <ac:inkMk id="1984" creationId="{E784D741-51F0-0111-B987-FDCBC058D979}"/>
          </ac:inkMkLst>
        </pc:inkChg>
        <pc:inkChg chg="add mod">
          <ac:chgData name="Kokchun Giang" userId="67e2125d-ec8c-4323-9653-9824a2ad815f" providerId="ADAL" clId="{30F6CD24-A25F-0E40-94DE-3B5A761E19E7}" dt="2024-01-28T18:03:56.924" v="858"/>
          <ac:inkMkLst>
            <pc:docMk/>
            <pc:sldMk cId="2303502608" sldId="331"/>
            <ac:inkMk id="1985" creationId="{2F03FF35-D6D5-F059-4B9A-2124ECBC28D2}"/>
          </ac:inkMkLst>
        </pc:inkChg>
        <pc:inkChg chg="add mod">
          <ac:chgData name="Kokchun Giang" userId="67e2125d-ec8c-4323-9653-9824a2ad815f" providerId="ADAL" clId="{30F6CD24-A25F-0E40-94DE-3B5A761E19E7}" dt="2024-01-28T18:03:56.924" v="858"/>
          <ac:inkMkLst>
            <pc:docMk/>
            <pc:sldMk cId="2303502608" sldId="331"/>
            <ac:inkMk id="1986" creationId="{EB72066B-EC4A-6571-3949-AF9A9803A1E7}"/>
          </ac:inkMkLst>
        </pc:inkChg>
        <pc:inkChg chg="add mod">
          <ac:chgData name="Kokchun Giang" userId="67e2125d-ec8c-4323-9653-9824a2ad815f" providerId="ADAL" clId="{30F6CD24-A25F-0E40-94DE-3B5A761E19E7}" dt="2024-01-28T18:03:56.924" v="858"/>
          <ac:inkMkLst>
            <pc:docMk/>
            <pc:sldMk cId="2303502608" sldId="331"/>
            <ac:inkMk id="1987" creationId="{2EB9AADF-F2C0-43C1-087C-A102782BF5F0}"/>
          </ac:inkMkLst>
        </pc:inkChg>
        <pc:inkChg chg="add mod">
          <ac:chgData name="Kokchun Giang" userId="67e2125d-ec8c-4323-9653-9824a2ad815f" providerId="ADAL" clId="{30F6CD24-A25F-0E40-94DE-3B5A761E19E7}" dt="2024-01-28T18:03:56.924" v="858"/>
          <ac:inkMkLst>
            <pc:docMk/>
            <pc:sldMk cId="2303502608" sldId="331"/>
            <ac:inkMk id="1988" creationId="{95092C98-8FAA-7CF7-290F-C1A4A2E4522F}"/>
          </ac:inkMkLst>
        </pc:inkChg>
        <pc:inkChg chg="add mod">
          <ac:chgData name="Kokchun Giang" userId="67e2125d-ec8c-4323-9653-9824a2ad815f" providerId="ADAL" clId="{30F6CD24-A25F-0E40-94DE-3B5A761E19E7}" dt="2024-01-28T18:03:56.924" v="858"/>
          <ac:inkMkLst>
            <pc:docMk/>
            <pc:sldMk cId="2303502608" sldId="331"/>
            <ac:inkMk id="1989" creationId="{B07E9321-11D2-2478-437D-F68E4DEBB1E0}"/>
          </ac:inkMkLst>
        </pc:inkChg>
        <pc:inkChg chg="add mod">
          <ac:chgData name="Kokchun Giang" userId="67e2125d-ec8c-4323-9653-9824a2ad815f" providerId="ADAL" clId="{30F6CD24-A25F-0E40-94DE-3B5A761E19E7}" dt="2024-01-28T18:03:56.924" v="858"/>
          <ac:inkMkLst>
            <pc:docMk/>
            <pc:sldMk cId="2303502608" sldId="331"/>
            <ac:inkMk id="1990" creationId="{0C31F978-42D6-0EF8-D188-33C7B0E928FB}"/>
          </ac:inkMkLst>
        </pc:inkChg>
        <pc:inkChg chg="add mod">
          <ac:chgData name="Kokchun Giang" userId="67e2125d-ec8c-4323-9653-9824a2ad815f" providerId="ADAL" clId="{30F6CD24-A25F-0E40-94DE-3B5A761E19E7}" dt="2024-01-28T18:03:56.924" v="858"/>
          <ac:inkMkLst>
            <pc:docMk/>
            <pc:sldMk cId="2303502608" sldId="331"/>
            <ac:inkMk id="1991" creationId="{D89D25B3-F087-D272-C5B0-D6AC9370547F}"/>
          </ac:inkMkLst>
        </pc:inkChg>
        <pc:inkChg chg="add mod">
          <ac:chgData name="Kokchun Giang" userId="67e2125d-ec8c-4323-9653-9824a2ad815f" providerId="ADAL" clId="{30F6CD24-A25F-0E40-94DE-3B5A761E19E7}" dt="2024-01-28T18:03:56.924" v="858"/>
          <ac:inkMkLst>
            <pc:docMk/>
            <pc:sldMk cId="2303502608" sldId="331"/>
            <ac:inkMk id="1992" creationId="{E49AFAA7-2B61-7268-2BAC-A516D8179EE7}"/>
          </ac:inkMkLst>
        </pc:inkChg>
        <pc:inkChg chg="add mod">
          <ac:chgData name="Kokchun Giang" userId="67e2125d-ec8c-4323-9653-9824a2ad815f" providerId="ADAL" clId="{30F6CD24-A25F-0E40-94DE-3B5A761E19E7}" dt="2024-01-28T18:03:56.924" v="858"/>
          <ac:inkMkLst>
            <pc:docMk/>
            <pc:sldMk cId="2303502608" sldId="331"/>
            <ac:inkMk id="1993" creationId="{19F4C8EB-A8FC-FD1E-58FD-8C4C3C469EA4}"/>
          </ac:inkMkLst>
        </pc:inkChg>
        <pc:inkChg chg="add mod">
          <ac:chgData name="Kokchun Giang" userId="67e2125d-ec8c-4323-9653-9824a2ad815f" providerId="ADAL" clId="{30F6CD24-A25F-0E40-94DE-3B5A761E19E7}" dt="2024-01-28T18:03:56.924" v="858"/>
          <ac:inkMkLst>
            <pc:docMk/>
            <pc:sldMk cId="2303502608" sldId="331"/>
            <ac:inkMk id="1994" creationId="{81F65343-CB15-3791-9327-6A645BB08FDB}"/>
          </ac:inkMkLst>
        </pc:inkChg>
        <pc:inkChg chg="add mod">
          <ac:chgData name="Kokchun Giang" userId="67e2125d-ec8c-4323-9653-9824a2ad815f" providerId="ADAL" clId="{30F6CD24-A25F-0E40-94DE-3B5A761E19E7}" dt="2024-01-28T18:03:56.924" v="858"/>
          <ac:inkMkLst>
            <pc:docMk/>
            <pc:sldMk cId="2303502608" sldId="331"/>
            <ac:inkMk id="1995" creationId="{80C2005E-D4B8-DDDF-244C-EFA17B2D4F6B}"/>
          </ac:inkMkLst>
        </pc:inkChg>
        <pc:inkChg chg="add mod">
          <ac:chgData name="Kokchun Giang" userId="67e2125d-ec8c-4323-9653-9824a2ad815f" providerId="ADAL" clId="{30F6CD24-A25F-0E40-94DE-3B5A761E19E7}" dt="2024-01-28T18:03:56.924" v="858"/>
          <ac:inkMkLst>
            <pc:docMk/>
            <pc:sldMk cId="2303502608" sldId="331"/>
            <ac:inkMk id="1996" creationId="{4F8EB76A-FBC4-04FF-3370-0FD1959A5475}"/>
          </ac:inkMkLst>
        </pc:inkChg>
        <pc:inkChg chg="add mod">
          <ac:chgData name="Kokchun Giang" userId="67e2125d-ec8c-4323-9653-9824a2ad815f" providerId="ADAL" clId="{30F6CD24-A25F-0E40-94DE-3B5A761E19E7}" dt="2024-01-28T18:03:56.924" v="858"/>
          <ac:inkMkLst>
            <pc:docMk/>
            <pc:sldMk cId="2303502608" sldId="331"/>
            <ac:inkMk id="1997" creationId="{B4776B61-BB90-E94B-0CF7-C89C0D5E3AC9}"/>
          </ac:inkMkLst>
        </pc:inkChg>
        <pc:inkChg chg="add mod">
          <ac:chgData name="Kokchun Giang" userId="67e2125d-ec8c-4323-9653-9824a2ad815f" providerId="ADAL" clId="{30F6CD24-A25F-0E40-94DE-3B5A761E19E7}" dt="2024-01-28T18:26:49.629" v="911" actId="164"/>
          <ac:inkMkLst>
            <pc:docMk/>
            <pc:sldMk cId="2303502608" sldId="331"/>
            <ac:inkMk id="2000" creationId="{9EFD9510-5E17-2FDF-4FEF-1E6591D0037E}"/>
          </ac:inkMkLst>
        </pc:inkChg>
        <pc:inkChg chg="add del">
          <ac:chgData name="Kokchun Giang" userId="67e2125d-ec8c-4323-9653-9824a2ad815f" providerId="ADAL" clId="{30F6CD24-A25F-0E40-94DE-3B5A761E19E7}" dt="2024-01-28T18:20:29.173" v="861" actId="9405"/>
          <ac:inkMkLst>
            <pc:docMk/>
            <pc:sldMk cId="2303502608" sldId="331"/>
            <ac:inkMk id="2001" creationId="{3964F157-18E1-006B-9012-46B1124D264C}"/>
          </ac:inkMkLst>
        </pc:inkChg>
        <pc:inkChg chg="add del mod">
          <ac:chgData name="Kokchun Giang" userId="67e2125d-ec8c-4323-9653-9824a2ad815f" providerId="ADAL" clId="{30F6CD24-A25F-0E40-94DE-3B5A761E19E7}" dt="2024-01-28T18:31:10.423" v="964"/>
          <ac:inkMkLst>
            <pc:docMk/>
            <pc:sldMk cId="2303502608" sldId="331"/>
            <ac:inkMk id="2024" creationId="{91EEEB35-3F15-98CE-E4EB-20686CDFC5FD}"/>
          </ac:inkMkLst>
        </pc:inkChg>
        <pc:inkChg chg="add del mod">
          <ac:chgData name="Kokchun Giang" userId="67e2125d-ec8c-4323-9653-9824a2ad815f" providerId="ADAL" clId="{30F6CD24-A25F-0E40-94DE-3B5A761E19E7}" dt="2024-01-28T18:31:10.423" v="965"/>
          <ac:inkMkLst>
            <pc:docMk/>
            <pc:sldMk cId="2303502608" sldId="331"/>
            <ac:inkMk id="2025" creationId="{A5080733-185D-981B-DD41-AC606362B1BB}"/>
          </ac:inkMkLst>
        </pc:inkChg>
        <pc:inkChg chg="add del mod">
          <ac:chgData name="Kokchun Giang" userId="67e2125d-ec8c-4323-9653-9824a2ad815f" providerId="ADAL" clId="{30F6CD24-A25F-0E40-94DE-3B5A761E19E7}" dt="2024-01-28T18:31:10.418" v="963"/>
          <ac:inkMkLst>
            <pc:docMk/>
            <pc:sldMk cId="2303502608" sldId="331"/>
            <ac:inkMk id="2027" creationId="{A6332752-87B1-4A59-4A79-8CFA9714CDC2}"/>
          </ac:inkMkLst>
        </pc:inkChg>
        <pc:inkChg chg="add del mod">
          <ac:chgData name="Kokchun Giang" userId="67e2125d-ec8c-4323-9653-9824a2ad815f" providerId="ADAL" clId="{30F6CD24-A25F-0E40-94DE-3B5A761E19E7}" dt="2024-01-28T18:31:45.387" v="997" actId="9405"/>
          <ac:inkMkLst>
            <pc:docMk/>
            <pc:sldMk cId="2303502608" sldId="331"/>
            <ac:inkMk id="2029" creationId="{AC071B4E-FEBC-5242-5A0E-867676D427E7}"/>
          </ac:inkMkLst>
        </pc:inkChg>
        <pc:inkChg chg="add del mod">
          <ac:chgData name="Kokchun Giang" userId="67e2125d-ec8c-4323-9653-9824a2ad815f" providerId="ADAL" clId="{30F6CD24-A25F-0E40-94DE-3B5A761E19E7}" dt="2024-01-28T18:31:19.448" v="972" actId="9405"/>
          <ac:inkMkLst>
            <pc:docMk/>
            <pc:sldMk cId="2303502608" sldId="331"/>
            <ac:inkMk id="2030" creationId="{3D2180EB-B769-E434-9975-6F5D0E127FA1}"/>
          </ac:inkMkLst>
        </pc:inkChg>
        <pc:inkChg chg="add del mod">
          <ac:chgData name="Kokchun Giang" userId="67e2125d-ec8c-4323-9653-9824a2ad815f" providerId="ADAL" clId="{30F6CD24-A25F-0E40-94DE-3B5A761E19E7}" dt="2024-01-28T18:31:18.494" v="971"/>
          <ac:inkMkLst>
            <pc:docMk/>
            <pc:sldMk cId="2303502608" sldId="331"/>
            <ac:inkMk id="2031" creationId="{B7F4E050-0146-3A7C-39F1-97904242B923}"/>
          </ac:inkMkLst>
        </pc:inkChg>
        <pc:inkChg chg="add del mod">
          <ac:chgData name="Kokchun Giang" userId="67e2125d-ec8c-4323-9653-9824a2ad815f" providerId="ADAL" clId="{30F6CD24-A25F-0E40-94DE-3B5A761E19E7}" dt="2024-01-28T18:31:42.066" v="996" actId="9405"/>
          <ac:inkMkLst>
            <pc:docMk/>
            <pc:sldMk cId="2303502608" sldId="331"/>
            <ac:inkMk id="2033" creationId="{7294B587-BC64-CD7A-AC0E-FD418EBD9D25}"/>
          </ac:inkMkLst>
        </pc:inkChg>
        <pc:inkChg chg="add del mod">
          <ac:chgData name="Kokchun Giang" userId="67e2125d-ec8c-4323-9653-9824a2ad815f" providerId="ADAL" clId="{30F6CD24-A25F-0E40-94DE-3B5A761E19E7}" dt="2024-01-28T18:31:41.013" v="995"/>
          <ac:inkMkLst>
            <pc:docMk/>
            <pc:sldMk cId="2303502608" sldId="331"/>
            <ac:inkMk id="2034" creationId="{51D29F47-B442-E0D7-19D3-20B25C86C215}"/>
          </ac:inkMkLst>
        </pc:inkChg>
        <pc:inkChg chg="add del mod">
          <ac:chgData name="Kokchun Giang" userId="67e2125d-ec8c-4323-9653-9824a2ad815f" providerId="ADAL" clId="{30F6CD24-A25F-0E40-94DE-3B5A761E19E7}" dt="2024-01-28T18:31:39.971" v="993" actId="9405"/>
          <ac:inkMkLst>
            <pc:docMk/>
            <pc:sldMk cId="2303502608" sldId="331"/>
            <ac:inkMk id="2036" creationId="{E301339C-AE63-E1ED-061C-EB4CB6B2705D}"/>
          </ac:inkMkLst>
        </pc:inkChg>
        <pc:inkChg chg="add del mod">
          <ac:chgData name="Kokchun Giang" userId="67e2125d-ec8c-4323-9653-9824a2ad815f" providerId="ADAL" clId="{30F6CD24-A25F-0E40-94DE-3B5A761E19E7}" dt="2024-01-28T18:31:38.872" v="992"/>
          <ac:inkMkLst>
            <pc:docMk/>
            <pc:sldMk cId="2303502608" sldId="331"/>
            <ac:inkMk id="2037" creationId="{3A9BC90B-DDB1-C640-CAF4-7DBF8CCA8E94}"/>
          </ac:inkMkLst>
        </pc:inkChg>
        <pc:inkChg chg="add del mod">
          <ac:chgData name="Kokchun Giang" userId="67e2125d-ec8c-4323-9653-9824a2ad815f" providerId="ADAL" clId="{30F6CD24-A25F-0E40-94DE-3B5A761E19E7}" dt="2024-01-28T18:31:37.786" v="990"/>
          <ac:inkMkLst>
            <pc:docMk/>
            <pc:sldMk cId="2303502608" sldId="331"/>
            <ac:inkMk id="2039" creationId="{9EF9BB96-B1B3-8D3C-2E0C-E6406B3CA522}"/>
          </ac:inkMkLst>
        </pc:inkChg>
        <pc:inkChg chg="add del mod">
          <ac:chgData name="Kokchun Giang" userId="67e2125d-ec8c-4323-9653-9824a2ad815f" providerId="ADAL" clId="{30F6CD24-A25F-0E40-94DE-3B5A761E19E7}" dt="2024-01-28T18:31:37.429" v="988"/>
          <ac:inkMkLst>
            <pc:docMk/>
            <pc:sldMk cId="2303502608" sldId="331"/>
            <ac:inkMk id="2041" creationId="{A5A3FF86-73A9-BB07-B329-8CB63E022FC0}"/>
          </ac:inkMkLst>
        </pc:inkChg>
        <pc:inkChg chg="add del mod">
          <ac:chgData name="Kokchun Giang" userId="67e2125d-ec8c-4323-9653-9824a2ad815f" providerId="ADAL" clId="{30F6CD24-A25F-0E40-94DE-3B5A761E19E7}" dt="2024-01-28T18:31:36.360" v="986"/>
          <ac:inkMkLst>
            <pc:docMk/>
            <pc:sldMk cId="2303502608" sldId="331"/>
            <ac:inkMk id="2043" creationId="{04C1E21A-A88E-C2A0-EC20-FB27F5D36029}"/>
          </ac:inkMkLst>
        </pc:inkChg>
        <pc:cxnChg chg="mod">
          <ac:chgData name="Kokchun Giang" userId="67e2125d-ec8c-4323-9653-9824a2ad815f" providerId="ADAL" clId="{30F6CD24-A25F-0E40-94DE-3B5A761E19E7}" dt="2024-01-28T18:27:00.035" v="913" actId="1076"/>
          <ac:cxnSpMkLst>
            <pc:docMk/>
            <pc:sldMk cId="2303502608" sldId="331"/>
            <ac:cxnSpMk id="2" creationId="{09C5C255-EBFE-9512-7876-1C3FD6CC2027}"/>
          </ac:cxnSpMkLst>
        </pc:cxnChg>
      </pc:sldChg>
      <pc:sldChg chg="del">
        <pc:chgData name="Kokchun Giang" userId="67e2125d-ec8c-4323-9653-9824a2ad815f" providerId="ADAL" clId="{30F6CD24-A25F-0E40-94DE-3B5A761E19E7}" dt="2024-01-28T17:43:57.126" v="89" actId="2696"/>
        <pc:sldMkLst>
          <pc:docMk/>
          <pc:sldMk cId="2542574946" sldId="332"/>
        </pc:sldMkLst>
      </pc:sldChg>
      <pc:sldChg chg="del">
        <pc:chgData name="Kokchun Giang" userId="67e2125d-ec8c-4323-9653-9824a2ad815f" providerId="ADAL" clId="{30F6CD24-A25F-0E40-94DE-3B5A761E19E7}" dt="2024-01-28T17:43:56.960" v="88" actId="2696"/>
        <pc:sldMkLst>
          <pc:docMk/>
          <pc:sldMk cId="1746972307" sldId="333"/>
        </pc:sldMkLst>
      </pc:sldChg>
      <pc:sldChg chg="del">
        <pc:chgData name="Kokchun Giang" userId="67e2125d-ec8c-4323-9653-9824a2ad815f" providerId="ADAL" clId="{30F6CD24-A25F-0E40-94DE-3B5A761E19E7}" dt="2024-01-28T17:43:56.595" v="87" actId="2696"/>
        <pc:sldMkLst>
          <pc:docMk/>
          <pc:sldMk cId="1295079688" sldId="334"/>
        </pc:sldMkLst>
      </pc:sldChg>
      <pc:sldChg chg="del">
        <pc:chgData name="Kokchun Giang" userId="67e2125d-ec8c-4323-9653-9824a2ad815f" providerId="ADAL" clId="{30F6CD24-A25F-0E40-94DE-3B5A761E19E7}" dt="2024-01-28T17:43:56.286" v="86" actId="2696"/>
        <pc:sldMkLst>
          <pc:docMk/>
          <pc:sldMk cId="323693321" sldId="335"/>
        </pc:sldMkLst>
      </pc:sldChg>
    </pc:docChg>
  </pc:docChgLst>
  <pc:docChgLst>
    <pc:chgData name="Kokchun Giang" userId="67e2125d-ec8c-4323-9653-9824a2ad815f" providerId="ADAL" clId="{3CB27E0A-25FF-7049-B7BC-7C48A23EE6D3}"/>
    <pc:docChg chg="undo custSel addSld delSld modSld sldOrd">
      <pc:chgData name="Kokchun Giang" userId="67e2125d-ec8c-4323-9653-9824a2ad815f" providerId="ADAL" clId="{3CB27E0A-25FF-7049-B7BC-7C48A23EE6D3}" dt="2024-01-13T15:55:55.168" v="445" actId="2696"/>
      <pc:docMkLst>
        <pc:docMk/>
      </pc:docMkLst>
      <pc:sldChg chg="addSp delSp modSp mod">
        <pc:chgData name="Kokchun Giang" userId="67e2125d-ec8c-4323-9653-9824a2ad815f" providerId="ADAL" clId="{3CB27E0A-25FF-7049-B7BC-7C48A23EE6D3}" dt="2024-01-13T15:42:25.097" v="139" actId="1076"/>
        <pc:sldMkLst>
          <pc:docMk/>
          <pc:sldMk cId="2807130090" sldId="256"/>
        </pc:sldMkLst>
        <pc:spChg chg="mod">
          <ac:chgData name="Kokchun Giang" userId="67e2125d-ec8c-4323-9653-9824a2ad815f" providerId="ADAL" clId="{3CB27E0A-25FF-7049-B7BC-7C48A23EE6D3}" dt="2024-01-13T15:40:31.927" v="135" actId="20577"/>
          <ac:spMkLst>
            <pc:docMk/>
            <pc:sldMk cId="2807130090" sldId="256"/>
            <ac:spMk id="4" creationId="{A491F632-0683-CE4A-A015-93F47CEEB6DE}"/>
          </ac:spMkLst>
        </pc:spChg>
        <pc:picChg chg="add mod">
          <ac:chgData name="Kokchun Giang" userId="67e2125d-ec8c-4323-9653-9824a2ad815f" providerId="ADAL" clId="{3CB27E0A-25FF-7049-B7BC-7C48A23EE6D3}" dt="2024-01-13T15:42:25.097" v="139" actId="1076"/>
          <ac:picMkLst>
            <pc:docMk/>
            <pc:sldMk cId="2807130090" sldId="256"/>
            <ac:picMk id="2" creationId="{2C0E8B3E-0CB5-400D-DE59-1409E4E974FF}"/>
          </ac:picMkLst>
        </pc:picChg>
        <pc:picChg chg="del">
          <ac:chgData name="Kokchun Giang" userId="67e2125d-ec8c-4323-9653-9824a2ad815f" providerId="ADAL" clId="{3CB27E0A-25FF-7049-B7BC-7C48A23EE6D3}" dt="2024-01-13T15:39:23.319" v="0" actId="478"/>
          <ac:picMkLst>
            <pc:docMk/>
            <pc:sldMk cId="2807130090" sldId="256"/>
            <ac:picMk id="1026" creationId="{99256CB0-0537-23E9-9E18-6FCF2F704D62}"/>
          </ac:picMkLst>
        </pc:picChg>
      </pc:sldChg>
      <pc:sldChg chg="delSp modSp mod delAnim">
        <pc:chgData name="Kokchun Giang" userId="67e2125d-ec8c-4323-9653-9824a2ad815f" providerId="ADAL" clId="{3CB27E0A-25FF-7049-B7BC-7C48A23EE6D3}" dt="2024-01-13T15:48:48.724" v="315" actId="478"/>
        <pc:sldMkLst>
          <pc:docMk/>
          <pc:sldMk cId="4207668247" sldId="323"/>
        </pc:sldMkLst>
        <pc:spChg chg="mod">
          <ac:chgData name="Kokchun Giang" userId="67e2125d-ec8c-4323-9653-9824a2ad815f" providerId="ADAL" clId="{3CB27E0A-25FF-7049-B7BC-7C48A23EE6D3}" dt="2024-01-13T15:48:27.059" v="309" actId="20577"/>
          <ac:spMkLst>
            <pc:docMk/>
            <pc:sldMk cId="4207668247" sldId="323"/>
            <ac:spMk id="28" creationId="{7E8C0D03-019A-279A-6AD5-A5E7BD2580DB}"/>
          </ac:spMkLst>
        </pc:spChg>
        <pc:grpChg chg="del">
          <ac:chgData name="Kokchun Giang" userId="67e2125d-ec8c-4323-9653-9824a2ad815f" providerId="ADAL" clId="{3CB27E0A-25FF-7049-B7BC-7C48A23EE6D3}" dt="2024-01-13T15:48:45.228" v="314" actId="478"/>
          <ac:grpSpMkLst>
            <pc:docMk/>
            <pc:sldMk cId="4207668247" sldId="323"/>
            <ac:grpSpMk id="4" creationId="{B0397586-C5B5-D537-0244-32F98EEC3747}"/>
          </ac:grpSpMkLst>
        </pc:grpChg>
        <pc:grpChg chg="del">
          <ac:chgData name="Kokchun Giang" userId="67e2125d-ec8c-4323-9653-9824a2ad815f" providerId="ADAL" clId="{3CB27E0A-25FF-7049-B7BC-7C48A23EE6D3}" dt="2024-01-13T15:48:45.228" v="314" actId="478"/>
          <ac:grpSpMkLst>
            <pc:docMk/>
            <pc:sldMk cId="4207668247" sldId="323"/>
            <ac:grpSpMk id="5" creationId="{FC112F18-420A-7178-2056-65A06FEE8657}"/>
          </ac:grpSpMkLst>
        </pc:grpChg>
        <pc:grpChg chg="del">
          <ac:chgData name="Kokchun Giang" userId="67e2125d-ec8c-4323-9653-9824a2ad815f" providerId="ADAL" clId="{3CB27E0A-25FF-7049-B7BC-7C48A23EE6D3}" dt="2024-01-13T15:48:45.228" v="314" actId="478"/>
          <ac:grpSpMkLst>
            <pc:docMk/>
            <pc:sldMk cId="4207668247" sldId="323"/>
            <ac:grpSpMk id="6" creationId="{CA593F4B-50FB-D2D8-A99B-63C1393DEC6A}"/>
          </ac:grpSpMkLst>
        </pc:grpChg>
        <pc:grpChg chg="del">
          <ac:chgData name="Kokchun Giang" userId="67e2125d-ec8c-4323-9653-9824a2ad815f" providerId="ADAL" clId="{3CB27E0A-25FF-7049-B7BC-7C48A23EE6D3}" dt="2024-01-13T15:48:48.724" v="315" actId="478"/>
          <ac:grpSpMkLst>
            <pc:docMk/>
            <pc:sldMk cId="4207668247" sldId="323"/>
            <ac:grpSpMk id="7" creationId="{B283ED39-9059-E0C9-C53F-B0B44FA17B5E}"/>
          </ac:grpSpMkLst>
        </pc:grpChg>
        <pc:grpChg chg="del">
          <ac:chgData name="Kokchun Giang" userId="67e2125d-ec8c-4323-9653-9824a2ad815f" providerId="ADAL" clId="{3CB27E0A-25FF-7049-B7BC-7C48A23EE6D3}" dt="2024-01-13T15:48:48.724" v="315" actId="478"/>
          <ac:grpSpMkLst>
            <pc:docMk/>
            <pc:sldMk cId="4207668247" sldId="323"/>
            <ac:grpSpMk id="8" creationId="{C25C5813-DD6C-28B3-64E6-B3A8536B1AD2}"/>
          </ac:grpSpMkLst>
        </pc:grpChg>
        <pc:grpChg chg="del">
          <ac:chgData name="Kokchun Giang" userId="67e2125d-ec8c-4323-9653-9824a2ad815f" providerId="ADAL" clId="{3CB27E0A-25FF-7049-B7BC-7C48A23EE6D3}" dt="2024-01-13T15:48:48.724" v="315" actId="478"/>
          <ac:grpSpMkLst>
            <pc:docMk/>
            <pc:sldMk cId="4207668247" sldId="323"/>
            <ac:grpSpMk id="10" creationId="{AAF1A9B8-8CC4-D480-2C84-CC4FC8F2FDC3}"/>
          </ac:grpSpMkLst>
        </pc:grpChg>
        <pc:grpChg chg="del">
          <ac:chgData name="Kokchun Giang" userId="67e2125d-ec8c-4323-9653-9824a2ad815f" providerId="ADAL" clId="{3CB27E0A-25FF-7049-B7BC-7C48A23EE6D3}" dt="2024-01-13T15:48:45.228" v="314" actId="478"/>
          <ac:grpSpMkLst>
            <pc:docMk/>
            <pc:sldMk cId="4207668247" sldId="323"/>
            <ac:grpSpMk id="150" creationId="{8EE46824-986C-0981-4BF5-543922400F75}"/>
          </ac:grpSpMkLst>
        </pc:grpChg>
        <pc:grpChg chg="del">
          <ac:chgData name="Kokchun Giang" userId="67e2125d-ec8c-4323-9653-9824a2ad815f" providerId="ADAL" clId="{3CB27E0A-25FF-7049-B7BC-7C48A23EE6D3}" dt="2024-01-13T15:48:45.228" v="314" actId="478"/>
          <ac:grpSpMkLst>
            <pc:docMk/>
            <pc:sldMk cId="4207668247" sldId="323"/>
            <ac:grpSpMk id="296" creationId="{8911E5BD-2B71-37C7-05C5-00AF8B787057}"/>
          </ac:grpSpMkLst>
        </pc:grpChg>
        <pc:grpChg chg="del">
          <ac:chgData name="Kokchun Giang" userId="67e2125d-ec8c-4323-9653-9824a2ad815f" providerId="ADAL" clId="{3CB27E0A-25FF-7049-B7BC-7C48A23EE6D3}" dt="2024-01-13T15:48:45.228" v="314" actId="478"/>
          <ac:grpSpMkLst>
            <pc:docMk/>
            <pc:sldMk cId="4207668247" sldId="323"/>
            <ac:grpSpMk id="341" creationId="{53644DB6-371A-A12A-E22E-735751D3654A}"/>
          </ac:grpSpMkLst>
        </pc:grpChg>
        <pc:grpChg chg="del">
          <ac:chgData name="Kokchun Giang" userId="67e2125d-ec8c-4323-9653-9824a2ad815f" providerId="ADAL" clId="{3CB27E0A-25FF-7049-B7BC-7C48A23EE6D3}" dt="2024-01-13T15:48:45.228" v="314" actId="478"/>
          <ac:grpSpMkLst>
            <pc:docMk/>
            <pc:sldMk cId="4207668247" sldId="323"/>
            <ac:grpSpMk id="413" creationId="{C9FC476B-11FF-B911-4163-A8246BFA3C5C}"/>
          </ac:grpSpMkLst>
        </pc:grpChg>
        <pc:inkChg chg="del">
          <ac:chgData name="Kokchun Giang" userId="67e2125d-ec8c-4323-9653-9824a2ad815f" providerId="ADAL" clId="{3CB27E0A-25FF-7049-B7BC-7C48A23EE6D3}" dt="2024-01-13T15:48:48.724" v="315" actId="478"/>
          <ac:inkMkLst>
            <pc:docMk/>
            <pc:sldMk cId="4207668247" sldId="323"/>
            <ac:inkMk id="536" creationId="{41106157-D005-10F6-DCD7-E59B3B7C40B0}"/>
          </ac:inkMkLst>
        </pc:inkChg>
      </pc:sldChg>
      <pc:sldChg chg="del">
        <pc:chgData name="Kokchun Giang" userId="67e2125d-ec8c-4323-9653-9824a2ad815f" providerId="ADAL" clId="{3CB27E0A-25FF-7049-B7BC-7C48A23EE6D3}" dt="2024-01-13T15:47:45.721" v="190" actId="2696"/>
        <pc:sldMkLst>
          <pc:docMk/>
          <pc:sldMk cId="3373492746" sldId="324"/>
        </pc:sldMkLst>
      </pc:sldChg>
      <pc:sldChg chg="del">
        <pc:chgData name="Kokchun Giang" userId="67e2125d-ec8c-4323-9653-9824a2ad815f" providerId="ADAL" clId="{3CB27E0A-25FF-7049-B7BC-7C48A23EE6D3}" dt="2024-01-13T15:47:46.173" v="191" actId="2696"/>
        <pc:sldMkLst>
          <pc:docMk/>
          <pc:sldMk cId="744054261" sldId="328"/>
        </pc:sldMkLst>
      </pc:sldChg>
      <pc:sldChg chg="del">
        <pc:chgData name="Kokchun Giang" userId="67e2125d-ec8c-4323-9653-9824a2ad815f" providerId="ADAL" clId="{3CB27E0A-25FF-7049-B7BC-7C48A23EE6D3}" dt="2024-01-13T15:47:46.838" v="192" actId="2696"/>
        <pc:sldMkLst>
          <pc:docMk/>
          <pc:sldMk cId="3137551220" sldId="329"/>
        </pc:sldMkLst>
      </pc:sldChg>
      <pc:sldChg chg="del">
        <pc:chgData name="Kokchun Giang" userId="67e2125d-ec8c-4323-9653-9824a2ad815f" providerId="ADAL" clId="{3CB27E0A-25FF-7049-B7BC-7C48A23EE6D3}" dt="2024-01-13T15:47:47.203" v="193" actId="2696"/>
        <pc:sldMkLst>
          <pc:docMk/>
          <pc:sldMk cId="736019928" sldId="330"/>
        </pc:sldMkLst>
      </pc:sldChg>
      <pc:sldChg chg="delSp add mod ord delAnim">
        <pc:chgData name="Kokchun Giang" userId="67e2125d-ec8c-4323-9653-9824a2ad815f" providerId="ADAL" clId="{3CB27E0A-25FF-7049-B7BC-7C48A23EE6D3}" dt="2024-01-13T15:48:41.249" v="313" actId="478"/>
        <pc:sldMkLst>
          <pc:docMk/>
          <pc:sldMk cId="2303502608" sldId="331"/>
        </pc:sldMkLst>
        <pc:grpChg chg="del">
          <ac:chgData name="Kokchun Giang" userId="67e2125d-ec8c-4323-9653-9824a2ad815f" providerId="ADAL" clId="{3CB27E0A-25FF-7049-B7BC-7C48A23EE6D3}" dt="2024-01-13T15:48:35.280" v="311" actId="478"/>
          <ac:grpSpMkLst>
            <pc:docMk/>
            <pc:sldMk cId="2303502608" sldId="331"/>
            <ac:grpSpMk id="4" creationId="{B0397586-C5B5-D537-0244-32F98EEC3747}"/>
          </ac:grpSpMkLst>
        </pc:grpChg>
        <pc:grpChg chg="del">
          <ac:chgData name="Kokchun Giang" userId="67e2125d-ec8c-4323-9653-9824a2ad815f" providerId="ADAL" clId="{3CB27E0A-25FF-7049-B7BC-7C48A23EE6D3}" dt="2024-01-13T15:48:35.280" v="311" actId="478"/>
          <ac:grpSpMkLst>
            <pc:docMk/>
            <pc:sldMk cId="2303502608" sldId="331"/>
            <ac:grpSpMk id="5" creationId="{FC112F18-420A-7178-2056-65A06FEE8657}"/>
          </ac:grpSpMkLst>
        </pc:grpChg>
        <pc:grpChg chg="del">
          <ac:chgData name="Kokchun Giang" userId="67e2125d-ec8c-4323-9653-9824a2ad815f" providerId="ADAL" clId="{3CB27E0A-25FF-7049-B7BC-7C48A23EE6D3}" dt="2024-01-13T15:48:35.280" v="311" actId="478"/>
          <ac:grpSpMkLst>
            <pc:docMk/>
            <pc:sldMk cId="2303502608" sldId="331"/>
            <ac:grpSpMk id="6" creationId="{CA593F4B-50FB-D2D8-A99B-63C1393DEC6A}"/>
          </ac:grpSpMkLst>
        </pc:grpChg>
        <pc:grpChg chg="del">
          <ac:chgData name="Kokchun Giang" userId="67e2125d-ec8c-4323-9653-9824a2ad815f" providerId="ADAL" clId="{3CB27E0A-25FF-7049-B7BC-7C48A23EE6D3}" dt="2024-01-13T15:48:41.249" v="313" actId="478"/>
          <ac:grpSpMkLst>
            <pc:docMk/>
            <pc:sldMk cId="2303502608" sldId="331"/>
            <ac:grpSpMk id="7" creationId="{B283ED39-9059-E0C9-C53F-B0B44FA17B5E}"/>
          </ac:grpSpMkLst>
        </pc:grpChg>
        <pc:grpChg chg="del">
          <ac:chgData name="Kokchun Giang" userId="67e2125d-ec8c-4323-9653-9824a2ad815f" providerId="ADAL" clId="{3CB27E0A-25FF-7049-B7BC-7C48A23EE6D3}" dt="2024-01-13T15:48:41.249" v="313" actId="478"/>
          <ac:grpSpMkLst>
            <pc:docMk/>
            <pc:sldMk cId="2303502608" sldId="331"/>
            <ac:grpSpMk id="8" creationId="{C25C5813-DD6C-28B3-64E6-B3A8536B1AD2}"/>
          </ac:grpSpMkLst>
        </pc:grpChg>
        <pc:grpChg chg="del">
          <ac:chgData name="Kokchun Giang" userId="67e2125d-ec8c-4323-9653-9824a2ad815f" providerId="ADAL" clId="{3CB27E0A-25FF-7049-B7BC-7C48A23EE6D3}" dt="2024-01-13T15:48:37.900" v="312" actId="478"/>
          <ac:grpSpMkLst>
            <pc:docMk/>
            <pc:sldMk cId="2303502608" sldId="331"/>
            <ac:grpSpMk id="10" creationId="{AAF1A9B8-8CC4-D480-2C84-CC4FC8F2FDC3}"/>
          </ac:grpSpMkLst>
        </pc:grpChg>
        <pc:grpChg chg="del">
          <ac:chgData name="Kokchun Giang" userId="67e2125d-ec8c-4323-9653-9824a2ad815f" providerId="ADAL" clId="{3CB27E0A-25FF-7049-B7BC-7C48A23EE6D3}" dt="2024-01-13T15:48:35.280" v="311" actId="478"/>
          <ac:grpSpMkLst>
            <pc:docMk/>
            <pc:sldMk cId="2303502608" sldId="331"/>
            <ac:grpSpMk id="150" creationId="{8EE46824-986C-0981-4BF5-543922400F75}"/>
          </ac:grpSpMkLst>
        </pc:grpChg>
        <pc:grpChg chg="del">
          <ac:chgData name="Kokchun Giang" userId="67e2125d-ec8c-4323-9653-9824a2ad815f" providerId="ADAL" clId="{3CB27E0A-25FF-7049-B7BC-7C48A23EE6D3}" dt="2024-01-13T15:48:35.280" v="311" actId="478"/>
          <ac:grpSpMkLst>
            <pc:docMk/>
            <pc:sldMk cId="2303502608" sldId="331"/>
            <ac:grpSpMk id="296" creationId="{8911E5BD-2B71-37C7-05C5-00AF8B787057}"/>
          </ac:grpSpMkLst>
        </pc:grpChg>
        <pc:grpChg chg="del">
          <ac:chgData name="Kokchun Giang" userId="67e2125d-ec8c-4323-9653-9824a2ad815f" providerId="ADAL" clId="{3CB27E0A-25FF-7049-B7BC-7C48A23EE6D3}" dt="2024-01-13T15:48:35.280" v="311" actId="478"/>
          <ac:grpSpMkLst>
            <pc:docMk/>
            <pc:sldMk cId="2303502608" sldId="331"/>
            <ac:grpSpMk id="341" creationId="{53644DB6-371A-A12A-E22E-735751D3654A}"/>
          </ac:grpSpMkLst>
        </pc:grpChg>
        <pc:grpChg chg="del">
          <ac:chgData name="Kokchun Giang" userId="67e2125d-ec8c-4323-9653-9824a2ad815f" providerId="ADAL" clId="{3CB27E0A-25FF-7049-B7BC-7C48A23EE6D3}" dt="2024-01-13T15:48:35.280" v="311" actId="478"/>
          <ac:grpSpMkLst>
            <pc:docMk/>
            <pc:sldMk cId="2303502608" sldId="331"/>
            <ac:grpSpMk id="413" creationId="{C9FC476B-11FF-B911-4163-A8246BFA3C5C}"/>
          </ac:grpSpMkLst>
        </pc:grpChg>
        <pc:inkChg chg="del">
          <ac:chgData name="Kokchun Giang" userId="67e2125d-ec8c-4323-9653-9824a2ad815f" providerId="ADAL" clId="{3CB27E0A-25FF-7049-B7BC-7C48A23EE6D3}" dt="2024-01-13T15:48:37.900" v="312" actId="478"/>
          <ac:inkMkLst>
            <pc:docMk/>
            <pc:sldMk cId="2303502608" sldId="331"/>
            <ac:inkMk id="536" creationId="{41106157-D005-10F6-DCD7-E59B3B7C40B0}"/>
          </ac:inkMkLst>
        </pc:inkChg>
      </pc:sldChg>
      <pc:sldChg chg="modSp add del mod">
        <pc:chgData name="Kokchun Giang" userId="67e2125d-ec8c-4323-9653-9824a2ad815f" providerId="ADAL" clId="{3CB27E0A-25FF-7049-B7BC-7C48A23EE6D3}" dt="2024-01-13T15:55:55.168" v="445" actId="2696"/>
        <pc:sldMkLst>
          <pc:docMk/>
          <pc:sldMk cId="2169140347" sldId="332"/>
        </pc:sldMkLst>
        <pc:spChg chg="mod">
          <ac:chgData name="Kokchun Giang" userId="67e2125d-ec8c-4323-9653-9824a2ad815f" providerId="ADAL" clId="{3CB27E0A-25FF-7049-B7BC-7C48A23EE6D3}" dt="2024-01-13T15:55:52.497" v="444" actId="20577"/>
          <ac:spMkLst>
            <pc:docMk/>
            <pc:sldMk cId="2169140347" sldId="332"/>
            <ac:spMk id="28" creationId="{7E8C0D03-019A-279A-6AD5-A5E7BD2580DB}"/>
          </ac:spMkLst>
        </pc:spChg>
      </pc:sldChg>
    </pc:docChg>
  </pc:docChgLst>
  <pc:docChgLst>
    <pc:chgData name="Kokchun Giang" userId="67e2125d-ec8c-4323-9653-9824a2ad815f" providerId="ADAL" clId="{066B0731-8B54-CF43-9BDD-D2EEB9663FC5}"/>
    <pc:docChg chg="undo custSel addSld delSld modSld">
      <pc:chgData name="Kokchun Giang" userId="67e2125d-ec8c-4323-9653-9824a2ad815f" providerId="ADAL" clId="{066B0731-8B54-CF43-9BDD-D2EEB9663FC5}" dt="2024-01-27T12:51:45.523" v="3109" actId="1076"/>
      <pc:docMkLst>
        <pc:docMk/>
      </pc:docMkLst>
      <pc:sldChg chg="addSp delSp modSp mod">
        <pc:chgData name="Kokchun Giang" userId="67e2125d-ec8c-4323-9653-9824a2ad815f" providerId="ADAL" clId="{066B0731-8B54-CF43-9BDD-D2EEB9663FC5}" dt="2024-01-27T12:51:45.523" v="3109" actId="1076"/>
        <pc:sldMkLst>
          <pc:docMk/>
          <pc:sldMk cId="2807130090" sldId="256"/>
        </pc:sldMkLst>
        <pc:spChg chg="mod">
          <ac:chgData name="Kokchun Giang" userId="67e2125d-ec8c-4323-9653-9824a2ad815f" providerId="ADAL" clId="{066B0731-8B54-CF43-9BDD-D2EEB9663FC5}" dt="2024-01-26T08:39:25.346" v="110" actId="20577"/>
          <ac:spMkLst>
            <pc:docMk/>
            <pc:sldMk cId="2807130090" sldId="256"/>
            <ac:spMk id="4" creationId="{A491F632-0683-CE4A-A015-93F47CEEB6DE}"/>
          </ac:spMkLst>
        </pc:spChg>
        <pc:picChg chg="del">
          <ac:chgData name="Kokchun Giang" userId="67e2125d-ec8c-4323-9653-9824a2ad815f" providerId="ADAL" clId="{066B0731-8B54-CF43-9BDD-D2EEB9663FC5}" dt="2024-01-26T08:39:30.498" v="111" actId="478"/>
          <ac:picMkLst>
            <pc:docMk/>
            <pc:sldMk cId="2807130090" sldId="256"/>
            <ac:picMk id="2" creationId="{3993C5AB-35A5-383A-B3A3-C9723AA93A99}"/>
          </ac:picMkLst>
        </pc:picChg>
        <pc:picChg chg="add mod">
          <ac:chgData name="Kokchun Giang" userId="67e2125d-ec8c-4323-9653-9824a2ad815f" providerId="ADAL" clId="{066B0731-8B54-CF43-9BDD-D2EEB9663FC5}" dt="2024-01-27T12:51:45.523" v="3109" actId="1076"/>
          <ac:picMkLst>
            <pc:docMk/>
            <pc:sldMk cId="2807130090" sldId="256"/>
            <ac:picMk id="1026" creationId="{D0725214-F6CF-096F-E244-34EECE216EF4}"/>
          </ac:picMkLst>
        </pc:picChg>
      </pc:sldChg>
      <pc:sldChg chg="addSp delSp modSp mod delAnim modAnim">
        <pc:chgData name="Kokchun Giang" userId="67e2125d-ec8c-4323-9653-9824a2ad815f" providerId="ADAL" clId="{066B0731-8B54-CF43-9BDD-D2EEB9663FC5}" dt="2024-01-27T12:41:49.643" v="3035"/>
        <pc:sldMkLst>
          <pc:docMk/>
          <pc:sldMk cId="2303502608" sldId="331"/>
        </pc:sldMkLst>
        <pc:spChg chg="mod">
          <ac:chgData name="Kokchun Giang" userId="67e2125d-ec8c-4323-9653-9824a2ad815f" providerId="ADAL" clId="{066B0731-8B54-CF43-9BDD-D2EEB9663FC5}" dt="2024-01-26T16:31:50.028" v="1676" actId="20577"/>
          <ac:spMkLst>
            <pc:docMk/>
            <pc:sldMk cId="2303502608" sldId="331"/>
            <ac:spMk id="28" creationId="{7E8C0D03-019A-279A-6AD5-A5E7BD2580DB}"/>
          </ac:spMkLst>
        </pc:spChg>
        <pc:grpChg chg="mod">
          <ac:chgData name="Kokchun Giang" userId="67e2125d-ec8c-4323-9653-9824a2ad815f" providerId="ADAL" clId="{066B0731-8B54-CF43-9BDD-D2EEB9663FC5}" dt="2024-01-27T12:37:11.207" v="3002" actId="164"/>
          <ac:grpSpMkLst>
            <pc:docMk/>
            <pc:sldMk cId="2303502608" sldId="331"/>
            <ac:grpSpMk id="8" creationId="{71FAF54C-DB5E-622F-D49F-00AE0996CBC7}"/>
          </ac:grpSpMkLst>
        </pc:grpChg>
        <pc:grpChg chg="mod">
          <ac:chgData name="Kokchun Giang" userId="67e2125d-ec8c-4323-9653-9824a2ad815f" providerId="ADAL" clId="{066B0731-8B54-CF43-9BDD-D2EEB9663FC5}" dt="2024-01-27T12:37:18.521" v="3004" actId="164"/>
          <ac:grpSpMkLst>
            <pc:docMk/>
            <pc:sldMk cId="2303502608" sldId="331"/>
            <ac:grpSpMk id="20" creationId="{ADD9CDD5-10F3-BAB1-472C-2D968DBD08AE}"/>
          </ac:grpSpMkLst>
        </pc:grpChg>
        <pc:grpChg chg="mod">
          <ac:chgData name="Kokchun Giang" userId="67e2125d-ec8c-4323-9653-9824a2ad815f" providerId="ADAL" clId="{066B0731-8B54-CF43-9BDD-D2EEB9663FC5}" dt="2024-01-27T12:37:18.521" v="3004" actId="164"/>
          <ac:grpSpMkLst>
            <pc:docMk/>
            <pc:sldMk cId="2303502608" sldId="331"/>
            <ac:grpSpMk id="25" creationId="{B66AFDB9-AAED-693A-08A8-DA5EDDE33255}"/>
          </ac:grpSpMkLst>
        </pc:grpChg>
        <pc:grpChg chg="del mod">
          <ac:chgData name="Kokchun Giang" userId="67e2125d-ec8c-4323-9653-9824a2ad815f" providerId="ADAL" clId="{066B0731-8B54-CF43-9BDD-D2EEB9663FC5}" dt="2024-01-26T15:57:57.035" v="314"/>
          <ac:grpSpMkLst>
            <pc:docMk/>
            <pc:sldMk cId="2303502608" sldId="331"/>
            <ac:grpSpMk id="39" creationId="{352BBE73-3ADD-F66D-DAF2-B02E9CF466E2}"/>
          </ac:grpSpMkLst>
        </pc:grpChg>
        <pc:grpChg chg="mod">
          <ac:chgData name="Kokchun Giang" userId="67e2125d-ec8c-4323-9653-9824a2ad815f" providerId="ADAL" clId="{066B0731-8B54-CF43-9BDD-D2EEB9663FC5}" dt="2024-01-26T15:57:57.035" v="314"/>
          <ac:grpSpMkLst>
            <pc:docMk/>
            <pc:sldMk cId="2303502608" sldId="331"/>
            <ac:grpSpMk id="41" creationId="{A96193BC-9CE7-CBB3-0B9D-F0F5C16D64A5}"/>
          </ac:grpSpMkLst>
        </pc:grpChg>
        <pc:grpChg chg="del">
          <ac:chgData name="Kokchun Giang" userId="67e2125d-ec8c-4323-9653-9824a2ad815f" providerId="ADAL" clId="{066B0731-8B54-CF43-9BDD-D2EEB9663FC5}" dt="2024-01-26T15:46:55.801" v="160" actId="478"/>
          <ac:grpSpMkLst>
            <pc:docMk/>
            <pc:sldMk cId="2303502608" sldId="331"/>
            <ac:grpSpMk id="45" creationId="{003A8373-EB33-2A1F-B6D6-00D565253596}"/>
          </ac:grpSpMkLst>
        </pc:grpChg>
        <pc:grpChg chg="del">
          <ac:chgData name="Kokchun Giang" userId="67e2125d-ec8c-4323-9653-9824a2ad815f" providerId="ADAL" clId="{066B0731-8B54-CF43-9BDD-D2EEB9663FC5}" dt="2024-01-26T15:46:55.801" v="160" actId="478"/>
          <ac:grpSpMkLst>
            <pc:docMk/>
            <pc:sldMk cId="2303502608" sldId="331"/>
            <ac:grpSpMk id="46" creationId="{7239E9FD-3C69-ABB2-0332-25D9304015DA}"/>
          </ac:grpSpMkLst>
        </pc:grpChg>
        <pc:grpChg chg="del mod">
          <ac:chgData name="Kokchun Giang" userId="67e2125d-ec8c-4323-9653-9824a2ad815f" providerId="ADAL" clId="{066B0731-8B54-CF43-9BDD-D2EEB9663FC5}" dt="2024-01-26T15:58:11.583" v="328"/>
          <ac:grpSpMkLst>
            <pc:docMk/>
            <pc:sldMk cId="2303502608" sldId="331"/>
            <ac:grpSpMk id="53" creationId="{B7670749-2970-DB83-A547-A0A9BE98B35C}"/>
          </ac:grpSpMkLst>
        </pc:grpChg>
        <pc:grpChg chg="del mod">
          <ac:chgData name="Kokchun Giang" userId="67e2125d-ec8c-4323-9653-9824a2ad815f" providerId="ADAL" clId="{066B0731-8B54-CF43-9BDD-D2EEB9663FC5}" dt="2024-01-26T15:58:19.788" v="337"/>
          <ac:grpSpMkLst>
            <pc:docMk/>
            <pc:sldMk cId="2303502608" sldId="331"/>
            <ac:grpSpMk id="54" creationId="{45BCA15F-CD63-D336-0AFD-F8D6AE346EE5}"/>
          </ac:grpSpMkLst>
        </pc:grpChg>
        <pc:grpChg chg="del">
          <ac:chgData name="Kokchun Giang" userId="67e2125d-ec8c-4323-9653-9824a2ad815f" providerId="ADAL" clId="{066B0731-8B54-CF43-9BDD-D2EEB9663FC5}" dt="2024-01-26T15:46:55.801" v="160" actId="478"/>
          <ac:grpSpMkLst>
            <pc:docMk/>
            <pc:sldMk cId="2303502608" sldId="331"/>
            <ac:grpSpMk id="55" creationId="{43EDDEBB-2A43-D111-35A7-1D8D08B99BE1}"/>
          </ac:grpSpMkLst>
        </pc:grpChg>
        <pc:grpChg chg="del mod">
          <ac:chgData name="Kokchun Giang" userId="67e2125d-ec8c-4323-9653-9824a2ad815f" providerId="ADAL" clId="{066B0731-8B54-CF43-9BDD-D2EEB9663FC5}" dt="2024-01-26T15:58:17.061" v="335"/>
          <ac:grpSpMkLst>
            <pc:docMk/>
            <pc:sldMk cId="2303502608" sldId="331"/>
            <ac:grpSpMk id="55" creationId="{5B3474C3-06FB-1149-7663-A0A1C8A57297}"/>
          </ac:grpSpMkLst>
        </pc:grpChg>
        <pc:grpChg chg="del mod">
          <ac:chgData name="Kokchun Giang" userId="67e2125d-ec8c-4323-9653-9824a2ad815f" providerId="ADAL" clId="{066B0731-8B54-CF43-9BDD-D2EEB9663FC5}" dt="2024-01-26T15:58:17.061" v="335"/>
          <ac:grpSpMkLst>
            <pc:docMk/>
            <pc:sldMk cId="2303502608" sldId="331"/>
            <ac:grpSpMk id="56" creationId="{1E60F2BA-5498-1FD5-2762-D197CC87AEF9}"/>
          </ac:grpSpMkLst>
        </pc:grpChg>
        <pc:grpChg chg="del">
          <ac:chgData name="Kokchun Giang" userId="67e2125d-ec8c-4323-9653-9824a2ad815f" providerId="ADAL" clId="{066B0731-8B54-CF43-9BDD-D2EEB9663FC5}" dt="2024-01-26T15:46:55.801" v="160" actId="478"/>
          <ac:grpSpMkLst>
            <pc:docMk/>
            <pc:sldMk cId="2303502608" sldId="331"/>
            <ac:grpSpMk id="56" creationId="{F2227722-79B9-5DF6-405A-42C7CA68099A}"/>
          </ac:grpSpMkLst>
        </pc:grpChg>
        <pc:grpChg chg="del mod">
          <ac:chgData name="Kokchun Giang" userId="67e2125d-ec8c-4323-9653-9824a2ad815f" providerId="ADAL" clId="{066B0731-8B54-CF43-9BDD-D2EEB9663FC5}" dt="2024-01-26T15:58:19.788" v="337"/>
          <ac:grpSpMkLst>
            <pc:docMk/>
            <pc:sldMk cId="2303502608" sldId="331"/>
            <ac:grpSpMk id="58" creationId="{4A72C3FE-E29B-4C4F-895F-219D4956EB5B}"/>
          </ac:grpSpMkLst>
        </pc:grpChg>
        <pc:grpChg chg="mod">
          <ac:chgData name="Kokchun Giang" userId="67e2125d-ec8c-4323-9653-9824a2ad815f" providerId="ADAL" clId="{066B0731-8B54-CF43-9BDD-D2EEB9663FC5}" dt="2024-01-27T12:38:23.668" v="3012" actId="164"/>
          <ac:grpSpMkLst>
            <pc:docMk/>
            <pc:sldMk cId="2303502608" sldId="331"/>
            <ac:grpSpMk id="390" creationId="{3328F0DB-8692-C8B4-D604-67B2060EBEA5}"/>
          </ac:grpSpMkLst>
        </pc:grpChg>
        <pc:grpChg chg="del">
          <ac:chgData name="Kokchun Giang" userId="67e2125d-ec8c-4323-9653-9824a2ad815f" providerId="ADAL" clId="{066B0731-8B54-CF43-9BDD-D2EEB9663FC5}" dt="2024-01-26T15:46:55.801" v="160" actId="478"/>
          <ac:grpSpMkLst>
            <pc:docMk/>
            <pc:sldMk cId="2303502608" sldId="331"/>
            <ac:grpSpMk id="395" creationId="{F3A2B56A-4C17-4801-22C2-8BF73A4A782E}"/>
          </ac:grpSpMkLst>
        </pc:grpChg>
        <pc:grpChg chg="mod">
          <ac:chgData name="Kokchun Giang" userId="67e2125d-ec8c-4323-9653-9824a2ad815f" providerId="ADAL" clId="{066B0731-8B54-CF43-9BDD-D2EEB9663FC5}" dt="2024-01-26T16:01:43.424" v="474"/>
          <ac:grpSpMkLst>
            <pc:docMk/>
            <pc:sldMk cId="2303502608" sldId="331"/>
            <ac:grpSpMk id="401" creationId="{C7922967-A972-D910-A387-DD1F74FE0DD7}"/>
          </ac:grpSpMkLst>
        </pc:grpChg>
        <pc:grpChg chg="del mod">
          <ac:chgData name="Kokchun Giang" userId="67e2125d-ec8c-4323-9653-9824a2ad815f" providerId="ADAL" clId="{066B0731-8B54-CF43-9BDD-D2EEB9663FC5}" dt="2024-01-26T16:01:47.869" v="483"/>
          <ac:grpSpMkLst>
            <pc:docMk/>
            <pc:sldMk cId="2303502608" sldId="331"/>
            <ac:grpSpMk id="407" creationId="{77165F26-DC59-6866-D579-11AED8FDB2CB}"/>
          </ac:grpSpMkLst>
        </pc:grpChg>
        <pc:grpChg chg="mod">
          <ac:chgData name="Kokchun Giang" userId="67e2125d-ec8c-4323-9653-9824a2ad815f" providerId="ADAL" clId="{066B0731-8B54-CF43-9BDD-D2EEB9663FC5}" dt="2024-01-27T12:38:23.668" v="3012" actId="164"/>
          <ac:grpSpMkLst>
            <pc:docMk/>
            <pc:sldMk cId="2303502608" sldId="331"/>
            <ac:grpSpMk id="409" creationId="{F3247F6C-B4CB-0AC4-3B3F-DE746C554A49}"/>
          </ac:grpSpMkLst>
        </pc:grpChg>
        <pc:grpChg chg="del mod">
          <ac:chgData name="Kokchun Giang" userId="67e2125d-ec8c-4323-9653-9824a2ad815f" providerId="ADAL" clId="{066B0731-8B54-CF43-9BDD-D2EEB9663FC5}" dt="2024-01-26T16:01:58.995" v="493"/>
          <ac:grpSpMkLst>
            <pc:docMk/>
            <pc:sldMk cId="2303502608" sldId="331"/>
            <ac:grpSpMk id="417" creationId="{4B0B1BD3-B26B-1E24-7AD8-147728901652}"/>
          </ac:grpSpMkLst>
        </pc:grpChg>
        <pc:grpChg chg="mod">
          <ac:chgData name="Kokchun Giang" userId="67e2125d-ec8c-4323-9653-9824a2ad815f" providerId="ADAL" clId="{066B0731-8B54-CF43-9BDD-D2EEB9663FC5}" dt="2024-01-26T16:08:33.636" v="679" actId="164"/>
          <ac:grpSpMkLst>
            <pc:docMk/>
            <pc:sldMk cId="2303502608" sldId="331"/>
            <ac:grpSpMk id="417" creationId="{9D4E5FF1-AA92-B5EF-FEFB-66BFD8C7297D}"/>
          </ac:grpSpMkLst>
        </pc:grpChg>
        <pc:grpChg chg="mod">
          <ac:chgData name="Kokchun Giang" userId="67e2125d-ec8c-4323-9653-9824a2ad815f" providerId="ADAL" clId="{066B0731-8B54-CF43-9BDD-D2EEB9663FC5}" dt="2024-01-27T12:38:23.668" v="3012" actId="164"/>
          <ac:grpSpMkLst>
            <pc:docMk/>
            <pc:sldMk cId="2303502608" sldId="331"/>
            <ac:grpSpMk id="419" creationId="{F26FFCF3-E244-5AC0-1FA5-5EDC9663DE2D}"/>
          </ac:grpSpMkLst>
        </pc:grpChg>
        <pc:grpChg chg="del">
          <ac:chgData name="Kokchun Giang" userId="67e2125d-ec8c-4323-9653-9824a2ad815f" providerId="ADAL" clId="{066B0731-8B54-CF43-9BDD-D2EEB9663FC5}" dt="2024-01-26T15:47:01.450" v="161" actId="478"/>
          <ac:grpSpMkLst>
            <pc:docMk/>
            <pc:sldMk cId="2303502608" sldId="331"/>
            <ac:grpSpMk id="423" creationId="{776B0079-E08B-1BE7-17BC-E6D2CF7F387F}"/>
          </ac:grpSpMkLst>
        </pc:grpChg>
        <pc:grpChg chg="mod">
          <ac:chgData name="Kokchun Giang" userId="67e2125d-ec8c-4323-9653-9824a2ad815f" providerId="ADAL" clId="{066B0731-8B54-CF43-9BDD-D2EEB9663FC5}" dt="2024-01-26T16:08:33.636" v="679" actId="164"/>
          <ac:grpSpMkLst>
            <pc:docMk/>
            <pc:sldMk cId="2303502608" sldId="331"/>
            <ac:grpSpMk id="432" creationId="{C61404E0-6975-4861-6FC6-663465EF262C}"/>
          </ac:grpSpMkLst>
        </pc:grpChg>
        <pc:grpChg chg="del mod">
          <ac:chgData name="Kokchun Giang" userId="67e2125d-ec8c-4323-9653-9824a2ad815f" providerId="ADAL" clId="{066B0731-8B54-CF43-9BDD-D2EEB9663FC5}" dt="2024-01-26T16:02:41.194" v="506"/>
          <ac:grpSpMkLst>
            <pc:docMk/>
            <pc:sldMk cId="2303502608" sldId="331"/>
            <ac:grpSpMk id="432" creationId="{FABF4B6E-D8DE-3688-16DD-B02355F73F5C}"/>
          </ac:grpSpMkLst>
        </pc:grpChg>
        <pc:grpChg chg="mod">
          <ac:chgData name="Kokchun Giang" userId="67e2125d-ec8c-4323-9653-9824a2ad815f" providerId="ADAL" clId="{066B0731-8B54-CF43-9BDD-D2EEB9663FC5}" dt="2024-01-26T16:02:41.194" v="506"/>
          <ac:grpSpMkLst>
            <pc:docMk/>
            <pc:sldMk cId="2303502608" sldId="331"/>
            <ac:grpSpMk id="433" creationId="{01472CE5-828A-D1AC-CF1D-87B1E1896E42}"/>
          </ac:grpSpMkLst>
        </pc:grpChg>
        <pc:grpChg chg="del">
          <ac:chgData name="Kokchun Giang" userId="67e2125d-ec8c-4323-9653-9824a2ad815f" providerId="ADAL" clId="{066B0731-8B54-CF43-9BDD-D2EEB9663FC5}" dt="2024-01-26T15:47:01.450" v="161" actId="478"/>
          <ac:grpSpMkLst>
            <pc:docMk/>
            <pc:sldMk cId="2303502608" sldId="331"/>
            <ac:grpSpMk id="433" creationId="{D8AF590D-A069-AD30-6E97-0FA0903A2414}"/>
          </ac:grpSpMkLst>
        </pc:grpChg>
        <pc:grpChg chg="del mod">
          <ac:chgData name="Kokchun Giang" userId="67e2125d-ec8c-4323-9653-9824a2ad815f" providerId="ADAL" clId="{066B0731-8B54-CF43-9BDD-D2EEB9663FC5}" dt="2024-01-26T16:02:54.382" v="531"/>
          <ac:grpSpMkLst>
            <pc:docMk/>
            <pc:sldMk cId="2303502608" sldId="331"/>
            <ac:grpSpMk id="436" creationId="{7ABF5030-DE31-9748-A8DB-67D12F9294EE}"/>
          </ac:grpSpMkLst>
        </pc:grpChg>
        <pc:grpChg chg="mod">
          <ac:chgData name="Kokchun Giang" userId="67e2125d-ec8c-4323-9653-9824a2ad815f" providerId="ADAL" clId="{066B0731-8B54-CF43-9BDD-D2EEB9663FC5}" dt="2024-01-27T12:37:56.165" v="3009" actId="164"/>
          <ac:grpSpMkLst>
            <pc:docMk/>
            <pc:sldMk cId="2303502608" sldId="331"/>
            <ac:grpSpMk id="449" creationId="{29F0E7CE-5FB4-E7F1-35B4-FCC9DA7C59D4}"/>
          </ac:grpSpMkLst>
        </pc:grpChg>
        <pc:grpChg chg="mod">
          <ac:chgData name="Kokchun Giang" userId="67e2125d-ec8c-4323-9653-9824a2ad815f" providerId="ADAL" clId="{066B0731-8B54-CF43-9BDD-D2EEB9663FC5}" dt="2024-01-27T12:38:10.684" v="3010" actId="164"/>
          <ac:grpSpMkLst>
            <pc:docMk/>
            <pc:sldMk cId="2303502608" sldId="331"/>
            <ac:grpSpMk id="461" creationId="{63C721C5-F5BE-4177-6C4A-1934D5333416}"/>
          </ac:grpSpMkLst>
        </pc:grpChg>
        <pc:grpChg chg="mod">
          <ac:chgData name="Kokchun Giang" userId="67e2125d-ec8c-4323-9653-9824a2ad815f" providerId="ADAL" clId="{066B0731-8B54-CF43-9BDD-D2EEB9663FC5}" dt="2024-01-27T12:38:10.684" v="3010" actId="164"/>
          <ac:grpSpMkLst>
            <pc:docMk/>
            <pc:sldMk cId="2303502608" sldId="331"/>
            <ac:grpSpMk id="462" creationId="{404AC7C6-D37B-5374-1CE5-AB58B37849D5}"/>
          </ac:grpSpMkLst>
        </pc:grpChg>
        <pc:grpChg chg="del mod">
          <ac:chgData name="Kokchun Giang" userId="67e2125d-ec8c-4323-9653-9824a2ad815f" providerId="ADAL" clId="{066B0731-8B54-CF43-9BDD-D2EEB9663FC5}" dt="2024-01-26T15:54:43.440" v="171"/>
          <ac:grpSpMkLst>
            <pc:docMk/>
            <pc:sldMk cId="2303502608" sldId="331"/>
            <ac:grpSpMk id="465" creationId="{E8E6DCED-6C5D-CA78-B7D5-2BF96BEB365E}"/>
          </ac:grpSpMkLst>
        </pc:grpChg>
        <pc:grpChg chg="del mod">
          <ac:chgData name="Kokchun Giang" userId="67e2125d-ec8c-4323-9653-9824a2ad815f" providerId="ADAL" clId="{066B0731-8B54-CF43-9BDD-D2EEB9663FC5}" dt="2024-01-26T15:54:46.312" v="175"/>
          <ac:grpSpMkLst>
            <pc:docMk/>
            <pc:sldMk cId="2303502608" sldId="331"/>
            <ac:grpSpMk id="469" creationId="{58B0B9CD-BCAD-DA86-8595-380D3E84025A}"/>
          </ac:grpSpMkLst>
        </pc:grpChg>
        <pc:grpChg chg="del mod">
          <ac:chgData name="Kokchun Giang" userId="67e2125d-ec8c-4323-9653-9824a2ad815f" providerId="ADAL" clId="{066B0731-8B54-CF43-9BDD-D2EEB9663FC5}" dt="2024-01-26T16:00:27.910" v="403"/>
          <ac:grpSpMkLst>
            <pc:docMk/>
            <pc:sldMk cId="2303502608" sldId="331"/>
            <ac:grpSpMk id="476" creationId="{39E51D54-FD5E-222B-F617-5D3747079A7C}"/>
          </ac:grpSpMkLst>
        </pc:grpChg>
        <pc:grpChg chg="mod">
          <ac:chgData name="Kokchun Giang" userId="67e2125d-ec8c-4323-9653-9824a2ad815f" providerId="ADAL" clId="{066B0731-8B54-CF43-9BDD-D2EEB9663FC5}" dt="2024-01-27T12:38:10.684" v="3010" actId="164"/>
          <ac:grpSpMkLst>
            <pc:docMk/>
            <pc:sldMk cId="2303502608" sldId="331"/>
            <ac:grpSpMk id="478" creationId="{459856C0-D0D5-4756-A258-61E576407611}"/>
          </ac:grpSpMkLst>
        </pc:grpChg>
        <pc:grpChg chg="add del mod">
          <ac:chgData name="Kokchun Giang" userId="67e2125d-ec8c-4323-9653-9824a2ad815f" providerId="ADAL" clId="{066B0731-8B54-CF43-9BDD-D2EEB9663FC5}" dt="2024-01-27T12:40:56.617" v="3026" actId="164"/>
          <ac:grpSpMkLst>
            <pc:docMk/>
            <pc:sldMk cId="2303502608" sldId="331"/>
            <ac:grpSpMk id="485" creationId="{335C480A-86A3-529B-7266-C677D19A7A61}"/>
          </ac:grpSpMkLst>
        </pc:grpChg>
        <pc:grpChg chg="add del mod">
          <ac:chgData name="Kokchun Giang" userId="67e2125d-ec8c-4323-9653-9824a2ad815f" providerId="ADAL" clId="{066B0731-8B54-CF43-9BDD-D2EEB9663FC5}" dt="2024-01-27T12:38:10.684" v="3010" actId="164"/>
          <ac:grpSpMkLst>
            <pc:docMk/>
            <pc:sldMk cId="2303502608" sldId="331"/>
            <ac:grpSpMk id="489" creationId="{828DE091-23F3-9C3E-9435-A2488053EF26}"/>
          </ac:grpSpMkLst>
        </pc:grpChg>
        <pc:grpChg chg="mod">
          <ac:chgData name="Kokchun Giang" userId="67e2125d-ec8c-4323-9653-9824a2ad815f" providerId="ADAL" clId="{066B0731-8B54-CF43-9BDD-D2EEB9663FC5}" dt="2024-01-27T12:38:17.229" v="3011" actId="164"/>
          <ac:grpSpMkLst>
            <pc:docMk/>
            <pc:sldMk cId="2303502608" sldId="331"/>
            <ac:grpSpMk id="493" creationId="{4010EC90-FA03-5518-5CE7-1364F3F448B0}"/>
          </ac:grpSpMkLst>
        </pc:grpChg>
        <pc:grpChg chg="mod">
          <ac:chgData name="Kokchun Giang" userId="67e2125d-ec8c-4323-9653-9824a2ad815f" providerId="ADAL" clId="{066B0731-8B54-CF43-9BDD-D2EEB9663FC5}" dt="2024-01-27T12:38:17.229" v="3011" actId="164"/>
          <ac:grpSpMkLst>
            <pc:docMk/>
            <pc:sldMk cId="2303502608" sldId="331"/>
            <ac:grpSpMk id="497" creationId="{14E5B35E-5809-F9F5-BD35-0B260B2FB1FE}"/>
          </ac:grpSpMkLst>
        </pc:grpChg>
        <pc:grpChg chg="del mod">
          <ac:chgData name="Kokchun Giang" userId="67e2125d-ec8c-4323-9653-9824a2ad815f" providerId="ADAL" clId="{066B0731-8B54-CF43-9BDD-D2EEB9663FC5}" dt="2024-01-26T16:00:59.824" v="426"/>
          <ac:grpSpMkLst>
            <pc:docMk/>
            <pc:sldMk cId="2303502608" sldId="331"/>
            <ac:grpSpMk id="500" creationId="{6C97791F-E8D7-562E-6863-DB57B555EDC9}"/>
          </ac:grpSpMkLst>
        </pc:grpChg>
        <pc:grpChg chg="del mod">
          <ac:chgData name="Kokchun Giang" userId="67e2125d-ec8c-4323-9653-9824a2ad815f" providerId="ADAL" clId="{066B0731-8B54-CF43-9BDD-D2EEB9663FC5}" dt="2024-01-26T16:01:02.117" v="430"/>
          <ac:grpSpMkLst>
            <pc:docMk/>
            <pc:sldMk cId="2303502608" sldId="331"/>
            <ac:grpSpMk id="503" creationId="{CDAB5EB3-D3BC-13E5-ECF5-8B785330DE62}"/>
          </ac:grpSpMkLst>
        </pc:grpChg>
        <pc:grpChg chg="mod">
          <ac:chgData name="Kokchun Giang" userId="67e2125d-ec8c-4323-9653-9824a2ad815f" providerId="ADAL" clId="{066B0731-8B54-CF43-9BDD-D2EEB9663FC5}" dt="2024-01-27T12:38:17.229" v="3011" actId="164"/>
          <ac:grpSpMkLst>
            <pc:docMk/>
            <pc:sldMk cId="2303502608" sldId="331"/>
            <ac:grpSpMk id="507" creationId="{4DA697E9-F130-EC53-B2A1-6BBD3E17C8C2}"/>
          </ac:grpSpMkLst>
        </pc:grpChg>
        <pc:grpChg chg="del">
          <ac:chgData name="Kokchun Giang" userId="67e2125d-ec8c-4323-9653-9824a2ad815f" providerId="ADAL" clId="{066B0731-8B54-CF43-9BDD-D2EEB9663FC5}" dt="2024-01-26T15:47:03.483" v="162" actId="478"/>
          <ac:grpSpMkLst>
            <pc:docMk/>
            <pc:sldMk cId="2303502608" sldId="331"/>
            <ac:grpSpMk id="667" creationId="{CE4637EF-964C-FD28-F13C-A3149567670B}"/>
          </ac:grpSpMkLst>
        </pc:grpChg>
        <pc:grpChg chg="del">
          <ac:chgData name="Kokchun Giang" userId="67e2125d-ec8c-4323-9653-9824a2ad815f" providerId="ADAL" clId="{066B0731-8B54-CF43-9BDD-D2EEB9663FC5}" dt="2024-01-26T15:47:03.483" v="162" actId="478"/>
          <ac:grpSpMkLst>
            <pc:docMk/>
            <pc:sldMk cId="2303502608" sldId="331"/>
            <ac:grpSpMk id="744" creationId="{6B3DBF18-D60B-DB51-B8CE-85D78E61BBDB}"/>
          </ac:grpSpMkLst>
        </pc:grpChg>
        <pc:grpChg chg="del">
          <ac:chgData name="Kokchun Giang" userId="67e2125d-ec8c-4323-9653-9824a2ad815f" providerId="ADAL" clId="{066B0731-8B54-CF43-9BDD-D2EEB9663FC5}" dt="2024-01-26T15:47:01.450" v="161" actId="478"/>
          <ac:grpSpMkLst>
            <pc:docMk/>
            <pc:sldMk cId="2303502608" sldId="331"/>
            <ac:grpSpMk id="896" creationId="{2098E3B2-ADCB-C480-90FD-B0E6530622BF}"/>
          </ac:grpSpMkLst>
        </pc:grpChg>
        <pc:grpChg chg="del mod">
          <ac:chgData name="Kokchun Giang" userId="67e2125d-ec8c-4323-9653-9824a2ad815f" providerId="ADAL" clId="{066B0731-8B54-CF43-9BDD-D2EEB9663FC5}" dt="2024-01-26T15:58:19.788" v="337"/>
          <ac:grpSpMkLst>
            <pc:docMk/>
            <pc:sldMk cId="2303502608" sldId="331"/>
            <ac:grpSpMk id="897" creationId="{4D9D0D6C-1B58-6B9D-B0D4-E44DF1BE2903}"/>
          </ac:grpSpMkLst>
        </pc:grpChg>
        <pc:grpChg chg="del">
          <ac:chgData name="Kokchun Giang" userId="67e2125d-ec8c-4323-9653-9824a2ad815f" providerId="ADAL" clId="{066B0731-8B54-CF43-9BDD-D2EEB9663FC5}" dt="2024-01-26T15:47:01.450" v="161" actId="478"/>
          <ac:grpSpMkLst>
            <pc:docMk/>
            <pc:sldMk cId="2303502608" sldId="331"/>
            <ac:grpSpMk id="897" creationId="{AE71AD8D-41AB-12B4-6E9E-CCA8675FA771}"/>
          </ac:grpSpMkLst>
        </pc:grpChg>
        <pc:grpChg chg="del">
          <ac:chgData name="Kokchun Giang" userId="67e2125d-ec8c-4323-9653-9824a2ad815f" providerId="ADAL" clId="{066B0731-8B54-CF43-9BDD-D2EEB9663FC5}" dt="2024-01-26T15:47:01.450" v="161" actId="478"/>
          <ac:grpSpMkLst>
            <pc:docMk/>
            <pc:sldMk cId="2303502608" sldId="331"/>
            <ac:grpSpMk id="898" creationId="{68FD1290-96E0-DED5-11DF-5EF4EB22A609}"/>
          </ac:grpSpMkLst>
        </pc:grpChg>
        <pc:grpChg chg="del mod">
          <ac:chgData name="Kokchun Giang" userId="67e2125d-ec8c-4323-9653-9824a2ad815f" providerId="ADAL" clId="{066B0731-8B54-CF43-9BDD-D2EEB9663FC5}" dt="2024-01-26T15:58:19.788" v="337"/>
          <ac:grpSpMkLst>
            <pc:docMk/>
            <pc:sldMk cId="2303502608" sldId="331"/>
            <ac:grpSpMk id="898" creationId="{E317DE0B-5E07-A3AB-B83F-78201FF71048}"/>
          </ac:grpSpMkLst>
        </pc:grpChg>
        <pc:grpChg chg="del">
          <ac:chgData name="Kokchun Giang" userId="67e2125d-ec8c-4323-9653-9824a2ad815f" providerId="ADAL" clId="{066B0731-8B54-CF43-9BDD-D2EEB9663FC5}" dt="2024-01-26T15:47:05.580" v="163" actId="478"/>
          <ac:grpSpMkLst>
            <pc:docMk/>
            <pc:sldMk cId="2303502608" sldId="331"/>
            <ac:grpSpMk id="899" creationId="{474438C9-2465-F375-D567-91EF64B11489}"/>
          </ac:grpSpMkLst>
        </pc:grpChg>
        <pc:grpChg chg="del">
          <ac:chgData name="Kokchun Giang" userId="67e2125d-ec8c-4323-9653-9824a2ad815f" providerId="ADAL" clId="{066B0731-8B54-CF43-9BDD-D2EEB9663FC5}" dt="2024-01-26T15:47:03.483" v="162" actId="478"/>
          <ac:grpSpMkLst>
            <pc:docMk/>
            <pc:sldMk cId="2303502608" sldId="331"/>
            <ac:grpSpMk id="900" creationId="{132F35FD-1DB8-DA76-6FE5-0731C9EA04C8}"/>
          </ac:grpSpMkLst>
        </pc:grpChg>
        <pc:grpChg chg="del mod">
          <ac:chgData name="Kokchun Giang" userId="67e2125d-ec8c-4323-9653-9824a2ad815f" providerId="ADAL" clId="{066B0731-8B54-CF43-9BDD-D2EEB9663FC5}" dt="2024-01-26T15:58:22.388" v="340"/>
          <ac:grpSpMkLst>
            <pc:docMk/>
            <pc:sldMk cId="2303502608" sldId="331"/>
            <ac:grpSpMk id="900" creationId="{CF740B58-2B33-4D11-E1F3-61082BBA2073}"/>
          </ac:grpSpMkLst>
        </pc:grpChg>
        <pc:grpChg chg="del">
          <ac:chgData name="Kokchun Giang" userId="67e2125d-ec8c-4323-9653-9824a2ad815f" providerId="ADAL" clId="{066B0731-8B54-CF43-9BDD-D2EEB9663FC5}" dt="2024-01-26T15:47:03.483" v="162" actId="478"/>
          <ac:grpSpMkLst>
            <pc:docMk/>
            <pc:sldMk cId="2303502608" sldId="331"/>
            <ac:grpSpMk id="901" creationId="{C60CED45-EBC4-FC93-96BE-C02E41044153}"/>
          </ac:grpSpMkLst>
        </pc:grpChg>
        <pc:grpChg chg="del">
          <ac:chgData name="Kokchun Giang" userId="67e2125d-ec8c-4323-9653-9824a2ad815f" providerId="ADAL" clId="{066B0731-8B54-CF43-9BDD-D2EEB9663FC5}" dt="2024-01-26T15:47:03.483" v="162" actId="478"/>
          <ac:grpSpMkLst>
            <pc:docMk/>
            <pc:sldMk cId="2303502608" sldId="331"/>
            <ac:grpSpMk id="902" creationId="{90AEC384-137A-EB88-E381-6D182EFDBE7B}"/>
          </ac:grpSpMkLst>
        </pc:grpChg>
        <pc:grpChg chg="del">
          <ac:chgData name="Kokchun Giang" userId="67e2125d-ec8c-4323-9653-9824a2ad815f" providerId="ADAL" clId="{066B0731-8B54-CF43-9BDD-D2EEB9663FC5}" dt="2024-01-26T15:47:03.483" v="162" actId="478"/>
          <ac:grpSpMkLst>
            <pc:docMk/>
            <pc:sldMk cId="2303502608" sldId="331"/>
            <ac:grpSpMk id="903" creationId="{2B4316D8-18DC-A40A-3844-CDF17BAC3C35}"/>
          </ac:grpSpMkLst>
        </pc:grpChg>
        <pc:grpChg chg="del mod">
          <ac:chgData name="Kokchun Giang" userId="67e2125d-ec8c-4323-9653-9824a2ad815f" providerId="ADAL" clId="{066B0731-8B54-CF43-9BDD-D2EEB9663FC5}" dt="2024-01-26T15:58:26.218" v="350"/>
          <ac:grpSpMkLst>
            <pc:docMk/>
            <pc:sldMk cId="2303502608" sldId="331"/>
            <ac:grpSpMk id="903" creationId="{551533D7-F35F-1A73-7F65-6AE22B0E159A}"/>
          </ac:grpSpMkLst>
        </pc:grpChg>
        <pc:grpChg chg="mod">
          <ac:chgData name="Kokchun Giang" userId="67e2125d-ec8c-4323-9653-9824a2ad815f" providerId="ADAL" clId="{066B0731-8B54-CF43-9BDD-D2EEB9663FC5}" dt="2024-01-26T16:05:20.978" v="604"/>
          <ac:grpSpMkLst>
            <pc:docMk/>
            <pc:sldMk cId="2303502608" sldId="331"/>
            <ac:grpSpMk id="903" creationId="{6A3AD4B4-A394-3947-C5F0-6630BF8A2838}"/>
          </ac:grpSpMkLst>
        </pc:grpChg>
        <pc:grpChg chg="add del mod">
          <ac:chgData name="Kokchun Giang" userId="67e2125d-ec8c-4323-9653-9824a2ad815f" providerId="ADAL" clId="{066B0731-8B54-CF43-9BDD-D2EEB9663FC5}" dt="2024-01-26T15:55:05.197" v="201"/>
          <ac:grpSpMkLst>
            <pc:docMk/>
            <pc:sldMk cId="2303502608" sldId="331"/>
            <ac:grpSpMk id="904" creationId="{69640346-D8F5-BB17-345B-FBF7358F4343}"/>
          </ac:grpSpMkLst>
        </pc:grpChg>
        <pc:grpChg chg="add del mod">
          <ac:chgData name="Kokchun Giang" userId="67e2125d-ec8c-4323-9653-9824a2ad815f" providerId="ADAL" clId="{066B0731-8B54-CF43-9BDD-D2EEB9663FC5}" dt="2024-01-26T15:55:05.034" v="199"/>
          <ac:grpSpMkLst>
            <pc:docMk/>
            <pc:sldMk cId="2303502608" sldId="331"/>
            <ac:grpSpMk id="906" creationId="{CDD3E0DC-2840-6B49-58BE-66A120E8A2D4}"/>
          </ac:grpSpMkLst>
        </pc:grpChg>
        <pc:grpChg chg="mod">
          <ac:chgData name="Kokchun Giang" userId="67e2125d-ec8c-4323-9653-9824a2ad815f" providerId="ADAL" clId="{066B0731-8B54-CF43-9BDD-D2EEB9663FC5}" dt="2024-01-26T15:55:03.808" v="192"/>
          <ac:grpSpMkLst>
            <pc:docMk/>
            <pc:sldMk cId="2303502608" sldId="331"/>
            <ac:grpSpMk id="913" creationId="{2624CBB1-6702-7322-9F03-1FB646D81F7F}"/>
          </ac:grpSpMkLst>
        </pc:grpChg>
        <pc:grpChg chg="mod">
          <ac:chgData name="Kokchun Giang" userId="67e2125d-ec8c-4323-9653-9824a2ad815f" providerId="ADAL" clId="{066B0731-8B54-CF43-9BDD-D2EEB9663FC5}" dt="2024-01-27T12:37:33.360" v="3008" actId="1076"/>
          <ac:grpSpMkLst>
            <pc:docMk/>
            <pc:sldMk cId="2303502608" sldId="331"/>
            <ac:grpSpMk id="913" creationId="{B3A48507-52E7-B4FA-0DE8-5CF5D6A16C55}"/>
          </ac:grpSpMkLst>
        </pc:grpChg>
        <pc:grpChg chg="mod">
          <ac:chgData name="Kokchun Giang" userId="67e2125d-ec8c-4323-9653-9824a2ad815f" providerId="ADAL" clId="{066B0731-8B54-CF43-9BDD-D2EEB9663FC5}" dt="2024-01-27T12:37:56.165" v="3009" actId="164"/>
          <ac:grpSpMkLst>
            <pc:docMk/>
            <pc:sldMk cId="2303502608" sldId="331"/>
            <ac:grpSpMk id="926" creationId="{AED66068-0AF1-0FAD-A48D-78D679DE2C54}"/>
          </ac:grpSpMkLst>
        </pc:grpChg>
        <pc:grpChg chg="del mod">
          <ac:chgData name="Kokchun Giang" userId="67e2125d-ec8c-4323-9653-9824a2ad815f" providerId="ADAL" clId="{066B0731-8B54-CF43-9BDD-D2EEB9663FC5}" dt="2024-01-26T15:55:18.785" v="216"/>
          <ac:grpSpMkLst>
            <pc:docMk/>
            <pc:sldMk cId="2303502608" sldId="331"/>
            <ac:grpSpMk id="926" creationId="{B4CD99B4-1E56-ACFE-39E4-B3DD9666BB91}"/>
          </ac:grpSpMkLst>
        </pc:grpChg>
        <pc:grpChg chg="mod">
          <ac:chgData name="Kokchun Giang" userId="67e2125d-ec8c-4323-9653-9824a2ad815f" providerId="ADAL" clId="{066B0731-8B54-CF43-9BDD-D2EEB9663FC5}" dt="2024-01-27T12:37:56.165" v="3009" actId="164"/>
          <ac:grpSpMkLst>
            <pc:docMk/>
            <pc:sldMk cId="2303502608" sldId="331"/>
            <ac:grpSpMk id="930" creationId="{80EF6384-6D81-157D-57AF-DBFB8606B25B}"/>
          </ac:grpSpMkLst>
        </pc:grpChg>
        <pc:grpChg chg="mod">
          <ac:chgData name="Kokchun Giang" userId="67e2125d-ec8c-4323-9653-9824a2ad815f" providerId="ADAL" clId="{066B0731-8B54-CF43-9BDD-D2EEB9663FC5}" dt="2024-01-27T12:37:56.165" v="3009" actId="164"/>
          <ac:grpSpMkLst>
            <pc:docMk/>
            <pc:sldMk cId="2303502608" sldId="331"/>
            <ac:grpSpMk id="935" creationId="{EDD00768-5646-2C4C-8128-65B2440F8A97}"/>
          </ac:grpSpMkLst>
        </pc:grpChg>
        <pc:grpChg chg="mod">
          <ac:chgData name="Kokchun Giang" userId="67e2125d-ec8c-4323-9653-9824a2ad815f" providerId="ADAL" clId="{066B0731-8B54-CF43-9BDD-D2EEB9663FC5}" dt="2024-01-27T12:37:56.165" v="3009" actId="164"/>
          <ac:grpSpMkLst>
            <pc:docMk/>
            <pc:sldMk cId="2303502608" sldId="331"/>
            <ac:grpSpMk id="936" creationId="{D00876DA-829B-1947-2A64-D879D1943F74}"/>
          </ac:grpSpMkLst>
        </pc:grpChg>
        <pc:grpChg chg="mod">
          <ac:chgData name="Kokchun Giang" userId="67e2125d-ec8c-4323-9653-9824a2ad815f" providerId="ADAL" clId="{066B0731-8B54-CF43-9BDD-D2EEB9663FC5}" dt="2024-01-26T15:55:18.785" v="216"/>
          <ac:grpSpMkLst>
            <pc:docMk/>
            <pc:sldMk cId="2303502608" sldId="331"/>
            <ac:grpSpMk id="937" creationId="{1BDC9EFD-E8F0-8E91-A055-3458DABA33D2}"/>
          </ac:grpSpMkLst>
        </pc:grpChg>
        <pc:grpChg chg="del mod">
          <ac:chgData name="Kokchun Giang" userId="67e2125d-ec8c-4323-9653-9824a2ad815f" providerId="ADAL" clId="{066B0731-8B54-CF43-9BDD-D2EEB9663FC5}" dt="2024-01-26T15:59:34.801" v="374"/>
          <ac:grpSpMkLst>
            <pc:docMk/>
            <pc:sldMk cId="2303502608" sldId="331"/>
            <ac:grpSpMk id="946" creationId="{4DD2D95C-0EA4-780A-2ACC-346AAD64CB4E}"/>
          </ac:grpSpMkLst>
        </pc:grpChg>
        <pc:grpChg chg="mod">
          <ac:chgData name="Kokchun Giang" userId="67e2125d-ec8c-4323-9653-9824a2ad815f" providerId="ADAL" clId="{066B0731-8B54-CF43-9BDD-D2EEB9663FC5}" dt="2024-01-27T12:37:56.165" v="3009" actId="164"/>
          <ac:grpSpMkLst>
            <pc:docMk/>
            <pc:sldMk cId="2303502608" sldId="331"/>
            <ac:grpSpMk id="949" creationId="{03EA3636-F0A3-2554-AEEA-C36DDC0BA14F}"/>
          </ac:grpSpMkLst>
        </pc:grpChg>
        <pc:grpChg chg="del mod">
          <ac:chgData name="Kokchun Giang" userId="67e2125d-ec8c-4323-9653-9824a2ad815f" providerId="ADAL" clId="{066B0731-8B54-CF43-9BDD-D2EEB9663FC5}" dt="2024-01-26T16:01:09.189" v="438"/>
          <ac:grpSpMkLst>
            <pc:docMk/>
            <pc:sldMk cId="2303502608" sldId="331"/>
            <ac:grpSpMk id="960" creationId="{ABC59ACD-BAEC-A353-AE13-23608E7E5462}"/>
          </ac:grpSpMkLst>
        </pc:grpChg>
        <pc:grpChg chg="del mod">
          <ac:chgData name="Kokchun Giang" userId="67e2125d-ec8c-4323-9653-9824a2ad815f" providerId="ADAL" clId="{066B0731-8B54-CF43-9BDD-D2EEB9663FC5}" dt="2024-01-26T15:55:23.722" v="225"/>
          <ac:grpSpMkLst>
            <pc:docMk/>
            <pc:sldMk cId="2303502608" sldId="331"/>
            <ac:grpSpMk id="961" creationId="{DF227D3F-5E90-1426-C721-F7D775C4F118}"/>
          </ac:grpSpMkLst>
        </pc:grpChg>
        <pc:grpChg chg="mod">
          <ac:chgData name="Kokchun Giang" userId="67e2125d-ec8c-4323-9653-9824a2ad815f" providerId="ADAL" clId="{066B0731-8B54-CF43-9BDD-D2EEB9663FC5}" dt="2024-01-27T12:38:17.229" v="3011" actId="164"/>
          <ac:grpSpMkLst>
            <pc:docMk/>
            <pc:sldMk cId="2303502608" sldId="331"/>
            <ac:grpSpMk id="964" creationId="{48224A58-9F08-6FCA-0E80-982A79C1EF0D}"/>
          </ac:grpSpMkLst>
        </pc:grpChg>
        <pc:grpChg chg="del">
          <ac:chgData name="Kokchun Giang" userId="67e2125d-ec8c-4323-9653-9824a2ad815f" providerId="ADAL" clId="{066B0731-8B54-CF43-9BDD-D2EEB9663FC5}" dt="2024-01-26T15:47:03.483" v="162" actId="478"/>
          <ac:grpSpMkLst>
            <pc:docMk/>
            <pc:sldMk cId="2303502608" sldId="331"/>
            <ac:grpSpMk id="965" creationId="{04D09694-1AEA-3A51-C2D4-3FA8DA04E2F9}"/>
          </ac:grpSpMkLst>
        </pc:grpChg>
        <pc:grpChg chg="del mod">
          <ac:chgData name="Kokchun Giang" userId="67e2125d-ec8c-4323-9653-9824a2ad815f" providerId="ADAL" clId="{066B0731-8B54-CF43-9BDD-D2EEB9663FC5}" dt="2024-01-26T16:01:15.650" v="447"/>
          <ac:grpSpMkLst>
            <pc:docMk/>
            <pc:sldMk cId="2303502608" sldId="331"/>
            <ac:grpSpMk id="969" creationId="{20BE1D11-B59C-758C-DDD7-323444FC70FE}"/>
          </ac:grpSpMkLst>
        </pc:grpChg>
        <pc:grpChg chg="del mod">
          <ac:chgData name="Kokchun Giang" userId="67e2125d-ec8c-4323-9653-9824a2ad815f" providerId="ADAL" clId="{066B0731-8B54-CF43-9BDD-D2EEB9663FC5}" dt="2024-01-26T15:55:25.125" v="227"/>
          <ac:grpSpMkLst>
            <pc:docMk/>
            <pc:sldMk cId="2303502608" sldId="331"/>
            <ac:grpSpMk id="971" creationId="{B1164FA2-9040-2548-3334-865636F7ACEA}"/>
          </ac:grpSpMkLst>
        </pc:grpChg>
        <pc:grpChg chg="mod">
          <ac:chgData name="Kokchun Giang" userId="67e2125d-ec8c-4323-9653-9824a2ad815f" providerId="ADAL" clId="{066B0731-8B54-CF43-9BDD-D2EEB9663FC5}" dt="2024-01-27T12:36:44.357" v="2996" actId="164"/>
          <ac:grpSpMkLst>
            <pc:docMk/>
            <pc:sldMk cId="2303502608" sldId="331"/>
            <ac:grpSpMk id="973" creationId="{09A6A527-BD23-9B3A-0BE7-BE850D0456CC}"/>
          </ac:grpSpMkLst>
        </pc:grpChg>
        <pc:grpChg chg="mod">
          <ac:chgData name="Kokchun Giang" userId="67e2125d-ec8c-4323-9653-9824a2ad815f" providerId="ADAL" clId="{066B0731-8B54-CF43-9BDD-D2EEB9663FC5}" dt="2024-01-27T12:36:44.357" v="2996" actId="164"/>
          <ac:grpSpMkLst>
            <pc:docMk/>
            <pc:sldMk cId="2303502608" sldId="331"/>
            <ac:grpSpMk id="980" creationId="{1DBC8288-9EF7-8AD2-484C-9A12D6823ABF}"/>
          </ac:grpSpMkLst>
        </pc:grpChg>
        <pc:grpChg chg="mod">
          <ac:chgData name="Kokchun Giang" userId="67e2125d-ec8c-4323-9653-9824a2ad815f" providerId="ADAL" clId="{066B0731-8B54-CF43-9BDD-D2EEB9663FC5}" dt="2024-01-26T15:55:34.809" v="241"/>
          <ac:grpSpMkLst>
            <pc:docMk/>
            <pc:sldMk cId="2303502608" sldId="331"/>
            <ac:grpSpMk id="987" creationId="{A9400CFB-5B0C-68FD-3262-11B2EF20A3D7}"/>
          </ac:grpSpMkLst>
        </pc:grpChg>
        <pc:grpChg chg="del mod">
          <ac:chgData name="Kokchun Giang" userId="67e2125d-ec8c-4323-9653-9824a2ad815f" providerId="ADAL" clId="{066B0731-8B54-CF43-9BDD-D2EEB9663FC5}" dt="2024-01-26T15:55:44.378" v="252"/>
          <ac:grpSpMkLst>
            <pc:docMk/>
            <pc:sldMk cId="2303502608" sldId="331"/>
            <ac:grpSpMk id="996" creationId="{E0CFC2DE-DF9A-052A-CB19-571FEDBDFAEB}"/>
          </ac:grpSpMkLst>
        </pc:grpChg>
        <pc:grpChg chg="add del mod">
          <ac:chgData name="Kokchun Giang" userId="67e2125d-ec8c-4323-9653-9824a2ad815f" providerId="ADAL" clId="{066B0731-8B54-CF43-9BDD-D2EEB9663FC5}" dt="2024-01-27T12:37:11.207" v="3002" actId="164"/>
          <ac:grpSpMkLst>
            <pc:docMk/>
            <pc:sldMk cId="2303502608" sldId="331"/>
            <ac:grpSpMk id="998" creationId="{9D1CDF97-40BF-2795-6F73-6C98FAD80F17}"/>
          </ac:grpSpMkLst>
        </pc:grpChg>
        <pc:grpChg chg="add del mod">
          <ac:chgData name="Kokchun Giang" userId="67e2125d-ec8c-4323-9653-9824a2ad815f" providerId="ADAL" clId="{066B0731-8B54-CF43-9BDD-D2EEB9663FC5}" dt="2024-01-27T12:37:11.207" v="3002" actId="164"/>
          <ac:grpSpMkLst>
            <pc:docMk/>
            <pc:sldMk cId="2303502608" sldId="331"/>
            <ac:grpSpMk id="1012" creationId="{6DA5D72A-0C28-CEB4-E230-97E92D0A89DC}"/>
          </ac:grpSpMkLst>
        </pc:grpChg>
        <pc:grpChg chg="del mod">
          <ac:chgData name="Kokchun Giang" userId="67e2125d-ec8c-4323-9653-9824a2ad815f" providerId="ADAL" clId="{066B0731-8B54-CF43-9BDD-D2EEB9663FC5}" dt="2024-01-26T16:01:20.003" v="453"/>
          <ac:grpSpMkLst>
            <pc:docMk/>
            <pc:sldMk cId="2303502608" sldId="331"/>
            <ac:grpSpMk id="1014" creationId="{5F325649-2775-44DF-3811-667B9D5B2ECA}"/>
          </ac:grpSpMkLst>
        </pc:grpChg>
        <pc:grpChg chg="mod">
          <ac:chgData name="Kokchun Giang" userId="67e2125d-ec8c-4323-9653-9824a2ad815f" providerId="ADAL" clId="{066B0731-8B54-CF43-9BDD-D2EEB9663FC5}" dt="2024-01-26T15:55:54.584" v="273"/>
          <ac:grpSpMkLst>
            <pc:docMk/>
            <pc:sldMk cId="2303502608" sldId="331"/>
            <ac:grpSpMk id="1017" creationId="{0609CBCB-E437-9E77-2F9B-E649643A7C6C}"/>
          </ac:grpSpMkLst>
        </pc:grpChg>
        <pc:grpChg chg="del mod">
          <ac:chgData name="Kokchun Giang" userId="67e2125d-ec8c-4323-9653-9824a2ad815f" providerId="ADAL" clId="{066B0731-8B54-CF43-9BDD-D2EEB9663FC5}" dt="2024-01-26T16:01:22.105" v="455"/>
          <ac:grpSpMkLst>
            <pc:docMk/>
            <pc:sldMk cId="2303502608" sldId="331"/>
            <ac:grpSpMk id="1020" creationId="{1FF6DDAF-C5E3-EB71-131B-076408521265}"/>
          </ac:grpSpMkLst>
        </pc:grpChg>
        <pc:grpChg chg="mod">
          <ac:chgData name="Kokchun Giang" userId="67e2125d-ec8c-4323-9653-9824a2ad815f" providerId="ADAL" clId="{066B0731-8B54-CF43-9BDD-D2EEB9663FC5}" dt="2024-01-26T16:05:30.499" v="621"/>
          <ac:grpSpMkLst>
            <pc:docMk/>
            <pc:sldMk cId="2303502608" sldId="331"/>
            <ac:grpSpMk id="1020" creationId="{A45E775E-E701-3A56-203A-ECD76DB9C4AB}"/>
          </ac:grpSpMkLst>
        </pc:grpChg>
        <pc:grpChg chg="mod">
          <ac:chgData name="Kokchun Giang" userId="67e2125d-ec8c-4323-9653-9824a2ad815f" providerId="ADAL" clId="{066B0731-8B54-CF43-9BDD-D2EEB9663FC5}" dt="2024-01-27T12:38:17.229" v="3011" actId="164"/>
          <ac:grpSpMkLst>
            <pc:docMk/>
            <pc:sldMk cId="2303502608" sldId="331"/>
            <ac:grpSpMk id="1021" creationId="{20C8C2CD-2608-E382-24BE-B00308046F3D}"/>
          </ac:grpSpMkLst>
        </pc:grpChg>
        <pc:grpChg chg="mod">
          <ac:chgData name="Kokchun Giang" userId="67e2125d-ec8c-4323-9653-9824a2ad815f" providerId="ADAL" clId="{066B0731-8B54-CF43-9BDD-D2EEB9663FC5}" dt="2024-01-27T12:38:17.229" v="3011" actId="164"/>
          <ac:grpSpMkLst>
            <pc:docMk/>
            <pc:sldMk cId="2303502608" sldId="331"/>
            <ac:grpSpMk id="1023" creationId="{B343C1C0-0770-5611-EE56-55D64228C8C3}"/>
          </ac:grpSpMkLst>
        </pc:grpChg>
        <pc:grpChg chg="mod">
          <ac:chgData name="Kokchun Giang" userId="67e2125d-ec8c-4323-9653-9824a2ad815f" providerId="ADAL" clId="{066B0731-8B54-CF43-9BDD-D2EEB9663FC5}" dt="2024-01-27T12:38:35.630" v="3013" actId="164"/>
          <ac:grpSpMkLst>
            <pc:docMk/>
            <pc:sldMk cId="2303502608" sldId="331"/>
            <ac:grpSpMk id="1034" creationId="{D3B939B6-E0DF-49A9-F61A-CF64B2F79D61}"/>
          </ac:grpSpMkLst>
        </pc:grpChg>
        <pc:grpChg chg="mod">
          <ac:chgData name="Kokchun Giang" userId="67e2125d-ec8c-4323-9653-9824a2ad815f" providerId="ADAL" clId="{066B0731-8B54-CF43-9BDD-D2EEB9663FC5}" dt="2024-01-27T12:38:35.630" v="3013" actId="164"/>
          <ac:grpSpMkLst>
            <pc:docMk/>
            <pc:sldMk cId="2303502608" sldId="331"/>
            <ac:grpSpMk id="1038" creationId="{A7B3ADD8-9665-20F5-B45F-5D869E842603}"/>
          </ac:grpSpMkLst>
        </pc:grpChg>
        <pc:grpChg chg="mod">
          <ac:chgData name="Kokchun Giang" userId="67e2125d-ec8c-4323-9653-9824a2ad815f" providerId="ADAL" clId="{066B0731-8B54-CF43-9BDD-D2EEB9663FC5}" dt="2024-01-27T12:38:41.181" v="3014" actId="164"/>
          <ac:grpSpMkLst>
            <pc:docMk/>
            <pc:sldMk cId="2303502608" sldId="331"/>
            <ac:grpSpMk id="1045" creationId="{E0F3DF48-99E5-E435-46BA-1F3BB4BF51F9}"/>
          </ac:grpSpMkLst>
        </pc:grpChg>
        <pc:grpChg chg="mod">
          <ac:chgData name="Kokchun Giang" userId="67e2125d-ec8c-4323-9653-9824a2ad815f" providerId="ADAL" clId="{066B0731-8B54-CF43-9BDD-D2EEB9663FC5}" dt="2024-01-27T12:38:41.181" v="3014" actId="164"/>
          <ac:grpSpMkLst>
            <pc:docMk/>
            <pc:sldMk cId="2303502608" sldId="331"/>
            <ac:grpSpMk id="1050" creationId="{CBA4AC39-0D54-19A4-B487-FC384EA3E6C1}"/>
          </ac:grpSpMkLst>
        </pc:grpChg>
        <pc:grpChg chg="mod">
          <ac:chgData name="Kokchun Giang" userId="67e2125d-ec8c-4323-9653-9824a2ad815f" providerId="ADAL" clId="{066B0731-8B54-CF43-9BDD-D2EEB9663FC5}" dt="2024-01-27T12:38:41.181" v="3014" actId="164"/>
          <ac:grpSpMkLst>
            <pc:docMk/>
            <pc:sldMk cId="2303502608" sldId="331"/>
            <ac:grpSpMk id="1060" creationId="{9C4BEE9C-A5E5-8B73-FE7D-3F7B32422990}"/>
          </ac:grpSpMkLst>
        </pc:grpChg>
        <pc:grpChg chg="mod">
          <ac:chgData name="Kokchun Giang" userId="67e2125d-ec8c-4323-9653-9824a2ad815f" providerId="ADAL" clId="{066B0731-8B54-CF43-9BDD-D2EEB9663FC5}" dt="2024-01-27T12:38:41.181" v="3014" actId="164"/>
          <ac:grpSpMkLst>
            <pc:docMk/>
            <pc:sldMk cId="2303502608" sldId="331"/>
            <ac:grpSpMk id="1061" creationId="{56F19C07-7D4F-DEA6-F564-12B294F9AABB}"/>
          </ac:grpSpMkLst>
        </pc:grpChg>
        <pc:grpChg chg="del mod">
          <ac:chgData name="Kokchun Giang" userId="67e2125d-ec8c-4323-9653-9824a2ad815f" providerId="ADAL" clId="{066B0731-8B54-CF43-9BDD-D2EEB9663FC5}" dt="2024-01-26T16:05:37.505" v="629"/>
          <ac:grpSpMkLst>
            <pc:docMk/>
            <pc:sldMk cId="2303502608" sldId="331"/>
            <ac:grpSpMk id="1066" creationId="{56D2C4F7-5986-5379-24DD-775B439ED3CF}"/>
          </ac:grpSpMkLst>
        </pc:grpChg>
        <pc:grpChg chg="mod">
          <ac:chgData name="Kokchun Giang" userId="67e2125d-ec8c-4323-9653-9824a2ad815f" providerId="ADAL" clId="{066B0731-8B54-CF43-9BDD-D2EEB9663FC5}" dt="2024-01-26T16:04:16.880" v="565"/>
          <ac:grpSpMkLst>
            <pc:docMk/>
            <pc:sldMk cId="2303502608" sldId="331"/>
            <ac:grpSpMk id="1067" creationId="{7F9D149D-88A3-1B7F-D825-0A813E19CA5B}"/>
          </ac:grpSpMkLst>
        </pc:grpChg>
        <pc:grpChg chg="del mod">
          <ac:chgData name="Kokchun Giang" userId="67e2125d-ec8c-4323-9653-9824a2ad815f" providerId="ADAL" clId="{066B0731-8B54-CF43-9BDD-D2EEB9663FC5}" dt="2024-01-26T16:05:38.444" v="631"/>
          <ac:grpSpMkLst>
            <pc:docMk/>
            <pc:sldMk cId="2303502608" sldId="331"/>
            <ac:grpSpMk id="1076" creationId="{8732F9F7-90F4-DC7A-02CF-98866A0664F2}"/>
          </ac:grpSpMkLst>
        </pc:grpChg>
        <pc:grpChg chg="mod">
          <ac:chgData name="Kokchun Giang" userId="67e2125d-ec8c-4323-9653-9824a2ad815f" providerId="ADAL" clId="{066B0731-8B54-CF43-9BDD-D2EEB9663FC5}" dt="2024-01-26T16:04:23.152" v="581"/>
          <ac:grpSpMkLst>
            <pc:docMk/>
            <pc:sldMk cId="2303502608" sldId="331"/>
            <ac:grpSpMk id="1077" creationId="{1C32FBAE-4887-4546-8038-1B0F5356CA55}"/>
          </ac:grpSpMkLst>
        </pc:grpChg>
        <pc:grpChg chg="mod">
          <ac:chgData name="Kokchun Giang" userId="67e2125d-ec8c-4323-9653-9824a2ad815f" providerId="ADAL" clId="{066B0731-8B54-CF43-9BDD-D2EEB9663FC5}" dt="2024-01-26T16:04:23.152" v="581"/>
          <ac:grpSpMkLst>
            <pc:docMk/>
            <pc:sldMk cId="2303502608" sldId="331"/>
            <ac:grpSpMk id="1078" creationId="{7E1EAE80-F62C-E8CC-8597-9D7D5C55EF66}"/>
          </ac:grpSpMkLst>
        </pc:grpChg>
        <pc:grpChg chg="mod">
          <ac:chgData name="Kokchun Giang" userId="67e2125d-ec8c-4323-9653-9824a2ad815f" providerId="ADAL" clId="{066B0731-8B54-CF43-9BDD-D2EEB9663FC5}" dt="2024-01-26T16:08:33.636" v="679" actId="164"/>
          <ac:grpSpMkLst>
            <pc:docMk/>
            <pc:sldMk cId="2303502608" sldId="331"/>
            <ac:grpSpMk id="1078" creationId="{910DD165-305A-37F5-0481-1633ED920AC8}"/>
          </ac:grpSpMkLst>
        </pc:grpChg>
        <pc:grpChg chg="mod">
          <ac:chgData name="Kokchun Giang" userId="67e2125d-ec8c-4323-9653-9824a2ad815f" providerId="ADAL" clId="{066B0731-8B54-CF43-9BDD-D2EEB9663FC5}" dt="2024-01-27T12:38:41.181" v="3014" actId="164"/>
          <ac:grpSpMkLst>
            <pc:docMk/>
            <pc:sldMk cId="2303502608" sldId="331"/>
            <ac:grpSpMk id="1081" creationId="{2FA6F45D-A480-931D-1701-A3C4D11DDDC1}"/>
          </ac:grpSpMkLst>
        </pc:grpChg>
        <pc:grpChg chg="mod">
          <ac:chgData name="Kokchun Giang" userId="67e2125d-ec8c-4323-9653-9824a2ad815f" providerId="ADAL" clId="{066B0731-8B54-CF43-9BDD-D2EEB9663FC5}" dt="2024-01-26T16:08:33.636" v="679" actId="164"/>
          <ac:grpSpMkLst>
            <pc:docMk/>
            <pc:sldMk cId="2303502608" sldId="331"/>
            <ac:grpSpMk id="1085" creationId="{1F5E7EAD-ECAB-15FE-2129-788FA64BB7AC}"/>
          </ac:grpSpMkLst>
        </pc:grpChg>
        <pc:grpChg chg="del mod">
          <ac:chgData name="Kokchun Giang" userId="67e2125d-ec8c-4323-9653-9824a2ad815f" providerId="ADAL" clId="{066B0731-8B54-CF43-9BDD-D2EEB9663FC5}" dt="2024-01-26T16:05:59.605" v="653"/>
          <ac:grpSpMkLst>
            <pc:docMk/>
            <pc:sldMk cId="2303502608" sldId="331"/>
            <ac:grpSpMk id="1095" creationId="{C2F92262-9E3D-B564-880E-780AF107DA69}"/>
          </ac:grpSpMkLst>
        </pc:grpChg>
        <pc:grpChg chg="mod">
          <ac:chgData name="Kokchun Giang" userId="67e2125d-ec8c-4323-9653-9824a2ad815f" providerId="ADAL" clId="{066B0731-8B54-CF43-9BDD-D2EEB9663FC5}" dt="2024-01-26T16:08:33.636" v="679" actId="164"/>
          <ac:grpSpMkLst>
            <pc:docMk/>
            <pc:sldMk cId="2303502608" sldId="331"/>
            <ac:grpSpMk id="1095" creationId="{E1C1E1C0-C662-027C-0834-AB0DA74833FE}"/>
          </ac:grpSpMkLst>
        </pc:grpChg>
        <pc:grpChg chg="mod">
          <ac:chgData name="Kokchun Giang" userId="67e2125d-ec8c-4323-9653-9824a2ad815f" providerId="ADAL" clId="{066B0731-8B54-CF43-9BDD-D2EEB9663FC5}" dt="2024-01-26T16:08:33.636" v="679" actId="164"/>
          <ac:grpSpMkLst>
            <pc:docMk/>
            <pc:sldMk cId="2303502608" sldId="331"/>
            <ac:grpSpMk id="1096" creationId="{0B8FFBC4-FCEB-2174-65C8-4D3B845DDF9C}"/>
          </ac:grpSpMkLst>
        </pc:grpChg>
        <pc:grpChg chg="mod">
          <ac:chgData name="Kokchun Giang" userId="67e2125d-ec8c-4323-9653-9824a2ad815f" providerId="ADAL" clId="{066B0731-8B54-CF43-9BDD-D2EEB9663FC5}" dt="2024-01-26T16:08:33.636" v="679" actId="164"/>
          <ac:grpSpMkLst>
            <pc:docMk/>
            <pc:sldMk cId="2303502608" sldId="331"/>
            <ac:grpSpMk id="1098" creationId="{AFACE4A0-F521-83C9-07FC-B68D0CDB910E}"/>
          </ac:grpSpMkLst>
        </pc:grpChg>
        <pc:grpChg chg="add mod">
          <ac:chgData name="Kokchun Giang" userId="67e2125d-ec8c-4323-9653-9824a2ad815f" providerId="ADAL" clId="{066B0731-8B54-CF43-9BDD-D2EEB9663FC5}" dt="2024-01-27T12:36:55.056" v="2999" actId="1076"/>
          <ac:grpSpMkLst>
            <pc:docMk/>
            <pc:sldMk cId="2303502608" sldId="331"/>
            <ac:grpSpMk id="1100" creationId="{F8643A90-BE65-FC5A-1D76-0DFEBE2A01C9}"/>
          </ac:grpSpMkLst>
        </pc:grpChg>
        <pc:grpChg chg="add mod">
          <ac:chgData name="Kokchun Giang" userId="67e2125d-ec8c-4323-9653-9824a2ad815f" providerId="ADAL" clId="{066B0731-8B54-CF43-9BDD-D2EEB9663FC5}" dt="2024-01-27T12:37:24.292" v="3006" actId="1076"/>
          <ac:grpSpMkLst>
            <pc:docMk/>
            <pc:sldMk cId="2303502608" sldId="331"/>
            <ac:grpSpMk id="1101" creationId="{C6366590-9ECB-CE03-DB9A-5173A848AE1B}"/>
          </ac:grpSpMkLst>
        </pc:grpChg>
        <pc:grpChg chg="add mod">
          <ac:chgData name="Kokchun Giang" userId="67e2125d-ec8c-4323-9653-9824a2ad815f" providerId="ADAL" clId="{066B0731-8B54-CF43-9BDD-D2EEB9663FC5}" dt="2024-01-27T12:37:18.521" v="3004" actId="164"/>
          <ac:grpSpMkLst>
            <pc:docMk/>
            <pc:sldMk cId="2303502608" sldId="331"/>
            <ac:grpSpMk id="1102" creationId="{9599DB9D-4B11-1E53-23CA-15175D86D257}"/>
          </ac:grpSpMkLst>
        </pc:grpChg>
        <pc:grpChg chg="add mod">
          <ac:chgData name="Kokchun Giang" userId="67e2125d-ec8c-4323-9653-9824a2ad815f" providerId="ADAL" clId="{066B0731-8B54-CF43-9BDD-D2EEB9663FC5}" dt="2024-01-27T12:37:56.165" v="3009" actId="164"/>
          <ac:grpSpMkLst>
            <pc:docMk/>
            <pc:sldMk cId="2303502608" sldId="331"/>
            <ac:grpSpMk id="1103" creationId="{5C9CE7D8-0449-444D-D375-8A285F7A32CE}"/>
          </ac:grpSpMkLst>
        </pc:grpChg>
        <pc:grpChg chg="add mod">
          <ac:chgData name="Kokchun Giang" userId="67e2125d-ec8c-4323-9653-9824a2ad815f" providerId="ADAL" clId="{066B0731-8B54-CF43-9BDD-D2EEB9663FC5}" dt="2024-01-27T12:38:10.684" v="3010" actId="164"/>
          <ac:grpSpMkLst>
            <pc:docMk/>
            <pc:sldMk cId="2303502608" sldId="331"/>
            <ac:grpSpMk id="1104" creationId="{A1E88C61-1C98-179D-EB68-72413D58ADCD}"/>
          </ac:grpSpMkLst>
        </pc:grpChg>
        <pc:grpChg chg="del mod">
          <ac:chgData name="Kokchun Giang" userId="67e2125d-ec8c-4323-9653-9824a2ad815f" providerId="ADAL" clId="{066B0731-8B54-CF43-9BDD-D2EEB9663FC5}" dt="2024-01-26T16:08:10.479" v="665"/>
          <ac:grpSpMkLst>
            <pc:docMk/>
            <pc:sldMk cId="2303502608" sldId="331"/>
            <ac:grpSpMk id="1105" creationId="{81952838-30BE-B01E-6DA3-E15284BB1FFA}"/>
          </ac:grpSpMkLst>
        </pc:grpChg>
        <pc:grpChg chg="add mod">
          <ac:chgData name="Kokchun Giang" userId="67e2125d-ec8c-4323-9653-9824a2ad815f" providerId="ADAL" clId="{066B0731-8B54-CF43-9BDD-D2EEB9663FC5}" dt="2024-01-27T12:38:17.229" v="3011" actId="164"/>
          <ac:grpSpMkLst>
            <pc:docMk/>
            <pc:sldMk cId="2303502608" sldId="331"/>
            <ac:grpSpMk id="1105" creationId="{C9EEDF6D-7CCE-18D3-E463-6D0C0D887C1C}"/>
          </ac:grpSpMkLst>
        </pc:grpChg>
        <pc:grpChg chg="add mod">
          <ac:chgData name="Kokchun Giang" userId="67e2125d-ec8c-4323-9653-9824a2ad815f" providerId="ADAL" clId="{066B0731-8B54-CF43-9BDD-D2EEB9663FC5}" dt="2024-01-27T12:38:50.143" v="3015" actId="164"/>
          <ac:grpSpMkLst>
            <pc:docMk/>
            <pc:sldMk cId="2303502608" sldId="331"/>
            <ac:grpSpMk id="1106" creationId="{C2058AA9-A4E3-FF2C-8C30-925847931B60}"/>
          </ac:grpSpMkLst>
        </pc:grpChg>
        <pc:grpChg chg="mod">
          <ac:chgData name="Kokchun Giang" userId="67e2125d-ec8c-4323-9653-9824a2ad815f" providerId="ADAL" clId="{066B0731-8B54-CF43-9BDD-D2EEB9663FC5}" dt="2024-01-27T12:38:50.143" v="3015" actId="164"/>
          <ac:grpSpMkLst>
            <pc:docMk/>
            <pc:sldMk cId="2303502608" sldId="331"/>
            <ac:grpSpMk id="1121" creationId="{2741C067-C2F9-5312-F05F-0CE10822040F}"/>
          </ac:grpSpMkLst>
        </pc:grpChg>
        <pc:grpChg chg="mod">
          <ac:chgData name="Kokchun Giang" userId="67e2125d-ec8c-4323-9653-9824a2ad815f" providerId="ADAL" clId="{066B0731-8B54-CF43-9BDD-D2EEB9663FC5}" dt="2024-01-27T12:38:50.143" v="3015" actId="164"/>
          <ac:grpSpMkLst>
            <pc:docMk/>
            <pc:sldMk cId="2303502608" sldId="331"/>
            <ac:grpSpMk id="1122" creationId="{49C5F951-1E9C-23CC-E6D6-C9684A1C3B5A}"/>
          </ac:grpSpMkLst>
        </pc:grpChg>
        <pc:grpChg chg="mod">
          <ac:chgData name="Kokchun Giang" userId="67e2125d-ec8c-4323-9653-9824a2ad815f" providerId="ADAL" clId="{066B0731-8B54-CF43-9BDD-D2EEB9663FC5}" dt="2024-01-27T12:38:50.143" v="3015" actId="164"/>
          <ac:grpSpMkLst>
            <pc:docMk/>
            <pc:sldMk cId="2303502608" sldId="331"/>
            <ac:grpSpMk id="1123" creationId="{F528A378-AD05-EA9A-6553-07C9629861C4}"/>
          </ac:grpSpMkLst>
        </pc:grpChg>
        <pc:grpChg chg="mod">
          <ac:chgData name="Kokchun Giang" userId="67e2125d-ec8c-4323-9653-9824a2ad815f" providerId="ADAL" clId="{066B0731-8B54-CF43-9BDD-D2EEB9663FC5}" dt="2024-01-27T12:38:50.143" v="3015" actId="164"/>
          <ac:grpSpMkLst>
            <pc:docMk/>
            <pc:sldMk cId="2303502608" sldId="331"/>
            <ac:grpSpMk id="1126" creationId="{77DC20BB-E074-9937-80D3-8201BCF978BF}"/>
          </ac:grpSpMkLst>
        </pc:grpChg>
        <pc:grpChg chg="add mod">
          <ac:chgData name="Kokchun Giang" userId="67e2125d-ec8c-4323-9653-9824a2ad815f" providerId="ADAL" clId="{066B0731-8B54-CF43-9BDD-D2EEB9663FC5}" dt="2024-01-27T12:38:23.668" v="3012" actId="164"/>
          <ac:grpSpMkLst>
            <pc:docMk/>
            <pc:sldMk cId="2303502608" sldId="331"/>
            <ac:grpSpMk id="1127" creationId="{E92F0AAF-B3B0-5324-9583-F87F9A3D4668}"/>
          </ac:grpSpMkLst>
        </pc:grpChg>
        <pc:grpChg chg="add mod">
          <ac:chgData name="Kokchun Giang" userId="67e2125d-ec8c-4323-9653-9824a2ad815f" providerId="ADAL" clId="{066B0731-8B54-CF43-9BDD-D2EEB9663FC5}" dt="2024-01-27T12:38:35.630" v="3013" actId="164"/>
          <ac:grpSpMkLst>
            <pc:docMk/>
            <pc:sldMk cId="2303502608" sldId="331"/>
            <ac:grpSpMk id="1128" creationId="{16BE158E-C137-27BF-E369-AF0E895B5094}"/>
          </ac:grpSpMkLst>
        </pc:grpChg>
        <pc:grpChg chg="mod">
          <ac:chgData name="Kokchun Giang" userId="67e2125d-ec8c-4323-9653-9824a2ad815f" providerId="ADAL" clId="{066B0731-8B54-CF43-9BDD-D2EEB9663FC5}" dt="2024-01-26T16:09:13.829" v="703"/>
          <ac:grpSpMkLst>
            <pc:docMk/>
            <pc:sldMk cId="2303502608" sldId="331"/>
            <ac:grpSpMk id="1129" creationId="{38C2D2EC-A76A-7006-D0A8-2835B4F67016}"/>
          </ac:grpSpMkLst>
        </pc:grpChg>
        <pc:grpChg chg="add mod">
          <ac:chgData name="Kokchun Giang" userId="67e2125d-ec8c-4323-9653-9824a2ad815f" providerId="ADAL" clId="{066B0731-8B54-CF43-9BDD-D2EEB9663FC5}" dt="2024-01-27T12:38:41.181" v="3014" actId="164"/>
          <ac:grpSpMkLst>
            <pc:docMk/>
            <pc:sldMk cId="2303502608" sldId="331"/>
            <ac:grpSpMk id="1129" creationId="{603BF126-3534-FF58-4528-4BA0244DC089}"/>
          </ac:grpSpMkLst>
        </pc:grpChg>
        <pc:grpChg chg="add mod">
          <ac:chgData name="Kokchun Giang" userId="67e2125d-ec8c-4323-9653-9824a2ad815f" providerId="ADAL" clId="{066B0731-8B54-CF43-9BDD-D2EEB9663FC5}" dt="2024-01-27T12:38:50.143" v="3015" actId="164"/>
          <ac:grpSpMkLst>
            <pc:docMk/>
            <pc:sldMk cId="2303502608" sldId="331"/>
            <ac:grpSpMk id="1132" creationId="{794D14E6-1296-4059-55FA-41E344E6F6E5}"/>
          </ac:grpSpMkLst>
        </pc:grpChg>
        <pc:grpChg chg="add mod">
          <ac:chgData name="Kokchun Giang" userId="67e2125d-ec8c-4323-9653-9824a2ad815f" providerId="ADAL" clId="{066B0731-8B54-CF43-9BDD-D2EEB9663FC5}" dt="2024-01-27T12:38:56.638" v="3016" actId="164"/>
          <ac:grpSpMkLst>
            <pc:docMk/>
            <pc:sldMk cId="2303502608" sldId="331"/>
            <ac:grpSpMk id="1133" creationId="{F1896635-5A8F-9E60-1FF7-F04AF6AFAB68}"/>
          </ac:grpSpMkLst>
        </pc:grpChg>
        <pc:grpChg chg="add mod">
          <ac:chgData name="Kokchun Giang" userId="67e2125d-ec8c-4323-9653-9824a2ad815f" providerId="ADAL" clId="{066B0731-8B54-CF43-9BDD-D2EEB9663FC5}" dt="2024-01-27T12:38:59.054" v="3017" actId="164"/>
          <ac:grpSpMkLst>
            <pc:docMk/>
            <pc:sldMk cId="2303502608" sldId="331"/>
            <ac:grpSpMk id="1134" creationId="{E57C8658-C0E7-491B-C3C3-F74CBC0426D6}"/>
          </ac:grpSpMkLst>
        </pc:grpChg>
        <pc:grpChg chg="mod">
          <ac:chgData name="Kokchun Giang" userId="67e2125d-ec8c-4323-9653-9824a2ad815f" providerId="ADAL" clId="{066B0731-8B54-CF43-9BDD-D2EEB9663FC5}" dt="2024-01-26T16:09:18.371" v="711"/>
          <ac:grpSpMkLst>
            <pc:docMk/>
            <pc:sldMk cId="2303502608" sldId="331"/>
            <ac:grpSpMk id="1134" creationId="{FFD6659E-F6D5-D664-4C28-54582B0312C2}"/>
          </ac:grpSpMkLst>
        </pc:grpChg>
        <pc:grpChg chg="mod">
          <ac:chgData name="Kokchun Giang" userId="67e2125d-ec8c-4323-9653-9824a2ad815f" providerId="ADAL" clId="{066B0731-8B54-CF43-9BDD-D2EEB9663FC5}" dt="2024-01-26T16:09:18.371" v="711"/>
          <ac:grpSpMkLst>
            <pc:docMk/>
            <pc:sldMk cId="2303502608" sldId="331"/>
            <ac:grpSpMk id="1135" creationId="{27D833A5-8AD5-B086-784E-75858CE9B84A}"/>
          </ac:grpSpMkLst>
        </pc:grpChg>
        <pc:grpChg chg="add mod">
          <ac:chgData name="Kokchun Giang" userId="67e2125d-ec8c-4323-9653-9824a2ad815f" providerId="ADAL" clId="{066B0731-8B54-CF43-9BDD-D2EEB9663FC5}" dt="2024-01-27T12:39:06.450" v="3018" actId="164"/>
          <ac:grpSpMkLst>
            <pc:docMk/>
            <pc:sldMk cId="2303502608" sldId="331"/>
            <ac:grpSpMk id="1135" creationId="{C251E22F-9652-8B47-47B9-74FBFF654EB6}"/>
          </ac:grpSpMkLst>
        </pc:grpChg>
        <pc:grpChg chg="add mod">
          <ac:chgData name="Kokchun Giang" userId="67e2125d-ec8c-4323-9653-9824a2ad815f" providerId="ADAL" clId="{066B0731-8B54-CF43-9BDD-D2EEB9663FC5}" dt="2024-01-27T12:39:10.735" v="3019" actId="164"/>
          <ac:grpSpMkLst>
            <pc:docMk/>
            <pc:sldMk cId="2303502608" sldId="331"/>
            <ac:grpSpMk id="1136" creationId="{3706CF23-5A30-3592-16B9-00191B9D8EC5}"/>
          </ac:grpSpMkLst>
        </pc:grpChg>
        <pc:grpChg chg="add mod">
          <ac:chgData name="Kokchun Giang" userId="67e2125d-ec8c-4323-9653-9824a2ad815f" providerId="ADAL" clId="{066B0731-8B54-CF43-9BDD-D2EEB9663FC5}" dt="2024-01-27T12:39:15.028" v="3020" actId="164"/>
          <ac:grpSpMkLst>
            <pc:docMk/>
            <pc:sldMk cId="2303502608" sldId="331"/>
            <ac:grpSpMk id="1137" creationId="{949BB6E4-31C9-1A67-2DF6-C4CE61C3A602}"/>
          </ac:grpSpMkLst>
        </pc:grpChg>
        <pc:grpChg chg="add mod">
          <ac:chgData name="Kokchun Giang" userId="67e2125d-ec8c-4323-9653-9824a2ad815f" providerId="ADAL" clId="{066B0731-8B54-CF43-9BDD-D2EEB9663FC5}" dt="2024-01-27T12:39:18.971" v="3021" actId="164"/>
          <ac:grpSpMkLst>
            <pc:docMk/>
            <pc:sldMk cId="2303502608" sldId="331"/>
            <ac:grpSpMk id="1140" creationId="{44B7E2B5-1A4E-40F9-FEF1-47B9C33D3464}"/>
          </ac:grpSpMkLst>
        </pc:grpChg>
        <pc:grpChg chg="del mod">
          <ac:chgData name="Kokchun Giang" userId="67e2125d-ec8c-4323-9653-9824a2ad815f" providerId="ADAL" clId="{066B0731-8B54-CF43-9BDD-D2EEB9663FC5}" dt="2024-01-26T16:09:23.187" v="721"/>
          <ac:grpSpMkLst>
            <pc:docMk/>
            <pc:sldMk cId="2303502608" sldId="331"/>
            <ac:grpSpMk id="1140" creationId="{B603A126-1549-32F0-7FE4-4C28A5A9ADF6}"/>
          </ac:grpSpMkLst>
        </pc:grpChg>
        <pc:grpChg chg="add mod">
          <ac:chgData name="Kokchun Giang" userId="67e2125d-ec8c-4323-9653-9824a2ad815f" providerId="ADAL" clId="{066B0731-8B54-CF43-9BDD-D2EEB9663FC5}" dt="2024-01-27T12:40:56.617" v="3026" actId="164"/>
          <ac:grpSpMkLst>
            <pc:docMk/>
            <pc:sldMk cId="2303502608" sldId="331"/>
            <ac:grpSpMk id="1142" creationId="{3076DBCD-FB93-F038-78C6-ACA7DFF62D28}"/>
          </ac:grpSpMkLst>
        </pc:grpChg>
        <pc:grpChg chg="del mod">
          <ac:chgData name="Kokchun Giang" userId="67e2125d-ec8c-4323-9653-9824a2ad815f" providerId="ADAL" clId="{066B0731-8B54-CF43-9BDD-D2EEB9663FC5}" dt="2024-01-26T16:09:26.106" v="725"/>
          <ac:grpSpMkLst>
            <pc:docMk/>
            <pc:sldMk cId="2303502608" sldId="331"/>
            <ac:grpSpMk id="1142" creationId="{B164DDD3-A1E0-CE71-4B1D-86C8CEE30B32}"/>
          </ac:grpSpMkLst>
        </pc:grpChg>
        <pc:grpChg chg="del mod">
          <ac:chgData name="Kokchun Giang" userId="67e2125d-ec8c-4323-9653-9824a2ad815f" providerId="ADAL" clId="{066B0731-8B54-CF43-9BDD-D2EEB9663FC5}" dt="2024-01-26T16:09:27.098" v="727"/>
          <ac:grpSpMkLst>
            <pc:docMk/>
            <pc:sldMk cId="2303502608" sldId="331"/>
            <ac:grpSpMk id="1146" creationId="{53B7279A-A90F-4C0B-D059-1497F34EF5F3}"/>
          </ac:grpSpMkLst>
        </pc:grpChg>
        <pc:grpChg chg="del mod">
          <ac:chgData name="Kokchun Giang" userId="67e2125d-ec8c-4323-9653-9824a2ad815f" providerId="ADAL" clId="{066B0731-8B54-CF43-9BDD-D2EEB9663FC5}" dt="2024-01-26T16:09:27.894" v="729"/>
          <ac:grpSpMkLst>
            <pc:docMk/>
            <pc:sldMk cId="2303502608" sldId="331"/>
            <ac:grpSpMk id="1148" creationId="{2B7FC05A-22C9-2B0A-0195-9BDAEFB2098C}"/>
          </ac:grpSpMkLst>
        </pc:grpChg>
        <pc:grpChg chg="mod">
          <ac:chgData name="Kokchun Giang" userId="67e2125d-ec8c-4323-9653-9824a2ad815f" providerId="ADAL" clId="{066B0731-8B54-CF43-9BDD-D2EEB9663FC5}" dt="2024-01-27T12:38:56.638" v="3016" actId="164"/>
          <ac:grpSpMkLst>
            <pc:docMk/>
            <pc:sldMk cId="2303502608" sldId="331"/>
            <ac:grpSpMk id="1150" creationId="{3EF258F0-DFE2-3E73-0207-35ED785F7AE5}"/>
          </ac:grpSpMkLst>
        </pc:grpChg>
        <pc:grpChg chg="mod">
          <ac:chgData name="Kokchun Giang" userId="67e2125d-ec8c-4323-9653-9824a2ad815f" providerId="ADAL" clId="{066B0731-8B54-CF43-9BDD-D2EEB9663FC5}" dt="2024-01-27T12:38:59.054" v="3017" actId="164"/>
          <ac:grpSpMkLst>
            <pc:docMk/>
            <pc:sldMk cId="2303502608" sldId="331"/>
            <ac:grpSpMk id="1157" creationId="{D764A59D-5A4D-6124-8EC1-C6E680A9EC4E}"/>
          </ac:grpSpMkLst>
        </pc:grpChg>
        <pc:grpChg chg="mod">
          <ac:chgData name="Kokchun Giang" userId="67e2125d-ec8c-4323-9653-9824a2ad815f" providerId="ADAL" clId="{066B0731-8B54-CF43-9BDD-D2EEB9663FC5}" dt="2024-01-27T12:38:59.054" v="3017" actId="164"/>
          <ac:grpSpMkLst>
            <pc:docMk/>
            <pc:sldMk cId="2303502608" sldId="331"/>
            <ac:grpSpMk id="1158" creationId="{BC8D5A1C-89AD-2EF2-97F1-2BCDFE90B9F6}"/>
          </ac:grpSpMkLst>
        </pc:grpChg>
        <pc:grpChg chg="del mod">
          <ac:chgData name="Kokchun Giang" userId="67e2125d-ec8c-4323-9653-9824a2ad815f" providerId="ADAL" clId="{066B0731-8B54-CF43-9BDD-D2EEB9663FC5}" dt="2024-01-26T16:09:37.485" v="743"/>
          <ac:grpSpMkLst>
            <pc:docMk/>
            <pc:sldMk cId="2303502608" sldId="331"/>
            <ac:grpSpMk id="1162" creationId="{11ED434D-8C78-ACB2-519A-D70B1E82D5DC}"/>
          </ac:grpSpMkLst>
        </pc:grpChg>
        <pc:grpChg chg="del mod">
          <ac:chgData name="Kokchun Giang" userId="67e2125d-ec8c-4323-9653-9824a2ad815f" providerId="ADAL" clId="{066B0731-8B54-CF43-9BDD-D2EEB9663FC5}" dt="2024-01-26T16:09:39.271" v="745"/>
          <ac:grpSpMkLst>
            <pc:docMk/>
            <pc:sldMk cId="2303502608" sldId="331"/>
            <ac:grpSpMk id="1165" creationId="{ADE740AA-4A7A-5A88-ABAC-AA925DC4ECF2}"/>
          </ac:grpSpMkLst>
        </pc:grpChg>
        <pc:grpChg chg="del mod">
          <ac:chgData name="Kokchun Giang" userId="67e2125d-ec8c-4323-9653-9824a2ad815f" providerId="ADAL" clId="{066B0731-8B54-CF43-9BDD-D2EEB9663FC5}" dt="2024-01-26T16:09:42.504" v="750"/>
          <ac:grpSpMkLst>
            <pc:docMk/>
            <pc:sldMk cId="2303502608" sldId="331"/>
            <ac:grpSpMk id="1167" creationId="{27CAD014-5A96-6D61-D133-B1C861714BFA}"/>
          </ac:grpSpMkLst>
        </pc:grpChg>
        <pc:grpChg chg="mod">
          <ac:chgData name="Kokchun Giang" userId="67e2125d-ec8c-4323-9653-9824a2ad815f" providerId="ADAL" clId="{066B0731-8B54-CF43-9BDD-D2EEB9663FC5}" dt="2024-01-26T16:09:42.504" v="750"/>
          <ac:grpSpMkLst>
            <pc:docMk/>
            <pc:sldMk cId="2303502608" sldId="331"/>
            <ac:grpSpMk id="1172" creationId="{7119CECA-1215-3521-D321-E0E7A7DB5ECB}"/>
          </ac:grpSpMkLst>
        </pc:grpChg>
        <pc:grpChg chg="mod">
          <ac:chgData name="Kokchun Giang" userId="67e2125d-ec8c-4323-9653-9824a2ad815f" providerId="ADAL" clId="{066B0731-8B54-CF43-9BDD-D2EEB9663FC5}" dt="2024-01-27T12:39:06.450" v="3018" actId="164"/>
          <ac:grpSpMkLst>
            <pc:docMk/>
            <pc:sldMk cId="2303502608" sldId="331"/>
            <ac:grpSpMk id="1182" creationId="{24019571-0C37-FEB7-CCDF-CA94F6AED26B}"/>
          </ac:grpSpMkLst>
        </pc:grpChg>
        <pc:grpChg chg="mod">
          <ac:chgData name="Kokchun Giang" userId="67e2125d-ec8c-4323-9653-9824a2ad815f" providerId="ADAL" clId="{066B0731-8B54-CF43-9BDD-D2EEB9663FC5}" dt="2024-01-27T12:39:06.450" v="3018" actId="164"/>
          <ac:grpSpMkLst>
            <pc:docMk/>
            <pc:sldMk cId="2303502608" sldId="331"/>
            <ac:grpSpMk id="1183" creationId="{0507065D-1192-E2B1-F207-45749ADCFF40}"/>
          </ac:grpSpMkLst>
        </pc:grpChg>
        <pc:grpChg chg="del mod">
          <ac:chgData name="Kokchun Giang" userId="67e2125d-ec8c-4323-9653-9824a2ad815f" providerId="ADAL" clId="{066B0731-8B54-CF43-9BDD-D2EEB9663FC5}" dt="2024-01-26T16:09:59.387" v="773"/>
          <ac:grpSpMkLst>
            <pc:docMk/>
            <pc:sldMk cId="2303502608" sldId="331"/>
            <ac:grpSpMk id="1188" creationId="{C6EB2CB0-5DBD-75D6-4661-C9EA644E18A0}"/>
          </ac:grpSpMkLst>
        </pc:grpChg>
        <pc:grpChg chg="del mod">
          <ac:chgData name="Kokchun Giang" userId="67e2125d-ec8c-4323-9653-9824a2ad815f" providerId="ADAL" clId="{066B0731-8B54-CF43-9BDD-D2EEB9663FC5}" dt="2024-01-26T16:11:39.963" v="839"/>
          <ac:grpSpMkLst>
            <pc:docMk/>
            <pc:sldMk cId="2303502608" sldId="331"/>
            <ac:grpSpMk id="1189" creationId="{5C91EDB3-7960-3E52-7DEA-F023BE04DBA6}"/>
          </ac:grpSpMkLst>
        </pc:grpChg>
        <pc:grpChg chg="del mod">
          <ac:chgData name="Kokchun Giang" userId="67e2125d-ec8c-4323-9653-9824a2ad815f" providerId="ADAL" clId="{066B0731-8B54-CF43-9BDD-D2EEB9663FC5}" dt="2024-01-26T16:10:02.326" v="779"/>
          <ac:grpSpMkLst>
            <pc:docMk/>
            <pc:sldMk cId="2303502608" sldId="331"/>
            <ac:grpSpMk id="1197" creationId="{B86A8E79-D0A4-E9EF-A1AF-C776A8F1E61C}"/>
          </ac:grpSpMkLst>
        </pc:grpChg>
        <pc:grpChg chg="mod">
          <ac:chgData name="Kokchun Giang" userId="67e2125d-ec8c-4323-9653-9824a2ad815f" providerId="ADAL" clId="{066B0731-8B54-CF43-9BDD-D2EEB9663FC5}" dt="2024-01-27T12:39:10.735" v="3019" actId="164"/>
          <ac:grpSpMkLst>
            <pc:docMk/>
            <pc:sldMk cId="2303502608" sldId="331"/>
            <ac:grpSpMk id="1203" creationId="{A05F665E-419F-48A4-9713-7DF0E7B21C29}"/>
          </ac:grpSpMkLst>
        </pc:grpChg>
        <pc:grpChg chg="del mod">
          <ac:chgData name="Kokchun Giang" userId="67e2125d-ec8c-4323-9653-9824a2ad815f" providerId="ADAL" clId="{066B0731-8B54-CF43-9BDD-D2EEB9663FC5}" dt="2024-01-26T16:28:36.298" v="1470"/>
          <ac:grpSpMkLst>
            <pc:docMk/>
            <pc:sldMk cId="2303502608" sldId="331"/>
            <ac:grpSpMk id="1204" creationId="{95F268D8-CA0F-8446-63ED-124BE4931342}"/>
          </ac:grpSpMkLst>
        </pc:grpChg>
        <pc:grpChg chg="del mod">
          <ac:chgData name="Kokchun Giang" userId="67e2125d-ec8c-4323-9653-9824a2ad815f" providerId="ADAL" clId="{066B0731-8B54-CF43-9BDD-D2EEB9663FC5}" dt="2024-01-26T16:10:18.603" v="788"/>
          <ac:grpSpMkLst>
            <pc:docMk/>
            <pc:sldMk cId="2303502608" sldId="331"/>
            <ac:grpSpMk id="1207" creationId="{BD3F6927-37C3-2E65-041B-53EB25A083DD}"/>
          </ac:grpSpMkLst>
        </pc:grpChg>
        <pc:grpChg chg="del mod">
          <ac:chgData name="Kokchun Giang" userId="67e2125d-ec8c-4323-9653-9824a2ad815f" providerId="ADAL" clId="{066B0731-8B54-CF43-9BDD-D2EEB9663FC5}" dt="2024-01-26T16:10:22.836" v="795"/>
          <ac:grpSpMkLst>
            <pc:docMk/>
            <pc:sldMk cId="2303502608" sldId="331"/>
            <ac:grpSpMk id="1213" creationId="{FA837DE7-79B2-5234-2832-8808F414AFCE}"/>
          </ac:grpSpMkLst>
        </pc:grpChg>
        <pc:grpChg chg="mod">
          <ac:chgData name="Kokchun Giang" userId="67e2125d-ec8c-4323-9653-9824a2ad815f" providerId="ADAL" clId="{066B0731-8B54-CF43-9BDD-D2EEB9663FC5}" dt="2024-01-27T12:39:10.735" v="3019" actId="164"/>
          <ac:grpSpMkLst>
            <pc:docMk/>
            <pc:sldMk cId="2303502608" sldId="331"/>
            <ac:grpSpMk id="1214" creationId="{85BE906B-5AB3-CA7D-B164-A9960579E145}"/>
          </ac:grpSpMkLst>
        </pc:grpChg>
        <pc:grpChg chg="mod">
          <ac:chgData name="Kokchun Giang" userId="67e2125d-ec8c-4323-9653-9824a2ad815f" providerId="ADAL" clId="{066B0731-8B54-CF43-9BDD-D2EEB9663FC5}" dt="2024-01-27T12:39:10.735" v="3019" actId="164"/>
          <ac:grpSpMkLst>
            <pc:docMk/>
            <pc:sldMk cId="2303502608" sldId="331"/>
            <ac:grpSpMk id="1221" creationId="{5498CB9A-2048-549A-C889-61DE00499092}"/>
          </ac:grpSpMkLst>
        </pc:grpChg>
        <pc:grpChg chg="mod">
          <ac:chgData name="Kokchun Giang" userId="67e2125d-ec8c-4323-9653-9824a2ad815f" providerId="ADAL" clId="{066B0731-8B54-CF43-9BDD-D2EEB9663FC5}" dt="2024-01-27T12:39:10.735" v="3019" actId="164"/>
          <ac:grpSpMkLst>
            <pc:docMk/>
            <pc:sldMk cId="2303502608" sldId="331"/>
            <ac:grpSpMk id="1222" creationId="{EF42560E-BC22-55BC-1268-3E3D15789C0D}"/>
          </ac:grpSpMkLst>
        </pc:grpChg>
        <pc:grpChg chg="mod">
          <ac:chgData name="Kokchun Giang" userId="67e2125d-ec8c-4323-9653-9824a2ad815f" providerId="ADAL" clId="{066B0731-8B54-CF43-9BDD-D2EEB9663FC5}" dt="2024-01-27T12:39:15.028" v="3020" actId="164"/>
          <ac:grpSpMkLst>
            <pc:docMk/>
            <pc:sldMk cId="2303502608" sldId="331"/>
            <ac:grpSpMk id="1225" creationId="{D13795E8-ECCC-73E1-D8A5-C582B7B03B19}"/>
          </ac:grpSpMkLst>
        </pc:grpChg>
        <pc:grpChg chg="del mod">
          <ac:chgData name="Kokchun Giang" userId="67e2125d-ec8c-4323-9653-9824a2ad815f" providerId="ADAL" clId="{066B0731-8B54-CF43-9BDD-D2EEB9663FC5}" dt="2024-01-26T16:10:33.116" v="808"/>
          <ac:grpSpMkLst>
            <pc:docMk/>
            <pc:sldMk cId="2303502608" sldId="331"/>
            <ac:grpSpMk id="1228" creationId="{3EED1C21-E96C-63EC-39CA-13899EA8F54C}"/>
          </ac:grpSpMkLst>
        </pc:grpChg>
        <pc:grpChg chg="del mod">
          <ac:chgData name="Kokchun Giang" userId="67e2125d-ec8c-4323-9653-9824a2ad815f" providerId="ADAL" clId="{066B0731-8B54-CF43-9BDD-D2EEB9663FC5}" dt="2024-01-26T16:10:33.116" v="808"/>
          <ac:grpSpMkLst>
            <pc:docMk/>
            <pc:sldMk cId="2303502608" sldId="331"/>
            <ac:grpSpMk id="1233" creationId="{99942D5C-1B02-0CA9-A3F1-605046E85259}"/>
          </ac:grpSpMkLst>
        </pc:grpChg>
        <pc:grpChg chg="mod">
          <ac:chgData name="Kokchun Giang" userId="67e2125d-ec8c-4323-9653-9824a2ad815f" providerId="ADAL" clId="{066B0731-8B54-CF43-9BDD-D2EEB9663FC5}" dt="2024-01-27T12:39:15.028" v="3020" actId="164"/>
          <ac:grpSpMkLst>
            <pc:docMk/>
            <pc:sldMk cId="2303502608" sldId="331"/>
            <ac:grpSpMk id="1235" creationId="{588C46ED-EF4B-EB57-D74D-DBF329410E6B}"/>
          </ac:grpSpMkLst>
        </pc:grpChg>
        <pc:grpChg chg="mod">
          <ac:chgData name="Kokchun Giang" userId="67e2125d-ec8c-4323-9653-9824a2ad815f" providerId="ADAL" clId="{066B0731-8B54-CF43-9BDD-D2EEB9663FC5}" dt="2024-01-27T12:39:15.028" v="3020" actId="164"/>
          <ac:grpSpMkLst>
            <pc:docMk/>
            <pc:sldMk cId="2303502608" sldId="331"/>
            <ac:grpSpMk id="1243" creationId="{54526C2E-BD06-2A6B-98FC-3401C32F1405}"/>
          </ac:grpSpMkLst>
        </pc:grpChg>
        <pc:grpChg chg="mod">
          <ac:chgData name="Kokchun Giang" userId="67e2125d-ec8c-4323-9653-9824a2ad815f" providerId="ADAL" clId="{066B0731-8B54-CF43-9BDD-D2EEB9663FC5}" dt="2024-01-27T12:39:15.028" v="3020" actId="164"/>
          <ac:grpSpMkLst>
            <pc:docMk/>
            <pc:sldMk cId="2303502608" sldId="331"/>
            <ac:grpSpMk id="1244" creationId="{D22BBB10-47B1-74EE-8132-6AB4EE113285}"/>
          </ac:grpSpMkLst>
        </pc:grpChg>
        <pc:grpChg chg="mod">
          <ac:chgData name="Kokchun Giang" userId="67e2125d-ec8c-4323-9653-9824a2ad815f" providerId="ADAL" clId="{066B0731-8B54-CF43-9BDD-D2EEB9663FC5}" dt="2024-01-27T12:39:15.028" v="3020" actId="164"/>
          <ac:grpSpMkLst>
            <pc:docMk/>
            <pc:sldMk cId="2303502608" sldId="331"/>
            <ac:grpSpMk id="1245" creationId="{D0AF970E-8805-06DA-33BC-C937FABE1707}"/>
          </ac:grpSpMkLst>
        </pc:grpChg>
        <pc:grpChg chg="mod">
          <ac:chgData name="Kokchun Giang" userId="67e2125d-ec8c-4323-9653-9824a2ad815f" providerId="ADAL" clId="{066B0731-8B54-CF43-9BDD-D2EEB9663FC5}" dt="2024-01-26T16:10:47.096" v="825"/>
          <ac:grpSpMkLst>
            <pc:docMk/>
            <pc:sldMk cId="2303502608" sldId="331"/>
            <ac:grpSpMk id="1252" creationId="{E1D030ED-910B-47AA-C94C-6A3644083B01}"/>
          </ac:grpSpMkLst>
        </pc:grpChg>
        <pc:grpChg chg="mod">
          <ac:chgData name="Kokchun Giang" userId="67e2125d-ec8c-4323-9653-9824a2ad815f" providerId="ADAL" clId="{066B0731-8B54-CF43-9BDD-D2EEB9663FC5}" dt="2024-01-27T12:39:18.971" v="3021" actId="164"/>
          <ac:grpSpMkLst>
            <pc:docMk/>
            <pc:sldMk cId="2303502608" sldId="331"/>
            <ac:grpSpMk id="1256" creationId="{4211E5FF-C9A9-1C80-F3C6-D9E7D09339C5}"/>
          </ac:grpSpMkLst>
        </pc:grpChg>
        <pc:grpChg chg="del mod">
          <ac:chgData name="Kokchun Giang" userId="67e2125d-ec8c-4323-9653-9824a2ad815f" providerId="ADAL" clId="{066B0731-8B54-CF43-9BDD-D2EEB9663FC5}" dt="2024-01-26T16:12:04.940" v="859"/>
          <ac:grpSpMkLst>
            <pc:docMk/>
            <pc:sldMk cId="2303502608" sldId="331"/>
            <ac:grpSpMk id="1263" creationId="{F3F4657C-C438-9AC9-D339-F4D72EAB9785}"/>
          </ac:grpSpMkLst>
        </pc:grpChg>
        <pc:grpChg chg="mod">
          <ac:chgData name="Kokchun Giang" userId="67e2125d-ec8c-4323-9653-9824a2ad815f" providerId="ADAL" clId="{066B0731-8B54-CF43-9BDD-D2EEB9663FC5}" dt="2024-01-27T12:39:18.971" v="3021" actId="164"/>
          <ac:grpSpMkLst>
            <pc:docMk/>
            <pc:sldMk cId="2303502608" sldId="331"/>
            <ac:grpSpMk id="1266" creationId="{C3203384-D7F0-8F3D-A591-D1F2C604E90F}"/>
          </ac:grpSpMkLst>
        </pc:grpChg>
        <pc:grpChg chg="mod">
          <ac:chgData name="Kokchun Giang" userId="67e2125d-ec8c-4323-9653-9824a2ad815f" providerId="ADAL" clId="{066B0731-8B54-CF43-9BDD-D2EEB9663FC5}" dt="2024-01-27T12:39:18.971" v="3021" actId="164"/>
          <ac:grpSpMkLst>
            <pc:docMk/>
            <pc:sldMk cId="2303502608" sldId="331"/>
            <ac:grpSpMk id="1278" creationId="{0B6A2500-EA00-057F-665F-0B676766E8E5}"/>
          </ac:grpSpMkLst>
        </pc:grpChg>
        <pc:grpChg chg="mod">
          <ac:chgData name="Kokchun Giang" userId="67e2125d-ec8c-4323-9653-9824a2ad815f" providerId="ADAL" clId="{066B0731-8B54-CF43-9BDD-D2EEB9663FC5}" dt="2024-01-27T12:39:18.971" v="3021" actId="164"/>
          <ac:grpSpMkLst>
            <pc:docMk/>
            <pc:sldMk cId="2303502608" sldId="331"/>
            <ac:grpSpMk id="1279" creationId="{DE5D2494-03FF-ECC0-DF30-D6987E14A534}"/>
          </ac:grpSpMkLst>
        </pc:grpChg>
        <pc:grpChg chg="mod">
          <ac:chgData name="Kokchun Giang" userId="67e2125d-ec8c-4323-9653-9824a2ad815f" providerId="ADAL" clId="{066B0731-8B54-CF43-9BDD-D2EEB9663FC5}" dt="2024-01-27T12:39:18.971" v="3021" actId="164"/>
          <ac:grpSpMkLst>
            <pc:docMk/>
            <pc:sldMk cId="2303502608" sldId="331"/>
            <ac:grpSpMk id="1280" creationId="{70208484-AC54-7F27-ABFA-4141AEBDA534}"/>
          </ac:grpSpMkLst>
        </pc:grpChg>
        <pc:grpChg chg="mod">
          <ac:chgData name="Kokchun Giang" userId="67e2125d-ec8c-4323-9653-9824a2ad815f" providerId="ADAL" clId="{066B0731-8B54-CF43-9BDD-D2EEB9663FC5}" dt="2024-01-27T12:39:18.971" v="3021" actId="164"/>
          <ac:grpSpMkLst>
            <pc:docMk/>
            <pc:sldMk cId="2303502608" sldId="331"/>
            <ac:grpSpMk id="1285" creationId="{A7B4A7DA-595B-A6E5-7A25-B1420D6766EB}"/>
          </ac:grpSpMkLst>
        </pc:grpChg>
        <pc:grpChg chg="mod">
          <ac:chgData name="Kokchun Giang" userId="67e2125d-ec8c-4323-9653-9824a2ad815f" providerId="ADAL" clId="{066B0731-8B54-CF43-9BDD-D2EEB9663FC5}" dt="2024-01-27T12:39:10.735" v="3019" actId="164"/>
          <ac:grpSpMkLst>
            <pc:docMk/>
            <pc:sldMk cId="2303502608" sldId="331"/>
            <ac:grpSpMk id="1288" creationId="{64B50B21-900D-1B19-3E73-72084F356C2A}"/>
          </ac:grpSpMkLst>
        </pc:grpChg>
        <pc:inkChg chg="add mod">
          <ac:chgData name="Kokchun Giang" userId="67e2125d-ec8c-4323-9653-9824a2ad815f" providerId="ADAL" clId="{066B0731-8B54-CF43-9BDD-D2EEB9663FC5}" dt="2024-01-26T15:57:13.217" v="282"/>
          <ac:inkMkLst>
            <pc:docMk/>
            <pc:sldMk cId="2303502608" sldId="331"/>
            <ac:inkMk id="3" creationId="{6620F615-6FAD-F0DB-6575-8D323EA2E32E}"/>
          </ac:inkMkLst>
        </pc:inkChg>
        <pc:inkChg chg="add mod">
          <ac:chgData name="Kokchun Giang" userId="67e2125d-ec8c-4323-9653-9824a2ad815f" providerId="ADAL" clId="{066B0731-8B54-CF43-9BDD-D2EEB9663FC5}" dt="2024-01-26T15:57:13.217" v="282"/>
          <ac:inkMkLst>
            <pc:docMk/>
            <pc:sldMk cId="2303502608" sldId="331"/>
            <ac:inkMk id="4" creationId="{7E349957-B508-B87A-D6B2-FBA55D6E57DD}"/>
          </ac:inkMkLst>
        </pc:inkChg>
        <pc:inkChg chg="add mod">
          <ac:chgData name="Kokchun Giang" userId="67e2125d-ec8c-4323-9653-9824a2ad815f" providerId="ADAL" clId="{066B0731-8B54-CF43-9BDD-D2EEB9663FC5}" dt="2024-01-26T15:57:13.217" v="282"/>
          <ac:inkMkLst>
            <pc:docMk/>
            <pc:sldMk cId="2303502608" sldId="331"/>
            <ac:inkMk id="5" creationId="{175783D9-138B-83B1-EF68-3F01DA8A4033}"/>
          </ac:inkMkLst>
        </pc:inkChg>
        <pc:inkChg chg="add mod">
          <ac:chgData name="Kokchun Giang" userId="67e2125d-ec8c-4323-9653-9824a2ad815f" providerId="ADAL" clId="{066B0731-8B54-CF43-9BDD-D2EEB9663FC5}" dt="2024-01-26T15:57:13.217" v="282"/>
          <ac:inkMkLst>
            <pc:docMk/>
            <pc:sldMk cId="2303502608" sldId="331"/>
            <ac:inkMk id="6" creationId="{BE8FF4DD-BB6A-3FEF-FCC7-23E806BBB163}"/>
          </ac:inkMkLst>
        </pc:inkChg>
        <pc:inkChg chg="add mod">
          <ac:chgData name="Kokchun Giang" userId="67e2125d-ec8c-4323-9653-9824a2ad815f" providerId="ADAL" clId="{066B0731-8B54-CF43-9BDD-D2EEB9663FC5}" dt="2024-01-26T15:57:13.217" v="282"/>
          <ac:inkMkLst>
            <pc:docMk/>
            <pc:sldMk cId="2303502608" sldId="331"/>
            <ac:inkMk id="7" creationId="{36BF1C86-7A8D-2837-F8D5-B22F2B73062D}"/>
          </ac:inkMkLst>
        </pc:inkChg>
        <pc:inkChg chg="add mod">
          <ac:chgData name="Kokchun Giang" userId="67e2125d-ec8c-4323-9653-9824a2ad815f" providerId="ADAL" clId="{066B0731-8B54-CF43-9BDD-D2EEB9663FC5}" dt="2024-01-26T15:57:45.057" v="294"/>
          <ac:inkMkLst>
            <pc:docMk/>
            <pc:sldMk cId="2303502608" sldId="331"/>
            <ac:inkMk id="9" creationId="{F4CCCCB0-4994-A545-2F7E-6A5744FA91C6}"/>
          </ac:inkMkLst>
        </pc:inkChg>
        <pc:inkChg chg="add mod">
          <ac:chgData name="Kokchun Giang" userId="67e2125d-ec8c-4323-9653-9824a2ad815f" providerId="ADAL" clId="{066B0731-8B54-CF43-9BDD-D2EEB9663FC5}" dt="2024-01-26T15:57:45.057" v="294"/>
          <ac:inkMkLst>
            <pc:docMk/>
            <pc:sldMk cId="2303502608" sldId="331"/>
            <ac:inkMk id="10" creationId="{E61797CB-2560-B6C2-9D32-0035FFEF7E48}"/>
          </ac:inkMkLst>
        </pc:inkChg>
        <pc:inkChg chg="add mod">
          <ac:chgData name="Kokchun Giang" userId="67e2125d-ec8c-4323-9653-9824a2ad815f" providerId="ADAL" clId="{066B0731-8B54-CF43-9BDD-D2EEB9663FC5}" dt="2024-01-26T15:57:45.057" v="294"/>
          <ac:inkMkLst>
            <pc:docMk/>
            <pc:sldMk cId="2303502608" sldId="331"/>
            <ac:inkMk id="11" creationId="{DC1F14D1-2E27-4A8A-22C8-CE1D6B71E45A}"/>
          </ac:inkMkLst>
        </pc:inkChg>
        <pc:inkChg chg="add mod">
          <ac:chgData name="Kokchun Giang" userId="67e2125d-ec8c-4323-9653-9824a2ad815f" providerId="ADAL" clId="{066B0731-8B54-CF43-9BDD-D2EEB9663FC5}" dt="2024-01-26T15:57:45.057" v="294"/>
          <ac:inkMkLst>
            <pc:docMk/>
            <pc:sldMk cId="2303502608" sldId="331"/>
            <ac:inkMk id="12" creationId="{ABC8BF30-0EF7-9012-709C-53DFA71F147C}"/>
          </ac:inkMkLst>
        </pc:inkChg>
        <pc:inkChg chg="add mod">
          <ac:chgData name="Kokchun Giang" userId="67e2125d-ec8c-4323-9653-9824a2ad815f" providerId="ADAL" clId="{066B0731-8B54-CF43-9BDD-D2EEB9663FC5}" dt="2024-01-26T15:57:45.057" v="294"/>
          <ac:inkMkLst>
            <pc:docMk/>
            <pc:sldMk cId="2303502608" sldId="331"/>
            <ac:inkMk id="13" creationId="{E264C36D-DE62-7EAF-2043-D09FCE97922E}"/>
          </ac:inkMkLst>
        </pc:inkChg>
        <pc:inkChg chg="add mod">
          <ac:chgData name="Kokchun Giang" userId="67e2125d-ec8c-4323-9653-9824a2ad815f" providerId="ADAL" clId="{066B0731-8B54-CF43-9BDD-D2EEB9663FC5}" dt="2024-01-26T15:57:45.057" v="294"/>
          <ac:inkMkLst>
            <pc:docMk/>
            <pc:sldMk cId="2303502608" sldId="331"/>
            <ac:inkMk id="14" creationId="{121C5AA7-594A-7ED2-8BDE-B0DEA3BD5B61}"/>
          </ac:inkMkLst>
        </pc:inkChg>
        <pc:inkChg chg="add mod">
          <ac:chgData name="Kokchun Giang" userId="67e2125d-ec8c-4323-9653-9824a2ad815f" providerId="ADAL" clId="{066B0731-8B54-CF43-9BDD-D2EEB9663FC5}" dt="2024-01-26T15:57:45.057" v="294"/>
          <ac:inkMkLst>
            <pc:docMk/>
            <pc:sldMk cId="2303502608" sldId="331"/>
            <ac:inkMk id="15" creationId="{99DD24F7-2B64-5730-C976-9CA0CE1FD4D2}"/>
          </ac:inkMkLst>
        </pc:inkChg>
        <pc:inkChg chg="add mod">
          <ac:chgData name="Kokchun Giang" userId="67e2125d-ec8c-4323-9653-9824a2ad815f" providerId="ADAL" clId="{066B0731-8B54-CF43-9BDD-D2EEB9663FC5}" dt="2024-01-26T15:57:45.057" v="294"/>
          <ac:inkMkLst>
            <pc:docMk/>
            <pc:sldMk cId="2303502608" sldId="331"/>
            <ac:inkMk id="16" creationId="{5E2E3A24-2D41-7989-2C1E-CEE3CE702261}"/>
          </ac:inkMkLst>
        </pc:inkChg>
        <pc:inkChg chg="add mod">
          <ac:chgData name="Kokchun Giang" userId="67e2125d-ec8c-4323-9653-9824a2ad815f" providerId="ADAL" clId="{066B0731-8B54-CF43-9BDD-D2EEB9663FC5}" dt="2024-01-26T15:57:45.057" v="294"/>
          <ac:inkMkLst>
            <pc:docMk/>
            <pc:sldMk cId="2303502608" sldId="331"/>
            <ac:inkMk id="17" creationId="{8EBDF525-776A-DD16-1E26-60899DDB3703}"/>
          </ac:inkMkLst>
        </pc:inkChg>
        <pc:inkChg chg="add mod">
          <ac:chgData name="Kokchun Giang" userId="67e2125d-ec8c-4323-9653-9824a2ad815f" providerId="ADAL" clId="{066B0731-8B54-CF43-9BDD-D2EEB9663FC5}" dt="2024-01-26T15:57:45.057" v="294"/>
          <ac:inkMkLst>
            <pc:docMk/>
            <pc:sldMk cId="2303502608" sldId="331"/>
            <ac:inkMk id="18" creationId="{C0997EE2-50C0-3565-1150-82780F2D6369}"/>
          </ac:inkMkLst>
        </pc:inkChg>
        <pc:inkChg chg="add mod">
          <ac:chgData name="Kokchun Giang" userId="67e2125d-ec8c-4323-9653-9824a2ad815f" providerId="ADAL" clId="{066B0731-8B54-CF43-9BDD-D2EEB9663FC5}" dt="2024-01-26T15:57:45.057" v="294"/>
          <ac:inkMkLst>
            <pc:docMk/>
            <pc:sldMk cId="2303502608" sldId="331"/>
            <ac:inkMk id="19" creationId="{4C5EC8A9-3B52-51E4-0006-6345940C58DF}"/>
          </ac:inkMkLst>
        </pc:inkChg>
        <pc:inkChg chg="add mod">
          <ac:chgData name="Kokchun Giang" userId="67e2125d-ec8c-4323-9653-9824a2ad815f" providerId="ADAL" clId="{066B0731-8B54-CF43-9BDD-D2EEB9663FC5}" dt="2024-01-26T15:57:47.553" v="299"/>
          <ac:inkMkLst>
            <pc:docMk/>
            <pc:sldMk cId="2303502608" sldId="331"/>
            <ac:inkMk id="21" creationId="{76E5A8DB-76E4-7AAA-1002-F77A5106F118}"/>
          </ac:inkMkLst>
        </pc:inkChg>
        <pc:inkChg chg="add mod">
          <ac:chgData name="Kokchun Giang" userId="67e2125d-ec8c-4323-9653-9824a2ad815f" providerId="ADAL" clId="{066B0731-8B54-CF43-9BDD-D2EEB9663FC5}" dt="2024-01-26T15:57:47.553" v="299"/>
          <ac:inkMkLst>
            <pc:docMk/>
            <pc:sldMk cId="2303502608" sldId="331"/>
            <ac:inkMk id="22" creationId="{B7388CA5-B77C-67A8-E16B-7263EAA3254E}"/>
          </ac:inkMkLst>
        </pc:inkChg>
        <pc:inkChg chg="add mod">
          <ac:chgData name="Kokchun Giang" userId="67e2125d-ec8c-4323-9653-9824a2ad815f" providerId="ADAL" clId="{066B0731-8B54-CF43-9BDD-D2EEB9663FC5}" dt="2024-01-26T15:57:47.553" v="299"/>
          <ac:inkMkLst>
            <pc:docMk/>
            <pc:sldMk cId="2303502608" sldId="331"/>
            <ac:inkMk id="23" creationId="{7714268D-DAE5-5427-1D39-EEBDBA4E2D63}"/>
          </ac:inkMkLst>
        </pc:inkChg>
        <pc:inkChg chg="add mod">
          <ac:chgData name="Kokchun Giang" userId="67e2125d-ec8c-4323-9653-9824a2ad815f" providerId="ADAL" clId="{066B0731-8B54-CF43-9BDD-D2EEB9663FC5}" dt="2024-01-26T15:57:47.553" v="299"/>
          <ac:inkMkLst>
            <pc:docMk/>
            <pc:sldMk cId="2303502608" sldId="331"/>
            <ac:inkMk id="24" creationId="{73CDAF05-A147-7611-AF7D-58345452B3DF}"/>
          </ac:inkMkLst>
        </pc:inkChg>
        <pc:inkChg chg="add mod">
          <ac:chgData name="Kokchun Giang" userId="67e2125d-ec8c-4323-9653-9824a2ad815f" providerId="ADAL" clId="{066B0731-8B54-CF43-9BDD-D2EEB9663FC5}" dt="2024-01-26T15:57:57.035" v="314"/>
          <ac:inkMkLst>
            <pc:docMk/>
            <pc:sldMk cId="2303502608" sldId="331"/>
            <ac:inkMk id="26" creationId="{141226E6-A5B8-9A68-586D-FF5B47BC4924}"/>
          </ac:inkMkLst>
        </pc:inkChg>
        <pc:inkChg chg="add mod">
          <ac:chgData name="Kokchun Giang" userId="67e2125d-ec8c-4323-9653-9824a2ad815f" providerId="ADAL" clId="{066B0731-8B54-CF43-9BDD-D2EEB9663FC5}" dt="2024-01-26T15:57:57.035" v="314"/>
          <ac:inkMkLst>
            <pc:docMk/>
            <pc:sldMk cId="2303502608" sldId="331"/>
            <ac:inkMk id="27" creationId="{61EC0B57-D121-6BBE-ED46-90D8EC0F218F}"/>
          </ac:inkMkLst>
        </pc:inkChg>
        <pc:inkChg chg="add mod">
          <ac:chgData name="Kokchun Giang" userId="67e2125d-ec8c-4323-9653-9824a2ad815f" providerId="ADAL" clId="{066B0731-8B54-CF43-9BDD-D2EEB9663FC5}" dt="2024-01-26T15:57:57.035" v="314"/>
          <ac:inkMkLst>
            <pc:docMk/>
            <pc:sldMk cId="2303502608" sldId="331"/>
            <ac:inkMk id="29" creationId="{85D3769F-F2CB-6BD1-EFBC-0C553BDFA116}"/>
          </ac:inkMkLst>
        </pc:inkChg>
        <pc:inkChg chg="add mod">
          <ac:chgData name="Kokchun Giang" userId="67e2125d-ec8c-4323-9653-9824a2ad815f" providerId="ADAL" clId="{066B0731-8B54-CF43-9BDD-D2EEB9663FC5}" dt="2024-01-26T15:57:57.035" v="314"/>
          <ac:inkMkLst>
            <pc:docMk/>
            <pc:sldMk cId="2303502608" sldId="331"/>
            <ac:inkMk id="30" creationId="{DF325DEE-E0BA-7E44-EC7C-EE9323DB32CB}"/>
          </ac:inkMkLst>
        </pc:inkChg>
        <pc:inkChg chg="add mod">
          <ac:chgData name="Kokchun Giang" userId="67e2125d-ec8c-4323-9653-9824a2ad815f" providerId="ADAL" clId="{066B0731-8B54-CF43-9BDD-D2EEB9663FC5}" dt="2024-01-26T15:57:57.035" v="314"/>
          <ac:inkMkLst>
            <pc:docMk/>
            <pc:sldMk cId="2303502608" sldId="331"/>
            <ac:inkMk id="31" creationId="{DB496B86-170A-A47B-857E-F7199334B5E0}"/>
          </ac:inkMkLst>
        </pc:inkChg>
        <pc:inkChg chg="add mod">
          <ac:chgData name="Kokchun Giang" userId="67e2125d-ec8c-4323-9653-9824a2ad815f" providerId="ADAL" clId="{066B0731-8B54-CF43-9BDD-D2EEB9663FC5}" dt="2024-01-26T15:57:57.035" v="314"/>
          <ac:inkMkLst>
            <pc:docMk/>
            <pc:sldMk cId="2303502608" sldId="331"/>
            <ac:inkMk id="32" creationId="{1CE9FE0A-6DD0-51F5-8EC0-E06FC29A567D}"/>
          </ac:inkMkLst>
        </pc:inkChg>
        <pc:inkChg chg="add mod">
          <ac:chgData name="Kokchun Giang" userId="67e2125d-ec8c-4323-9653-9824a2ad815f" providerId="ADAL" clId="{066B0731-8B54-CF43-9BDD-D2EEB9663FC5}" dt="2024-01-26T15:57:57.035" v="314"/>
          <ac:inkMkLst>
            <pc:docMk/>
            <pc:sldMk cId="2303502608" sldId="331"/>
            <ac:inkMk id="33" creationId="{D2E55686-F5DB-931D-42CA-788782BC62B3}"/>
          </ac:inkMkLst>
        </pc:inkChg>
        <pc:inkChg chg="add mod">
          <ac:chgData name="Kokchun Giang" userId="67e2125d-ec8c-4323-9653-9824a2ad815f" providerId="ADAL" clId="{066B0731-8B54-CF43-9BDD-D2EEB9663FC5}" dt="2024-01-26T15:57:57.035" v="314"/>
          <ac:inkMkLst>
            <pc:docMk/>
            <pc:sldMk cId="2303502608" sldId="331"/>
            <ac:inkMk id="34" creationId="{A1B03B7A-21B7-5532-B9E4-6892208044A8}"/>
          </ac:inkMkLst>
        </pc:inkChg>
        <pc:inkChg chg="add mod">
          <ac:chgData name="Kokchun Giang" userId="67e2125d-ec8c-4323-9653-9824a2ad815f" providerId="ADAL" clId="{066B0731-8B54-CF43-9BDD-D2EEB9663FC5}" dt="2024-01-26T15:57:57.035" v="314"/>
          <ac:inkMkLst>
            <pc:docMk/>
            <pc:sldMk cId="2303502608" sldId="331"/>
            <ac:inkMk id="35" creationId="{8D952B31-6F3C-8CB6-0022-F6709E18CD48}"/>
          </ac:inkMkLst>
        </pc:inkChg>
        <pc:inkChg chg="add mod">
          <ac:chgData name="Kokchun Giang" userId="67e2125d-ec8c-4323-9653-9824a2ad815f" providerId="ADAL" clId="{066B0731-8B54-CF43-9BDD-D2EEB9663FC5}" dt="2024-01-26T15:57:57.035" v="314"/>
          <ac:inkMkLst>
            <pc:docMk/>
            <pc:sldMk cId="2303502608" sldId="331"/>
            <ac:inkMk id="36" creationId="{932E686B-4B33-0BF2-7C83-7619B379F568}"/>
          </ac:inkMkLst>
        </pc:inkChg>
        <pc:inkChg chg="add mod">
          <ac:chgData name="Kokchun Giang" userId="67e2125d-ec8c-4323-9653-9824a2ad815f" providerId="ADAL" clId="{066B0731-8B54-CF43-9BDD-D2EEB9663FC5}" dt="2024-01-26T15:57:57.035" v="314"/>
          <ac:inkMkLst>
            <pc:docMk/>
            <pc:sldMk cId="2303502608" sldId="331"/>
            <ac:inkMk id="37" creationId="{3B925ECB-DF6C-300B-D361-08A253A1A026}"/>
          </ac:inkMkLst>
        </pc:inkChg>
        <pc:inkChg chg="add mod">
          <ac:chgData name="Kokchun Giang" userId="67e2125d-ec8c-4323-9653-9824a2ad815f" providerId="ADAL" clId="{066B0731-8B54-CF43-9BDD-D2EEB9663FC5}" dt="2024-01-26T15:57:57.035" v="314"/>
          <ac:inkMkLst>
            <pc:docMk/>
            <pc:sldMk cId="2303502608" sldId="331"/>
            <ac:inkMk id="38" creationId="{3EFE0474-35F6-CF76-5CC7-F508643D61E6}"/>
          </ac:inkMkLst>
        </pc:inkChg>
        <pc:inkChg chg="add mod">
          <ac:chgData name="Kokchun Giang" userId="67e2125d-ec8c-4323-9653-9824a2ad815f" providerId="ADAL" clId="{066B0731-8B54-CF43-9BDD-D2EEB9663FC5}" dt="2024-01-26T16:08:20.206" v="678"/>
          <ac:inkMkLst>
            <pc:docMk/>
            <pc:sldMk cId="2303502608" sldId="331"/>
            <ac:inkMk id="39" creationId="{17BF6589-F1F9-66E4-F77F-9987A6FB04C1}"/>
          </ac:inkMkLst>
        </pc:inkChg>
        <pc:inkChg chg="add del mod">
          <ac:chgData name="Kokchun Giang" userId="67e2125d-ec8c-4323-9653-9824a2ad815f" providerId="ADAL" clId="{066B0731-8B54-CF43-9BDD-D2EEB9663FC5}" dt="2024-01-26T16:05:22.656" v="612" actId="9405"/>
          <ac:inkMkLst>
            <pc:docMk/>
            <pc:sldMk cId="2303502608" sldId="331"/>
            <ac:inkMk id="39" creationId="{CB999B4C-FD33-D723-D1C2-E118A2E53003}"/>
          </ac:inkMkLst>
        </pc:inkChg>
        <pc:inkChg chg="add mod">
          <ac:chgData name="Kokchun Giang" userId="67e2125d-ec8c-4323-9653-9824a2ad815f" providerId="ADAL" clId="{066B0731-8B54-CF43-9BDD-D2EEB9663FC5}" dt="2024-01-26T15:57:57.035" v="314"/>
          <ac:inkMkLst>
            <pc:docMk/>
            <pc:sldMk cId="2303502608" sldId="331"/>
            <ac:inkMk id="40" creationId="{FA2F6F49-4F4C-A0DA-FD16-FDE7C9FDB20E}"/>
          </ac:inkMkLst>
        </pc:inkChg>
        <pc:inkChg chg="add mod">
          <ac:chgData name="Kokchun Giang" userId="67e2125d-ec8c-4323-9653-9824a2ad815f" providerId="ADAL" clId="{066B0731-8B54-CF43-9BDD-D2EEB9663FC5}" dt="2024-01-26T15:58:26.218" v="350"/>
          <ac:inkMkLst>
            <pc:docMk/>
            <pc:sldMk cId="2303502608" sldId="331"/>
            <ac:inkMk id="42" creationId="{D96C2684-2C79-6683-5980-68CA69334447}"/>
          </ac:inkMkLst>
        </pc:inkChg>
        <pc:inkChg chg="add mod">
          <ac:chgData name="Kokchun Giang" userId="67e2125d-ec8c-4323-9653-9824a2ad815f" providerId="ADAL" clId="{066B0731-8B54-CF43-9BDD-D2EEB9663FC5}" dt="2024-01-26T15:58:26.218" v="350"/>
          <ac:inkMkLst>
            <pc:docMk/>
            <pc:sldMk cId="2303502608" sldId="331"/>
            <ac:inkMk id="43" creationId="{FC025A6C-9744-A55F-F479-7F9BC2C2CCB5}"/>
          </ac:inkMkLst>
        </pc:inkChg>
        <pc:inkChg chg="add mod">
          <ac:chgData name="Kokchun Giang" userId="67e2125d-ec8c-4323-9653-9824a2ad815f" providerId="ADAL" clId="{066B0731-8B54-CF43-9BDD-D2EEB9663FC5}" dt="2024-01-26T15:58:26.218" v="350"/>
          <ac:inkMkLst>
            <pc:docMk/>
            <pc:sldMk cId="2303502608" sldId="331"/>
            <ac:inkMk id="44" creationId="{7398264C-12F2-8DC0-D95B-A1C955BDCE00}"/>
          </ac:inkMkLst>
        </pc:inkChg>
        <pc:inkChg chg="add mod">
          <ac:chgData name="Kokchun Giang" userId="67e2125d-ec8c-4323-9653-9824a2ad815f" providerId="ADAL" clId="{066B0731-8B54-CF43-9BDD-D2EEB9663FC5}" dt="2024-01-26T15:58:26.218" v="350"/>
          <ac:inkMkLst>
            <pc:docMk/>
            <pc:sldMk cId="2303502608" sldId="331"/>
            <ac:inkMk id="45" creationId="{9CB739E1-A9A3-0D30-4DCF-F50685EE8993}"/>
          </ac:inkMkLst>
        </pc:inkChg>
        <pc:inkChg chg="add mod">
          <ac:chgData name="Kokchun Giang" userId="67e2125d-ec8c-4323-9653-9824a2ad815f" providerId="ADAL" clId="{066B0731-8B54-CF43-9BDD-D2EEB9663FC5}" dt="2024-01-26T15:58:26.218" v="350"/>
          <ac:inkMkLst>
            <pc:docMk/>
            <pc:sldMk cId="2303502608" sldId="331"/>
            <ac:inkMk id="46" creationId="{DBCFB882-C394-2403-67CD-0DC0C90370E2}"/>
          </ac:inkMkLst>
        </pc:inkChg>
        <pc:inkChg chg="add mod">
          <ac:chgData name="Kokchun Giang" userId="67e2125d-ec8c-4323-9653-9824a2ad815f" providerId="ADAL" clId="{066B0731-8B54-CF43-9BDD-D2EEB9663FC5}" dt="2024-01-26T15:58:26.218" v="350"/>
          <ac:inkMkLst>
            <pc:docMk/>
            <pc:sldMk cId="2303502608" sldId="331"/>
            <ac:inkMk id="47" creationId="{BCD4102E-ACA0-F396-BB70-75D7E65E4A88}"/>
          </ac:inkMkLst>
        </pc:inkChg>
        <pc:inkChg chg="add mod">
          <ac:chgData name="Kokchun Giang" userId="67e2125d-ec8c-4323-9653-9824a2ad815f" providerId="ADAL" clId="{066B0731-8B54-CF43-9BDD-D2EEB9663FC5}" dt="2024-01-26T15:58:26.218" v="350"/>
          <ac:inkMkLst>
            <pc:docMk/>
            <pc:sldMk cId="2303502608" sldId="331"/>
            <ac:inkMk id="48" creationId="{6F774B1E-0B08-B532-E782-8ED35590E901}"/>
          </ac:inkMkLst>
        </pc:inkChg>
        <pc:inkChg chg="add mod">
          <ac:chgData name="Kokchun Giang" userId="67e2125d-ec8c-4323-9653-9824a2ad815f" providerId="ADAL" clId="{066B0731-8B54-CF43-9BDD-D2EEB9663FC5}" dt="2024-01-26T15:58:26.218" v="350"/>
          <ac:inkMkLst>
            <pc:docMk/>
            <pc:sldMk cId="2303502608" sldId="331"/>
            <ac:inkMk id="49" creationId="{0FA19EA9-C7E8-FEDC-59B7-90B734185B6E}"/>
          </ac:inkMkLst>
        </pc:inkChg>
        <pc:inkChg chg="add mod">
          <ac:chgData name="Kokchun Giang" userId="67e2125d-ec8c-4323-9653-9824a2ad815f" providerId="ADAL" clId="{066B0731-8B54-CF43-9BDD-D2EEB9663FC5}" dt="2024-01-26T15:58:26.218" v="350"/>
          <ac:inkMkLst>
            <pc:docMk/>
            <pc:sldMk cId="2303502608" sldId="331"/>
            <ac:inkMk id="50" creationId="{E1F735BC-D6B1-86F2-2A67-54199F14F35E}"/>
          </ac:inkMkLst>
        </pc:inkChg>
        <pc:inkChg chg="add mod">
          <ac:chgData name="Kokchun Giang" userId="67e2125d-ec8c-4323-9653-9824a2ad815f" providerId="ADAL" clId="{066B0731-8B54-CF43-9BDD-D2EEB9663FC5}" dt="2024-01-26T15:58:26.218" v="350"/>
          <ac:inkMkLst>
            <pc:docMk/>
            <pc:sldMk cId="2303502608" sldId="331"/>
            <ac:inkMk id="51" creationId="{4741D9A2-6EA7-D198-7103-369751CD0256}"/>
          </ac:inkMkLst>
        </pc:inkChg>
        <pc:inkChg chg="add mod">
          <ac:chgData name="Kokchun Giang" userId="67e2125d-ec8c-4323-9653-9824a2ad815f" providerId="ADAL" clId="{066B0731-8B54-CF43-9BDD-D2EEB9663FC5}" dt="2024-01-26T15:58:26.218" v="350"/>
          <ac:inkMkLst>
            <pc:docMk/>
            <pc:sldMk cId="2303502608" sldId="331"/>
            <ac:inkMk id="52" creationId="{EE3E1841-81A4-0752-B34A-1CD8FB44EDDE}"/>
          </ac:inkMkLst>
        </pc:inkChg>
        <pc:inkChg chg="add del mod">
          <ac:chgData name="Kokchun Giang" userId="67e2125d-ec8c-4323-9653-9824a2ad815f" providerId="ADAL" clId="{066B0731-8B54-CF43-9BDD-D2EEB9663FC5}" dt="2024-01-26T16:05:22.511" v="611" actId="9405"/>
          <ac:inkMkLst>
            <pc:docMk/>
            <pc:sldMk cId="2303502608" sldId="331"/>
            <ac:inkMk id="53" creationId="{53AB1DA3-9C23-7654-36D4-2206834B8D1F}"/>
          </ac:inkMkLst>
        </pc:inkChg>
        <pc:inkChg chg="add mod">
          <ac:chgData name="Kokchun Giang" userId="67e2125d-ec8c-4323-9653-9824a2ad815f" providerId="ADAL" clId="{066B0731-8B54-CF43-9BDD-D2EEB9663FC5}" dt="2024-01-26T16:08:20.206" v="678"/>
          <ac:inkMkLst>
            <pc:docMk/>
            <pc:sldMk cId="2303502608" sldId="331"/>
            <ac:inkMk id="53" creationId="{B293176E-F129-02BC-DA00-1CA4211B4B3E}"/>
          </ac:inkMkLst>
        </pc:inkChg>
        <pc:inkChg chg="add mod">
          <ac:chgData name="Kokchun Giang" userId="67e2125d-ec8c-4323-9653-9824a2ad815f" providerId="ADAL" clId="{066B0731-8B54-CF43-9BDD-D2EEB9663FC5}" dt="2024-01-26T16:08:20.206" v="678"/>
          <ac:inkMkLst>
            <pc:docMk/>
            <pc:sldMk cId="2303502608" sldId="331"/>
            <ac:inkMk id="54" creationId="{9749A355-6815-35A5-C784-1529C31E5F4B}"/>
          </ac:inkMkLst>
        </pc:inkChg>
        <pc:inkChg chg="add del mod">
          <ac:chgData name="Kokchun Giang" userId="67e2125d-ec8c-4323-9653-9824a2ad815f" providerId="ADAL" clId="{066B0731-8B54-CF43-9BDD-D2EEB9663FC5}" dt="2024-01-26T16:05:22.201" v="610" actId="9405"/>
          <ac:inkMkLst>
            <pc:docMk/>
            <pc:sldMk cId="2303502608" sldId="331"/>
            <ac:inkMk id="54" creationId="{BE49A498-9732-3EB1-27DC-FD03AD073FF6}"/>
          </ac:inkMkLst>
        </pc:inkChg>
        <pc:inkChg chg="add mod">
          <ac:chgData name="Kokchun Giang" userId="67e2125d-ec8c-4323-9653-9824a2ad815f" providerId="ADAL" clId="{066B0731-8B54-CF43-9BDD-D2EEB9663FC5}" dt="2024-01-26T16:08:20.206" v="678"/>
          <ac:inkMkLst>
            <pc:docMk/>
            <pc:sldMk cId="2303502608" sldId="331"/>
            <ac:inkMk id="55" creationId="{2192D30E-5C85-9DAC-0871-03E2B1BA1CC3}"/>
          </ac:inkMkLst>
        </pc:inkChg>
        <pc:inkChg chg="add del mod">
          <ac:chgData name="Kokchun Giang" userId="67e2125d-ec8c-4323-9653-9824a2ad815f" providerId="ADAL" clId="{066B0731-8B54-CF43-9BDD-D2EEB9663FC5}" dt="2024-01-26T16:05:22.004" v="609" actId="9405"/>
          <ac:inkMkLst>
            <pc:docMk/>
            <pc:sldMk cId="2303502608" sldId="331"/>
            <ac:inkMk id="55" creationId="{B7550E3C-2699-A39E-8300-45D6464D9785}"/>
          </ac:inkMkLst>
        </pc:inkChg>
        <pc:inkChg chg="add del mod">
          <ac:chgData name="Kokchun Giang" userId="67e2125d-ec8c-4323-9653-9824a2ad815f" providerId="ADAL" clId="{066B0731-8B54-CF43-9BDD-D2EEB9663FC5}" dt="2024-01-26T16:05:21.836" v="608" actId="9405"/>
          <ac:inkMkLst>
            <pc:docMk/>
            <pc:sldMk cId="2303502608" sldId="331"/>
            <ac:inkMk id="56" creationId="{ADF0333B-6A23-3937-0936-76DBF9BAC393}"/>
          </ac:inkMkLst>
        </pc:inkChg>
        <pc:inkChg chg="add mod">
          <ac:chgData name="Kokchun Giang" userId="67e2125d-ec8c-4323-9653-9824a2ad815f" providerId="ADAL" clId="{066B0731-8B54-CF43-9BDD-D2EEB9663FC5}" dt="2024-01-26T16:08:20.206" v="678"/>
          <ac:inkMkLst>
            <pc:docMk/>
            <pc:sldMk cId="2303502608" sldId="331"/>
            <ac:inkMk id="56" creationId="{F4D73026-E727-35E8-E5B9-C3AF035BBAAF}"/>
          </ac:inkMkLst>
        </pc:inkChg>
        <pc:inkChg chg="add mod">
          <ac:chgData name="Kokchun Giang" userId="67e2125d-ec8c-4323-9653-9824a2ad815f" providerId="ADAL" clId="{066B0731-8B54-CF43-9BDD-D2EEB9663FC5}" dt="2024-01-26T15:58:26.218" v="350"/>
          <ac:inkMkLst>
            <pc:docMk/>
            <pc:sldMk cId="2303502608" sldId="331"/>
            <ac:inkMk id="57" creationId="{18308B92-D494-50B6-FCE1-CCD6ACB48103}"/>
          </ac:inkMkLst>
        </pc:inkChg>
        <pc:inkChg chg="add del mod">
          <ac:chgData name="Kokchun Giang" userId="67e2125d-ec8c-4323-9653-9824a2ad815f" providerId="ADAL" clId="{066B0731-8B54-CF43-9BDD-D2EEB9663FC5}" dt="2024-01-26T16:05:21.667" v="607" actId="9405"/>
          <ac:inkMkLst>
            <pc:docMk/>
            <pc:sldMk cId="2303502608" sldId="331"/>
            <ac:inkMk id="58" creationId="{1C26524E-F83D-4810-F745-ADCA26BFC47D}"/>
          </ac:inkMkLst>
        </pc:inkChg>
        <pc:inkChg chg="add mod">
          <ac:chgData name="Kokchun Giang" userId="67e2125d-ec8c-4323-9653-9824a2ad815f" providerId="ADAL" clId="{066B0731-8B54-CF43-9BDD-D2EEB9663FC5}" dt="2024-01-26T16:08:20.206" v="678"/>
          <ac:inkMkLst>
            <pc:docMk/>
            <pc:sldMk cId="2303502608" sldId="331"/>
            <ac:inkMk id="58" creationId="{273549D7-D641-9D83-A307-0A55406752A3}"/>
          </ac:inkMkLst>
        </pc:inkChg>
        <pc:inkChg chg="add mod">
          <ac:chgData name="Kokchun Giang" userId="67e2125d-ec8c-4323-9653-9824a2ad815f" providerId="ADAL" clId="{066B0731-8B54-CF43-9BDD-D2EEB9663FC5}" dt="2024-01-26T15:58:26.218" v="350"/>
          <ac:inkMkLst>
            <pc:docMk/>
            <pc:sldMk cId="2303502608" sldId="331"/>
            <ac:inkMk id="59" creationId="{17739FFF-488F-CBA8-359D-245669A356B1}"/>
          </ac:inkMkLst>
        </pc:inkChg>
        <pc:inkChg chg="add mod">
          <ac:chgData name="Kokchun Giang" userId="67e2125d-ec8c-4323-9653-9824a2ad815f" providerId="ADAL" clId="{066B0731-8B54-CF43-9BDD-D2EEB9663FC5}" dt="2024-01-26T15:58:26.218" v="350"/>
          <ac:inkMkLst>
            <pc:docMk/>
            <pc:sldMk cId="2303502608" sldId="331"/>
            <ac:inkMk id="60" creationId="{8E5430B1-B6E7-F8BF-C7D0-96170015E2EC}"/>
          </ac:inkMkLst>
        </pc:inkChg>
        <pc:inkChg chg="add mod">
          <ac:chgData name="Kokchun Giang" userId="67e2125d-ec8c-4323-9653-9824a2ad815f" providerId="ADAL" clId="{066B0731-8B54-CF43-9BDD-D2EEB9663FC5}" dt="2024-01-26T15:58:26.218" v="350"/>
          <ac:inkMkLst>
            <pc:docMk/>
            <pc:sldMk cId="2303502608" sldId="331"/>
            <ac:inkMk id="61" creationId="{43DC8DAF-F93D-2EF5-01FA-08BF5200ECF0}"/>
          </ac:inkMkLst>
        </pc:inkChg>
        <pc:inkChg chg="add mod">
          <ac:chgData name="Kokchun Giang" userId="67e2125d-ec8c-4323-9653-9824a2ad815f" providerId="ADAL" clId="{066B0731-8B54-CF43-9BDD-D2EEB9663FC5}" dt="2024-01-26T15:58:26.218" v="350"/>
          <ac:inkMkLst>
            <pc:docMk/>
            <pc:sldMk cId="2303502608" sldId="331"/>
            <ac:inkMk id="62" creationId="{1F857019-7789-1877-40C9-B336129B9E9F}"/>
          </ac:inkMkLst>
        </pc:inkChg>
        <pc:inkChg chg="add mod">
          <ac:chgData name="Kokchun Giang" userId="67e2125d-ec8c-4323-9653-9824a2ad815f" providerId="ADAL" clId="{066B0731-8B54-CF43-9BDD-D2EEB9663FC5}" dt="2024-01-26T15:58:26.218" v="350"/>
          <ac:inkMkLst>
            <pc:docMk/>
            <pc:sldMk cId="2303502608" sldId="331"/>
            <ac:inkMk id="63" creationId="{A876640F-AD04-0222-B3D1-A43C266B9692}"/>
          </ac:inkMkLst>
        </pc:inkChg>
        <pc:inkChg chg="add mod">
          <ac:chgData name="Kokchun Giang" userId="67e2125d-ec8c-4323-9653-9824a2ad815f" providerId="ADAL" clId="{066B0731-8B54-CF43-9BDD-D2EEB9663FC5}" dt="2024-01-26T16:01:37.033" v="462"/>
          <ac:inkMkLst>
            <pc:docMk/>
            <pc:sldMk cId="2303502608" sldId="331"/>
            <ac:inkMk id="384" creationId="{A795F9FF-2294-C0C2-57AD-64B13A1111F6}"/>
          </ac:inkMkLst>
        </pc:inkChg>
        <pc:inkChg chg="add mod">
          <ac:chgData name="Kokchun Giang" userId="67e2125d-ec8c-4323-9653-9824a2ad815f" providerId="ADAL" clId="{066B0731-8B54-CF43-9BDD-D2EEB9663FC5}" dt="2024-01-26T16:01:37.033" v="462"/>
          <ac:inkMkLst>
            <pc:docMk/>
            <pc:sldMk cId="2303502608" sldId="331"/>
            <ac:inkMk id="385" creationId="{028AA1EA-B82D-7316-A2D2-3750D7FE9B1D}"/>
          </ac:inkMkLst>
        </pc:inkChg>
        <pc:inkChg chg="add mod">
          <ac:chgData name="Kokchun Giang" userId="67e2125d-ec8c-4323-9653-9824a2ad815f" providerId="ADAL" clId="{066B0731-8B54-CF43-9BDD-D2EEB9663FC5}" dt="2024-01-26T16:01:37.033" v="462"/>
          <ac:inkMkLst>
            <pc:docMk/>
            <pc:sldMk cId="2303502608" sldId="331"/>
            <ac:inkMk id="386" creationId="{0C22FDAF-C091-1B76-CD8C-51EF6A58A48A}"/>
          </ac:inkMkLst>
        </pc:inkChg>
        <pc:inkChg chg="add mod">
          <ac:chgData name="Kokchun Giang" userId="67e2125d-ec8c-4323-9653-9824a2ad815f" providerId="ADAL" clId="{066B0731-8B54-CF43-9BDD-D2EEB9663FC5}" dt="2024-01-26T16:01:37.033" v="462"/>
          <ac:inkMkLst>
            <pc:docMk/>
            <pc:sldMk cId="2303502608" sldId="331"/>
            <ac:inkMk id="387" creationId="{36185550-24BB-2DD1-F1A6-9A38EA0DE5F8}"/>
          </ac:inkMkLst>
        </pc:inkChg>
        <pc:inkChg chg="add mod">
          <ac:chgData name="Kokchun Giang" userId="67e2125d-ec8c-4323-9653-9824a2ad815f" providerId="ADAL" clId="{066B0731-8B54-CF43-9BDD-D2EEB9663FC5}" dt="2024-01-26T16:01:37.033" v="462"/>
          <ac:inkMkLst>
            <pc:docMk/>
            <pc:sldMk cId="2303502608" sldId="331"/>
            <ac:inkMk id="388" creationId="{AC19F33C-F90B-590F-85C0-CBAD9D78DFD0}"/>
          </ac:inkMkLst>
        </pc:inkChg>
        <pc:inkChg chg="add mod">
          <ac:chgData name="Kokchun Giang" userId="67e2125d-ec8c-4323-9653-9824a2ad815f" providerId="ADAL" clId="{066B0731-8B54-CF43-9BDD-D2EEB9663FC5}" dt="2024-01-26T16:01:37.033" v="462"/>
          <ac:inkMkLst>
            <pc:docMk/>
            <pc:sldMk cId="2303502608" sldId="331"/>
            <ac:inkMk id="389" creationId="{D7E365F4-0130-43E8-E1DA-9791E237C486}"/>
          </ac:inkMkLst>
        </pc:inkChg>
        <pc:inkChg chg="add mod">
          <ac:chgData name="Kokchun Giang" userId="67e2125d-ec8c-4323-9653-9824a2ad815f" providerId="ADAL" clId="{066B0731-8B54-CF43-9BDD-D2EEB9663FC5}" dt="2024-01-26T16:01:47.869" v="483"/>
          <ac:inkMkLst>
            <pc:docMk/>
            <pc:sldMk cId="2303502608" sldId="331"/>
            <ac:inkMk id="391" creationId="{69F4DFA6-F04A-7D97-A675-07DB521FA3FB}"/>
          </ac:inkMkLst>
        </pc:inkChg>
        <pc:inkChg chg="add mod">
          <ac:chgData name="Kokchun Giang" userId="67e2125d-ec8c-4323-9653-9824a2ad815f" providerId="ADAL" clId="{066B0731-8B54-CF43-9BDD-D2EEB9663FC5}" dt="2024-01-26T16:01:47.869" v="483"/>
          <ac:inkMkLst>
            <pc:docMk/>
            <pc:sldMk cId="2303502608" sldId="331"/>
            <ac:inkMk id="393" creationId="{7392C480-3605-6D53-03E3-F76189D4919D}"/>
          </ac:inkMkLst>
        </pc:inkChg>
        <pc:inkChg chg="add mod">
          <ac:chgData name="Kokchun Giang" userId="67e2125d-ec8c-4323-9653-9824a2ad815f" providerId="ADAL" clId="{066B0731-8B54-CF43-9BDD-D2EEB9663FC5}" dt="2024-01-26T16:01:47.869" v="483"/>
          <ac:inkMkLst>
            <pc:docMk/>
            <pc:sldMk cId="2303502608" sldId="331"/>
            <ac:inkMk id="394" creationId="{59EC41A8-F752-8DDA-0AAD-79F500D8ECA8}"/>
          </ac:inkMkLst>
        </pc:inkChg>
        <pc:inkChg chg="add mod">
          <ac:chgData name="Kokchun Giang" userId="67e2125d-ec8c-4323-9653-9824a2ad815f" providerId="ADAL" clId="{066B0731-8B54-CF43-9BDD-D2EEB9663FC5}" dt="2024-01-26T16:01:47.869" v="483"/>
          <ac:inkMkLst>
            <pc:docMk/>
            <pc:sldMk cId="2303502608" sldId="331"/>
            <ac:inkMk id="395" creationId="{4BABD5EC-F448-93BF-6C35-5C3589078738}"/>
          </ac:inkMkLst>
        </pc:inkChg>
        <pc:inkChg chg="add mod">
          <ac:chgData name="Kokchun Giang" userId="67e2125d-ec8c-4323-9653-9824a2ad815f" providerId="ADAL" clId="{066B0731-8B54-CF43-9BDD-D2EEB9663FC5}" dt="2024-01-26T16:01:47.869" v="483"/>
          <ac:inkMkLst>
            <pc:docMk/>
            <pc:sldMk cId="2303502608" sldId="331"/>
            <ac:inkMk id="396" creationId="{B20C5003-7A2C-9BDA-D97E-3166E29F53A1}"/>
          </ac:inkMkLst>
        </pc:inkChg>
        <pc:inkChg chg="add mod">
          <ac:chgData name="Kokchun Giang" userId="67e2125d-ec8c-4323-9653-9824a2ad815f" providerId="ADAL" clId="{066B0731-8B54-CF43-9BDD-D2EEB9663FC5}" dt="2024-01-26T16:01:47.869" v="483"/>
          <ac:inkMkLst>
            <pc:docMk/>
            <pc:sldMk cId="2303502608" sldId="331"/>
            <ac:inkMk id="397" creationId="{01D71443-5AD1-B5A0-0D85-F03E4D0E80E6}"/>
          </ac:inkMkLst>
        </pc:inkChg>
        <pc:inkChg chg="add mod">
          <ac:chgData name="Kokchun Giang" userId="67e2125d-ec8c-4323-9653-9824a2ad815f" providerId="ADAL" clId="{066B0731-8B54-CF43-9BDD-D2EEB9663FC5}" dt="2024-01-26T16:01:47.869" v="483"/>
          <ac:inkMkLst>
            <pc:docMk/>
            <pc:sldMk cId="2303502608" sldId="331"/>
            <ac:inkMk id="398" creationId="{A65010DB-328B-8515-66C0-358A2FA36271}"/>
          </ac:inkMkLst>
        </pc:inkChg>
        <pc:inkChg chg="add del mod">
          <ac:chgData name="Kokchun Giang" userId="67e2125d-ec8c-4323-9653-9824a2ad815f" providerId="ADAL" clId="{066B0731-8B54-CF43-9BDD-D2EEB9663FC5}" dt="2024-01-26T16:01:43.772" v="475" actId="9405"/>
          <ac:inkMkLst>
            <pc:docMk/>
            <pc:sldMk cId="2303502608" sldId="331"/>
            <ac:inkMk id="399" creationId="{292D6651-ED75-C94A-B4B3-256EB3080AA7}"/>
          </ac:inkMkLst>
        </pc:inkChg>
        <pc:inkChg chg="add mod">
          <ac:chgData name="Kokchun Giang" userId="67e2125d-ec8c-4323-9653-9824a2ad815f" providerId="ADAL" clId="{066B0731-8B54-CF43-9BDD-D2EEB9663FC5}" dt="2024-01-26T16:05:48.542" v="642"/>
          <ac:inkMkLst>
            <pc:docMk/>
            <pc:sldMk cId="2303502608" sldId="331"/>
            <ac:inkMk id="399" creationId="{F89F11CB-6A1B-BD15-B053-C7AFB632ABFA}"/>
          </ac:inkMkLst>
        </pc:inkChg>
        <pc:inkChg chg="add del mod">
          <ac:chgData name="Kokchun Giang" userId="67e2125d-ec8c-4323-9653-9824a2ad815f" providerId="ADAL" clId="{066B0731-8B54-CF43-9BDD-D2EEB9663FC5}" dt="2024-01-26T16:01:43.424" v="474"/>
          <ac:inkMkLst>
            <pc:docMk/>
            <pc:sldMk cId="2303502608" sldId="331"/>
            <ac:inkMk id="400" creationId="{096C95AE-A494-12EF-47BA-687F1A10EEE1}"/>
          </ac:inkMkLst>
        </pc:inkChg>
        <pc:inkChg chg="add mod">
          <ac:chgData name="Kokchun Giang" userId="67e2125d-ec8c-4323-9653-9824a2ad815f" providerId="ADAL" clId="{066B0731-8B54-CF43-9BDD-D2EEB9663FC5}" dt="2024-01-26T16:05:48.542" v="642"/>
          <ac:inkMkLst>
            <pc:docMk/>
            <pc:sldMk cId="2303502608" sldId="331"/>
            <ac:inkMk id="400" creationId="{E4449D17-6345-F383-F862-3866747FDC49}"/>
          </ac:inkMkLst>
        </pc:inkChg>
        <pc:inkChg chg="add mod">
          <ac:chgData name="Kokchun Giang" userId="67e2125d-ec8c-4323-9653-9824a2ad815f" providerId="ADAL" clId="{066B0731-8B54-CF43-9BDD-D2EEB9663FC5}" dt="2024-01-26T16:05:48.542" v="642"/>
          <ac:inkMkLst>
            <pc:docMk/>
            <pc:sldMk cId="2303502608" sldId="331"/>
            <ac:inkMk id="401" creationId="{CC700829-4262-64EE-CD1F-3DE915C39414}"/>
          </ac:inkMkLst>
        </pc:inkChg>
        <pc:inkChg chg="add mod">
          <ac:chgData name="Kokchun Giang" userId="67e2125d-ec8c-4323-9653-9824a2ad815f" providerId="ADAL" clId="{066B0731-8B54-CF43-9BDD-D2EEB9663FC5}" dt="2024-01-26T16:01:47.869" v="483"/>
          <ac:inkMkLst>
            <pc:docMk/>
            <pc:sldMk cId="2303502608" sldId="331"/>
            <ac:inkMk id="402" creationId="{F60E670B-2DD0-A01C-C590-98133B0DB920}"/>
          </ac:inkMkLst>
        </pc:inkChg>
        <pc:inkChg chg="add mod">
          <ac:chgData name="Kokchun Giang" userId="67e2125d-ec8c-4323-9653-9824a2ad815f" providerId="ADAL" clId="{066B0731-8B54-CF43-9BDD-D2EEB9663FC5}" dt="2024-01-26T16:01:47.869" v="483"/>
          <ac:inkMkLst>
            <pc:docMk/>
            <pc:sldMk cId="2303502608" sldId="331"/>
            <ac:inkMk id="403" creationId="{31050355-956F-E849-ED1A-82290DF29452}"/>
          </ac:inkMkLst>
        </pc:inkChg>
        <pc:inkChg chg="add mod">
          <ac:chgData name="Kokchun Giang" userId="67e2125d-ec8c-4323-9653-9824a2ad815f" providerId="ADAL" clId="{066B0731-8B54-CF43-9BDD-D2EEB9663FC5}" dt="2024-01-26T16:01:47.869" v="483"/>
          <ac:inkMkLst>
            <pc:docMk/>
            <pc:sldMk cId="2303502608" sldId="331"/>
            <ac:inkMk id="404" creationId="{B47BE8AC-AAA7-CF30-0BA9-2C1EDFBF740C}"/>
          </ac:inkMkLst>
        </pc:inkChg>
        <pc:inkChg chg="add mod">
          <ac:chgData name="Kokchun Giang" userId="67e2125d-ec8c-4323-9653-9824a2ad815f" providerId="ADAL" clId="{066B0731-8B54-CF43-9BDD-D2EEB9663FC5}" dt="2024-01-26T16:01:47.869" v="483"/>
          <ac:inkMkLst>
            <pc:docMk/>
            <pc:sldMk cId="2303502608" sldId="331"/>
            <ac:inkMk id="405" creationId="{8F6F9843-08F1-E0EA-F1C9-BD4BF54223A0}"/>
          </ac:inkMkLst>
        </pc:inkChg>
        <pc:inkChg chg="add mod">
          <ac:chgData name="Kokchun Giang" userId="67e2125d-ec8c-4323-9653-9824a2ad815f" providerId="ADAL" clId="{066B0731-8B54-CF43-9BDD-D2EEB9663FC5}" dt="2024-01-26T16:01:47.869" v="483"/>
          <ac:inkMkLst>
            <pc:docMk/>
            <pc:sldMk cId="2303502608" sldId="331"/>
            <ac:inkMk id="406" creationId="{A6D79F4B-ED7B-06D6-E664-33DCCF779995}"/>
          </ac:inkMkLst>
        </pc:inkChg>
        <pc:inkChg chg="add mod">
          <ac:chgData name="Kokchun Giang" userId="67e2125d-ec8c-4323-9653-9824a2ad815f" providerId="ADAL" clId="{066B0731-8B54-CF43-9BDD-D2EEB9663FC5}" dt="2024-01-26T16:05:48.542" v="642"/>
          <ac:inkMkLst>
            <pc:docMk/>
            <pc:sldMk cId="2303502608" sldId="331"/>
            <ac:inkMk id="407" creationId="{BDD76515-5426-018B-E72E-8B7E89E0480F}"/>
          </ac:inkMkLst>
        </pc:inkChg>
        <pc:inkChg chg="add mod">
          <ac:chgData name="Kokchun Giang" userId="67e2125d-ec8c-4323-9653-9824a2ad815f" providerId="ADAL" clId="{066B0731-8B54-CF43-9BDD-D2EEB9663FC5}" dt="2024-01-26T16:01:47.869" v="483"/>
          <ac:inkMkLst>
            <pc:docMk/>
            <pc:sldMk cId="2303502608" sldId="331"/>
            <ac:inkMk id="408" creationId="{32DC790F-484F-8547-0A8B-ACC8B29F7951}"/>
          </ac:inkMkLst>
        </pc:inkChg>
        <pc:inkChg chg="add mod">
          <ac:chgData name="Kokchun Giang" userId="67e2125d-ec8c-4323-9653-9824a2ad815f" providerId="ADAL" clId="{066B0731-8B54-CF43-9BDD-D2EEB9663FC5}" dt="2024-01-26T16:01:58.995" v="493"/>
          <ac:inkMkLst>
            <pc:docMk/>
            <pc:sldMk cId="2303502608" sldId="331"/>
            <ac:inkMk id="410" creationId="{2EB5EB54-2A87-FC2A-3602-0A7146DCD005}"/>
          </ac:inkMkLst>
        </pc:inkChg>
        <pc:inkChg chg="add mod">
          <ac:chgData name="Kokchun Giang" userId="67e2125d-ec8c-4323-9653-9824a2ad815f" providerId="ADAL" clId="{066B0731-8B54-CF43-9BDD-D2EEB9663FC5}" dt="2024-01-26T16:01:58.995" v="493"/>
          <ac:inkMkLst>
            <pc:docMk/>
            <pc:sldMk cId="2303502608" sldId="331"/>
            <ac:inkMk id="411" creationId="{1A0E5296-A566-2143-4C78-8B7E86E6AC2B}"/>
          </ac:inkMkLst>
        </pc:inkChg>
        <pc:inkChg chg="add mod">
          <ac:chgData name="Kokchun Giang" userId="67e2125d-ec8c-4323-9653-9824a2ad815f" providerId="ADAL" clId="{066B0731-8B54-CF43-9BDD-D2EEB9663FC5}" dt="2024-01-26T16:01:58.995" v="493"/>
          <ac:inkMkLst>
            <pc:docMk/>
            <pc:sldMk cId="2303502608" sldId="331"/>
            <ac:inkMk id="412" creationId="{F4F77ECE-89BE-B4FF-5B53-7FF14A7B29D2}"/>
          </ac:inkMkLst>
        </pc:inkChg>
        <pc:inkChg chg="add mod">
          <ac:chgData name="Kokchun Giang" userId="67e2125d-ec8c-4323-9653-9824a2ad815f" providerId="ADAL" clId="{066B0731-8B54-CF43-9BDD-D2EEB9663FC5}" dt="2024-01-26T16:01:58.995" v="493"/>
          <ac:inkMkLst>
            <pc:docMk/>
            <pc:sldMk cId="2303502608" sldId="331"/>
            <ac:inkMk id="413" creationId="{9A85D0E0-B861-BF1F-22DE-01D327AEEB28}"/>
          </ac:inkMkLst>
        </pc:inkChg>
        <pc:inkChg chg="add mod">
          <ac:chgData name="Kokchun Giang" userId="67e2125d-ec8c-4323-9653-9824a2ad815f" providerId="ADAL" clId="{066B0731-8B54-CF43-9BDD-D2EEB9663FC5}" dt="2024-01-26T16:01:58.995" v="493"/>
          <ac:inkMkLst>
            <pc:docMk/>
            <pc:sldMk cId="2303502608" sldId="331"/>
            <ac:inkMk id="414" creationId="{9959A2EF-F8E6-998A-8078-83CE22EC4A27}"/>
          </ac:inkMkLst>
        </pc:inkChg>
        <pc:inkChg chg="add mod">
          <ac:chgData name="Kokchun Giang" userId="67e2125d-ec8c-4323-9653-9824a2ad815f" providerId="ADAL" clId="{066B0731-8B54-CF43-9BDD-D2EEB9663FC5}" dt="2024-01-26T16:01:58.995" v="493"/>
          <ac:inkMkLst>
            <pc:docMk/>
            <pc:sldMk cId="2303502608" sldId="331"/>
            <ac:inkMk id="415" creationId="{AA76114B-C64D-A907-9AF2-CF196CF97A06}"/>
          </ac:inkMkLst>
        </pc:inkChg>
        <pc:inkChg chg="add mod">
          <ac:chgData name="Kokchun Giang" userId="67e2125d-ec8c-4323-9653-9824a2ad815f" providerId="ADAL" clId="{066B0731-8B54-CF43-9BDD-D2EEB9663FC5}" dt="2024-01-26T16:01:58.995" v="493"/>
          <ac:inkMkLst>
            <pc:docMk/>
            <pc:sldMk cId="2303502608" sldId="331"/>
            <ac:inkMk id="416" creationId="{51615332-05F5-81E5-6387-1C89E6086B57}"/>
          </ac:inkMkLst>
        </pc:inkChg>
        <pc:inkChg chg="add mod">
          <ac:chgData name="Kokchun Giang" userId="67e2125d-ec8c-4323-9653-9824a2ad815f" providerId="ADAL" clId="{066B0731-8B54-CF43-9BDD-D2EEB9663FC5}" dt="2024-01-26T16:01:58.995" v="493"/>
          <ac:inkMkLst>
            <pc:docMk/>
            <pc:sldMk cId="2303502608" sldId="331"/>
            <ac:inkMk id="418" creationId="{D686C8AD-FF1A-313E-C0F6-21A2A88DB6A1}"/>
          </ac:inkMkLst>
        </pc:inkChg>
        <pc:inkChg chg="add mod">
          <ac:chgData name="Kokchun Giang" userId="67e2125d-ec8c-4323-9653-9824a2ad815f" providerId="ADAL" clId="{066B0731-8B54-CF43-9BDD-D2EEB9663FC5}" dt="2024-01-26T16:02:41.194" v="506"/>
          <ac:inkMkLst>
            <pc:docMk/>
            <pc:sldMk cId="2303502608" sldId="331"/>
            <ac:inkMk id="420" creationId="{92BF9A5A-A98E-FC60-BA94-1A2A4F2F4A05}"/>
          </ac:inkMkLst>
        </pc:inkChg>
        <pc:inkChg chg="add mod">
          <ac:chgData name="Kokchun Giang" userId="67e2125d-ec8c-4323-9653-9824a2ad815f" providerId="ADAL" clId="{066B0731-8B54-CF43-9BDD-D2EEB9663FC5}" dt="2024-01-26T16:02:41.194" v="506"/>
          <ac:inkMkLst>
            <pc:docMk/>
            <pc:sldMk cId="2303502608" sldId="331"/>
            <ac:inkMk id="421" creationId="{9A85BFEC-0859-736A-A5DE-C89EF9568B59}"/>
          </ac:inkMkLst>
        </pc:inkChg>
        <pc:inkChg chg="add mod">
          <ac:chgData name="Kokchun Giang" userId="67e2125d-ec8c-4323-9653-9824a2ad815f" providerId="ADAL" clId="{066B0731-8B54-CF43-9BDD-D2EEB9663FC5}" dt="2024-01-26T16:02:41.194" v="506"/>
          <ac:inkMkLst>
            <pc:docMk/>
            <pc:sldMk cId="2303502608" sldId="331"/>
            <ac:inkMk id="422" creationId="{2685F85D-2281-D4EA-1DFE-2351E3B8A11A}"/>
          </ac:inkMkLst>
        </pc:inkChg>
        <pc:inkChg chg="add mod">
          <ac:chgData name="Kokchun Giang" userId="67e2125d-ec8c-4323-9653-9824a2ad815f" providerId="ADAL" clId="{066B0731-8B54-CF43-9BDD-D2EEB9663FC5}" dt="2024-01-26T16:02:41.194" v="506"/>
          <ac:inkMkLst>
            <pc:docMk/>
            <pc:sldMk cId="2303502608" sldId="331"/>
            <ac:inkMk id="423" creationId="{E7FAC895-7E0C-6476-285B-087EF8F09D81}"/>
          </ac:inkMkLst>
        </pc:inkChg>
        <pc:inkChg chg="add mod">
          <ac:chgData name="Kokchun Giang" userId="67e2125d-ec8c-4323-9653-9824a2ad815f" providerId="ADAL" clId="{066B0731-8B54-CF43-9BDD-D2EEB9663FC5}" dt="2024-01-26T16:02:41.194" v="506"/>
          <ac:inkMkLst>
            <pc:docMk/>
            <pc:sldMk cId="2303502608" sldId="331"/>
            <ac:inkMk id="424" creationId="{F4D93097-3040-E15E-5482-FECC6CB7A7FB}"/>
          </ac:inkMkLst>
        </pc:inkChg>
        <pc:inkChg chg="add mod">
          <ac:chgData name="Kokchun Giang" userId="67e2125d-ec8c-4323-9653-9824a2ad815f" providerId="ADAL" clId="{066B0731-8B54-CF43-9BDD-D2EEB9663FC5}" dt="2024-01-26T16:02:41.194" v="506"/>
          <ac:inkMkLst>
            <pc:docMk/>
            <pc:sldMk cId="2303502608" sldId="331"/>
            <ac:inkMk id="425" creationId="{EC112651-9D36-4E3A-C59C-ED5F5A5973EA}"/>
          </ac:inkMkLst>
        </pc:inkChg>
        <pc:inkChg chg="add mod">
          <ac:chgData name="Kokchun Giang" userId="67e2125d-ec8c-4323-9653-9824a2ad815f" providerId="ADAL" clId="{066B0731-8B54-CF43-9BDD-D2EEB9663FC5}" dt="2024-01-26T16:02:41.194" v="506"/>
          <ac:inkMkLst>
            <pc:docMk/>
            <pc:sldMk cId="2303502608" sldId="331"/>
            <ac:inkMk id="426" creationId="{B3E6410E-21F0-4E24-BC5D-31F585C6E18B}"/>
          </ac:inkMkLst>
        </pc:inkChg>
        <pc:inkChg chg="add mod">
          <ac:chgData name="Kokchun Giang" userId="67e2125d-ec8c-4323-9653-9824a2ad815f" providerId="ADAL" clId="{066B0731-8B54-CF43-9BDD-D2EEB9663FC5}" dt="2024-01-26T16:02:41.194" v="506"/>
          <ac:inkMkLst>
            <pc:docMk/>
            <pc:sldMk cId="2303502608" sldId="331"/>
            <ac:inkMk id="427" creationId="{EF034BF7-3C14-D0F4-BC4F-EFF69CA19241}"/>
          </ac:inkMkLst>
        </pc:inkChg>
        <pc:inkChg chg="add mod">
          <ac:chgData name="Kokchun Giang" userId="67e2125d-ec8c-4323-9653-9824a2ad815f" providerId="ADAL" clId="{066B0731-8B54-CF43-9BDD-D2EEB9663FC5}" dt="2024-01-26T16:02:41.194" v="506"/>
          <ac:inkMkLst>
            <pc:docMk/>
            <pc:sldMk cId="2303502608" sldId="331"/>
            <ac:inkMk id="428" creationId="{2B75FD77-C8A3-3CC6-1154-9888F1005CE0}"/>
          </ac:inkMkLst>
        </pc:inkChg>
        <pc:inkChg chg="add mod">
          <ac:chgData name="Kokchun Giang" userId="67e2125d-ec8c-4323-9653-9824a2ad815f" providerId="ADAL" clId="{066B0731-8B54-CF43-9BDD-D2EEB9663FC5}" dt="2024-01-26T16:02:41.194" v="506"/>
          <ac:inkMkLst>
            <pc:docMk/>
            <pc:sldMk cId="2303502608" sldId="331"/>
            <ac:inkMk id="429" creationId="{ED27AB72-564D-CBED-3389-CEC4B107EDCD}"/>
          </ac:inkMkLst>
        </pc:inkChg>
        <pc:inkChg chg="add mod">
          <ac:chgData name="Kokchun Giang" userId="67e2125d-ec8c-4323-9653-9824a2ad815f" providerId="ADAL" clId="{066B0731-8B54-CF43-9BDD-D2EEB9663FC5}" dt="2024-01-26T16:02:41.194" v="506"/>
          <ac:inkMkLst>
            <pc:docMk/>
            <pc:sldMk cId="2303502608" sldId="331"/>
            <ac:inkMk id="430" creationId="{359CEDA6-4EA1-41A7-8417-879FAC7B255D}"/>
          </ac:inkMkLst>
        </pc:inkChg>
        <pc:inkChg chg="add mod">
          <ac:chgData name="Kokchun Giang" userId="67e2125d-ec8c-4323-9653-9824a2ad815f" providerId="ADAL" clId="{066B0731-8B54-CF43-9BDD-D2EEB9663FC5}" dt="2024-01-26T16:02:41.194" v="506"/>
          <ac:inkMkLst>
            <pc:docMk/>
            <pc:sldMk cId="2303502608" sldId="331"/>
            <ac:inkMk id="431" creationId="{16C2B65B-2EF5-2F20-0430-B8838B425C6E}"/>
          </ac:inkMkLst>
        </pc:inkChg>
        <pc:inkChg chg="add mod">
          <ac:chgData name="Kokchun Giang" userId="67e2125d-ec8c-4323-9653-9824a2ad815f" providerId="ADAL" clId="{066B0731-8B54-CF43-9BDD-D2EEB9663FC5}" dt="2024-01-26T16:02:54.382" v="531"/>
          <ac:inkMkLst>
            <pc:docMk/>
            <pc:sldMk cId="2303502608" sldId="331"/>
            <ac:inkMk id="434" creationId="{96E1D07A-89E1-3F5E-9C97-4DAC8CEEA0DC}"/>
          </ac:inkMkLst>
        </pc:inkChg>
        <pc:inkChg chg="add mod">
          <ac:chgData name="Kokchun Giang" userId="67e2125d-ec8c-4323-9653-9824a2ad815f" providerId="ADAL" clId="{066B0731-8B54-CF43-9BDD-D2EEB9663FC5}" dt="2024-01-26T16:02:54.382" v="531"/>
          <ac:inkMkLst>
            <pc:docMk/>
            <pc:sldMk cId="2303502608" sldId="331"/>
            <ac:inkMk id="435" creationId="{64A9EC69-1B20-66C6-9E68-B5C50E706CC1}"/>
          </ac:inkMkLst>
        </pc:inkChg>
        <pc:inkChg chg="add mod">
          <ac:chgData name="Kokchun Giang" userId="67e2125d-ec8c-4323-9653-9824a2ad815f" providerId="ADAL" clId="{066B0731-8B54-CF43-9BDD-D2EEB9663FC5}" dt="2024-01-26T16:05:59.605" v="653"/>
          <ac:inkMkLst>
            <pc:docMk/>
            <pc:sldMk cId="2303502608" sldId="331"/>
            <ac:inkMk id="436" creationId="{64F169DA-565C-EA02-0FE9-8A2E0E638B07}"/>
          </ac:inkMkLst>
        </pc:inkChg>
        <pc:inkChg chg="add mod">
          <ac:chgData name="Kokchun Giang" userId="67e2125d-ec8c-4323-9653-9824a2ad815f" providerId="ADAL" clId="{066B0731-8B54-CF43-9BDD-D2EEB9663FC5}" dt="2024-01-26T16:02:54.382" v="531"/>
          <ac:inkMkLst>
            <pc:docMk/>
            <pc:sldMk cId="2303502608" sldId="331"/>
            <ac:inkMk id="437" creationId="{F31685ED-8D5C-B410-2804-A6AEEBD43EA7}"/>
          </ac:inkMkLst>
        </pc:inkChg>
        <pc:inkChg chg="add mod">
          <ac:chgData name="Kokchun Giang" userId="67e2125d-ec8c-4323-9653-9824a2ad815f" providerId="ADAL" clId="{066B0731-8B54-CF43-9BDD-D2EEB9663FC5}" dt="2024-01-26T16:02:54.382" v="531"/>
          <ac:inkMkLst>
            <pc:docMk/>
            <pc:sldMk cId="2303502608" sldId="331"/>
            <ac:inkMk id="438" creationId="{DDB07018-5251-CD30-AAF0-C7EB98DCB653}"/>
          </ac:inkMkLst>
        </pc:inkChg>
        <pc:inkChg chg="add mod">
          <ac:chgData name="Kokchun Giang" userId="67e2125d-ec8c-4323-9653-9824a2ad815f" providerId="ADAL" clId="{066B0731-8B54-CF43-9BDD-D2EEB9663FC5}" dt="2024-01-26T16:02:54.382" v="531"/>
          <ac:inkMkLst>
            <pc:docMk/>
            <pc:sldMk cId="2303502608" sldId="331"/>
            <ac:inkMk id="439" creationId="{A7F5C9B5-BBAD-E4F7-0016-7FD511204E21}"/>
          </ac:inkMkLst>
        </pc:inkChg>
        <pc:inkChg chg="add mod">
          <ac:chgData name="Kokchun Giang" userId="67e2125d-ec8c-4323-9653-9824a2ad815f" providerId="ADAL" clId="{066B0731-8B54-CF43-9BDD-D2EEB9663FC5}" dt="2024-01-26T16:02:54.382" v="531"/>
          <ac:inkMkLst>
            <pc:docMk/>
            <pc:sldMk cId="2303502608" sldId="331"/>
            <ac:inkMk id="440" creationId="{3534075C-6BD8-7B62-C7B9-174A879EBA6A}"/>
          </ac:inkMkLst>
        </pc:inkChg>
        <pc:inkChg chg="add mod">
          <ac:chgData name="Kokchun Giang" userId="67e2125d-ec8c-4323-9653-9824a2ad815f" providerId="ADAL" clId="{066B0731-8B54-CF43-9BDD-D2EEB9663FC5}" dt="2024-01-26T16:02:54.382" v="531"/>
          <ac:inkMkLst>
            <pc:docMk/>
            <pc:sldMk cId="2303502608" sldId="331"/>
            <ac:inkMk id="441" creationId="{B66EBC07-ACBC-6432-DDA6-95169C7971A7}"/>
          </ac:inkMkLst>
        </pc:inkChg>
        <pc:inkChg chg="add mod">
          <ac:chgData name="Kokchun Giang" userId="67e2125d-ec8c-4323-9653-9824a2ad815f" providerId="ADAL" clId="{066B0731-8B54-CF43-9BDD-D2EEB9663FC5}" dt="2024-01-26T16:02:54.382" v="531"/>
          <ac:inkMkLst>
            <pc:docMk/>
            <pc:sldMk cId="2303502608" sldId="331"/>
            <ac:inkMk id="442" creationId="{67EE53C1-8703-5883-70B4-5759832A57CA}"/>
          </ac:inkMkLst>
        </pc:inkChg>
        <pc:inkChg chg="add mod">
          <ac:chgData name="Kokchun Giang" userId="67e2125d-ec8c-4323-9653-9824a2ad815f" providerId="ADAL" clId="{066B0731-8B54-CF43-9BDD-D2EEB9663FC5}" dt="2024-01-26T16:02:54.382" v="531"/>
          <ac:inkMkLst>
            <pc:docMk/>
            <pc:sldMk cId="2303502608" sldId="331"/>
            <ac:inkMk id="443" creationId="{BE76A51E-E84A-8F0E-8D10-A72592FB9ECD}"/>
          </ac:inkMkLst>
        </pc:inkChg>
        <pc:inkChg chg="add mod">
          <ac:chgData name="Kokchun Giang" userId="67e2125d-ec8c-4323-9653-9824a2ad815f" providerId="ADAL" clId="{066B0731-8B54-CF43-9BDD-D2EEB9663FC5}" dt="2024-01-26T16:02:54.382" v="531"/>
          <ac:inkMkLst>
            <pc:docMk/>
            <pc:sldMk cId="2303502608" sldId="331"/>
            <ac:inkMk id="444" creationId="{2F627904-783E-2C4D-8995-CC883CD036C7}"/>
          </ac:inkMkLst>
        </pc:inkChg>
        <pc:inkChg chg="add mod">
          <ac:chgData name="Kokchun Giang" userId="67e2125d-ec8c-4323-9653-9824a2ad815f" providerId="ADAL" clId="{066B0731-8B54-CF43-9BDD-D2EEB9663FC5}" dt="2024-01-26T16:02:54.382" v="531"/>
          <ac:inkMkLst>
            <pc:docMk/>
            <pc:sldMk cId="2303502608" sldId="331"/>
            <ac:inkMk id="445" creationId="{FA94ACF9-C023-580B-EBF5-58EF9BB876D6}"/>
          </ac:inkMkLst>
        </pc:inkChg>
        <pc:inkChg chg="add mod">
          <ac:chgData name="Kokchun Giang" userId="67e2125d-ec8c-4323-9653-9824a2ad815f" providerId="ADAL" clId="{066B0731-8B54-CF43-9BDD-D2EEB9663FC5}" dt="2024-01-26T16:02:54.382" v="531"/>
          <ac:inkMkLst>
            <pc:docMk/>
            <pc:sldMk cId="2303502608" sldId="331"/>
            <ac:inkMk id="446" creationId="{D3E51B7D-C80E-112E-C1D8-4033B28AD2D6}"/>
          </ac:inkMkLst>
        </pc:inkChg>
        <pc:inkChg chg="add mod">
          <ac:chgData name="Kokchun Giang" userId="67e2125d-ec8c-4323-9653-9824a2ad815f" providerId="ADAL" clId="{066B0731-8B54-CF43-9BDD-D2EEB9663FC5}" dt="2024-01-26T16:02:54.382" v="531"/>
          <ac:inkMkLst>
            <pc:docMk/>
            <pc:sldMk cId="2303502608" sldId="331"/>
            <ac:inkMk id="447" creationId="{80A6573F-6429-65AE-1D95-9DB4F810ECE5}"/>
          </ac:inkMkLst>
        </pc:inkChg>
        <pc:inkChg chg="add mod">
          <ac:chgData name="Kokchun Giang" userId="67e2125d-ec8c-4323-9653-9824a2ad815f" providerId="ADAL" clId="{066B0731-8B54-CF43-9BDD-D2EEB9663FC5}" dt="2024-01-26T15:59:47.604" v="383"/>
          <ac:inkMkLst>
            <pc:docMk/>
            <pc:sldMk cId="2303502608" sldId="331"/>
            <ac:inkMk id="448" creationId="{4C90F218-AAFD-79FA-8F01-71954D9DD866}"/>
          </ac:inkMkLst>
        </pc:inkChg>
        <pc:inkChg chg="add mod">
          <ac:chgData name="Kokchun Giang" userId="67e2125d-ec8c-4323-9653-9824a2ad815f" providerId="ADAL" clId="{066B0731-8B54-CF43-9BDD-D2EEB9663FC5}" dt="2024-01-26T16:00:13.160" v="394"/>
          <ac:inkMkLst>
            <pc:docMk/>
            <pc:sldMk cId="2303502608" sldId="331"/>
            <ac:inkMk id="450" creationId="{2E90C2DE-3ABF-F4F0-EB3D-253FD86A4C50}"/>
          </ac:inkMkLst>
        </pc:inkChg>
        <pc:inkChg chg="add mod">
          <ac:chgData name="Kokchun Giang" userId="67e2125d-ec8c-4323-9653-9824a2ad815f" providerId="ADAL" clId="{066B0731-8B54-CF43-9BDD-D2EEB9663FC5}" dt="2024-01-26T16:00:13.160" v="394"/>
          <ac:inkMkLst>
            <pc:docMk/>
            <pc:sldMk cId="2303502608" sldId="331"/>
            <ac:inkMk id="451" creationId="{0CD7BD85-4C69-36A4-23E9-8F0F1A5FE87E}"/>
          </ac:inkMkLst>
        </pc:inkChg>
        <pc:inkChg chg="add mod">
          <ac:chgData name="Kokchun Giang" userId="67e2125d-ec8c-4323-9653-9824a2ad815f" providerId="ADAL" clId="{066B0731-8B54-CF43-9BDD-D2EEB9663FC5}" dt="2024-01-27T12:40:56.617" v="3026" actId="164"/>
          <ac:inkMkLst>
            <pc:docMk/>
            <pc:sldMk cId="2303502608" sldId="331"/>
            <ac:inkMk id="452" creationId="{2FB46965-E4A7-338B-4AEE-73C782D5BECF}"/>
          </ac:inkMkLst>
        </pc:inkChg>
        <pc:inkChg chg="add mod">
          <ac:chgData name="Kokchun Giang" userId="67e2125d-ec8c-4323-9653-9824a2ad815f" providerId="ADAL" clId="{066B0731-8B54-CF43-9BDD-D2EEB9663FC5}" dt="2024-01-26T16:00:13.160" v="394"/>
          <ac:inkMkLst>
            <pc:docMk/>
            <pc:sldMk cId="2303502608" sldId="331"/>
            <ac:inkMk id="453" creationId="{996EE87B-0123-5579-B6A1-18960929E340}"/>
          </ac:inkMkLst>
        </pc:inkChg>
        <pc:inkChg chg="add mod">
          <ac:chgData name="Kokchun Giang" userId="67e2125d-ec8c-4323-9653-9824a2ad815f" providerId="ADAL" clId="{066B0731-8B54-CF43-9BDD-D2EEB9663FC5}" dt="2024-01-26T16:00:13.160" v="394"/>
          <ac:inkMkLst>
            <pc:docMk/>
            <pc:sldMk cId="2303502608" sldId="331"/>
            <ac:inkMk id="454" creationId="{EC10E270-F7CE-FC79-8D69-C23AEFC9A662}"/>
          </ac:inkMkLst>
        </pc:inkChg>
        <pc:inkChg chg="add mod">
          <ac:chgData name="Kokchun Giang" userId="67e2125d-ec8c-4323-9653-9824a2ad815f" providerId="ADAL" clId="{066B0731-8B54-CF43-9BDD-D2EEB9663FC5}" dt="2024-01-26T16:00:13.160" v="394"/>
          <ac:inkMkLst>
            <pc:docMk/>
            <pc:sldMk cId="2303502608" sldId="331"/>
            <ac:inkMk id="455" creationId="{6996E6FE-8068-CF46-1553-380AE8121631}"/>
          </ac:inkMkLst>
        </pc:inkChg>
        <pc:inkChg chg="add mod">
          <ac:chgData name="Kokchun Giang" userId="67e2125d-ec8c-4323-9653-9824a2ad815f" providerId="ADAL" clId="{066B0731-8B54-CF43-9BDD-D2EEB9663FC5}" dt="2024-01-26T16:00:13.160" v="394"/>
          <ac:inkMkLst>
            <pc:docMk/>
            <pc:sldMk cId="2303502608" sldId="331"/>
            <ac:inkMk id="456" creationId="{8D382B94-2004-6462-43BB-0B04A66B56DF}"/>
          </ac:inkMkLst>
        </pc:inkChg>
        <pc:inkChg chg="add mod">
          <ac:chgData name="Kokchun Giang" userId="67e2125d-ec8c-4323-9653-9824a2ad815f" providerId="ADAL" clId="{066B0731-8B54-CF43-9BDD-D2EEB9663FC5}" dt="2024-01-26T16:00:13.160" v="394"/>
          <ac:inkMkLst>
            <pc:docMk/>
            <pc:sldMk cId="2303502608" sldId="331"/>
            <ac:inkMk id="457" creationId="{98708B11-BB09-5A6C-DEFE-32BA5219A392}"/>
          </ac:inkMkLst>
        </pc:inkChg>
        <pc:inkChg chg="add mod">
          <ac:chgData name="Kokchun Giang" userId="67e2125d-ec8c-4323-9653-9824a2ad815f" providerId="ADAL" clId="{066B0731-8B54-CF43-9BDD-D2EEB9663FC5}" dt="2024-01-26T16:00:13.160" v="394"/>
          <ac:inkMkLst>
            <pc:docMk/>
            <pc:sldMk cId="2303502608" sldId="331"/>
            <ac:inkMk id="458" creationId="{E4D371E4-E733-DF50-3FB3-E8B14CBA60E6}"/>
          </ac:inkMkLst>
        </pc:inkChg>
        <pc:inkChg chg="add mod">
          <ac:chgData name="Kokchun Giang" userId="67e2125d-ec8c-4323-9653-9824a2ad815f" providerId="ADAL" clId="{066B0731-8B54-CF43-9BDD-D2EEB9663FC5}" dt="2024-01-26T16:00:13.160" v="394"/>
          <ac:inkMkLst>
            <pc:docMk/>
            <pc:sldMk cId="2303502608" sldId="331"/>
            <ac:inkMk id="459" creationId="{8BC672AB-314B-5E42-753F-E55148ED7BD1}"/>
          </ac:inkMkLst>
        </pc:inkChg>
        <pc:inkChg chg="add mod">
          <ac:chgData name="Kokchun Giang" userId="67e2125d-ec8c-4323-9653-9824a2ad815f" providerId="ADAL" clId="{066B0731-8B54-CF43-9BDD-D2EEB9663FC5}" dt="2024-01-27T12:38:10.684" v="3010" actId="164"/>
          <ac:inkMkLst>
            <pc:docMk/>
            <pc:sldMk cId="2303502608" sldId="331"/>
            <ac:inkMk id="460" creationId="{5DA62126-5611-6044-FBCA-715D3013B9C9}"/>
          </ac:inkMkLst>
        </pc:inkChg>
        <pc:inkChg chg="add mod">
          <ac:chgData name="Kokchun Giang" userId="67e2125d-ec8c-4323-9653-9824a2ad815f" providerId="ADAL" clId="{066B0731-8B54-CF43-9BDD-D2EEB9663FC5}" dt="2024-01-26T15:55:05.034" v="199"/>
          <ac:inkMkLst>
            <pc:docMk/>
            <pc:sldMk cId="2303502608" sldId="331"/>
            <ac:inkMk id="463" creationId="{AAC8E8A2-96E2-F844-8BD9-F16CC20CA865}"/>
          </ac:inkMkLst>
        </pc:inkChg>
        <pc:inkChg chg="add mod">
          <ac:chgData name="Kokchun Giang" userId="67e2125d-ec8c-4323-9653-9824a2ad815f" providerId="ADAL" clId="{066B0731-8B54-CF43-9BDD-D2EEB9663FC5}" dt="2024-01-26T15:55:05.034" v="199"/>
          <ac:inkMkLst>
            <pc:docMk/>
            <pc:sldMk cId="2303502608" sldId="331"/>
            <ac:inkMk id="464" creationId="{A7E1D919-7CD3-D83E-0C57-4FA673F74A07}"/>
          </ac:inkMkLst>
        </pc:inkChg>
        <pc:inkChg chg="add mod">
          <ac:chgData name="Kokchun Giang" userId="67e2125d-ec8c-4323-9653-9824a2ad815f" providerId="ADAL" clId="{066B0731-8B54-CF43-9BDD-D2EEB9663FC5}" dt="2024-01-26T16:00:27.910" v="403"/>
          <ac:inkMkLst>
            <pc:docMk/>
            <pc:sldMk cId="2303502608" sldId="331"/>
            <ac:inkMk id="465" creationId="{49971F5B-4F04-5D83-4362-7903BEC1EEDE}"/>
          </ac:inkMkLst>
        </pc:inkChg>
        <pc:inkChg chg="add mod">
          <ac:chgData name="Kokchun Giang" userId="67e2125d-ec8c-4323-9653-9824a2ad815f" providerId="ADAL" clId="{066B0731-8B54-CF43-9BDD-D2EEB9663FC5}" dt="2024-01-26T15:55:05.034" v="199"/>
          <ac:inkMkLst>
            <pc:docMk/>
            <pc:sldMk cId="2303502608" sldId="331"/>
            <ac:inkMk id="466" creationId="{3E96A863-2310-4714-8C35-CC2BF953B2CC}"/>
          </ac:inkMkLst>
        </pc:inkChg>
        <pc:inkChg chg="add mod">
          <ac:chgData name="Kokchun Giang" userId="67e2125d-ec8c-4323-9653-9824a2ad815f" providerId="ADAL" clId="{066B0731-8B54-CF43-9BDD-D2EEB9663FC5}" dt="2024-01-26T15:55:05.034" v="199"/>
          <ac:inkMkLst>
            <pc:docMk/>
            <pc:sldMk cId="2303502608" sldId="331"/>
            <ac:inkMk id="467" creationId="{C3C8C688-2CD8-BD91-39C6-30C89370CD31}"/>
          </ac:inkMkLst>
        </pc:inkChg>
        <pc:inkChg chg="add mod">
          <ac:chgData name="Kokchun Giang" userId="67e2125d-ec8c-4323-9653-9824a2ad815f" providerId="ADAL" clId="{066B0731-8B54-CF43-9BDD-D2EEB9663FC5}" dt="2024-01-26T15:55:05.034" v="199"/>
          <ac:inkMkLst>
            <pc:docMk/>
            <pc:sldMk cId="2303502608" sldId="331"/>
            <ac:inkMk id="468" creationId="{E67E8AA6-7B60-C5FF-0412-B015118AF0AB}"/>
          </ac:inkMkLst>
        </pc:inkChg>
        <pc:inkChg chg="add mod">
          <ac:chgData name="Kokchun Giang" userId="67e2125d-ec8c-4323-9653-9824a2ad815f" providerId="ADAL" clId="{066B0731-8B54-CF43-9BDD-D2EEB9663FC5}" dt="2024-01-26T16:00:27.910" v="403"/>
          <ac:inkMkLst>
            <pc:docMk/>
            <pc:sldMk cId="2303502608" sldId="331"/>
            <ac:inkMk id="469" creationId="{18EDD118-2082-B078-41B7-02FB872C2D43}"/>
          </ac:inkMkLst>
        </pc:inkChg>
        <pc:inkChg chg="add mod">
          <ac:chgData name="Kokchun Giang" userId="67e2125d-ec8c-4323-9653-9824a2ad815f" providerId="ADAL" clId="{066B0731-8B54-CF43-9BDD-D2EEB9663FC5}" dt="2024-01-26T15:55:05.034" v="199"/>
          <ac:inkMkLst>
            <pc:docMk/>
            <pc:sldMk cId="2303502608" sldId="331"/>
            <ac:inkMk id="470" creationId="{7E5BFAAB-797C-2134-3F08-253BC8F3D0A7}"/>
          </ac:inkMkLst>
        </pc:inkChg>
        <pc:inkChg chg="add mod">
          <ac:chgData name="Kokchun Giang" userId="67e2125d-ec8c-4323-9653-9824a2ad815f" providerId="ADAL" clId="{066B0731-8B54-CF43-9BDD-D2EEB9663FC5}" dt="2024-01-26T15:55:05.034" v="199"/>
          <ac:inkMkLst>
            <pc:docMk/>
            <pc:sldMk cId="2303502608" sldId="331"/>
            <ac:inkMk id="471" creationId="{4FA47F32-58D8-C229-0262-03CE8A17DDF0}"/>
          </ac:inkMkLst>
        </pc:inkChg>
        <pc:inkChg chg="add mod">
          <ac:chgData name="Kokchun Giang" userId="67e2125d-ec8c-4323-9653-9824a2ad815f" providerId="ADAL" clId="{066B0731-8B54-CF43-9BDD-D2EEB9663FC5}" dt="2024-01-26T16:00:27.910" v="403"/>
          <ac:inkMkLst>
            <pc:docMk/>
            <pc:sldMk cId="2303502608" sldId="331"/>
            <ac:inkMk id="472" creationId="{F9A2BDC5-099E-93BD-A481-3B08FC95990E}"/>
          </ac:inkMkLst>
        </pc:inkChg>
        <pc:inkChg chg="add mod">
          <ac:chgData name="Kokchun Giang" userId="67e2125d-ec8c-4323-9653-9824a2ad815f" providerId="ADAL" clId="{066B0731-8B54-CF43-9BDD-D2EEB9663FC5}" dt="2024-01-26T16:00:27.910" v="403"/>
          <ac:inkMkLst>
            <pc:docMk/>
            <pc:sldMk cId="2303502608" sldId="331"/>
            <ac:inkMk id="473" creationId="{0C45C0F6-49C5-E5B6-B2E1-BA1268ED1FC3}"/>
          </ac:inkMkLst>
        </pc:inkChg>
        <pc:inkChg chg="add mod">
          <ac:chgData name="Kokchun Giang" userId="67e2125d-ec8c-4323-9653-9824a2ad815f" providerId="ADAL" clId="{066B0731-8B54-CF43-9BDD-D2EEB9663FC5}" dt="2024-01-26T16:00:27.910" v="403"/>
          <ac:inkMkLst>
            <pc:docMk/>
            <pc:sldMk cId="2303502608" sldId="331"/>
            <ac:inkMk id="474" creationId="{F5790B3F-8121-C196-6AAC-7D2E5AD8FC19}"/>
          </ac:inkMkLst>
        </pc:inkChg>
        <pc:inkChg chg="add mod">
          <ac:chgData name="Kokchun Giang" userId="67e2125d-ec8c-4323-9653-9824a2ad815f" providerId="ADAL" clId="{066B0731-8B54-CF43-9BDD-D2EEB9663FC5}" dt="2024-01-26T16:00:27.910" v="403"/>
          <ac:inkMkLst>
            <pc:docMk/>
            <pc:sldMk cId="2303502608" sldId="331"/>
            <ac:inkMk id="475" creationId="{69BE2AA2-F820-6D73-6CB1-9159060BC797}"/>
          </ac:inkMkLst>
        </pc:inkChg>
        <pc:inkChg chg="add mod">
          <ac:chgData name="Kokchun Giang" userId="67e2125d-ec8c-4323-9653-9824a2ad815f" providerId="ADAL" clId="{066B0731-8B54-CF43-9BDD-D2EEB9663FC5}" dt="2024-01-26T16:05:30.499" v="621"/>
          <ac:inkMkLst>
            <pc:docMk/>
            <pc:sldMk cId="2303502608" sldId="331"/>
            <ac:inkMk id="476" creationId="{78AD22ED-3F6D-7536-BAFD-636D1091E491}"/>
          </ac:inkMkLst>
        </pc:inkChg>
        <pc:inkChg chg="add mod">
          <ac:chgData name="Kokchun Giang" userId="67e2125d-ec8c-4323-9653-9824a2ad815f" providerId="ADAL" clId="{066B0731-8B54-CF43-9BDD-D2EEB9663FC5}" dt="2024-01-26T16:00:27.910" v="403"/>
          <ac:inkMkLst>
            <pc:docMk/>
            <pc:sldMk cId="2303502608" sldId="331"/>
            <ac:inkMk id="477" creationId="{789E9155-C90C-31D9-18EB-29264805C8C1}"/>
          </ac:inkMkLst>
        </pc:inkChg>
        <pc:inkChg chg="add mod">
          <ac:chgData name="Kokchun Giang" userId="67e2125d-ec8c-4323-9653-9824a2ad815f" providerId="ADAL" clId="{066B0731-8B54-CF43-9BDD-D2EEB9663FC5}" dt="2024-01-26T16:05:23.028" v="613"/>
          <ac:inkMkLst>
            <pc:docMk/>
            <pc:sldMk cId="2303502608" sldId="331"/>
            <ac:inkMk id="479" creationId="{C091C4DA-E9D6-D4CF-15B2-BAED74A025BC}"/>
          </ac:inkMkLst>
        </pc:inkChg>
        <pc:inkChg chg="add del mod">
          <ac:chgData name="Kokchun Giang" userId="67e2125d-ec8c-4323-9653-9824a2ad815f" providerId="ADAL" clId="{066B0731-8B54-CF43-9BDD-D2EEB9663FC5}" dt="2024-01-26T16:05:23.028" v="613"/>
          <ac:inkMkLst>
            <pc:docMk/>
            <pc:sldMk cId="2303502608" sldId="331"/>
            <ac:inkMk id="480" creationId="{68F5D9B8-0522-054D-F312-3E209A05D17B}"/>
          </ac:inkMkLst>
        </pc:inkChg>
        <pc:inkChg chg="add del mod">
          <ac:chgData name="Kokchun Giang" userId="67e2125d-ec8c-4323-9653-9824a2ad815f" providerId="ADAL" clId="{066B0731-8B54-CF43-9BDD-D2EEB9663FC5}" dt="2024-01-26T16:05:23.028" v="613"/>
          <ac:inkMkLst>
            <pc:docMk/>
            <pc:sldMk cId="2303502608" sldId="331"/>
            <ac:inkMk id="481" creationId="{ED43828C-7377-FF58-3965-902CF951C72F}"/>
          </ac:inkMkLst>
        </pc:inkChg>
        <pc:inkChg chg="add del mod">
          <ac:chgData name="Kokchun Giang" userId="67e2125d-ec8c-4323-9653-9824a2ad815f" providerId="ADAL" clId="{066B0731-8B54-CF43-9BDD-D2EEB9663FC5}" dt="2024-01-26T16:05:23.028" v="613"/>
          <ac:inkMkLst>
            <pc:docMk/>
            <pc:sldMk cId="2303502608" sldId="331"/>
            <ac:inkMk id="482" creationId="{B43F6307-03F1-4B82-7E3F-8DD737E3F104}"/>
          </ac:inkMkLst>
        </pc:inkChg>
        <pc:inkChg chg="add del mod">
          <ac:chgData name="Kokchun Giang" userId="67e2125d-ec8c-4323-9653-9824a2ad815f" providerId="ADAL" clId="{066B0731-8B54-CF43-9BDD-D2EEB9663FC5}" dt="2024-01-26T16:05:23.028" v="613"/>
          <ac:inkMkLst>
            <pc:docMk/>
            <pc:sldMk cId="2303502608" sldId="331"/>
            <ac:inkMk id="483" creationId="{3EAFEA79-FE39-72E7-E891-13465288428A}"/>
          </ac:inkMkLst>
        </pc:inkChg>
        <pc:inkChg chg="add mod">
          <ac:chgData name="Kokchun Giang" userId="67e2125d-ec8c-4323-9653-9824a2ad815f" providerId="ADAL" clId="{066B0731-8B54-CF43-9BDD-D2EEB9663FC5}" dt="2024-01-26T15:55:05.034" v="199"/>
          <ac:inkMkLst>
            <pc:docMk/>
            <pc:sldMk cId="2303502608" sldId="331"/>
            <ac:inkMk id="484" creationId="{E863303E-84D2-9B90-A2F6-36B1F8C26923}"/>
          </ac:inkMkLst>
        </pc:inkChg>
        <pc:inkChg chg="add del mod">
          <ac:chgData name="Kokchun Giang" userId="67e2125d-ec8c-4323-9653-9824a2ad815f" providerId="ADAL" clId="{066B0731-8B54-CF43-9BDD-D2EEB9663FC5}" dt="2024-01-26T16:05:23.028" v="613"/>
          <ac:inkMkLst>
            <pc:docMk/>
            <pc:sldMk cId="2303502608" sldId="331"/>
            <ac:inkMk id="486" creationId="{2C7BA2D7-E720-394E-8812-651F08DEE871}"/>
          </ac:inkMkLst>
        </pc:inkChg>
        <pc:inkChg chg="add del mod">
          <ac:chgData name="Kokchun Giang" userId="67e2125d-ec8c-4323-9653-9824a2ad815f" providerId="ADAL" clId="{066B0731-8B54-CF43-9BDD-D2EEB9663FC5}" dt="2024-01-26T15:55:07.406" v="205" actId="9405"/>
          <ac:inkMkLst>
            <pc:docMk/>
            <pc:sldMk cId="2303502608" sldId="331"/>
            <ac:inkMk id="486" creationId="{959CE6FC-E8FB-FB93-DF7A-59ED4EA217DB}"/>
          </ac:inkMkLst>
        </pc:inkChg>
        <pc:inkChg chg="add del mod">
          <ac:chgData name="Kokchun Giang" userId="67e2125d-ec8c-4323-9653-9824a2ad815f" providerId="ADAL" clId="{066B0731-8B54-CF43-9BDD-D2EEB9663FC5}" dt="2024-01-26T16:05:23.028" v="613"/>
          <ac:inkMkLst>
            <pc:docMk/>
            <pc:sldMk cId="2303502608" sldId="331"/>
            <ac:inkMk id="487" creationId="{BAA9F8D4-CB52-A093-4AEC-E21E98395B93}"/>
          </ac:inkMkLst>
        </pc:inkChg>
        <pc:inkChg chg="add del mod">
          <ac:chgData name="Kokchun Giang" userId="67e2125d-ec8c-4323-9653-9824a2ad815f" providerId="ADAL" clId="{066B0731-8B54-CF43-9BDD-D2EEB9663FC5}" dt="2024-01-26T15:55:06.403" v="204" actId="9405"/>
          <ac:inkMkLst>
            <pc:docMk/>
            <pc:sldMk cId="2303502608" sldId="331"/>
            <ac:inkMk id="487" creationId="{E23BB155-B2F9-E9A5-9238-F70FE035EB55}"/>
          </ac:inkMkLst>
        </pc:inkChg>
        <pc:inkChg chg="add del mod">
          <ac:chgData name="Kokchun Giang" userId="67e2125d-ec8c-4323-9653-9824a2ad815f" providerId="ADAL" clId="{066B0731-8B54-CF43-9BDD-D2EEB9663FC5}" dt="2024-01-26T15:55:06.005" v="203" actId="9405"/>
          <ac:inkMkLst>
            <pc:docMk/>
            <pc:sldMk cId="2303502608" sldId="331"/>
            <ac:inkMk id="488" creationId="{9B19B490-A417-6CD2-D6A9-0423F8DF6D37}"/>
          </ac:inkMkLst>
        </pc:inkChg>
        <pc:inkChg chg="add del mod">
          <ac:chgData name="Kokchun Giang" userId="67e2125d-ec8c-4323-9653-9824a2ad815f" providerId="ADAL" clId="{066B0731-8B54-CF43-9BDD-D2EEB9663FC5}" dt="2024-01-26T16:05:23.028" v="613"/>
          <ac:inkMkLst>
            <pc:docMk/>
            <pc:sldMk cId="2303502608" sldId="331"/>
            <ac:inkMk id="488" creationId="{DE2B994C-95B2-9828-06E9-C509AA116B3E}"/>
          </ac:inkMkLst>
        </pc:inkChg>
        <pc:inkChg chg="add del mod">
          <ac:chgData name="Kokchun Giang" userId="67e2125d-ec8c-4323-9653-9824a2ad815f" providerId="ADAL" clId="{066B0731-8B54-CF43-9BDD-D2EEB9663FC5}" dt="2024-01-26T15:55:05.780" v="202" actId="9405"/>
          <ac:inkMkLst>
            <pc:docMk/>
            <pc:sldMk cId="2303502608" sldId="331"/>
            <ac:inkMk id="489" creationId="{B5AF29AC-4ABA-4FF0-6DA7-1927DD00499C}"/>
          </ac:inkMkLst>
        </pc:inkChg>
        <pc:inkChg chg="add mod">
          <ac:chgData name="Kokchun Giang" userId="67e2125d-ec8c-4323-9653-9824a2ad815f" providerId="ADAL" clId="{066B0731-8B54-CF43-9BDD-D2EEB9663FC5}" dt="2024-01-26T16:00:43.114" v="416"/>
          <ac:inkMkLst>
            <pc:docMk/>
            <pc:sldMk cId="2303502608" sldId="331"/>
            <ac:inkMk id="490" creationId="{53723077-A78D-8069-0E81-7220FB2847B2}"/>
          </ac:inkMkLst>
        </pc:inkChg>
        <pc:inkChg chg="add mod">
          <ac:chgData name="Kokchun Giang" userId="67e2125d-ec8c-4323-9653-9824a2ad815f" providerId="ADAL" clId="{066B0731-8B54-CF43-9BDD-D2EEB9663FC5}" dt="2024-01-26T16:00:43.114" v="416"/>
          <ac:inkMkLst>
            <pc:docMk/>
            <pc:sldMk cId="2303502608" sldId="331"/>
            <ac:inkMk id="491" creationId="{517F18B4-24A3-B7EF-5F75-A625CEEB39EA}"/>
          </ac:inkMkLst>
        </pc:inkChg>
        <pc:inkChg chg="add mod">
          <ac:chgData name="Kokchun Giang" userId="67e2125d-ec8c-4323-9653-9824a2ad815f" providerId="ADAL" clId="{066B0731-8B54-CF43-9BDD-D2EEB9663FC5}" dt="2024-01-26T16:00:43.114" v="416"/>
          <ac:inkMkLst>
            <pc:docMk/>
            <pc:sldMk cId="2303502608" sldId="331"/>
            <ac:inkMk id="492" creationId="{670615D8-314A-80FF-1892-480134498027}"/>
          </ac:inkMkLst>
        </pc:inkChg>
        <pc:inkChg chg="add del mod">
          <ac:chgData name="Kokchun Giang" userId="67e2125d-ec8c-4323-9653-9824a2ad815f" providerId="ADAL" clId="{066B0731-8B54-CF43-9BDD-D2EEB9663FC5}" dt="2024-01-26T15:55:05.197" v="201"/>
          <ac:inkMkLst>
            <pc:docMk/>
            <pc:sldMk cId="2303502608" sldId="331"/>
            <ac:inkMk id="492" creationId="{C6DFB37D-AD68-7941-1F36-16075B04516B}"/>
          </ac:inkMkLst>
        </pc:inkChg>
        <pc:inkChg chg="add mod">
          <ac:chgData name="Kokchun Giang" userId="67e2125d-ec8c-4323-9653-9824a2ad815f" providerId="ADAL" clId="{066B0731-8B54-CF43-9BDD-D2EEB9663FC5}" dt="2024-01-26T16:00:46.440" v="420"/>
          <ac:inkMkLst>
            <pc:docMk/>
            <pc:sldMk cId="2303502608" sldId="331"/>
            <ac:inkMk id="494" creationId="{32CCD39E-7A90-E955-806F-98917B3655C6}"/>
          </ac:inkMkLst>
        </pc:inkChg>
        <pc:inkChg chg="add mod">
          <ac:chgData name="Kokchun Giang" userId="67e2125d-ec8c-4323-9653-9824a2ad815f" providerId="ADAL" clId="{066B0731-8B54-CF43-9BDD-D2EEB9663FC5}" dt="2024-01-26T16:00:46.440" v="420"/>
          <ac:inkMkLst>
            <pc:docMk/>
            <pc:sldMk cId="2303502608" sldId="331"/>
            <ac:inkMk id="495" creationId="{C938DD2E-764F-B5C0-3080-4EEEAF90161A}"/>
          </ac:inkMkLst>
        </pc:inkChg>
        <pc:inkChg chg="add mod">
          <ac:chgData name="Kokchun Giang" userId="67e2125d-ec8c-4323-9653-9824a2ad815f" providerId="ADAL" clId="{066B0731-8B54-CF43-9BDD-D2EEB9663FC5}" dt="2024-01-26T16:00:46.440" v="420"/>
          <ac:inkMkLst>
            <pc:docMk/>
            <pc:sldMk cId="2303502608" sldId="331"/>
            <ac:inkMk id="496" creationId="{419EDC66-2F88-7851-678F-7E522648AA1E}"/>
          </ac:inkMkLst>
        </pc:inkChg>
        <pc:inkChg chg="add mod">
          <ac:chgData name="Kokchun Giang" userId="67e2125d-ec8c-4323-9653-9824a2ad815f" providerId="ADAL" clId="{066B0731-8B54-CF43-9BDD-D2EEB9663FC5}" dt="2024-01-26T16:01:02.117" v="430"/>
          <ac:inkMkLst>
            <pc:docMk/>
            <pc:sldMk cId="2303502608" sldId="331"/>
            <ac:inkMk id="498" creationId="{5A7C9FC9-8108-444D-41AB-1BC35E3B38F9}"/>
          </ac:inkMkLst>
        </pc:inkChg>
        <pc:inkChg chg="add mod">
          <ac:chgData name="Kokchun Giang" userId="67e2125d-ec8c-4323-9653-9824a2ad815f" providerId="ADAL" clId="{066B0731-8B54-CF43-9BDD-D2EEB9663FC5}" dt="2024-01-26T16:01:02.117" v="430"/>
          <ac:inkMkLst>
            <pc:docMk/>
            <pc:sldMk cId="2303502608" sldId="331"/>
            <ac:inkMk id="499" creationId="{DB381304-01DC-EAB2-755F-141EC53264F2}"/>
          </ac:inkMkLst>
        </pc:inkChg>
        <pc:inkChg chg="add mod">
          <ac:chgData name="Kokchun Giang" userId="67e2125d-ec8c-4323-9653-9824a2ad815f" providerId="ADAL" clId="{066B0731-8B54-CF43-9BDD-D2EEB9663FC5}" dt="2024-01-26T16:05:30.499" v="621"/>
          <ac:inkMkLst>
            <pc:docMk/>
            <pc:sldMk cId="2303502608" sldId="331"/>
            <ac:inkMk id="500" creationId="{6B92DABB-DD94-3542-B036-CABE1F3A3515}"/>
          </ac:inkMkLst>
        </pc:inkChg>
        <pc:inkChg chg="add mod">
          <ac:chgData name="Kokchun Giang" userId="67e2125d-ec8c-4323-9653-9824a2ad815f" providerId="ADAL" clId="{066B0731-8B54-CF43-9BDD-D2EEB9663FC5}" dt="2024-01-26T16:01:02.117" v="430"/>
          <ac:inkMkLst>
            <pc:docMk/>
            <pc:sldMk cId="2303502608" sldId="331"/>
            <ac:inkMk id="501" creationId="{C2EF5525-A227-BE41-4F87-062CF351AD10}"/>
          </ac:inkMkLst>
        </pc:inkChg>
        <pc:inkChg chg="add mod">
          <ac:chgData name="Kokchun Giang" userId="67e2125d-ec8c-4323-9653-9824a2ad815f" providerId="ADAL" clId="{066B0731-8B54-CF43-9BDD-D2EEB9663FC5}" dt="2024-01-26T16:01:02.117" v="430"/>
          <ac:inkMkLst>
            <pc:docMk/>
            <pc:sldMk cId="2303502608" sldId="331"/>
            <ac:inkMk id="502" creationId="{6E7B9E92-B575-9B97-F724-542C9453DF90}"/>
          </ac:inkMkLst>
        </pc:inkChg>
        <pc:inkChg chg="add mod">
          <ac:chgData name="Kokchun Giang" userId="67e2125d-ec8c-4323-9653-9824a2ad815f" providerId="ADAL" clId="{066B0731-8B54-CF43-9BDD-D2EEB9663FC5}" dt="2024-01-26T16:05:30.499" v="621"/>
          <ac:inkMkLst>
            <pc:docMk/>
            <pc:sldMk cId="2303502608" sldId="331"/>
            <ac:inkMk id="503" creationId="{B17F22D8-7BDB-A5D6-DE79-8E28661E1316}"/>
          </ac:inkMkLst>
        </pc:inkChg>
        <pc:inkChg chg="add mod">
          <ac:chgData name="Kokchun Giang" userId="67e2125d-ec8c-4323-9653-9824a2ad815f" providerId="ADAL" clId="{066B0731-8B54-CF43-9BDD-D2EEB9663FC5}" dt="2024-01-26T16:01:02.117" v="430"/>
          <ac:inkMkLst>
            <pc:docMk/>
            <pc:sldMk cId="2303502608" sldId="331"/>
            <ac:inkMk id="504" creationId="{44911257-15B6-9517-EEFB-C7D30A0F7BB8}"/>
          </ac:inkMkLst>
        </pc:inkChg>
        <pc:inkChg chg="add mod">
          <ac:chgData name="Kokchun Giang" userId="67e2125d-ec8c-4323-9653-9824a2ad815f" providerId="ADAL" clId="{066B0731-8B54-CF43-9BDD-D2EEB9663FC5}" dt="2024-01-26T16:01:02.117" v="430"/>
          <ac:inkMkLst>
            <pc:docMk/>
            <pc:sldMk cId="2303502608" sldId="331"/>
            <ac:inkMk id="505" creationId="{2B7F8A66-505A-55FE-5D27-803ADC2A8CC7}"/>
          </ac:inkMkLst>
        </pc:inkChg>
        <pc:inkChg chg="add mod">
          <ac:chgData name="Kokchun Giang" userId="67e2125d-ec8c-4323-9653-9824a2ad815f" providerId="ADAL" clId="{066B0731-8B54-CF43-9BDD-D2EEB9663FC5}" dt="2024-01-26T16:01:02.117" v="430"/>
          <ac:inkMkLst>
            <pc:docMk/>
            <pc:sldMk cId="2303502608" sldId="331"/>
            <ac:inkMk id="506" creationId="{5C4785AC-8C1C-0030-6F94-B45CCD661C52}"/>
          </ac:inkMkLst>
        </pc:inkChg>
        <pc:inkChg chg="add mod">
          <ac:chgData name="Kokchun Giang" userId="67e2125d-ec8c-4323-9653-9824a2ad815f" providerId="ADAL" clId="{066B0731-8B54-CF43-9BDD-D2EEB9663FC5}" dt="2024-01-26T16:01:09.189" v="438"/>
          <ac:inkMkLst>
            <pc:docMk/>
            <pc:sldMk cId="2303502608" sldId="331"/>
            <ac:inkMk id="508" creationId="{643B4FAD-AA5E-E64A-B439-275FFE82863B}"/>
          </ac:inkMkLst>
        </pc:inkChg>
        <pc:inkChg chg="add mod">
          <ac:chgData name="Kokchun Giang" userId="67e2125d-ec8c-4323-9653-9824a2ad815f" providerId="ADAL" clId="{066B0731-8B54-CF43-9BDD-D2EEB9663FC5}" dt="2024-01-26T16:01:09.189" v="438"/>
          <ac:inkMkLst>
            <pc:docMk/>
            <pc:sldMk cId="2303502608" sldId="331"/>
            <ac:inkMk id="509" creationId="{13370A28-62B0-847E-5980-B7B22E6C8917}"/>
          </ac:inkMkLst>
        </pc:inkChg>
        <pc:inkChg chg="add mod">
          <ac:chgData name="Kokchun Giang" userId="67e2125d-ec8c-4323-9653-9824a2ad815f" providerId="ADAL" clId="{066B0731-8B54-CF43-9BDD-D2EEB9663FC5}" dt="2024-01-26T16:01:09.189" v="438"/>
          <ac:inkMkLst>
            <pc:docMk/>
            <pc:sldMk cId="2303502608" sldId="331"/>
            <ac:inkMk id="510" creationId="{EB741F80-C7FD-9F50-A8B4-00FA397CD3C3}"/>
          </ac:inkMkLst>
        </pc:inkChg>
        <pc:inkChg chg="add mod">
          <ac:chgData name="Kokchun Giang" userId="67e2125d-ec8c-4323-9653-9824a2ad815f" providerId="ADAL" clId="{066B0731-8B54-CF43-9BDD-D2EEB9663FC5}" dt="2024-01-26T16:01:09.189" v="438"/>
          <ac:inkMkLst>
            <pc:docMk/>
            <pc:sldMk cId="2303502608" sldId="331"/>
            <ac:inkMk id="511" creationId="{3DB5CAEB-1C9D-8013-072E-1200B88C3DBF}"/>
          </ac:inkMkLst>
        </pc:inkChg>
        <pc:inkChg chg="del">
          <ac:chgData name="Kokchun Giang" userId="67e2125d-ec8c-4323-9653-9824a2ad815f" providerId="ADAL" clId="{066B0731-8B54-CF43-9BDD-D2EEB9663FC5}" dt="2024-01-26T15:47:05.580" v="163" actId="478"/>
          <ac:inkMkLst>
            <pc:docMk/>
            <pc:sldMk cId="2303502608" sldId="331"/>
            <ac:inkMk id="620" creationId="{391AC764-A66A-4364-F302-24A91FF63F20}"/>
          </ac:inkMkLst>
        </pc:inkChg>
        <pc:inkChg chg="add mod">
          <ac:chgData name="Kokchun Giang" userId="67e2125d-ec8c-4323-9653-9824a2ad815f" providerId="ADAL" clId="{066B0731-8B54-CF43-9BDD-D2EEB9663FC5}" dt="2024-01-26T15:58:26.218" v="350"/>
          <ac:inkMkLst>
            <pc:docMk/>
            <pc:sldMk cId="2303502608" sldId="331"/>
            <ac:inkMk id="896" creationId="{0827096F-DF2A-CBFC-FD10-3B6A2675218D}"/>
          </ac:inkMkLst>
        </pc:inkChg>
        <pc:inkChg chg="add mod">
          <ac:chgData name="Kokchun Giang" userId="67e2125d-ec8c-4323-9653-9824a2ad815f" providerId="ADAL" clId="{066B0731-8B54-CF43-9BDD-D2EEB9663FC5}" dt="2024-01-26T16:08:20.206" v="678"/>
          <ac:inkMkLst>
            <pc:docMk/>
            <pc:sldMk cId="2303502608" sldId="331"/>
            <ac:inkMk id="897" creationId="{2653554C-6BB1-2D42-B923-74099D927C84}"/>
          </ac:inkMkLst>
        </pc:inkChg>
        <pc:inkChg chg="add del mod">
          <ac:chgData name="Kokchun Giang" userId="67e2125d-ec8c-4323-9653-9824a2ad815f" providerId="ADAL" clId="{066B0731-8B54-CF43-9BDD-D2EEB9663FC5}" dt="2024-01-26T16:05:21.432" v="606" actId="9405"/>
          <ac:inkMkLst>
            <pc:docMk/>
            <pc:sldMk cId="2303502608" sldId="331"/>
            <ac:inkMk id="897" creationId="{F87A1044-A4E0-DC5A-EEC1-5E25A57125A4}"/>
          </ac:inkMkLst>
        </pc:inkChg>
        <pc:inkChg chg="add del mod">
          <ac:chgData name="Kokchun Giang" userId="67e2125d-ec8c-4323-9653-9824a2ad815f" providerId="ADAL" clId="{066B0731-8B54-CF43-9BDD-D2EEB9663FC5}" dt="2024-01-26T16:05:21.216" v="605" actId="9405"/>
          <ac:inkMkLst>
            <pc:docMk/>
            <pc:sldMk cId="2303502608" sldId="331"/>
            <ac:inkMk id="898" creationId="{BFE4A947-4F67-6450-17AD-1E80A62A60AA}"/>
          </ac:inkMkLst>
        </pc:inkChg>
        <pc:inkChg chg="add mod">
          <ac:chgData name="Kokchun Giang" userId="67e2125d-ec8c-4323-9653-9824a2ad815f" providerId="ADAL" clId="{066B0731-8B54-CF43-9BDD-D2EEB9663FC5}" dt="2024-01-26T16:08:20.206" v="678"/>
          <ac:inkMkLst>
            <pc:docMk/>
            <pc:sldMk cId="2303502608" sldId="331"/>
            <ac:inkMk id="898" creationId="{FF222A29-C199-F41E-7807-B684178B55F8}"/>
          </ac:inkMkLst>
        </pc:inkChg>
        <pc:inkChg chg="add mod">
          <ac:chgData name="Kokchun Giang" userId="67e2125d-ec8c-4323-9653-9824a2ad815f" providerId="ADAL" clId="{066B0731-8B54-CF43-9BDD-D2EEB9663FC5}" dt="2024-01-26T15:58:26.218" v="350"/>
          <ac:inkMkLst>
            <pc:docMk/>
            <pc:sldMk cId="2303502608" sldId="331"/>
            <ac:inkMk id="899" creationId="{65F56F1D-8F5A-0157-B8E2-7C36155D366D}"/>
          </ac:inkMkLst>
        </pc:inkChg>
        <pc:inkChg chg="add mod">
          <ac:chgData name="Kokchun Giang" userId="67e2125d-ec8c-4323-9653-9824a2ad815f" providerId="ADAL" clId="{066B0731-8B54-CF43-9BDD-D2EEB9663FC5}" dt="2024-01-26T16:08:20.206" v="678"/>
          <ac:inkMkLst>
            <pc:docMk/>
            <pc:sldMk cId="2303502608" sldId="331"/>
            <ac:inkMk id="900" creationId="{006C45C7-9E44-E365-1988-9D3ECA80DC97}"/>
          </ac:inkMkLst>
        </pc:inkChg>
        <pc:inkChg chg="add del mod">
          <ac:chgData name="Kokchun Giang" userId="67e2125d-ec8c-4323-9653-9824a2ad815f" providerId="ADAL" clId="{066B0731-8B54-CF43-9BDD-D2EEB9663FC5}" dt="2024-01-26T16:05:20.978" v="604"/>
          <ac:inkMkLst>
            <pc:docMk/>
            <pc:sldMk cId="2303502608" sldId="331"/>
            <ac:inkMk id="900" creationId="{C99A43E2-C5FE-6351-5D11-26EA07999F8E}"/>
          </ac:inkMkLst>
        </pc:inkChg>
        <pc:inkChg chg="add mod">
          <ac:chgData name="Kokchun Giang" userId="67e2125d-ec8c-4323-9653-9824a2ad815f" providerId="ADAL" clId="{066B0731-8B54-CF43-9BDD-D2EEB9663FC5}" dt="2024-01-26T15:58:26.218" v="350"/>
          <ac:inkMkLst>
            <pc:docMk/>
            <pc:sldMk cId="2303502608" sldId="331"/>
            <ac:inkMk id="901" creationId="{F4BD9FC7-4FCB-7CAE-D9B1-6BCC30C121DF}"/>
          </ac:inkMkLst>
        </pc:inkChg>
        <pc:inkChg chg="add mod">
          <ac:chgData name="Kokchun Giang" userId="67e2125d-ec8c-4323-9653-9824a2ad815f" providerId="ADAL" clId="{066B0731-8B54-CF43-9BDD-D2EEB9663FC5}" dt="2024-01-26T15:58:26.218" v="350"/>
          <ac:inkMkLst>
            <pc:docMk/>
            <pc:sldMk cId="2303502608" sldId="331"/>
            <ac:inkMk id="902" creationId="{224C2A8E-496C-25DE-9CC1-171A7C4B4414}"/>
          </ac:inkMkLst>
        </pc:inkChg>
        <pc:inkChg chg="add mod">
          <ac:chgData name="Kokchun Giang" userId="67e2125d-ec8c-4323-9653-9824a2ad815f" providerId="ADAL" clId="{066B0731-8B54-CF43-9BDD-D2EEB9663FC5}" dt="2024-01-26T16:08:20.206" v="678"/>
          <ac:inkMkLst>
            <pc:docMk/>
            <pc:sldMk cId="2303502608" sldId="331"/>
            <ac:inkMk id="903" creationId="{6B69B090-C4D0-935E-F9CB-6E815987C565}"/>
          </ac:inkMkLst>
        </pc:inkChg>
        <pc:inkChg chg="add mod">
          <ac:chgData name="Kokchun Giang" userId="67e2125d-ec8c-4323-9653-9824a2ad815f" providerId="ADAL" clId="{066B0731-8B54-CF43-9BDD-D2EEB9663FC5}" dt="2024-01-26T15:58:26.218" v="350"/>
          <ac:inkMkLst>
            <pc:docMk/>
            <pc:sldMk cId="2303502608" sldId="331"/>
            <ac:inkMk id="904" creationId="{D91959EF-1E03-944D-C334-84150CD53481}"/>
          </ac:inkMkLst>
        </pc:inkChg>
        <pc:inkChg chg="add del mod">
          <ac:chgData name="Kokchun Giang" userId="67e2125d-ec8c-4323-9653-9824a2ad815f" providerId="ADAL" clId="{066B0731-8B54-CF43-9BDD-D2EEB9663FC5}" dt="2024-01-26T15:55:05.034" v="199"/>
          <ac:inkMkLst>
            <pc:docMk/>
            <pc:sldMk cId="2303502608" sldId="331"/>
            <ac:inkMk id="905" creationId="{07782CA9-DE8D-A6F8-91C7-CD3A707AC35C}"/>
          </ac:inkMkLst>
        </pc:inkChg>
        <pc:inkChg chg="add mod">
          <ac:chgData name="Kokchun Giang" userId="67e2125d-ec8c-4323-9653-9824a2ad815f" providerId="ADAL" clId="{066B0731-8B54-CF43-9BDD-D2EEB9663FC5}" dt="2024-01-26T15:58:26.218" v="350"/>
          <ac:inkMkLst>
            <pc:docMk/>
            <pc:sldMk cId="2303502608" sldId="331"/>
            <ac:inkMk id="905" creationId="{11A9A7D3-8BCC-E19D-89F2-4A9E57FF3782}"/>
          </ac:inkMkLst>
        </pc:inkChg>
        <pc:inkChg chg="add mod">
          <ac:chgData name="Kokchun Giang" userId="67e2125d-ec8c-4323-9653-9824a2ad815f" providerId="ADAL" clId="{066B0731-8B54-CF43-9BDD-D2EEB9663FC5}" dt="2024-01-26T15:58:26.218" v="350"/>
          <ac:inkMkLst>
            <pc:docMk/>
            <pc:sldMk cId="2303502608" sldId="331"/>
            <ac:inkMk id="906" creationId="{A28E54DC-2BCF-26FC-2066-8F5327B788EF}"/>
          </ac:inkMkLst>
        </pc:inkChg>
        <pc:inkChg chg="add del mod">
          <ac:chgData name="Kokchun Giang" userId="67e2125d-ec8c-4323-9653-9824a2ad815f" providerId="ADAL" clId="{066B0731-8B54-CF43-9BDD-D2EEB9663FC5}" dt="2024-01-26T15:55:04.804" v="197" actId="9405"/>
          <ac:inkMkLst>
            <pc:docMk/>
            <pc:sldMk cId="2303502608" sldId="331"/>
            <ac:inkMk id="907" creationId="{A086B0E1-471B-D930-6682-2CB38D6E3DDF}"/>
          </ac:inkMkLst>
        </pc:inkChg>
        <pc:inkChg chg="add mod">
          <ac:chgData name="Kokchun Giang" userId="67e2125d-ec8c-4323-9653-9824a2ad815f" providerId="ADAL" clId="{066B0731-8B54-CF43-9BDD-D2EEB9663FC5}" dt="2024-01-26T15:58:26.218" v="350"/>
          <ac:inkMkLst>
            <pc:docMk/>
            <pc:sldMk cId="2303502608" sldId="331"/>
            <ac:inkMk id="907" creationId="{F84794E1-EA3B-B3E3-3C31-982F24A392B4}"/>
          </ac:inkMkLst>
        </pc:inkChg>
        <pc:inkChg chg="add del mod">
          <ac:chgData name="Kokchun Giang" userId="67e2125d-ec8c-4323-9653-9824a2ad815f" providerId="ADAL" clId="{066B0731-8B54-CF43-9BDD-D2EEB9663FC5}" dt="2024-01-26T15:55:04.613" v="196" actId="9405"/>
          <ac:inkMkLst>
            <pc:docMk/>
            <pc:sldMk cId="2303502608" sldId="331"/>
            <ac:inkMk id="908" creationId="{6936CCE3-E9F0-26FA-FB75-9CDE4C01510B}"/>
          </ac:inkMkLst>
        </pc:inkChg>
        <pc:inkChg chg="add mod">
          <ac:chgData name="Kokchun Giang" userId="67e2125d-ec8c-4323-9653-9824a2ad815f" providerId="ADAL" clId="{066B0731-8B54-CF43-9BDD-D2EEB9663FC5}" dt="2024-01-26T15:58:26.218" v="350"/>
          <ac:inkMkLst>
            <pc:docMk/>
            <pc:sldMk cId="2303502608" sldId="331"/>
            <ac:inkMk id="908" creationId="{A80346FB-6A53-0D24-D417-683955E7D830}"/>
          </ac:inkMkLst>
        </pc:inkChg>
        <pc:inkChg chg="add del mod">
          <ac:chgData name="Kokchun Giang" userId="67e2125d-ec8c-4323-9653-9824a2ad815f" providerId="ADAL" clId="{066B0731-8B54-CF43-9BDD-D2EEB9663FC5}" dt="2024-01-26T15:55:04.420" v="195" actId="9405"/>
          <ac:inkMkLst>
            <pc:docMk/>
            <pc:sldMk cId="2303502608" sldId="331"/>
            <ac:inkMk id="909" creationId="{508B168C-02A0-37D9-6E41-6127BD4D9609}"/>
          </ac:inkMkLst>
        </pc:inkChg>
        <pc:inkChg chg="add mod">
          <ac:chgData name="Kokchun Giang" userId="67e2125d-ec8c-4323-9653-9824a2ad815f" providerId="ADAL" clId="{066B0731-8B54-CF43-9BDD-D2EEB9663FC5}" dt="2024-01-26T15:58:26.218" v="350"/>
          <ac:inkMkLst>
            <pc:docMk/>
            <pc:sldMk cId="2303502608" sldId="331"/>
            <ac:inkMk id="909" creationId="{79665073-DE17-F645-BEBC-3C2E22673CFC}"/>
          </ac:inkMkLst>
        </pc:inkChg>
        <pc:inkChg chg="add mod">
          <ac:chgData name="Kokchun Giang" userId="67e2125d-ec8c-4323-9653-9824a2ad815f" providerId="ADAL" clId="{066B0731-8B54-CF43-9BDD-D2EEB9663FC5}" dt="2024-01-26T15:58:26.218" v="350"/>
          <ac:inkMkLst>
            <pc:docMk/>
            <pc:sldMk cId="2303502608" sldId="331"/>
            <ac:inkMk id="910" creationId="{58F4850E-BD78-AADC-DC90-9A67247CC633}"/>
          </ac:inkMkLst>
        </pc:inkChg>
        <pc:inkChg chg="add del mod">
          <ac:chgData name="Kokchun Giang" userId="67e2125d-ec8c-4323-9653-9824a2ad815f" providerId="ADAL" clId="{066B0731-8B54-CF43-9BDD-D2EEB9663FC5}" dt="2024-01-26T15:55:04.228" v="194" actId="9405"/>
          <ac:inkMkLst>
            <pc:docMk/>
            <pc:sldMk cId="2303502608" sldId="331"/>
            <ac:inkMk id="910" creationId="{AA8976AF-BBB9-5579-74EA-3F1E1464A76B}"/>
          </ac:inkMkLst>
        </pc:inkChg>
        <pc:inkChg chg="add del mod">
          <ac:chgData name="Kokchun Giang" userId="67e2125d-ec8c-4323-9653-9824a2ad815f" providerId="ADAL" clId="{066B0731-8B54-CF43-9BDD-D2EEB9663FC5}" dt="2024-01-26T15:55:04.020" v="193" actId="9405"/>
          <ac:inkMkLst>
            <pc:docMk/>
            <pc:sldMk cId="2303502608" sldId="331"/>
            <ac:inkMk id="911" creationId="{486EE4B1-C633-EC5D-FDAA-5B4AA4785637}"/>
          </ac:inkMkLst>
        </pc:inkChg>
        <pc:inkChg chg="add mod">
          <ac:chgData name="Kokchun Giang" userId="67e2125d-ec8c-4323-9653-9824a2ad815f" providerId="ADAL" clId="{066B0731-8B54-CF43-9BDD-D2EEB9663FC5}" dt="2024-01-26T15:58:26.218" v="350"/>
          <ac:inkMkLst>
            <pc:docMk/>
            <pc:sldMk cId="2303502608" sldId="331"/>
            <ac:inkMk id="911" creationId="{4BEADF12-3A94-834E-80C8-E2341B774150}"/>
          </ac:inkMkLst>
        </pc:inkChg>
        <pc:inkChg chg="add del mod">
          <ac:chgData name="Kokchun Giang" userId="67e2125d-ec8c-4323-9653-9824a2ad815f" providerId="ADAL" clId="{066B0731-8B54-CF43-9BDD-D2EEB9663FC5}" dt="2024-01-26T15:55:03.808" v="192"/>
          <ac:inkMkLst>
            <pc:docMk/>
            <pc:sldMk cId="2303502608" sldId="331"/>
            <ac:inkMk id="912" creationId="{8FBD0E80-0856-C2D1-41AD-424D37143EBE}"/>
          </ac:inkMkLst>
        </pc:inkChg>
        <pc:inkChg chg="add mod">
          <ac:chgData name="Kokchun Giang" userId="67e2125d-ec8c-4323-9653-9824a2ad815f" providerId="ADAL" clId="{066B0731-8B54-CF43-9BDD-D2EEB9663FC5}" dt="2024-01-26T15:58:26.218" v="350"/>
          <ac:inkMkLst>
            <pc:docMk/>
            <pc:sldMk cId="2303502608" sldId="331"/>
            <ac:inkMk id="912" creationId="{F8A3DC86-C304-68DE-6AA5-A02CCB94E331}"/>
          </ac:inkMkLst>
        </pc:inkChg>
        <pc:inkChg chg="add mod">
          <ac:chgData name="Kokchun Giang" userId="67e2125d-ec8c-4323-9653-9824a2ad815f" providerId="ADAL" clId="{066B0731-8B54-CF43-9BDD-D2EEB9663FC5}" dt="2024-01-26T15:55:18.785" v="216"/>
          <ac:inkMkLst>
            <pc:docMk/>
            <pc:sldMk cId="2303502608" sldId="331"/>
            <ac:inkMk id="914" creationId="{E50115CB-392F-CE17-6621-1AAE35A43D74}"/>
          </ac:inkMkLst>
        </pc:inkChg>
        <pc:inkChg chg="add mod">
          <ac:chgData name="Kokchun Giang" userId="67e2125d-ec8c-4323-9653-9824a2ad815f" providerId="ADAL" clId="{066B0731-8B54-CF43-9BDD-D2EEB9663FC5}" dt="2024-01-26T15:55:18.785" v="216"/>
          <ac:inkMkLst>
            <pc:docMk/>
            <pc:sldMk cId="2303502608" sldId="331"/>
            <ac:inkMk id="915" creationId="{CE5B17ED-716C-B0CE-6CDD-7DAE768BC361}"/>
          </ac:inkMkLst>
        </pc:inkChg>
        <pc:inkChg chg="add mod">
          <ac:chgData name="Kokchun Giang" userId="67e2125d-ec8c-4323-9653-9824a2ad815f" providerId="ADAL" clId="{066B0731-8B54-CF43-9BDD-D2EEB9663FC5}" dt="2024-01-26T15:55:18.785" v="216"/>
          <ac:inkMkLst>
            <pc:docMk/>
            <pc:sldMk cId="2303502608" sldId="331"/>
            <ac:inkMk id="916" creationId="{20866B39-89E6-B7E2-C664-3AC1AE73B8FE}"/>
          </ac:inkMkLst>
        </pc:inkChg>
        <pc:inkChg chg="add mod">
          <ac:chgData name="Kokchun Giang" userId="67e2125d-ec8c-4323-9653-9824a2ad815f" providerId="ADAL" clId="{066B0731-8B54-CF43-9BDD-D2EEB9663FC5}" dt="2024-01-27T12:37:56.165" v="3009" actId="164"/>
          <ac:inkMkLst>
            <pc:docMk/>
            <pc:sldMk cId="2303502608" sldId="331"/>
            <ac:inkMk id="917" creationId="{2245A755-FFA5-B95B-97DE-AD422E47AFA7}"/>
          </ac:inkMkLst>
        </pc:inkChg>
        <pc:inkChg chg="add mod">
          <ac:chgData name="Kokchun Giang" userId="67e2125d-ec8c-4323-9653-9824a2ad815f" providerId="ADAL" clId="{066B0731-8B54-CF43-9BDD-D2EEB9663FC5}" dt="2024-01-26T15:58:36.265" v="355"/>
          <ac:inkMkLst>
            <pc:docMk/>
            <pc:sldMk cId="2303502608" sldId="331"/>
            <ac:inkMk id="918" creationId="{F4B734A9-36D5-0E17-0D96-088CFB016873}"/>
          </ac:inkMkLst>
        </pc:inkChg>
        <pc:inkChg chg="add mod">
          <ac:chgData name="Kokchun Giang" userId="67e2125d-ec8c-4323-9653-9824a2ad815f" providerId="ADAL" clId="{066B0731-8B54-CF43-9BDD-D2EEB9663FC5}" dt="2024-01-26T15:58:36.265" v="355"/>
          <ac:inkMkLst>
            <pc:docMk/>
            <pc:sldMk cId="2303502608" sldId="331"/>
            <ac:inkMk id="919" creationId="{38145ECE-74FD-1CFB-25A9-EED9D874733F}"/>
          </ac:inkMkLst>
        </pc:inkChg>
        <pc:inkChg chg="add mod">
          <ac:chgData name="Kokchun Giang" userId="67e2125d-ec8c-4323-9653-9824a2ad815f" providerId="ADAL" clId="{066B0731-8B54-CF43-9BDD-D2EEB9663FC5}" dt="2024-01-26T15:58:36.265" v="355"/>
          <ac:inkMkLst>
            <pc:docMk/>
            <pc:sldMk cId="2303502608" sldId="331"/>
            <ac:inkMk id="920" creationId="{17798758-DFDF-6A7A-DBF2-A63D2D0B36A3}"/>
          </ac:inkMkLst>
        </pc:inkChg>
        <pc:inkChg chg="add mod">
          <ac:chgData name="Kokchun Giang" userId="67e2125d-ec8c-4323-9653-9824a2ad815f" providerId="ADAL" clId="{066B0731-8B54-CF43-9BDD-D2EEB9663FC5}" dt="2024-01-26T15:55:18.785" v="216"/>
          <ac:inkMkLst>
            <pc:docMk/>
            <pc:sldMk cId="2303502608" sldId="331"/>
            <ac:inkMk id="921" creationId="{14D19188-0F8A-F758-84C5-F6D3FCF150A3}"/>
          </ac:inkMkLst>
        </pc:inkChg>
        <pc:inkChg chg="add mod">
          <ac:chgData name="Kokchun Giang" userId="67e2125d-ec8c-4323-9653-9824a2ad815f" providerId="ADAL" clId="{066B0731-8B54-CF43-9BDD-D2EEB9663FC5}" dt="2024-01-26T15:55:18.785" v="216"/>
          <ac:inkMkLst>
            <pc:docMk/>
            <pc:sldMk cId="2303502608" sldId="331"/>
            <ac:inkMk id="922" creationId="{9B9F1030-7B9C-FF8A-962A-0611A68D9B1B}"/>
          </ac:inkMkLst>
        </pc:inkChg>
        <pc:inkChg chg="add mod">
          <ac:chgData name="Kokchun Giang" userId="67e2125d-ec8c-4323-9653-9824a2ad815f" providerId="ADAL" clId="{066B0731-8B54-CF43-9BDD-D2EEB9663FC5}" dt="2024-01-26T15:55:18.785" v="216"/>
          <ac:inkMkLst>
            <pc:docMk/>
            <pc:sldMk cId="2303502608" sldId="331"/>
            <ac:inkMk id="923" creationId="{47CC8508-EE78-B60A-55DF-95A7EC9C5736}"/>
          </ac:inkMkLst>
        </pc:inkChg>
        <pc:inkChg chg="add mod">
          <ac:chgData name="Kokchun Giang" userId="67e2125d-ec8c-4323-9653-9824a2ad815f" providerId="ADAL" clId="{066B0731-8B54-CF43-9BDD-D2EEB9663FC5}" dt="2024-01-26T15:55:18.785" v="216"/>
          <ac:inkMkLst>
            <pc:docMk/>
            <pc:sldMk cId="2303502608" sldId="331"/>
            <ac:inkMk id="924" creationId="{0E9722DD-F97C-5E64-7FA7-83B6552E471B}"/>
          </ac:inkMkLst>
        </pc:inkChg>
        <pc:inkChg chg="add mod">
          <ac:chgData name="Kokchun Giang" userId="67e2125d-ec8c-4323-9653-9824a2ad815f" providerId="ADAL" clId="{066B0731-8B54-CF43-9BDD-D2EEB9663FC5}" dt="2024-01-26T15:55:18.785" v="216"/>
          <ac:inkMkLst>
            <pc:docMk/>
            <pc:sldMk cId="2303502608" sldId="331"/>
            <ac:inkMk id="925" creationId="{7D57559E-4987-8D6F-9D5C-7484474CF307}"/>
          </ac:inkMkLst>
        </pc:inkChg>
        <pc:inkChg chg="add mod">
          <ac:chgData name="Kokchun Giang" userId="67e2125d-ec8c-4323-9653-9824a2ad815f" providerId="ADAL" clId="{066B0731-8B54-CF43-9BDD-D2EEB9663FC5}" dt="2024-01-26T15:55:18.785" v="216"/>
          <ac:inkMkLst>
            <pc:docMk/>
            <pc:sldMk cId="2303502608" sldId="331"/>
            <ac:inkMk id="927" creationId="{C091F0F0-3891-461D-998A-DBBEC4FF7064}"/>
          </ac:inkMkLst>
        </pc:inkChg>
        <pc:inkChg chg="add mod">
          <ac:chgData name="Kokchun Giang" userId="67e2125d-ec8c-4323-9653-9824a2ad815f" providerId="ADAL" clId="{066B0731-8B54-CF43-9BDD-D2EEB9663FC5}" dt="2024-01-26T15:59:20.417" v="359"/>
          <ac:inkMkLst>
            <pc:docMk/>
            <pc:sldMk cId="2303502608" sldId="331"/>
            <ac:inkMk id="928" creationId="{8F268117-52BC-FA60-B944-F7A898C13660}"/>
          </ac:inkMkLst>
        </pc:inkChg>
        <pc:inkChg chg="add mod">
          <ac:chgData name="Kokchun Giang" userId="67e2125d-ec8c-4323-9653-9824a2ad815f" providerId="ADAL" clId="{066B0731-8B54-CF43-9BDD-D2EEB9663FC5}" dt="2024-01-26T15:59:20.417" v="359"/>
          <ac:inkMkLst>
            <pc:docMk/>
            <pc:sldMk cId="2303502608" sldId="331"/>
            <ac:inkMk id="929" creationId="{72C54A6A-FBA7-7AB7-A423-400184DA04AF}"/>
          </ac:inkMkLst>
        </pc:inkChg>
        <pc:inkChg chg="add mod">
          <ac:chgData name="Kokchun Giang" userId="67e2125d-ec8c-4323-9653-9824a2ad815f" providerId="ADAL" clId="{066B0731-8B54-CF43-9BDD-D2EEB9663FC5}" dt="2024-01-26T15:59:25.887" v="364"/>
          <ac:inkMkLst>
            <pc:docMk/>
            <pc:sldMk cId="2303502608" sldId="331"/>
            <ac:inkMk id="931" creationId="{9F5DFA37-56DD-6D17-626E-9A6352EEEB1A}"/>
          </ac:inkMkLst>
        </pc:inkChg>
        <pc:inkChg chg="add mod">
          <ac:chgData name="Kokchun Giang" userId="67e2125d-ec8c-4323-9653-9824a2ad815f" providerId="ADAL" clId="{066B0731-8B54-CF43-9BDD-D2EEB9663FC5}" dt="2024-01-26T15:59:25.887" v="364"/>
          <ac:inkMkLst>
            <pc:docMk/>
            <pc:sldMk cId="2303502608" sldId="331"/>
            <ac:inkMk id="932" creationId="{2BD36024-E7B9-EED2-D59F-B12C4763ED19}"/>
          </ac:inkMkLst>
        </pc:inkChg>
        <pc:inkChg chg="add mod">
          <ac:chgData name="Kokchun Giang" userId="67e2125d-ec8c-4323-9653-9824a2ad815f" providerId="ADAL" clId="{066B0731-8B54-CF43-9BDD-D2EEB9663FC5}" dt="2024-01-26T15:59:25.887" v="364"/>
          <ac:inkMkLst>
            <pc:docMk/>
            <pc:sldMk cId="2303502608" sldId="331"/>
            <ac:inkMk id="933" creationId="{5676A7CC-76CA-CB62-054A-140660454F1B}"/>
          </ac:inkMkLst>
        </pc:inkChg>
        <pc:inkChg chg="add mod">
          <ac:chgData name="Kokchun Giang" userId="67e2125d-ec8c-4323-9653-9824a2ad815f" providerId="ADAL" clId="{066B0731-8B54-CF43-9BDD-D2EEB9663FC5}" dt="2024-01-26T15:59:25.887" v="364"/>
          <ac:inkMkLst>
            <pc:docMk/>
            <pc:sldMk cId="2303502608" sldId="331"/>
            <ac:inkMk id="934" creationId="{510922FA-E448-2E32-03C8-22E5F0C58416}"/>
          </ac:inkMkLst>
        </pc:inkChg>
        <pc:inkChg chg="add mod">
          <ac:chgData name="Kokchun Giang" userId="67e2125d-ec8c-4323-9653-9824a2ad815f" providerId="ADAL" clId="{066B0731-8B54-CF43-9BDD-D2EEB9663FC5}" dt="2024-01-26T15:59:34.801" v="374"/>
          <ac:inkMkLst>
            <pc:docMk/>
            <pc:sldMk cId="2303502608" sldId="331"/>
            <ac:inkMk id="938" creationId="{FB4AB3A3-DDE0-B8E2-3CB8-DE7B6553D23C}"/>
          </ac:inkMkLst>
        </pc:inkChg>
        <pc:inkChg chg="add mod">
          <ac:chgData name="Kokchun Giang" userId="67e2125d-ec8c-4323-9653-9824a2ad815f" providerId="ADAL" clId="{066B0731-8B54-CF43-9BDD-D2EEB9663FC5}" dt="2024-01-26T15:59:34.801" v="374"/>
          <ac:inkMkLst>
            <pc:docMk/>
            <pc:sldMk cId="2303502608" sldId="331"/>
            <ac:inkMk id="939" creationId="{13FD9BA3-58D9-639F-11DD-9E24CB812F60}"/>
          </ac:inkMkLst>
        </pc:inkChg>
        <pc:inkChg chg="add mod">
          <ac:chgData name="Kokchun Giang" userId="67e2125d-ec8c-4323-9653-9824a2ad815f" providerId="ADAL" clId="{066B0731-8B54-CF43-9BDD-D2EEB9663FC5}" dt="2024-01-26T15:59:34.801" v="374"/>
          <ac:inkMkLst>
            <pc:docMk/>
            <pc:sldMk cId="2303502608" sldId="331"/>
            <ac:inkMk id="940" creationId="{5444E18D-027C-FC0C-4A86-1A01BF2CCD90}"/>
          </ac:inkMkLst>
        </pc:inkChg>
        <pc:inkChg chg="add mod">
          <ac:chgData name="Kokchun Giang" userId="67e2125d-ec8c-4323-9653-9824a2ad815f" providerId="ADAL" clId="{066B0731-8B54-CF43-9BDD-D2EEB9663FC5}" dt="2024-01-26T15:55:25.125" v="227"/>
          <ac:inkMkLst>
            <pc:docMk/>
            <pc:sldMk cId="2303502608" sldId="331"/>
            <ac:inkMk id="941" creationId="{ABE9813B-E9F8-95C7-DECA-A7B93877256A}"/>
          </ac:inkMkLst>
        </pc:inkChg>
        <pc:inkChg chg="add mod">
          <ac:chgData name="Kokchun Giang" userId="67e2125d-ec8c-4323-9653-9824a2ad815f" providerId="ADAL" clId="{066B0731-8B54-CF43-9BDD-D2EEB9663FC5}" dt="2024-01-26T15:59:34.801" v="374"/>
          <ac:inkMkLst>
            <pc:docMk/>
            <pc:sldMk cId="2303502608" sldId="331"/>
            <ac:inkMk id="942" creationId="{39BC6B7C-0CAB-305C-FBAB-FD6F8E47762C}"/>
          </ac:inkMkLst>
        </pc:inkChg>
        <pc:inkChg chg="add mod">
          <ac:chgData name="Kokchun Giang" userId="67e2125d-ec8c-4323-9653-9824a2ad815f" providerId="ADAL" clId="{066B0731-8B54-CF43-9BDD-D2EEB9663FC5}" dt="2024-01-26T15:55:25.125" v="227"/>
          <ac:inkMkLst>
            <pc:docMk/>
            <pc:sldMk cId="2303502608" sldId="331"/>
            <ac:inkMk id="943" creationId="{5A619F29-9784-BAC9-DAC4-BA17AA0B24BC}"/>
          </ac:inkMkLst>
        </pc:inkChg>
        <pc:inkChg chg="add mod">
          <ac:chgData name="Kokchun Giang" userId="67e2125d-ec8c-4323-9653-9824a2ad815f" providerId="ADAL" clId="{066B0731-8B54-CF43-9BDD-D2EEB9663FC5}" dt="2024-01-26T15:59:34.801" v="374"/>
          <ac:inkMkLst>
            <pc:docMk/>
            <pc:sldMk cId="2303502608" sldId="331"/>
            <ac:inkMk id="944" creationId="{B6AC5BF3-8AB0-26DB-A4CB-D1E7044EA747}"/>
          </ac:inkMkLst>
        </pc:inkChg>
        <pc:inkChg chg="add mod">
          <ac:chgData name="Kokchun Giang" userId="67e2125d-ec8c-4323-9653-9824a2ad815f" providerId="ADAL" clId="{066B0731-8B54-CF43-9BDD-D2EEB9663FC5}" dt="2024-01-26T15:59:34.801" v="374"/>
          <ac:inkMkLst>
            <pc:docMk/>
            <pc:sldMk cId="2303502608" sldId="331"/>
            <ac:inkMk id="945" creationId="{2C5B22C5-6353-5CD5-3C0E-4B944CA98633}"/>
          </ac:inkMkLst>
        </pc:inkChg>
        <pc:inkChg chg="add mod">
          <ac:chgData name="Kokchun Giang" userId="67e2125d-ec8c-4323-9653-9824a2ad815f" providerId="ADAL" clId="{066B0731-8B54-CF43-9BDD-D2EEB9663FC5}" dt="2024-01-26T16:05:30.499" v="621"/>
          <ac:inkMkLst>
            <pc:docMk/>
            <pc:sldMk cId="2303502608" sldId="331"/>
            <ac:inkMk id="946" creationId="{9957D466-42EC-0F31-6052-D6A0C570247D}"/>
          </ac:inkMkLst>
        </pc:inkChg>
        <pc:inkChg chg="add mod">
          <ac:chgData name="Kokchun Giang" userId="67e2125d-ec8c-4323-9653-9824a2ad815f" providerId="ADAL" clId="{066B0731-8B54-CF43-9BDD-D2EEB9663FC5}" dt="2024-01-26T15:59:34.801" v="374"/>
          <ac:inkMkLst>
            <pc:docMk/>
            <pc:sldMk cId="2303502608" sldId="331"/>
            <ac:inkMk id="947" creationId="{1B8A20CC-645E-779C-89F4-C8F515C2CCB9}"/>
          </ac:inkMkLst>
        </pc:inkChg>
        <pc:inkChg chg="add mod">
          <ac:chgData name="Kokchun Giang" userId="67e2125d-ec8c-4323-9653-9824a2ad815f" providerId="ADAL" clId="{066B0731-8B54-CF43-9BDD-D2EEB9663FC5}" dt="2024-01-26T15:59:34.801" v="374"/>
          <ac:inkMkLst>
            <pc:docMk/>
            <pc:sldMk cId="2303502608" sldId="331"/>
            <ac:inkMk id="948" creationId="{BE4C0AEA-81CE-0AED-326D-0D50618A90B2}"/>
          </ac:inkMkLst>
        </pc:inkChg>
        <pc:inkChg chg="add mod">
          <ac:chgData name="Kokchun Giang" userId="67e2125d-ec8c-4323-9653-9824a2ad815f" providerId="ADAL" clId="{066B0731-8B54-CF43-9BDD-D2EEB9663FC5}" dt="2024-01-26T15:59:47.604" v="383"/>
          <ac:inkMkLst>
            <pc:docMk/>
            <pc:sldMk cId="2303502608" sldId="331"/>
            <ac:inkMk id="950" creationId="{7553CFB7-E13A-353C-6A15-6E97C7B462C2}"/>
          </ac:inkMkLst>
        </pc:inkChg>
        <pc:inkChg chg="add mod">
          <ac:chgData name="Kokchun Giang" userId="67e2125d-ec8c-4323-9653-9824a2ad815f" providerId="ADAL" clId="{066B0731-8B54-CF43-9BDD-D2EEB9663FC5}" dt="2024-01-26T15:55:25.125" v="227"/>
          <ac:inkMkLst>
            <pc:docMk/>
            <pc:sldMk cId="2303502608" sldId="331"/>
            <ac:inkMk id="951" creationId="{0D55A9D1-296E-44CF-CD0B-6AF9A649F45C}"/>
          </ac:inkMkLst>
        </pc:inkChg>
        <pc:inkChg chg="add mod">
          <ac:chgData name="Kokchun Giang" userId="67e2125d-ec8c-4323-9653-9824a2ad815f" providerId="ADAL" clId="{066B0731-8B54-CF43-9BDD-D2EEB9663FC5}" dt="2024-01-26T15:55:25.125" v="227"/>
          <ac:inkMkLst>
            <pc:docMk/>
            <pc:sldMk cId="2303502608" sldId="331"/>
            <ac:inkMk id="952" creationId="{6AF40460-3679-F2EB-4BB4-20EA3CD3E159}"/>
          </ac:inkMkLst>
        </pc:inkChg>
        <pc:inkChg chg="add mod">
          <ac:chgData name="Kokchun Giang" userId="67e2125d-ec8c-4323-9653-9824a2ad815f" providerId="ADAL" clId="{066B0731-8B54-CF43-9BDD-D2EEB9663FC5}" dt="2024-01-26T15:59:47.604" v="383"/>
          <ac:inkMkLst>
            <pc:docMk/>
            <pc:sldMk cId="2303502608" sldId="331"/>
            <ac:inkMk id="953" creationId="{CE3842F5-9D22-8E44-3AD4-69266545D887}"/>
          </ac:inkMkLst>
        </pc:inkChg>
        <pc:inkChg chg="add mod">
          <ac:chgData name="Kokchun Giang" userId="67e2125d-ec8c-4323-9653-9824a2ad815f" providerId="ADAL" clId="{066B0731-8B54-CF43-9BDD-D2EEB9663FC5}" dt="2024-01-26T15:59:47.604" v="383"/>
          <ac:inkMkLst>
            <pc:docMk/>
            <pc:sldMk cId="2303502608" sldId="331"/>
            <ac:inkMk id="954" creationId="{98640A9C-736C-FED9-68EF-B311298CB9C4}"/>
          </ac:inkMkLst>
        </pc:inkChg>
        <pc:inkChg chg="add mod">
          <ac:chgData name="Kokchun Giang" userId="67e2125d-ec8c-4323-9653-9824a2ad815f" providerId="ADAL" clId="{066B0731-8B54-CF43-9BDD-D2EEB9663FC5}" dt="2024-01-26T15:55:25.125" v="227"/>
          <ac:inkMkLst>
            <pc:docMk/>
            <pc:sldMk cId="2303502608" sldId="331"/>
            <ac:inkMk id="955" creationId="{09FCEC2D-0717-0FB8-3863-502436ECBAB3}"/>
          </ac:inkMkLst>
        </pc:inkChg>
        <pc:inkChg chg="add mod">
          <ac:chgData name="Kokchun Giang" userId="67e2125d-ec8c-4323-9653-9824a2ad815f" providerId="ADAL" clId="{066B0731-8B54-CF43-9BDD-D2EEB9663FC5}" dt="2024-01-26T15:59:47.604" v="383"/>
          <ac:inkMkLst>
            <pc:docMk/>
            <pc:sldMk cId="2303502608" sldId="331"/>
            <ac:inkMk id="956" creationId="{4927530C-E20F-3399-6CE9-A8FEB6D7264B}"/>
          </ac:inkMkLst>
        </pc:inkChg>
        <pc:inkChg chg="add mod">
          <ac:chgData name="Kokchun Giang" userId="67e2125d-ec8c-4323-9653-9824a2ad815f" providerId="ADAL" clId="{066B0731-8B54-CF43-9BDD-D2EEB9663FC5}" dt="2024-01-26T15:59:47.604" v="383"/>
          <ac:inkMkLst>
            <pc:docMk/>
            <pc:sldMk cId="2303502608" sldId="331"/>
            <ac:inkMk id="957" creationId="{FCC39CE8-DB79-8DA3-0548-9402292689F6}"/>
          </ac:inkMkLst>
        </pc:inkChg>
        <pc:inkChg chg="add mod">
          <ac:chgData name="Kokchun Giang" userId="67e2125d-ec8c-4323-9653-9824a2ad815f" providerId="ADAL" clId="{066B0731-8B54-CF43-9BDD-D2EEB9663FC5}" dt="2024-01-26T15:59:47.604" v="383"/>
          <ac:inkMkLst>
            <pc:docMk/>
            <pc:sldMk cId="2303502608" sldId="331"/>
            <ac:inkMk id="958" creationId="{9C0A9CB4-3097-C635-BA85-467E2DBF36DB}"/>
          </ac:inkMkLst>
        </pc:inkChg>
        <pc:inkChg chg="add mod">
          <ac:chgData name="Kokchun Giang" userId="67e2125d-ec8c-4323-9653-9824a2ad815f" providerId="ADAL" clId="{066B0731-8B54-CF43-9BDD-D2EEB9663FC5}" dt="2024-01-26T15:59:47.604" v="383"/>
          <ac:inkMkLst>
            <pc:docMk/>
            <pc:sldMk cId="2303502608" sldId="331"/>
            <ac:inkMk id="959" creationId="{608DE5CF-6136-CAF2-0998-06079D2367B0}"/>
          </ac:inkMkLst>
        </pc:inkChg>
        <pc:inkChg chg="add mod">
          <ac:chgData name="Kokchun Giang" userId="67e2125d-ec8c-4323-9653-9824a2ad815f" providerId="ADAL" clId="{066B0731-8B54-CF43-9BDD-D2EEB9663FC5}" dt="2024-01-26T16:05:30.499" v="621"/>
          <ac:inkMkLst>
            <pc:docMk/>
            <pc:sldMk cId="2303502608" sldId="331"/>
            <ac:inkMk id="960" creationId="{55DBAC06-9775-3493-13DC-928525829869}"/>
          </ac:inkMkLst>
        </pc:inkChg>
        <pc:inkChg chg="add mod">
          <ac:chgData name="Kokchun Giang" userId="67e2125d-ec8c-4323-9653-9824a2ad815f" providerId="ADAL" clId="{066B0731-8B54-CF43-9BDD-D2EEB9663FC5}" dt="2024-01-26T16:01:09.189" v="438"/>
          <ac:inkMkLst>
            <pc:docMk/>
            <pc:sldMk cId="2303502608" sldId="331"/>
            <ac:inkMk id="961" creationId="{B1E26419-A58A-FE22-E28A-B9F69FFECB14}"/>
          </ac:inkMkLst>
        </pc:inkChg>
        <pc:inkChg chg="add mod">
          <ac:chgData name="Kokchun Giang" userId="67e2125d-ec8c-4323-9653-9824a2ad815f" providerId="ADAL" clId="{066B0731-8B54-CF43-9BDD-D2EEB9663FC5}" dt="2024-01-26T16:01:09.189" v="438"/>
          <ac:inkMkLst>
            <pc:docMk/>
            <pc:sldMk cId="2303502608" sldId="331"/>
            <ac:inkMk id="962" creationId="{DF8EBEB1-C182-9D09-B7DC-831A1724FCE4}"/>
          </ac:inkMkLst>
        </pc:inkChg>
        <pc:inkChg chg="add mod">
          <ac:chgData name="Kokchun Giang" userId="67e2125d-ec8c-4323-9653-9824a2ad815f" providerId="ADAL" clId="{066B0731-8B54-CF43-9BDD-D2EEB9663FC5}" dt="2024-01-26T15:55:25.125" v="227"/>
          <ac:inkMkLst>
            <pc:docMk/>
            <pc:sldMk cId="2303502608" sldId="331"/>
            <ac:inkMk id="963" creationId="{D319DF60-EBC5-E4FF-DF1A-1FDFF9ED736D}"/>
          </ac:inkMkLst>
        </pc:inkChg>
        <pc:inkChg chg="add mod">
          <ac:chgData name="Kokchun Giang" userId="67e2125d-ec8c-4323-9653-9824a2ad815f" providerId="ADAL" clId="{066B0731-8B54-CF43-9BDD-D2EEB9663FC5}" dt="2024-01-26T16:01:20.003" v="453"/>
          <ac:inkMkLst>
            <pc:docMk/>
            <pc:sldMk cId="2303502608" sldId="331"/>
            <ac:inkMk id="965" creationId="{BA0B6967-6DB3-F1D9-038E-0324941579EC}"/>
          </ac:inkMkLst>
        </pc:inkChg>
        <pc:inkChg chg="add mod">
          <ac:chgData name="Kokchun Giang" userId="67e2125d-ec8c-4323-9653-9824a2ad815f" providerId="ADAL" clId="{066B0731-8B54-CF43-9BDD-D2EEB9663FC5}" dt="2024-01-26T16:01:20.003" v="453"/>
          <ac:inkMkLst>
            <pc:docMk/>
            <pc:sldMk cId="2303502608" sldId="331"/>
            <ac:inkMk id="966" creationId="{1A0DAE66-68FA-F89F-6003-C28280A3AFD4}"/>
          </ac:inkMkLst>
        </pc:inkChg>
        <pc:inkChg chg="add mod">
          <ac:chgData name="Kokchun Giang" userId="67e2125d-ec8c-4323-9653-9824a2ad815f" providerId="ADAL" clId="{066B0731-8B54-CF43-9BDD-D2EEB9663FC5}" dt="2024-01-26T16:01:20.003" v="453"/>
          <ac:inkMkLst>
            <pc:docMk/>
            <pc:sldMk cId="2303502608" sldId="331"/>
            <ac:inkMk id="967" creationId="{EC2F9AAB-0065-43DB-542B-4C9B9161D17D}"/>
          </ac:inkMkLst>
        </pc:inkChg>
        <pc:inkChg chg="add mod">
          <ac:chgData name="Kokchun Giang" userId="67e2125d-ec8c-4323-9653-9824a2ad815f" providerId="ADAL" clId="{066B0731-8B54-CF43-9BDD-D2EEB9663FC5}" dt="2024-01-26T16:01:20.003" v="453"/>
          <ac:inkMkLst>
            <pc:docMk/>
            <pc:sldMk cId="2303502608" sldId="331"/>
            <ac:inkMk id="968" creationId="{F9E9D85A-D95E-1FBB-19FC-6175DA05E8D8}"/>
          </ac:inkMkLst>
        </pc:inkChg>
        <pc:inkChg chg="add mod">
          <ac:chgData name="Kokchun Giang" userId="67e2125d-ec8c-4323-9653-9824a2ad815f" providerId="ADAL" clId="{066B0731-8B54-CF43-9BDD-D2EEB9663FC5}" dt="2024-01-26T16:05:30.499" v="621"/>
          <ac:inkMkLst>
            <pc:docMk/>
            <pc:sldMk cId="2303502608" sldId="331"/>
            <ac:inkMk id="969" creationId="{3A25147E-0FB0-56D5-F166-046B128670AF}"/>
          </ac:inkMkLst>
        </pc:inkChg>
        <pc:inkChg chg="add mod">
          <ac:chgData name="Kokchun Giang" userId="67e2125d-ec8c-4323-9653-9824a2ad815f" providerId="ADAL" clId="{066B0731-8B54-CF43-9BDD-D2EEB9663FC5}" dt="2024-01-26T15:55:25.125" v="227"/>
          <ac:inkMkLst>
            <pc:docMk/>
            <pc:sldMk cId="2303502608" sldId="331"/>
            <ac:inkMk id="970" creationId="{E8632473-85C3-3497-249E-E25E9BA429B0}"/>
          </ac:inkMkLst>
        </pc:inkChg>
        <pc:inkChg chg="add mod">
          <ac:chgData name="Kokchun Giang" userId="67e2125d-ec8c-4323-9653-9824a2ad815f" providerId="ADAL" clId="{066B0731-8B54-CF43-9BDD-D2EEB9663FC5}" dt="2024-01-26T16:01:20.003" v="453"/>
          <ac:inkMkLst>
            <pc:docMk/>
            <pc:sldMk cId="2303502608" sldId="331"/>
            <ac:inkMk id="971" creationId="{8514FECB-0911-A0DB-3B86-D271A799FCAE}"/>
          </ac:inkMkLst>
        </pc:inkChg>
        <pc:inkChg chg="add mod">
          <ac:chgData name="Kokchun Giang" userId="67e2125d-ec8c-4323-9653-9824a2ad815f" providerId="ADAL" clId="{066B0731-8B54-CF43-9BDD-D2EEB9663FC5}" dt="2024-01-26T15:55:25.125" v="227"/>
          <ac:inkMkLst>
            <pc:docMk/>
            <pc:sldMk cId="2303502608" sldId="331"/>
            <ac:inkMk id="972" creationId="{5B1A8E63-0320-1E58-7182-C932BAE54164}"/>
          </ac:inkMkLst>
        </pc:inkChg>
        <pc:inkChg chg="add mod">
          <ac:chgData name="Kokchun Giang" userId="67e2125d-ec8c-4323-9653-9824a2ad815f" providerId="ADAL" clId="{066B0731-8B54-CF43-9BDD-D2EEB9663FC5}" dt="2024-01-26T15:55:28.534" v="234"/>
          <ac:inkMkLst>
            <pc:docMk/>
            <pc:sldMk cId="2303502608" sldId="331"/>
            <ac:inkMk id="974" creationId="{666A5DB1-CF4B-B7DC-A732-9DB58143F919}"/>
          </ac:inkMkLst>
        </pc:inkChg>
        <pc:inkChg chg="add mod">
          <ac:chgData name="Kokchun Giang" userId="67e2125d-ec8c-4323-9653-9824a2ad815f" providerId="ADAL" clId="{066B0731-8B54-CF43-9BDD-D2EEB9663FC5}" dt="2024-01-26T15:55:28.534" v="234"/>
          <ac:inkMkLst>
            <pc:docMk/>
            <pc:sldMk cId="2303502608" sldId="331"/>
            <ac:inkMk id="975" creationId="{04406554-A57B-3B9F-D58B-9817737D8971}"/>
          </ac:inkMkLst>
        </pc:inkChg>
        <pc:inkChg chg="add mod">
          <ac:chgData name="Kokchun Giang" userId="67e2125d-ec8c-4323-9653-9824a2ad815f" providerId="ADAL" clId="{066B0731-8B54-CF43-9BDD-D2EEB9663FC5}" dt="2024-01-26T15:55:28.534" v="234"/>
          <ac:inkMkLst>
            <pc:docMk/>
            <pc:sldMk cId="2303502608" sldId="331"/>
            <ac:inkMk id="976" creationId="{C1BAC79F-B9DE-FD14-CA83-D7D848EF82B9}"/>
          </ac:inkMkLst>
        </pc:inkChg>
        <pc:inkChg chg="add mod">
          <ac:chgData name="Kokchun Giang" userId="67e2125d-ec8c-4323-9653-9824a2ad815f" providerId="ADAL" clId="{066B0731-8B54-CF43-9BDD-D2EEB9663FC5}" dt="2024-01-26T15:55:28.534" v="234"/>
          <ac:inkMkLst>
            <pc:docMk/>
            <pc:sldMk cId="2303502608" sldId="331"/>
            <ac:inkMk id="977" creationId="{A780EAA2-F239-3A67-79CE-2A1A5F626CC3}"/>
          </ac:inkMkLst>
        </pc:inkChg>
        <pc:inkChg chg="add mod">
          <ac:chgData name="Kokchun Giang" userId="67e2125d-ec8c-4323-9653-9824a2ad815f" providerId="ADAL" clId="{066B0731-8B54-CF43-9BDD-D2EEB9663FC5}" dt="2024-01-26T15:55:28.534" v="234"/>
          <ac:inkMkLst>
            <pc:docMk/>
            <pc:sldMk cId="2303502608" sldId="331"/>
            <ac:inkMk id="978" creationId="{93B2D913-0AC2-FCA4-4468-A7CC1998BBE7}"/>
          </ac:inkMkLst>
        </pc:inkChg>
        <pc:inkChg chg="add mod">
          <ac:chgData name="Kokchun Giang" userId="67e2125d-ec8c-4323-9653-9824a2ad815f" providerId="ADAL" clId="{066B0731-8B54-CF43-9BDD-D2EEB9663FC5}" dt="2024-01-26T15:55:28.534" v="234"/>
          <ac:inkMkLst>
            <pc:docMk/>
            <pc:sldMk cId="2303502608" sldId="331"/>
            <ac:inkMk id="979" creationId="{1C45CC1C-F601-3AB5-BD3B-B5A9F534E86F}"/>
          </ac:inkMkLst>
        </pc:inkChg>
        <pc:inkChg chg="add mod">
          <ac:chgData name="Kokchun Giang" userId="67e2125d-ec8c-4323-9653-9824a2ad815f" providerId="ADAL" clId="{066B0731-8B54-CF43-9BDD-D2EEB9663FC5}" dt="2024-01-26T15:55:34.809" v="241"/>
          <ac:inkMkLst>
            <pc:docMk/>
            <pc:sldMk cId="2303502608" sldId="331"/>
            <ac:inkMk id="981" creationId="{17054B62-B86F-082E-790E-FFAE11C39BE2}"/>
          </ac:inkMkLst>
        </pc:inkChg>
        <pc:inkChg chg="add mod">
          <ac:chgData name="Kokchun Giang" userId="67e2125d-ec8c-4323-9653-9824a2ad815f" providerId="ADAL" clId="{066B0731-8B54-CF43-9BDD-D2EEB9663FC5}" dt="2024-01-26T15:55:34.809" v="241"/>
          <ac:inkMkLst>
            <pc:docMk/>
            <pc:sldMk cId="2303502608" sldId="331"/>
            <ac:inkMk id="982" creationId="{AD0EF26D-3F37-0B2F-8FEC-D31C8488D502}"/>
          </ac:inkMkLst>
        </pc:inkChg>
        <pc:inkChg chg="add mod">
          <ac:chgData name="Kokchun Giang" userId="67e2125d-ec8c-4323-9653-9824a2ad815f" providerId="ADAL" clId="{066B0731-8B54-CF43-9BDD-D2EEB9663FC5}" dt="2024-01-26T15:55:34.809" v="241"/>
          <ac:inkMkLst>
            <pc:docMk/>
            <pc:sldMk cId="2303502608" sldId="331"/>
            <ac:inkMk id="983" creationId="{AA72F95E-3F1A-7CE4-5E45-6C86E743A07F}"/>
          </ac:inkMkLst>
        </pc:inkChg>
        <pc:inkChg chg="add mod">
          <ac:chgData name="Kokchun Giang" userId="67e2125d-ec8c-4323-9653-9824a2ad815f" providerId="ADAL" clId="{066B0731-8B54-CF43-9BDD-D2EEB9663FC5}" dt="2024-01-26T15:55:34.809" v="241"/>
          <ac:inkMkLst>
            <pc:docMk/>
            <pc:sldMk cId="2303502608" sldId="331"/>
            <ac:inkMk id="984" creationId="{80CA3683-A8B4-9FAF-3424-FE708800F0A1}"/>
          </ac:inkMkLst>
        </pc:inkChg>
        <pc:inkChg chg="add mod">
          <ac:chgData name="Kokchun Giang" userId="67e2125d-ec8c-4323-9653-9824a2ad815f" providerId="ADAL" clId="{066B0731-8B54-CF43-9BDD-D2EEB9663FC5}" dt="2024-01-26T15:55:34.809" v="241"/>
          <ac:inkMkLst>
            <pc:docMk/>
            <pc:sldMk cId="2303502608" sldId="331"/>
            <ac:inkMk id="985" creationId="{BAEC906D-EF72-85A2-5136-1367BE5B02E5}"/>
          </ac:inkMkLst>
        </pc:inkChg>
        <pc:inkChg chg="add mod">
          <ac:chgData name="Kokchun Giang" userId="67e2125d-ec8c-4323-9653-9824a2ad815f" providerId="ADAL" clId="{066B0731-8B54-CF43-9BDD-D2EEB9663FC5}" dt="2024-01-26T15:55:34.809" v="241"/>
          <ac:inkMkLst>
            <pc:docMk/>
            <pc:sldMk cId="2303502608" sldId="331"/>
            <ac:inkMk id="986" creationId="{C235A0D5-F371-13A4-E917-D5242E070B65}"/>
          </ac:inkMkLst>
        </pc:inkChg>
        <pc:inkChg chg="add mod">
          <ac:chgData name="Kokchun Giang" userId="67e2125d-ec8c-4323-9653-9824a2ad815f" providerId="ADAL" clId="{066B0731-8B54-CF43-9BDD-D2EEB9663FC5}" dt="2024-01-26T15:55:54.584" v="273"/>
          <ac:inkMkLst>
            <pc:docMk/>
            <pc:sldMk cId="2303502608" sldId="331"/>
            <ac:inkMk id="988" creationId="{1439CB4B-E308-B34E-B744-25719F3D2772}"/>
          </ac:inkMkLst>
        </pc:inkChg>
        <pc:inkChg chg="add mod">
          <ac:chgData name="Kokchun Giang" userId="67e2125d-ec8c-4323-9653-9824a2ad815f" providerId="ADAL" clId="{066B0731-8B54-CF43-9BDD-D2EEB9663FC5}" dt="2024-01-26T15:55:54.584" v="273"/>
          <ac:inkMkLst>
            <pc:docMk/>
            <pc:sldMk cId="2303502608" sldId="331"/>
            <ac:inkMk id="989" creationId="{DCA898F4-0887-FE2A-0643-BDD7F21E138B}"/>
          </ac:inkMkLst>
        </pc:inkChg>
        <pc:inkChg chg="add mod">
          <ac:chgData name="Kokchun Giang" userId="67e2125d-ec8c-4323-9653-9824a2ad815f" providerId="ADAL" clId="{066B0731-8B54-CF43-9BDD-D2EEB9663FC5}" dt="2024-01-26T15:55:54.584" v="273"/>
          <ac:inkMkLst>
            <pc:docMk/>
            <pc:sldMk cId="2303502608" sldId="331"/>
            <ac:inkMk id="990" creationId="{DE012A4C-0229-E4F4-53A0-2183059F25D3}"/>
          </ac:inkMkLst>
        </pc:inkChg>
        <pc:inkChg chg="add mod">
          <ac:chgData name="Kokchun Giang" userId="67e2125d-ec8c-4323-9653-9824a2ad815f" providerId="ADAL" clId="{066B0731-8B54-CF43-9BDD-D2EEB9663FC5}" dt="2024-01-26T15:55:54.584" v="273"/>
          <ac:inkMkLst>
            <pc:docMk/>
            <pc:sldMk cId="2303502608" sldId="331"/>
            <ac:inkMk id="991" creationId="{196618CE-87B8-4C86-085A-BEC080831241}"/>
          </ac:inkMkLst>
        </pc:inkChg>
        <pc:inkChg chg="add mod">
          <ac:chgData name="Kokchun Giang" userId="67e2125d-ec8c-4323-9653-9824a2ad815f" providerId="ADAL" clId="{066B0731-8B54-CF43-9BDD-D2EEB9663FC5}" dt="2024-01-26T15:55:54.584" v="273"/>
          <ac:inkMkLst>
            <pc:docMk/>
            <pc:sldMk cId="2303502608" sldId="331"/>
            <ac:inkMk id="992" creationId="{02393DEB-518C-AD4E-8F02-534F91578FD2}"/>
          </ac:inkMkLst>
        </pc:inkChg>
        <pc:inkChg chg="add mod">
          <ac:chgData name="Kokchun Giang" userId="67e2125d-ec8c-4323-9653-9824a2ad815f" providerId="ADAL" clId="{066B0731-8B54-CF43-9BDD-D2EEB9663FC5}" dt="2024-01-26T15:55:54.584" v="273"/>
          <ac:inkMkLst>
            <pc:docMk/>
            <pc:sldMk cId="2303502608" sldId="331"/>
            <ac:inkMk id="993" creationId="{716DE811-3B4F-B803-1B09-37AF89D1931F}"/>
          </ac:inkMkLst>
        </pc:inkChg>
        <pc:inkChg chg="add mod">
          <ac:chgData name="Kokchun Giang" userId="67e2125d-ec8c-4323-9653-9824a2ad815f" providerId="ADAL" clId="{066B0731-8B54-CF43-9BDD-D2EEB9663FC5}" dt="2024-01-26T15:55:54.584" v="273"/>
          <ac:inkMkLst>
            <pc:docMk/>
            <pc:sldMk cId="2303502608" sldId="331"/>
            <ac:inkMk id="994" creationId="{615DD394-A1B6-EB9C-56C9-5CBD433D1159}"/>
          </ac:inkMkLst>
        </pc:inkChg>
        <pc:inkChg chg="add mod">
          <ac:chgData name="Kokchun Giang" userId="67e2125d-ec8c-4323-9653-9824a2ad815f" providerId="ADAL" clId="{066B0731-8B54-CF43-9BDD-D2EEB9663FC5}" dt="2024-01-26T15:55:54.584" v="273"/>
          <ac:inkMkLst>
            <pc:docMk/>
            <pc:sldMk cId="2303502608" sldId="331"/>
            <ac:inkMk id="995" creationId="{9C853FE0-8994-57CB-CBFF-E85A58B12C64}"/>
          </ac:inkMkLst>
        </pc:inkChg>
        <pc:inkChg chg="add mod">
          <ac:chgData name="Kokchun Giang" userId="67e2125d-ec8c-4323-9653-9824a2ad815f" providerId="ADAL" clId="{066B0731-8B54-CF43-9BDD-D2EEB9663FC5}" dt="2024-01-26T16:01:20.003" v="453"/>
          <ac:inkMkLst>
            <pc:docMk/>
            <pc:sldMk cId="2303502608" sldId="331"/>
            <ac:inkMk id="996" creationId="{06417A51-1A1C-54BA-A14C-55A7C84C347F}"/>
          </ac:inkMkLst>
        </pc:inkChg>
        <pc:inkChg chg="add mod">
          <ac:chgData name="Kokchun Giang" userId="67e2125d-ec8c-4323-9653-9824a2ad815f" providerId="ADAL" clId="{066B0731-8B54-CF43-9BDD-D2EEB9663FC5}" dt="2024-01-26T15:55:54.584" v="273"/>
          <ac:inkMkLst>
            <pc:docMk/>
            <pc:sldMk cId="2303502608" sldId="331"/>
            <ac:inkMk id="997" creationId="{49FE64F4-9EE0-EDBA-B55F-C9EE13B687DD}"/>
          </ac:inkMkLst>
        </pc:inkChg>
        <pc:inkChg chg="add mod">
          <ac:chgData name="Kokchun Giang" userId="67e2125d-ec8c-4323-9653-9824a2ad815f" providerId="ADAL" clId="{066B0731-8B54-CF43-9BDD-D2EEB9663FC5}" dt="2024-01-26T15:55:54.584" v="273"/>
          <ac:inkMkLst>
            <pc:docMk/>
            <pc:sldMk cId="2303502608" sldId="331"/>
            <ac:inkMk id="999" creationId="{111A25C1-19E3-C942-81B9-DE55EB55F532}"/>
          </ac:inkMkLst>
        </pc:inkChg>
        <pc:inkChg chg="add mod">
          <ac:chgData name="Kokchun Giang" userId="67e2125d-ec8c-4323-9653-9824a2ad815f" providerId="ADAL" clId="{066B0731-8B54-CF43-9BDD-D2EEB9663FC5}" dt="2024-01-26T15:55:54.584" v="273"/>
          <ac:inkMkLst>
            <pc:docMk/>
            <pc:sldMk cId="2303502608" sldId="331"/>
            <ac:inkMk id="1000" creationId="{2DBFC326-D1D0-F53C-F8C1-A23B6B4EE3FD}"/>
          </ac:inkMkLst>
        </pc:inkChg>
        <pc:inkChg chg="add mod">
          <ac:chgData name="Kokchun Giang" userId="67e2125d-ec8c-4323-9653-9824a2ad815f" providerId="ADAL" clId="{066B0731-8B54-CF43-9BDD-D2EEB9663FC5}" dt="2024-01-26T15:55:54.584" v="273"/>
          <ac:inkMkLst>
            <pc:docMk/>
            <pc:sldMk cId="2303502608" sldId="331"/>
            <ac:inkMk id="1001" creationId="{B03F9FC9-17C7-DAA7-1113-FA0A6556FD8F}"/>
          </ac:inkMkLst>
        </pc:inkChg>
        <pc:inkChg chg="add mod">
          <ac:chgData name="Kokchun Giang" userId="67e2125d-ec8c-4323-9653-9824a2ad815f" providerId="ADAL" clId="{066B0731-8B54-CF43-9BDD-D2EEB9663FC5}" dt="2024-01-26T15:55:54.584" v="273"/>
          <ac:inkMkLst>
            <pc:docMk/>
            <pc:sldMk cId="2303502608" sldId="331"/>
            <ac:inkMk id="1002" creationId="{F0A7069D-4915-DD02-2244-0041413F0C62}"/>
          </ac:inkMkLst>
        </pc:inkChg>
        <pc:inkChg chg="add mod">
          <ac:chgData name="Kokchun Giang" userId="67e2125d-ec8c-4323-9653-9824a2ad815f" providerId="ADAL" clId="{066B0731-8B54-CF43-9BDD-D2EEB9663FC5}" dt="2024-01-26T15:55:54.584" v="273"/>
          <ac:inkMkLst>
            <pc:docMk/>
            <pc:sldMk cId="2303502608" sldId="331"/>
            <ac:inkMk id="1003" creationId="{6D1CE42F-2BE4-91D4-FB1D-40C8CFE6B35C}"/>
          </ac:inkMkLst>
        </pc:inkChg>
        <pc:inkChg chg="add mod">
          <ac:chgData name="Kokchun Giang" userId="67e2125d-ec8c-4323-9653-9824a2ad815f" providerId="ADAL" clId="{066B0731-8B54-CF43-9BDD-D2EEB9663FC5}" dt="2024-01-26T15:55:54.584" v="273"/>
          <ac:inkMkLst>
            <pc:docMk/>
            <pc:sldMk cId="2303502608" sldId="331"/>
            <ac:inkMk id="1004" creationId="{6DAF8AA3-C9D8-DBBF-E24B-56FAD7EB05AD}"/>
          </ac:inkMkLst>
        </pc:inkChg>
        <pc:inkChg chg="add mod">
          <ac:chgData name="Kokchun Giang" userId="67e2125d-ec8c-4323-9653-9824a2ad815f" providerId="ADAL" clId="{066B0731-8B54-CF43-9BDD-D2EEB9663FC5}" dt="2024-01-26T15:55:54.584" v="273"/>
          <ac:inkMkLst>
            <pc:docMk/>
            <pc:sldMk cId="2303502608" sldId="331"/>
            <ac:inkMk id="1005" creationId="{4DE6DCC7-93DD-DEA3-8422-F84232B24B31}"/>
          </ac:inkMkLst>
        </pc:inkChg>
        <pc:inkChg chg="add mod">
          <ac:chgData name="Kokchun Giang" userId="67e2125d-ec8c-4323-9653-9824a2ad815f" providerId="ADAL" clId="{066B0731-8B54-CF43-9BDD-D2EEB9663FC5}" dt="2024-01-26T15:55:54.584" v="273"/>
          <ac:inkMkLst>
            <pc:docMk/>
            <pc:sldMk cId="2303502608" sldId="331"/>
            <ac:inkMk id="1006" creationId="{31D5617D-847B-08D7-4AF7-2D41E3D8D736}"/>
          </ac:inkMkLst>
        </pc:inkChg>
        <pc:inkChg chg="add mod">
          <ac:chgData name="Kokchun Giang" userId="67e2125d-ec8c-4323-9653-9824a2ad815f" providerId="ADAL" clId="{066B0731-8B54-CF43-9BDD-D2EEB9663FC5}" dt="2024-01-26T15:55:54.584" v="273"/>
          <ac:inkMkLst>
            <pc:docMk/>
            <pc:sldMk cId="2303502608" sldId="331"/>
            <ac:inkMk id="1007" creationId="{9F97C0B8-93A1-1AAE-C946-BEA9FAD33CEF}"/>
          </ac:inkMkLst>
        </pc:inkChg>
        <pc:inkChg chg="add mod">
          <ac:chgData name="Kokchun Giang" userId="67e2125d-ec8c-4323-9653-9824a2ad815f" providerId="ADAL" clId="{066B0731-8B54-CF43-9BDD-D2EEB9663FC5}" dt="2024-01-26T15:55:54.584" v="273"/>
          <ac:inkMkLst>
            <pc:docMk/>
            <pc:sldMk cId="2303502608" sldId="331"/>
            <ac:inkMk id="1008" creationId="{5D5C9A30-6972-FD9A-54F5-A60F84733B12}"/>
          </ac:inkMkLst>
        </pc:inkChg>
        <pc:inkChg chg="add mod">
          <ac:chgData name="Kokchun Giang" userId="67e2125d-ec8c-4323-9653-9824a2ad815f" providerId="ADAL" clId="{066B0731-8B54-CF43-9BDD-D2EEB9663FC5}" dt="2024-01-26T15:55:54.584" v="273"/>
          <ac:inkMkLst>
            <pc:docMk/>
            <pc:sldMk cId="2303502608" sldId="331"/>
            <ac:inkMk id="1009" creationId="{D8764CDF-07BF-485B-44DF-C934DBB59BB7}"/>
          </ac:inkMkLst>
        </pc:inkChg>
        <pc:inkChg chg="add mod">
          <ac:chgData name="Kokchun Giang" userId="67e2125d-ec8c-4323-9653-9824a2ad815f" providerId="ADAL" clId="{066B0731-8B54-CF43-9BDD-D2EEB9663FC5}" dt="2024-01-26T15:55:54.584" v="273"/>
          <ac:inkMkLst>
            <pc:docMk/>
            <pc:sldMk cId="2303502608" sldId="331"/>
            <ac:inkMk id="1010" creationId="{82D64D21-8980-A469-CE77-5A743EC8E898}"/>
          </ac:inkMkLst>
        </pc:inkChg>
        <pc:inkChg chg="add mod">
          <ac:chgData name="Kokchun Giang" userId="67e2125d-ec8c-4323-9653-9824a2ad815f" providerId="ADAL" clId="{066B0731-8B54-CF43-9BDD-D2EEB9663FC5}" dt="2024-01-26T15:55:54.584" v="273"/>
          <ac:inkMkLst>
            <pc:docMk/>
            <pc:sldMk cId="2303502608" sldId="331"/>
            <ac:inkMk id="1011" creationId="{CAC40D78-3E06-C2AE-895F-DA0CF70CF908}"/>
          </ac:inkMkLst>
        </pc:inkChg>
        <pc:inkChg chg="add del mod">
          <ac:chgData name="Kokchun Giang" userId="67e2125d-ec8c-4323-9653-9824a2ad815f" providerId="ADAL" clId="{066B0731-8B54-CF43-9BDD-D2EEB9663FC5}" dt="2024-01-26T15:55:55.415" v="276" actId="9405"/>
          <ac:inkMkLst>
            <pc:docMk/>
            <pc:sldMk cId="2303502608" sldId="331"/>
            <ac:inkMk id="1013" creationId="{7B2F4755-DDEA-EA84-D838-03FCA67BE8D8}"/>
          </ac:inkMkLst>
        </pc:inkChg>
        <pc:inkChg chg="add mod">
          <ac:chgData name="Kokchun Giang" userId="67e2125d-ec8c-4323-9653-9824a2ad815f" providerId="ADAL" clId="{066B0731-8B54-CF43-9BDD-D2EEB9663FC5}" dt="2024-01-26T16:01:20.003" v="453"/>
          <ac:inkMkLst>
            <pc:docMk/>
            <pc:sldMk cId="2303502608" sldId="331"/>
            <ac:inkMk id="1013" creationId="{80BA91D9-A696-0E7F-2EFD-B06B3CE95AFA}"/>
          </ac:inkMkLst>
        </pc:inkChg>
        <pc:inkChg chg="add del mod">
          <ac:chgData name="Kokchun Giang" userId="67e2125d-ec8c-4323-9653-9824a2ad815f" providerId="ADAL" clId="{066B0731-8B54-CF43-9BDD-D2EEB9663FC5}" dt="2024-01-26T15:55:55.161" v="275" actId="9405"/>
          <ac:inkMkLst>
            <pc:docMk/>
            <pc:sldMk cId="2303502608" sldId="331"/>
            <ac:inkMk id="1014" creationId="{2610AA1F-DA62-10C7-DF08-95FCE45CFCEE}"/>
          </ac:inkMkLst>
        </pc:inkChg>
        <pc:inkChg chg="add mod">
          <ac:chgData name="Kokchun Giang" userId="67e2125d-ec8c-4323-9653-9824a2ad815f" providerId="ADAL" clId="{066B0731-8B54-CF43-9BDD-D2EEB9663FC5}" dt="2024-01-26T16:05:30.499" v="621"/>
          <ac:inkMkLst>
            <pc:docMk/>
            <pc:sldMk cId="2303502608" sldId="331"/>
            <ac:inkMk id="1014" creationId="{73C802B5-51D7-D0AF-EAB2-506236473C08}"/>
          </ac:inkMkLst>
        </pc:inkChg>
        <pc:inkChg chg="add mod">
          <ac:chgData name="Kokchun Giang" userId="67e2125d-ec8c-4323-9653-9824a2ad815f" providerId="ADAL" clId="{066B0731-8B54-CF43-9BDD-D2EEB9663FC5}" dt="2024-01-26T16:01:20.003" v="453"/>
          <ac:inkMkLst>
            <pc:docMk/>
            <pc:sldMk cId="2303502608" sldId="331"/>
            <ac:inkMk id="1015" creationId="{16E7F69C-646C-CA6E-A74C-7CB4D72F0E36}"/>
          </ac:inkMkLst>
        </pc:inkChg>
        <pc:inkChg chg="add del mod">
          <ac:chgData name="Kokchun Giang" userId="67e2125d-ec8c-4323-9653-9824a2ad815f" providerId="ADAL" clId="{066B0731-8B54-CF43-9BDD-D2EEB9663FC5}" dt="2024-01-26T15:55:54.941" v="274" actId="9405"/>
          <ac:inkMkLst>
            <pc:docMk/>
            <pc:sldMk cId="2303502608" sldId="331"/>
            <ac:inkMk id="1015" creationId="{29E845D9-84E0-2C18-A066-86B6CECB8E68}"/>
          </ac:inkMkLst>
        </pc:inkChg>
        <pc:inkChg chg="add del mod">
          <ac:chgData name="Kokchun Giang" userId="67e2125d-ec8c-4323-9653-9824a2ad815f" providerId="ADAL" clId="{066B0731-8B54-CF43-9BDD-D2EEB9663FC5}" dt="2024-01-26T15:55:54.584" v="273"/>
          <ac:inkMkLst>
            <pc:docMk/>
            <pc:sldMk cId="2303502608" sldId="331"/>
            <ac:inkMk id="1016" creationId="{15AE1EBF-00F2-211B-4976-385EF099F407}"/>
          </ac:inkMkLst>
        </pc:inkChg>
        <pc:inkChg chg="add mod">
          <ac:chgData name="Kokchun Giang" userId="67e2125d-ec8c-4323-9653-9824a2ad815f" providerId="ADAL" clId="{066B0731-8B54-CF43-9BDD-D2EEB9663FC5}" dt="2024-01-26T16:01:20.003" v="453"/>
          <ac:inkMkLst>
            <pc:docMk/>
            <pc:sldMk cId="2303502608" sldId="331"/>
            <ac:inkMk id="1016" creationId="{87D0ED8C-FAA0-9074-DEA5-484C5FA097CE}"/>
          </ac:inkMkLst>
        </pc:inkChg>
        <pc:inkChg chg="add mod">
          <ac:chgData name="Kokchun Giang" userId="67e2125d-ec8c-4323-9653-9824a2ad815f" providerId="ADAL" clId="{066B0731-8B54-CF43-9BDD-D2EEB9663FC5}" dt="2024-01-26T16:01:22.105" v="455"/>
          <ac:inkMkLst>
            <pc:docMk/>
            <pc:sldMk cId="2303502608" sldId="331"/>
            <ac:inkMk id="1017" creationId="{DAF3C38A-E978-CF1D-4A0B-492F22431B65}"/>
          </ac:inkMkLst>
        </pc:inkChg>
        <pc:inkChg chg="add mod">
          <ac:chgData name="Kokchun Giang" userId="67e2125d-ec8c-4323-9653-9824a2ad815f" providerId="ADAL" clId="{066B0731-8B54-CF43-9BDD-D2EEB9663FC5}" dt="2024-01-26T16:01:22.105" v="455"/>
          <ac:inkMkLst>
            <pc:docMk/>
            <pc:sldMk cId="2303502608" sldId="331"/>
            <ac:inkMk id="1018" creationId="{2F2B58C2-9291-FEA9-1BC8-2E5428575F6F}"/>
          </ac:inkMkLst>
        </pc:inkChg>
        <pc:inkChg chg="add mod">
          <ac:chgData name="Kokchun Giang" userId="67e2125d-ec8c-4323-9653-9824a2ad815f" providerId="ADAL" clId="{066B0731-8B54-CF43-9BDD-D2EEB9663FC5}" dt="2024-01-26T16:01:22.105" v="455"/>
          <ac:inkMkLst>
            <pc:docMk/>
            <pc:sldMk cId="2303502608" sldId="331"/>
            <ac:inkMk id="1019" creationId="{CA58B316-9E62-D39E-3DEA-5CE7AAD76DE4}"/>
          </ac:inkMkLst>
        </pc:inkChg>
        <pc:inkChg chg="add mod">
          <ac:chgData name="Kokchun Giang" userId="67e2125d-ec8c-4323-9653-9824a2ad815f" providerId="ADAL" clId="{066B0731-8B54-CF43-9BDD-D2EEB9663FC5}" dt="2024-01-26T16:01:22.105" v="455"/>
          <ac:inkMkLst>
            <pc:docMk/>
            <pc:sldMk cId="2303502608" sldId="331"/>
            <ac:inkMk id="1022" creationId="{EEA1D06F-657E-3589-6A26-918D53DAC307}"/>
          </ac:inkMkLst>
        </pc:inkChg>
        <pc:inkChg chg="add mod">
          <ac:chgData name="Kokchun Giang" userId="67e2125d-ec8c-4323-9653-9824a2ad815f" providerId="ADAL" clId="{066B0731-8B54-CF43-9BDD-D2EEB9663FC5}" dt="2024-01-26T16:02:54.382" v="531"/>
          <ac:inkMkLst>
            <pc:docMk/>
            <pc:sldMk cId="2303502608" sldId="331"/>
            <ac:inkMk id="1024" creationId="{0DAA91EC-E5CE-98F5-6A6E-9A4B8AB20B26}"/>
          </ac:inkMkLst>
        </pc:inkChg>
        <pc:inkChg chg="add mod">
          <ac:chgData name="Kokchun Giang" userId="67e2125d-ec8c-4323-9653-9824a2ad815f" providerId="ADAL" clId="{066B0731-8B54-CF43-9BDD-D2EEB9663FC5}" dt="2024-01-26T16:02:54.382" v="531"/>
          <ac:inkMkLst>
            <pc:docMk/>
            <pc:sldMk cId="2303502608" sldId="331"/>
            <ac:inkMk id="1025" creationId="{9E8080F8-859A-7339-DC58-937BA3F0E708}"/>
          </ac:inkMkLst>
        </pc:inkChg>
        <pc:inkChg chg="add mod">
          <ac:chgData name="Kokchun Giang" userId="67e2125d-ec8c-4323-9653-9824a2ad815f" providerId="ADAL" clId="{066B0731-8B54-CF43-9BDD-D2EEB9663FC5}" dt="2024-01-26T16:02:54.382" v="531"/>
          <ac:inkMkLst>
            <pc:docMk/>
            <pc:sldMk cId="2303502608" sldId="331"/>
            <ac:inkMk id="1026" creationId="{7B175D09-0F0A-FD8B-2B50-CCAD683F222D}"/>
          </ac:inkMkLst>
        </pc:inkChg>
        <pc:inkChg chg="add mod">
          <ac:chgData name="Kokchun Giang" userId="67e2125d-ec8c-4323-9653-9824a2ad815f" providerId="ADAL" clId="{066B0731-8B54-CF43-9BDD-D2EEB9663FC5}" dt="2024-01-26T16:02:54.382" v="531"/>
          <ac:inkMkLst>
            <pc:docMk/>
            <pc:sldMk cId="2303502608" sldId="331"/>
            <ac:inkMk id="1027" creationId="{3BA2DF5E-728C-672C-9D0F-C73319C91C28}"/>
          </ac:inkMkLst>
        </pc:inkChg>
        <pc:inkChg chg="add mod">
          <ac:chgData name="Kokchun Giang" userId="67e2125d-ec8c-4323-9653-9824a2ad815f" providerId="ADAL" clId="{066B0731-8B54-CF43-9BDD-D2EEB9663FC5}" dt="2024-01-26T16:02:54.382" v="531"/>
          <ac:inkMkLst>
            <pc:docMk/>
            <pc:sldMk cId="2303502608" sldId="331"/>
            <ac:inkMk id="1028" creationId="{837F507E-AB8E-0B3B-CE84-D04A25366122}"/>
          </ac:inkMkLst>
        </pc:inkChg>
        <pc:inkChg chg="add mod">
          <ac:chgData name="Kokchun Giang" userId="67e2125d-ec8c-4323-9653-9824a2ad815f" providerId="ADAL" clId="{066B0731-8B54-CF43-9BDD-D2EEB9663FC5}" dt="2024-01-26T16:02:54.382" v="531"/>
          <ac:inkMkLst>
            <pc:docMk/>
            <pc:sldMk cId="2303502608" sldId="331"/>
            <ac:inkMk id="1029" creationId="{9D8DAC4F-9C54-1750-EA5F-560B94B628AF}"/>
          </ac:inkMkLst>
        </pc:inkChg>
        <pc:inkChg chg="add mod">
          <ac:chgData name="Kokchun Giang" userId="67e2125d-ec8c-4323-9653-9824a2ad815f" providerId="ADAL" clId="{066B0731-8B54-CF43-9BDD-D2EEB9663FC5}" dt="2024-01-26T16:02:54.382" v="531"/>
          <ac:inkMkLst>
            <pc:docMk/>
            <pc:sldMk cId="2303502608" sldId="331"/>
            <ac:inkMk id="1030" creationId="{424CE9D6-5EC9-9BAC-AE92-97966E3CEDF2}"/>
          </ac:inkMkLst>
        </pc:inkChg>
        <pc:inkChg chg="add mod">
          <ac:chgData name="Kokchun Giang" userId="67e2125d-ec8c-4323-9653-9824a2ad815f" providerId="ADAL" clId="{066B0731-8B54-CF43-9BDD-D2EEB9663FC5}" dt="2024-01-26T16:02:54.382" v="531"/>
          <ac:inkMkLst>
            <pc:docMk/>
            <pc:sldMk cId="2303502608" sldId="331"/>
            <ac:inkMk id="1031" creationId="{7C6F7067-97D6-6DFD-FE56-8DDEA9FC5BEE}"/>
          </ac:inkMkLst>
        </pc:inkChg>
        <pc:inkChg chg="add mod">
          <ac:chgData name="Kokchun Giang" userId="67e2125d-ec8c-4323-9653-9824a2ad815f" providerId="ADAL" clId="{066B0731-8B54-CF43-9BDD-D2EEB9663FC5}" dt="2024-01-26T16:02:54.382" v="531"/>
          <ac:inkMkLst>
            <pc:docMk/>
            <pc:sldMk cId="2303502608" sldId="331"/>
            <ac:inkMk id="1032" creationId="{64F98CF4-A750-735F-97D3-637A6CD2D00A}"/>
          </ac:inkMkLst>
        </pc:inkChg>
        <pc:inkChg chg="add mod">
          <ac:chgData name="Kokchun Giang" userId="67e2125d-ec8c-4323-9653-9824a2ad815f" providerId="ADAL" clId="{066B0731-8B54-CF43-9BDD-D2EEB9663FC5}" dt="2024-01-26T16:02:54.382" v="531"/>
          <ac:inkMkLst>
            <pc:docMk/>
            <pc:sldMk cId="2303502608" sldId="331"/>
            <ac:inkMk id="1033" creationId="{CEF53A7D-E8DE-FAA2-DD25-D116C215EFB2}"/>
          </ac:inkMkLst>
        </pc:inkChg>
        <pc:inkChg chg="add mod">
          <ac:chgData name="Kokchun Giang" userId="67e2125d-ec8c-4323-9653-9824a2ad815f" providerId="ADAL" clId="{066B0731-8B54-CF43-9BDD-D2EEB9663FC5}" dt="2024-01-26T16:02:59.497" v="535"/>
          <ac:inkMkLst>
            <pc:docMk/>
            <pc:sldMk cId="2303502608" sldId="331"/>
            <ac:inkMk id="1035" creationId="{5491A8A8-36B9-8F69-4860-CDDF7E60D780}"/>
          </ac:inkMkLst>
        </pc:inkChg>
        <pc:inkChg chg="add mod">
          <ac:chgData name="Kokchun Giang" userId="67e2125d-ec8c-4323-9653-9824a2ad815f" providerId="ADAL" clId="{066B0731-8B54-CF43-9BDD-D2EEB9663FC5}" dt="2024-01-26T16:02:59.497" v="535"/>
          <ac:inkMkLst>
            <pc:docMk/>
            <pc:sldMk cId="2303502608" sldId="331"/>
            <ac:inkMk id="1036" creationId="{FE7DB4C5-DEF9-773D-8A28-ACEE94DD06AB}"/>
          </ac:inkMkLst>
        </pc:inkChg>
        <pc:inkChg chg="add mod">
          <ac:chgData name="Kokchun Giang" userId="67e2125d-ec8c-4323-9653-9824a2ad815f" providerId="ADAL" clId="{066B0731-8B54-CF43-9BDD-D2EEB9663FC5}" dt="2024-01-26T16:02:59.497" v="535"/>
          <ac:inkMkLst>
            <pc:docMk/>
            <pc:sldMk cId="2303502608" sldId="331"/>
            <ac:inkMk id="1037" creationId="{EE3B3109-F236-E3E4-CE97-1D9C04BC2771}"/>
          </ac:inkMkLst>
        </pc:inkChg>
        <pc:inkChg chg="add mod">
          <ac:chgData name="Kokchun Giang" userId="67e2125d-ec8c-4323-9653-9824a2ad815f" providerId="ADAL" clId="{066B0731-8B54-CF43-9BDD-D2EEB9663FC5}" dt="2024-01-26T16:03:42.405" v="542"/>
          <ac:inkMkLst>
            <pc:docMk/>
            <pc:sldMk cId="2303502608" sldId="331"/>
            <ac:inkMk id="1039" creationId="{03018326-9976-AF46-915A-B79CC7176D1D}"/>
          </ac:inkMkLst>
        </pc:inkChg>
        <pc:inkChg chg="add mod">
          <ac:chgData name="Kokchun Giang" userId="67e2125d-ec8c-4323-9653-9824a2ad815f" providerId="ADAL" clId="{066B0731-8B54-CF43-9BDD-D2EEB9663FC5}" dt="2024-01-26T16:03:42.405" v="542"/>
          <ac:inkMkLst>
            <pc:docMk/>
            <pc:sldMk cId="2303502608" sldId="331"/>
            <ac:inkMk id="1040" creationId="{55AD8993-D7A5-753A-C9AE-5CDF65325C05}"/>
          </ac:inkMkLst>
        </pc:inkChg>
        <pc:inkChg chg="add mod">
          <ac:chgData name="Kokchun Giang" userId="67e2125d-ec8c-4323-9653-9824a2ad815f" providerId="ADAL" clId="{066B0731-8B54-CF43-9BDD-D2EEB9663FC5}" dt="2024-01-26T16:03:42.405" v="542"/>
          <ac:inkMkLst>
            <pc:docMk/>
            <pc:sldMk cId="2303502608" sldId="331"/>
            <ac:inkMk id="1041" creationId="{75611625-47F0-CA6C-CC2C-B833903FF48C}"/>
          </ac:inkMkLst>
        </pc:inkChg>
        <pc:inkChg chg="add mod">
          <ac:chgData name="Kokchun Giang" userId="67e2125d-ec8c-4323-9653-9824a2ad815f" providerId="ADAL" clId="{066B0731-8B54-CF43-9BDD-D2EEB9663FC5}" dt="2024-01-26T16:03:42.405" v="542"/>
          <ac:inkMkLst>
            <pc:docMk/>
            <pc:sldMk cId="2303502608" sldId="331"/>
            <ac:inkMk id="1042" creationId="{DAF2624D-09CC-467C-CA05-13A0E2B09FF5}"/>
          </ac:inkMkLst>
        </pc:inkChg>
        <pc:inkChg chg="add mod">
          <ac:chgData name="Kokchun Giang" userId="67e2125d-ec8c-4323-9653-9824a2ad815f" providerId="ADAL" clId="{066B0731-8B54-CF43-9BDD-D2EEB9663FC5}" dt="2024-01-26T16:03:42.405" v="542"/>
          <ac:inkMkLst>
            <pc:docMk/>
            <pc:sldMk cId="2303502608" sldId="331"/>
            <ac:inkMk id="1043" creationId="{1E68D51F-A982-D990-F1A7-1C0D835F3F5C}"/>
          </ac:inkMkLst>
        </pc:inkChg>
        <pc:inkChg chg="add mod">
          <ac:chgData name="Kokchun Giang" userId="67e2125d-ec8c-4323-9653-9824a2ad815f" providerId="ADAL" clId="{066B0731-8B54-CF43-9BDD-D2EEB9663FC5}" dt="2024-01-26T16:03:42.405" v="542"/>
          <ac:inkMkLst>
            <pc:docMk/>
            <pc:sldMk cId="2303502608" sldId="331"/>
            <ac:inkMk id="1044" creationId="{89AE4AEC-5A07-5915-A875-36D4F3E896A5}"/>
          </ac:inkMkLst>
        </pc:inkChg>
        <pc:inkChg chg="add mod">
          <ac:chgData name="Kokchun Giang" userId="67e2125d-ec8c-4323-9653-9824a2ad815f" providerId="ADAL" clId="{066B0731-8B54-CF43-9BDD-D2EEB9663FC5}" dt="2024-01-26T16:03:49.470" v="547"/>
          <ac:inkMkLst>
            <pc:docMk/>
            <pc:sldMk cId="2303502608" sldId="331"/>
            <ac:inkMk id="1046" creationId="{285876E8-41E4-AAB9-A4B4-22821EF8FD7C}"/>
          </ac:inkMkLst>
        </pc:inkChg>
        <pc:inkChg chg="add mod">
          <ac:chgData name="Kokchun Giang" userId="67e2125d-ec8c-4323-9653-9824a2ad815f" providerId="ADAL" clId="{066B0731-8B54-CF43-9BDD-D2EEB9663FC5}" dt="2024-01-26T16:03:49.470" v="547"/>
          <ac:inkMkLst>
            <pc:docMk/>
            <pc:sldMk cId="2303502608" sldId="331"/>
            <ac:inkMk id="1047" creationId="{C9151C2F-3BFC-4478-F827-20C42CDD6948}"/>
          </ac:inkMkLst>
        </pc:inkChg>
        <pc:inkChg chg="add mod">
          <ac:chgData name="Kokchun Giang" userId="67e2125d-ec8c-4323-9653-9824a2ad815f" providerId="ADAL" clId="{066B0731-8B54-CF43-9BDD-D2EEB9663FC5}" dt="2024-01-26T16:03:49.470" v="547"/>
          <ac:inkMkLst>
            <pc:docMk/>
            <pc:sldMk cId="2303502608" sldId="331"/>
            <ac:inkMk id="1048" creationId="{DF4A463B-8392-6040-63AB-C3B0B2C08E2A}"/>
          </ac:inkMkLst>
        </pc:inkChg>
        <pc:inkChg chg="add mod">
          <ac:chgData name="Kokchun Giang" userId="67e2125d-ec8c-4323-9653-9824a2ad815f" providerId="ADAL" clId="{066B0731-8B54-CF43-9BDD-D2EEB9663FC5}" dt="2024-01-27T12:38:41.181" v="3014" actId="164"/>
          <ac:inkMkLst>
            <pc:docMk/>
            <pc:sldMk cId="2303502608" sldId="331"/>
            <ac:inkMk id="1049" creationId="{8EE1930B-6BB1-F7AE-F57A-E759D184617C}"/>
          </ac:inkMkLst>
        </pc:inkChg>
        <pc:inkChg chg="add mod">
          <ac:chgData name="Kokchun Giang" userId="67e2125d-ec8c-4323-9653-9824a2ad815f" providerId="ADAL" clId="{066B0731-8B54-CF43-9BDD-D2EEB9663FC5}" dt="2024-01-27T12:38:41.181" v="3014" actId="164"/>
          <ac:inkMkLst>
            <pc:docMk/>
            <pc:sldMk cId="2303502608" sldId="331"/>
            <ac:inkMk id="1051" creationId="{1C573D30-9730-3B10-6CD7-A765817AA01F}"/>
          </ac:inkMkLst>
        </pc:inkChg>
        <pc:inkChg chg="add mod">
          <ac:chgData name="Kokchun Giang" userId="67e2125d-ec8c-4323-9653-9824a2ad815f" providerId="ADAL" clId="{066B0731-8B54-CF43-9BDD-D2EEB9663FC5}" dt="2024-01-27T12:38:41.181" v="3014" actId="164"/>
          <ac:inkMkLst>
            <pc:docMk/>
            <pc:sldMk cId="2303502608" sldId="331"/>
            <ac:inkMk id="1052" creationId="{168EE99E-84E3-B6B9-A335-EDAAF782A996}"/>
          </ac:inkMkLst>
        </pc:inkChg>
        <pc:inkChg chg="add mod">
          <ac:chgData name="Kokchun Giang" userId="67e2125d-ec8c-4323-9653-9824a2ad815f" providerId="ADAL" clId="{066B0731-8B54-CF43-9BDD-D2EEB9663FC5}" dt="2024-01-26T16:03:55.991" v="557"/>
          <ac:inkMkLst>
            <pc:docMk/>
            <pc:sldMk cId="2303502608" sldId="331"/>
            <ac:inkMk id="1053" creationId="{1E292225-8C7E-88B0-ACB0-21A656589333}"/>
          </ac:inkMkLst>
        </pc:inkChg>
        <pc:inkChg chg="add mod">
          <ac:chgData name="Kokchun Giang" userId="67e2125d-ec8c-4323-9653-9824a2ad815f" providerId="ADAL" clId="{066B0731-8B54-CF43-9BDD-D2EEB9663FC5}" dt="2024-01-26T16:03:55.991" v="557"/>
          <ac:inkMkLst>
            <pc:docMk/>
            <pc:sldMk cId="2303502608" sldId="331"/>
            <ac:inkMk id="1054" creationId="{03C3E9E9-825C-6AB4-82E8-58AA0C47CA0A}"/>
          </ac:inkMkLst>
        </pc:inkChg>
        <pc:inkChg chg="add mod">
          <ac:chgData name="Kokchun Giang" userId="67e2125d-ec8c-4323-9653-9824a2ad815f" providerId="ADAL" clId="{066B0731-8B54-CF43-9BDD-D2EEB9663FC5}" dt="2024-01-26T16:03:55.991" v="557"/>
          <ac:inkMkLst>
            <pc:docMk/>
            <pc:sldMk cId="2303502608" sldId="331"/>
            <ac:inkMk id="1055" creationId="{719610B4-E951-E7B0-9D83-9E7D8737010C}"/>
          </ac:inkMkLst>
        </pc:inkChg>
        <pc:inkChg chg="add mod">
          <ac:chgData name="Kokchun Giang" userId="67e2125d-ec8c-4323-9653-9824a2ad815f" providerId="ADAL" clId="{066B0731-8B54-CF43-9BDD-D2EEB9663FC5}" dt="2024-01-26T16:03:55.991" v="557"/>
          <ac:inkMkLst>
            <pc:docMk/>
            <pc:sldMk cId="2303502608" sldId="331"/>
            <ac:inkMk id="1056" creationId="{1F9F811B-525F-AFD0-778A-251041A5524F}"/>
          </ac:inkMkLst>
        </pc:inkChg>
        <pc:inkChg chg="add mod">
          <ac:chgData name="Kokchun Giang" userId="67e2125d-ec8c-4323-9653-9824a2ad815f" providerId="ADAL" clId="{066B0731-8B54-CF43-9BDD-D2EEB9663FC5}" dt="2024-01-26T16:03:55.991" v="557"/>
          <ac:inkMkLst>
            <pc:docMk/>
            <pc:sldMk cId="2303502608" sldId="331"/>
            <ac:inkMk id="1057" creationId="{CCF3C545-8502-1F6E-4688-23DEC8083D4C}"/>
          </ac:inkMkLst>
        </pc:inkChg>
        <pc:inkChg chg="add mod">
          <ac:chgData name="Kokchun Giang" userId="67e2125d-ec8c-4323-9653-9824a2ad815f" providerId="ADAL" clId="{066B0731-8B54-CF43-9BDD-D2EEB9663FC5}" dt="2024-01-26T16:03:55.991" v="557"/>
          <ac:inkMkLst>
            <pc:docMk/>
            <pc:sldMk cId="2303502608" sldId="331"/>
            <ac:inkMk id="1058" creationId="{F838293F-593B-1F31-1E17-15418EB0CFBD}"/>
          </ac:inkMkLst>
        </pc:inkChg>
        <pc:inkChg chg="add mod">
          <ac:chgData name="Kokchun Giang" userId="67e2125d-ec8c-4323-9653-9824a2ad815f" providerId="ADAL" clId="{066B0731-8B54-CF43-9BDD-D2EEB9663FC5}" dt="2024-01-26T16:03:55.991" v="557"/>
          <ac:inkMkLst>
            <pc:docMk/>
            <pc:sldMk cId="2303502608" sldId="331"/>
            <ac:inkMk id="1059" creationId="{345A97E2-B353-DA51-77EF-AB5036226756}"/>
          </ac:inkMkLst>
        </pc:inkChg>
        <pc:inkChg chg="add mod">
          <ac:chgData name="Kokchun Giang" userId="67e2125d-ec8c-4323-9653-9824a2ad815f" providerId="ADAL" clId="{066B0731-8B54-CF43-9BDD-D2EEB9663FC5}" dt="2024-01-26T16:05:38.444" v="631"/>
          <ac:inkMkLst>
            <pc:docMk/>
            <pc:sldMk cId="2303502608" sldId="331"/>
            <ac:inkMk id="1062" creationId="{1651F62C-11C8-225E-AC0C-F1B5A08FFDF6}"/>
          </ac:inkMkLst>
        </pc:inkChg>
        <pc:inkChg chg="add del mod">
          <ac:chgData name="Kokchun Giang" userId="67e2125d-ec8c-4323-9653-9824a2ad815f" providerId="ADAL" clId="{066B0731-8B54-CF43-9BDD-D2EEB9663FC5}" dt="2024-01-26T16:04:18.259" v="569" actId="9405"/>
          <ac:inkMkLst>
            <pc:docMk/>
            <pc:sldMk cId="2303502608" sldId="331"/>
            <ac:inkMk id="1062" creationId="{3236BA84-CB13-8581-3FEA-2497D2229B3E}"/>
          </ac:inkMkLst>
        </pc:inkChg>
        <pc:inkChg chg="add del mod">
          <ac:chgData name="Kokchun Giang" userId="67e2125d-ec8c-4323-9653-9824a2ad815f" providerId="ADAL" clId="{066B0731-8B54-CF43-9BDD-D2EEB9663FC5}" dt="2024-01-26T16:04:17.797" v="568" actId="9405"/>
          <ac:inkMkLst>
            <pc:docMk/>
            <pc:sldMk cId="2303502608" sldId="331"/>
            <ac:inkMk id="1063" creationId="{20191E5A-6488-1762-29A2-FDECCFFB5FED}"/>
          </ac:inkMkLst>
        </pc:inkChg>
        <pc:inkChg chg="add mod">
          <ac:chgData name="Kokchun Giang" userId="67e2125d-ec8c-4323-9653-9824a2ad815f" providerId="ADAL" clId="{066B0731-8B54-CF43-9BDD-D2EEB9663FC5}" dt="2024-01-26T16:05:38.444" v="631"/>
          <ac:inkMkLst>
            <pc:docMk/>
            <pc:sldMk cId="2303502608" sldId="331"/>
            <ac:inkMk id="1063" creationId="{E8B2680C-ED3B-4860-B266-8145F5A62F1B}"/>
          </ac:inkMkLst>
        </pc:inkChg>
        <pc:inkChg chg="add del mod">
          <ac:chgData name="Kokchun Giang" userId="67e2125d-ec8c-4323-9653-9824a2ad815f" providerId="ADAL" clId="{066B0731-8B54-CF43-9BDD-D2EEB9663FC5}" dt="2024-01-26T16:04:17.541" v="567" actId="9405"/>
          <ac:inkMkLst>
            <pc:docMk/>
            <pc:sldMk cId="2303502608" sldId="331"/>
            <ac:inkMk id="1064" creationId="{2012F362-D995-2480-1FC6-E04B431074BC}"/>
          </ac:inkMkLst>
        </pc:inkChg>
        <pc:inkChg chg="add mod">
          <ac:chgData name="Kokchun Giang" userId="67e2125d-ec8c-4323-9653-9824a2ad815f" providerId="ADAL" clId="{066B0731-8B54-CF43-9BDD-D2EEB9663FC5}" dt="2024-01-26T16:05:38.444" v="631"/>
          <ac:inkMkLst>
            <pc:docMk/>
            <pc:sldMk cId="2303502608" sldId="331"/>
            <ac:inkMk id="1064" creationId="{47BFF2F6-2B4D-7E31-387F-FB616D88EA2C}"/>
          </ac:inkMkLst>
        </pc:inkChg>
        <pc:inkChg chg="add mod">
          <ac:chgData name="Kokchun Giang" userId="67e2125d-ec8c-4323-9653-9824a2ad815f" providerId="ADAL" clId="{066B0731-8B54-CF43-9BDD-D2EEB9663FC5}" dt="2024-01-26T16:05:38.444" v="631"/>
          <ac:inkMkLst>
            <pc:docMk/>
            <pc:sldMk cId="2303502608" sldId="331"/>
            <ac:inkMk id="1065" creationId="{4AA6F273-5EC1-F810-9CED-7B59F479CBD6}"/>
          </ac:inkMkLst>
        </pc:inkChg>
        <pc:inkChg chg="add del mod">
          <ac:chgData name="Kokchun Giang" userId="67e2125d-ec8c-4323-9653-9824a2ad815f" providerId="ADAL" clId="{066B0731-8B54-CF43-9BDD-D2EEB9663FC5}" dt="2024-01-26T16:04:17.344" v="566" actId="9405"/>
          <ac:inkMkLst>
            <pc:docMk/>
            <pc:sldMk cId="2303502608" sldId="331"/>
            <ac:inkMk id="1065" creationId="{6F211F75-6200-FB3C-9C6A-DF7210922891}"/>
          </ac:inkMkLst>
        </pc:inkChg>
        <pc:inkChg chg="add del mod">
          <ac:chgData name="Kokchun Giang" userId="67e2125d-ec8c-4323-9653-9824a2ad815f" providerId="ADAL" clId="{066B0731-8B54-CF43-9BDD-D2EEB9663FC5}" dt="2024-01-26T16:04:16.880" v="565"/>
          <ac:inkMkLst>
            <pc:docMk/>
            <pc:sldMk cId="2303502608" sldId="331"/>
            <ac:inkMk id="1066" creationId="{0E7F0C72-A2BE-A200-8574-85AD8D17D7D0}"/>
          </ac:inkMkLst>
        </pc:inkChg>
        <pc:inkChg chg="add mod">
          <ac:chgData name="Kokchun Giang" userId="67e2125d-ec8c-4323-9653-9824a2ad815f" providerId="ADAL" clId="{066B0731-8B54-CF43-9BDD-D2EEB9663FC5}" dt="2024-01-26T16:08:20.206" v="678"/>
          <ac:inkMkLst>
            <pc:docMk/>
            <pc:sldMk cId="2303502608" sldId="331"/>
            <ac:inkMk id="1066" creationId="{80E30F8D-C409-D6CC-025A-67966BDDB6AD}"/>
          </ac:inkMkLst>
        </pc:inkChg>
        <pc:inkChg chg="add mod">
          <ac:chgData name="Kokchun Giang" userId="67e2125d-ec8c-4323-9653-9824a2ad815f" providerId="ADAL" clId="{066B0731-8B54-CF43-9BDD-D2EEB9663FC5}" dt="2024-01-26T16:05:38.444" v="631"/>
          <ac:inkMkLst>
            <pc:docMk/>
            <pc:sldMk cId="2303502608" sldId="331"/>
            <ac:inkMk id="1067" creationId="{6FBE6B9E-225D-1907-4107-2D691FE03DAB}"/>
          </ac:inkMkLst>
        </pc:inkChg>
        <pc:inkChg chg="add mod">
          <ac:chgData name="Kokchun Giang" userId="67e2125d-ec8c-4323-9653-9824a2ad815f" providerId="ADAL" clId="{066B0731-8B54-CF43-9BDD-D2EEB9663FC5}" dt="2024-01-27T12:38:41.181" v="3014" actId="164"/>
          <ac:inkMkLst>
            <pc:docMk/>
            <pc:sldMk cId="2303502608" sldId="331"/>
            <ac:inkMk id="1068" creationId="{134179BA-F8DA-B908-0F43-B917E2A8D58F}"/>
          </ac:inkMkLst>
        </pc:inkChg>
        <pc:inkChg chg="add mod">
          <ac:chgData name="Kokchun Giang" userId="67e2125d-ec8c-4323-9653-9824a2ad815f" providerId="ADAL" clId="{066B0731-8B54-CF43-9BDD-D2EEB9663FC5}" dt="2024-01-27T12:38:41.181" v="3014" actId="164"/>
          <ac:inkMkLst>
            <pc:docMk/>
            <pc:sldMk cId="2303502608" sldId="331"/>
            <ac:inkMk id="1069" creationId="{9AED84C1-B92E-E29A-BEF8-CEE58FD1AADA}"/>
          </ac:inkMkLst>
        </pc:inkChg>
        <pc:inkChg chg="add mod">
          <ac:chgData name="Kokchun Giang" userId="67e2125d-ec8c-4323-9653-9824a2ad815f" providerId="ADAL" clId="{066B0731-8B54-CF43-9BDD-D2EEB9663FC5}" dt="2024-01-27T12:38:41.181" v="3014" actId="164"/>
          <ac:inkMkLst>
            <pc:docMk/>
            <pc:sldMk cId="2303502608" sldId="331"/>
            <ac:inkMk id="1070" creationId="{4A4EA0D7-E8FD-0FCB-5698-AF55153968CA}"/>
          </ac:inkMkLst>
        </pc:inkChg>
        <pc:inkChg chg="add mod">
          <ac:chgData name="Kokchun Giang" userId="67e2125d-ec8c-4323-9653-9824a2ad815f" providerId="ADAL" clId="{066B0731-8B54-CF43-9BDD-D2EEB9663FC5}" dt="2024-01-27T12:38:41.181" v="3014" actId="164"/>
          <ac:inkMkLst>
            <pc:docMk/>
            <pc:sldMk cId="2303502608" sldId="331"/>
            <ac:inkMk id="1071" creationId="{86652CCE-6638-06F7-0FE9-1D91FD6879F8}"/>
          </ac:inkMkLst>
        </pc:inkChg>
        <pc:inkChg chg="add mod">
          <ac:chgData name="Kokchun Giang" userId="67e2125d-ec8c-4323-9653-9824a2ad815f" providerId="ADAL" clId="{066B0731-8B54-CF43-9BDD-D2EEB9663FC5}" dt="2024-01-27T12:38:41.181" v="3014" actId="164"/>
          <ac:inkMkLst>
            <pc:docMk/>
            <pc:sldMk cId="2303502608" sldId="331"/>
            <ac:inkMk id="1072" creationId="{5B8ED33E-B9C1-4B26-6560-95CE1124D715}"/>
          </ac:inkMkLst>
        </pc:inkChg>
        <pc:inkChg chg="add mod">
          <ac:chgData name="Kokchun Giang" userId="67e2125d-ec8c-4323-9653-9824a2ad815f" providerId="ADAL" clId="{066B0731-8B54-CF43-9BDD-D2EEB9663FC5}" dt="2024-01-27T12:38:41.181" v="3014" actId="164"/>
          <ac:inkMkLst>
            <pc:docMk/>
            <pc:sldMk cId="2303502608" sldId="331"/>
            <ac:inkMk id="1073" creationId="{32F138E6-F972-C931-3E1C-9C79891410D4}"/>
          </ac:inkMkLst>
        </pc:inkChg>
        <pc:inkChg chg="add mod">
          <ac:chgData name="Kokchun Giang" userId="67e2125d-ec8c-4323-9653-9824a2ad815f" providerId="ADAL" clId="{066B0731-8B54-CF43-9BDD-D2EEB9663FC5}" dt="2024-01-27T12:38:41.181" v="3014" actId="164"/>
          <ac:inkMkLst>
            <pc:docMk/>
            <pc:sldMk cId="2303502608" sldId="331"/>
            <ac:inkMk id="1074" creationId="{E54E15DF-BDEB-87C6-2526-A8C8478867B6}"/>
          </ac:inkMkLst>
        </pc:inkChg>
        <pc:inkChg chg="add mod">
          <ac:chgData name="Kokchun Giang" userId="67e2125d-ec8c-4323-9653-9824a2ad815f" providerId="ADAL" clId="{066B0731-8B54-CF43-9BDD-D2EEB9663FC5}" dt="2024-01-26T16:05:38.444" v="631"/>
          <ac:inkMkLst>
            <pc:docMk/>
            <pc:sldMk cId="2303502608" sldId="331"/>
            <ac:inkMk id="1075" creationId="{60109373-4B06-1FCA-E9EF-4B4BE7F566DD}"/>
          </ac:inkMkLst>
        </pc:inkChg>
        <pc:inkChg chg="add del mod">
          <ac:chgData name="Kokchun Giang" userId="67e2125d-ec8c-4323-9653-9824a2ad815f" providerId="ADAL" clId="{066B0731-8B54-CF43-9BDD-D2EEB9663FC5}" dt="2024-01-26T16:04:23.481" v="582" actId="9405"/>
          <ac:inkMkLst>
            <pc:docMk/>
            <pc:sldMk cId="2303502608" sldId="331"/>
            <ac:inkMk id="1075" creationId="{EDC01D3D-6142-8907-4669-B8699938BC76}"/>
          </ac:inkMkLst>
        </pc:inkChg>
        <pc:inkChg chg="add mod">
          <ac:chgData name="Kokchun Giang" userId="67e2125d-ec8c-4323-9653-9824a2ad815f" providerId="ADAL" clId="{066B0731-8B54-CF43-9BDD-D2EEB9663FC5}" dt="2024-01-26T16:08:20.206" v="678"/>
          <ac:inkMkLst>
            <pc:docMk/>
            <pc:sldMk cId="2303502608" sldId="331"/>
            <ac:inkMk id="1076" creationId="{60614BC3-F874-0C6B-8DA1-D7494EB2082B}"/>
          </ac:inkMkLst>
        </pc:inkChg>
        <pc:inkChg chg="add del mod">
          <ac:chgData name="Kokchun Giang" userId="67e2125d-ec8c-4323-9653-9824a2ad815f" providerId="ADAL" clId="{066B0731-8B54-CF43-9BDD-D2EEB9663FC5}" dt="2024-01-26T16:04:23.152" v="581"/>
          <ac:inkMkLst>
            <pc:docMk/>
            <pc:sldMk cId="2303502608" sldId="331"/>
            <ac:inkMk id="1076" creationId="{6F8EFDD2-437A-00C6-81F0-84C1026460B4}"/>
          </ac:inkMkLst>
        </pc:inkChg>
        <pc:inkChg chg="add mod">
          <ac:chgData name="Kokchun Giang" userId="67e2125d-ec8c-4323-9653-9824a2ad815f" providerId="ADAL" clId="{066B0731-8B54-CF43-9BDD-D2EEB9663FC5}" dt="2024-01-26T16:05:38.444" v="631"/>
          <ac:inkMkLst>
            <pc:docMk/>
            <pc:sldMk cId="2303502608" sldId="331"/>
            <ac:inkMk id="1077" creationId="{E97B3876-21C9-5B75-E48D-B8F0A0BF97D4}"/>
          </ac:inkMkLst>
        </pc:inkChg>
        <pc:inkChg chg="add mod">
          <ac:chgData name="Kokchun Giang" userId="67e2125d-ec8c-4323-9653-9824a2ad815f" providerId="ADAL" clId="{066B0731-8B54-CF43-9BDD-D2EEB9663FC5}" dt="2024-01-26T16:04:26.328" v="585"/>
          <ac:inkMkLst>
            <pc:docMk/>
            <pc:sldMk cId="2303502608" sldId="331"/>
            <ac:inkMk id="1079" creationId="{AC1C08C4-869D-2310-097D-3E72B52B9111}"/>
          </ac:inkMkLst>
        </pc:inkChg>
        <pc:inkChg chg="add mod">
          <ac:chgData name="Kokchun Giang" userId="67e2125d-ec8c-4323-9653-9824a2ad815f" providerId="ADAL" clId="{066B0731-8B54-CF43-9BDD-D2EEB9663FC5}" dt="2024-01-26T16:04:26.328" v="585"/>
          <ac:inkMkLst>
            <pc:docMk/>
            <pc:sldMk cId="2303502608" sldId="331"/>
            <ac:inkMk id="1080" creationId="{20EE8A0A-0838-1F1B-9493-2A0096AC94C3}"/>
          </ac:inkMkLst>
        </pc:inkChg>
        <pc:inkChg chg="add mod">
          <ac:chgData name="Kokchun Giang" userId="67e2125d-ec8c-4323-9653-9824a2ad815f" providerId="ADAL" clId="{066B0731-8B54-CF43-9BDD-D2EEB9663FC5}" dt="2024-01-26T16:05:40.158" v="635"/>
          <ac:inkMkLst>
            <pc:docMk/>
            <pc:sldMk cId="2303502608" sldId="331"/>
            <ac:inkMk id="1082" creationId="{941B06E1-F973-90C1-0DD9-3AA1BDD30E3F}"/>
          </ac:inkMkLst>
        </pc:inkChg>
        <pc:inkChg chg="add mod">
          <ac:chgData name="Kokchun Giang" userId="67e2125d-ec8c-4323-9653-9824a2ad815f" providerId="ADAL" clId="{066B0731-8B54-CF43-9BDD-D2EEB9663FC5}" dt="2024-01-26T16:05:40.158" v="635"/>
          <ac:inkMkLst>
            <pc:docMk/>
            <pc:sldMk cId="2303502608" sldId="331"/>
            <ac:inkMk id="1083" creationId="{C68B0EA4-7D43-5BB4-66B1-0E98C9DAA2FB}"/>
          </ac:inkMkLst>
        </pc:inkChg>
        <pc:inkChg chg="add mod">
          <ac:chgData name="Kokchun Giang" userId="67e2125d-ec8c-4323-9653-9824a2ad815f" providerId="ADAL" clId="{066B0731-8B54-CF43-9BDD-D2EEB9663FC5}" dt="2024-01-26T16:05:40.158" v="635"/>
          <ac:inkMkLst>
            <pc:docMk/>
            <pc:sldMk cId="2303502608" sldId="331"/>
            <ac:inkMk id="1084" creationId="{40306523-A7FB-0E15-A65E-379061A28063}"/>
          </ac:inkMkLst>
        </pc:inkChg>
        <pc:inkChg chg="add mod">
          <ac:chgData name="Kokchun Giang" userId="67e2125d-ec8c-4323-9653-9824a2ad815f" providerId="ADAL" clId="{066B0731-8B54-CF43-9BDD-D2EEB9663FC5}" dt="2024-01-26T16:08:33.636" v="679" actId="164"/>
          <ac:inkMkLst>
            <pc:docMk/>
            <pc:sldMk cId="2303502608" sldId="331"/>
            <ac:inkMk id="1086" creationId="{707B6A34-23E0-6A78-2C6E-1A259A99D468}"/>
          </ac:inkMkLst>
        </pc:inkChg>
        <pc:inkChg chg="add mod">
          <ac:chgData name="Kokchun Giang" userId="67e2125d-ec8c-4323-9653-9824a2ad815f" providerId="ADAL" clId="{066B0731-8B54-CF43-9BDD-D2EEB9663FC5}" dt="2024-01-26T16:05:48.542" v="642"/>
          <ac:inkMkLst>
            <pc:docMk/>
            <pc:sldMk cId="2303502608" sldId="331"/>
            <ac:inkMk id="1087" creationId="{61B35222-3277-F316-AFBB-054BADBD7D0A}"/>
          </ac:inkMkLst>
        </pc:inkChg>
        <pc:inkChg chg="add mod">
          <ac:chgData name="Kokchun Giang" userId="67e2125d-ec8c-4323-9653-9824a2ad815f" providerId="ADAL" clId="{066B0731-8B54-CF43-9BDD-D2EEB9663FC5}" dt="2024-01-26T16:05:59.605" v="653"/>
          <ac:inkMkLst>
            <pc:docMk/>
            <pc:sldMk cId="2303502608" sldId="331"/>
            <ac:inkMk id="1088" creationId="{5D99ED72-C49F-D257-AACD-062E99C2FBA9}"/>
          </ac:inkMkLst>
        </pc:inkChg>
        <pc:inkChg chg="add mod">
          <ac:chgData name="Kokchun Giang" userId="67e2125d-ec8c-4323-9653-9824a2ad815f" providerId="ADAL" clId="{066B0731-8B54-CF43-9BDD-D2EEB9663FC5}" dt="2024-01-26T16:05:59.605" v="653"/>
          <ac:inkMkLst>
            <pc:docMk/>
            <pc:sldMk cId="2303502608" sldId="331"/>
            <ac:inkMk id="1089" creationId="{B8095533-0D4C-138E-1DB7-AD6B9DBCF49C}"/>
          </ac:inkMkLst>
        </pc:inkChg>
        <pc:inkChg chg="add mod">
          <ac:chgData name="Kokchun Giang" userId="67e2125d-ec8c-4323-9653-9824a2ad815f" providerId="ADAL" clId="{066B0731-8B54-CF43-9BDD-D2EEB9663FC5}" dt="2024-01-26T16:05:59.605" v="653"/>
          <ac:inkMkLst>
            <pc:docMk/>
            <pc:sldMk cId="2303502608" sldId="331"/>
            <ac:inkMk id="1090" creationId="{6533DDC2-5D9B-511D-7FA4-5A162AFAD9E4}"/>
          </ac:inkMkLst>
        </pc:inkChg>
        <pc:inkChg chg="add mod">
          <ac:chgData name="Kokchun Giang" userId="67e2125d-ec8c-4323-9653-9824a2ad815f" providerId="ADAL" clId="{066B0731-8B54-CF43-9BDD-D2EEB9663FC5}" dt="2024-01-26T16:05:59.605" v="653"/>
          <ac:inkMkLst>
            <pc:docMk/>
            <pc:sldMk cId="2303502608" sldId="331"/>
            <ac:inkMk id="1091" creationId="{6401769B-A9A2-BC74-73A0-47F6A9ED8F2A}"/>
          </ac:inkMkLst>
        </pc:inkChg>
        <pc:inkChg chg="add mod">
          <ac:chgData name="Kokchun Giang" userId="67e2125d-ec8c-4323-9653-9824a2ad815f" providerId="ADAL" clId="{066B0731-8B54-CF43-9BDD-D2EEB9663FC5}" dt="2024-01-26T16:05:56.234" v="651"/>
          <ac:inkMkLst>
            <pc:docMk/>
            <pc:sldMk cId="2303502608" sldId="331"/>
            <ac:inkMk id="1092" creationId="{B0426A88-B7B7-0FF0-AFED-FD71EC711213}"/>
          </ac:inkMkLst>
        </pc:inkChg>
        <pc:inkChg chg="add mod">
          <ac:chgData name="Kokchun Giang" userId="67e2125d-ec8c-4323-9653-9824a2ad815f" providerId="ADAL" clId="{066B0731-8B54-CF43-9BDD-D2EEB9663FC5}" dt="2024-01-26T16:05:56.234" v="651"/>
          <ac:inkMkLst>
            <pc:docMk/>
            <pc:sldMk cId="2303502608" sldId="331"/>
            <ac:inkMk id="1093" creationId="{74B77D39-3945-ED8C-6090-E06EF2D7C678}"/>
          </ac:inkMkLst>
        </pc:inkChg>
        <pc:inkChg chg="add mod">
          <ac:chgData name="Kokchun Giang" userId="67e2125d-ec8c-4323-9653-9824a2ad815f" providerId="ADAL" clId="{066B0731-8B54-CF43-9BDD-D2EEB9663FC5}" dt="2024-01-26T16:05:59.605" v="653"/>
          <ac:inkMkLst>
            <pc:docMk/>
            <pc:sldMk cId="2303502608" sldId="331"/>
            <ac:inkMk id="1094" creationId="{960E1067-8A01-A249-49EB-0357ECC647BC}"/>
          </ac:inkMkLst>
        </pc:inkChg>
        <pc:inkChg chg="add mod">
          <ac:chgData name="Kokchun Giang" userId="67e2125d-ec8c-4323-9653-9824a2ad815f" providerId="ADAL" clId="{066B0731-8B54-CF43-9BDD-D2EEB9663FC5}" dt="2024-01-26T16:05:59.605" v="653"/>
          <ac:inkMkLst>
            <pc:docMk/>
            <pc:sldMk cId="2303502608" sldId="331"/>
            <ac:inkMk id="1097" creationId="{C1BBE2C3-C598-F292-FA59-B8245D65DD76}"/>
          </ac:inkMkLst>
        </pc:inkChg>
        <pc:inkChg chg="add mod">
          <ac:chgData name="Kokchun Giang" userId="67e2125d-ec8c-4323-9653-9824a2ad815f" providerId="ADAL" clId="{066B0731-8B54-CF43-9BDD-D2EEB9663FC5}" dt="2024-01-26T16:08:33.636" v="679" actId="164"/>
          <ac:inkMkLst>
            <pc:docMk/>
            <pc:sldMk cId="2303502608" sldId="331"/>
            <ac:inkMk id="1099" creationId="{C06863CA-39DB-1D32-DAA0-7DAA0C1D3584}"/>
          </ac:inkMkLst>
        </pc:inkChg>
        <pc:inkChg chg="add del mod">
          <ac:chgData name="Kokchun Giang" userId="67e2125d-ec8c-4323-9653-9824a2ad815f" providerId="ADAL" clId="{066B0731-8B54-CF43-9BDD-D2EEB9663FC5}" dt="2024-01-26T16:08:10.477" v="662"/>
          <ac:inkMkLst>
            <pc:docMk/>
            <pc:sldMk cId="2303502608" sldId="331"/>
            <ac:inkMk id="1100" creationId="{046690B9-BA04-011B-C568-6DFCC8CA78AF}"/>
          </ac:inkMkLst>
        </pc:inkChg>
        <pc:inkChg chg="add del mod">
          <ac:chgData name="Kokchun Giang" userId="67e2125d-ec8c-4323-9653-9824a2ad815f" providerId="ADAL" clId="{066B0731-8B54-CF43-9BDD-D2EEB9663FC5}" dt="2024-01-26T16:08:10.478" v="664"/>
          <ac:inkMkLst>
            <pc:docMk/>
            <pc:sldMk cId="2303502608" sldId="331"/>
            <ac:inkMk id="1101" creationId="{36832549-0EE0-B8F6-011F-1006498118DC}"/>
          </ac:inkMkLst>
        </pc:inkChg>
        <pc:inkChg chg="add del mod">
          <ac:chgData name="Kokchun Giang" userId="67e2125d-ec8c-4323-9653-9824a2ad815f" providerId="ADAL" clId="{066B0731-8B54-CF43-9BDD-D2EEB9663FC5}" dt="2024-01-26T16:08:10.477" v="663"/>
          <ac:inkMkLst>
            <pc:docMk/>
            <pc:sldMk cId="2303502608" sldId="331"/>
            <ac:inkMk id="1102" creationId="{7D030EB4-4B6E-941F-7ED1-A2BF18C27C55}"/>
          </ac:inkMkLst>
        </pc:inkChg>
        <pc:inkChg chg="add del mod">
          <ac:chgData name="Kokchun Giang" userId="67e2125d-ec8c-4323-9653-9824a2ad815f" providerId="ADAL" clId="{066B0731-8B54-CF43-9BDD-D2EEB9663FC5}" dt="2024-01-26T16:08:10.473" v="661"/>
          <ac:inkMkLst>
            <pc:docMk/>
            <pc:sldMk cId="2303502608" sldId="331"/>
            <ac:inkMk id="1103" creationId="{2D44FCC0-AE67-C394-B286-171DD231C514}"/>
          </ac:inkMkLst>
        </pc:inkChg>
        <pc:inkChg chg="add del mod">
          <ac:chgData name="Kokchun Giang" userId="67e2125d-ec8c-4323-9653-9824a2ad815f" providerId="ADAL" clId="{066B0731-8B54-CF43-9BDD-D2EEB9663FC5}" dt="2024-01-26T16:08:10.479" v="665"/>
          <ac:inkMkLst>
            <pc:docMk/>
            <pc:sldMk cId="2303502608" sldId="331"/>
            <ac:inkMk id="1104" creationId="{37D9AB85-E9C2-1AEE-3F49-48D862C281C1}"/>
          </ac:inkMkLst>
        </pc:inkChg>
        <pc:inkChg chg="add mod">
          <ac:chgData name="Kokchun Giang" userId="67e2125d-ec8c-4323-9653-9824a2ad815f" providerId="ADAL" clId="{066B0731-8B54-CF43-9BDD-D2EEB9663FC5}" dt="2024-01-27T12:38:50.143" v="3015" actId="164"/>
          <ac:inkMkLst>
            <pc:docMk/>
            <pc:sldMk cId="2303502608" sldId="331"/>
            <ac:inkMk id="1107" creationId="{DE36675D-F1E5-5257-DC7B-1BDF9256096A}"/>
          </ac:inkMkLst>
        </pc:inkChg>
        <pc:inkChg chg="add mod">
          <ac:chgData name="Kokchun Giang" userId="67e2125d-ec8c-4323-9653-9824a2ad815f" providerId="ADAL" clId="{066B0731-8B54-CF43-9BDD-D2EEB9663FC5}" dt="2024-01-26T16:08:52.893" v="695"/>
          <ac:inkMkLst>
            <pc:docMk/>
            <pc:sldMk cId="2303502608" sldId="331"/>
            <ac:inkMk id="1108" creationId="{402534E6-5427-E3F5-0B1F-59383FBF74A5}"/>
          </ac:inkMkLst>
        </pc:inkChg>
        <pc:inkChg chg="add mod">
          <ac:chgData name="Kokchun Giang" userId="67e2125d-ec8c-4323-9653-9824a2ad815f" providerId="ADAL" clId="{066B0731-8B54-CF43-9BDD-D2EEB9663FC5}" dt="2024-01-26T16:08:52.893" v="695"/>
          <ac:inkMkLst>
            <pc:docMk/>
            <pc:sldMk cId="2303502608" sldId="331"/>
            <ac:inkMk id="1109" creationId="{62F17E36-354E-D4FB-239F-2E5E195FE547}"/>
          </ac:inkMkLst>
        </pc:inkChg>
        <pc:inkChg chg="add mod">
          <ac:chgData name="Kokchun Giang" userId="67e2125d-ec8c-4323-9653-9824a2ad815f" providerId="ADAL" clId="{066B0731-8B54-CF43-9BDD-D2EEB9663FC5}" dt="2024-01-27T12:38:50.143" v="3015" actId="164"/>
          <ac:inkMkLst>
            <pc:docMk/>
            <pc:sldMk cId="2303502608" sldId="331"/>
            <ac:inkMk id="1110" creationId="{99963EC3-E50A-F8CD-5880-001BF2C2E6AC}"/>
          </ac:inkMkLst>
        </pc:inkChg>
        <pc:inkChg chg="add mod">
          <ac:chgData name="Kokchun Giang" userId="67e2125d-ec8c-4323-9653-9824a2ad815f" providerId="ADAL" clId="{066B0731-8B54-CF43-9BDD-D2EEB9663FC5}" dt="2024-01-27T12:38:50.143" v="3015" actId="164"/>
          <ac:inkMkLst>
            <pc:docMk/>
            <pc:sldMk cId="2303502608" sldId="331"/>
            <ac:inkMk id="1111" creationId="{6978EAB8-CCDD-41BF-DDC7-CB5946A2D306}"/>
          </ac:inkMkLst>
        </pc:inkChg>
        <pc:inkChg chg="add mod">
          <ac:chgData name="Kokchun Giang" userId="67e2125d-ec8c-4323-9653-9824a2ad815f" providerId="ADAL" clId="{066B0731-8B54-CF43-9BDD-D2EEB9663FC5}" dt="2024-01-26T16:08:52.893" v="695"/>
          <ac:inkMkLst>
            <pc:docMk/>
            <pc:sldMk cId="2303502608" sldId="331"/>
            <ac:inkMk id="1112" creationId="{A4B2AC06-F643-022A-4E2E-42FA480F65DD}"/>
          </ac:inkMkLst>
        </pc:inkChg>
        <pc:inkChg chg="add mod">
          <ac:chgData name="Kokchun Giang" userId="67e2125d-ec8c-4323-9653-9824a2ad815f" providerId="ADAL" clId="{066B0731-8B54-CF43-9BDD-D2EEB9663FC5}" dt="2024-01-26T16:08:52.893" v="695"/>
          <ac:inkMkLst>
            <pc:docMk/>
            <pc:sldMk cId="2303502608" sldId="331"/>
            <ac:inkMk id="1113" creationId="{DACCC937-03ED-A371-1763-AB976714A807}"/>
          </ac:inkMkLst>
        </pc:inkChg>
        <pc:inkChg chg="add mod">
          <ac:chgData name="Kokchun Giang" userId="67e2125d-ec8c-4323-9653-9824a2ad815f" providerId="ADAL" clId="{066B0731-8B54-CF43-9BDD-D2EEB9663FC5}" dt="2024-01-26T16:08:52.893" v="695"/>
          <ac:inkMkLst>
            <pc:docMk/>
            <pc:sldMk cId="2303502608" sldId="331"/>
            <ac:inkMk id="1114" creationId="{21C61272-9F4C-9846-4F30-1714D59FA0E4}"/>
          </ac:inkMkLst>
        </pc:inkChg>
        <pc:inkChg chg="add mod">
          <ac:chgData name="Kokchun Giang" userId="67e2125d-ec8c-4323-9653-9824a2ad815f" providerId="ADAL" clId="{066B0731-8B54-CF43-9BDD-D2EEB9663FC5}" dt="2024-01-27T12:38:50.143" v="3015" actId="164"/>
          <ac:inkMkLst>
            <pc:docMk/>
            <pc:sldMk cId="2303502608" sldId="331"/>
            <ac:inkMk id="1115" creationId="{1F8CF328-946B-1B7C-373C-D9EA3AF3FA03}"/>
          </ac:inkMkLst>
        </pc:inkChg>
        <pc:inkChg chg="add mod">
          <ac:chgData name="Kokchun Giang" userId="67e2125d-ec8c-4323-9653-9824a2ad815f" providerId="ADAL" clId="{066B0731-8B54-CF43-9BDD-D2EEB9663FC5}" dt="2024-01-27T12:38:50.143" v="3015" actId="164"/>
          <ac:inkMkLst>
            <pc:docMk/>
            <pc:sldMk cId="2303502608" sldId="331"/>
            <ac:inkMk id="1116" creationId="{ED2BDCDA-23C6-A691-5BC1-18AC9C4A2829}"/>
          </ac:inkMkLst>
        </pc:inkChg>
        <pc:inkChg chg="add mod">
          <ac:chgData name="Kokchun Giang" userId="67e2125d-ec8c-4323-9653-9824a2ad815f" providerId="ADAL" clId="{066B0731-8B54-CF43-9BDD-D2EEB9663FC5}" dt="2024-01-26T16:08:52.893" v="695"/>
          <ac:inkMkLst>
            <pc:docMk/>
            <pc:sldMk cId="2303502608" sldId="331"/>
            <ac:inkMk id="1117" creationId="{3458663B-7741-C0DB-CEEA-A8C9E1E240C5}"/>
          </ac:inkMkLst>
        </pc:inkChg>
        <pc:inkChg chg="add mod">
          <ac:chgData name="Kokchun Giang" userId="67e2125d-ec8c-4323-9653-9824a2ad815f" providerId="ADAL" clId="{066B0731-8B54-CF43-9BDD-D2EEB9663FC5}" dt="2024-01-26T16:08:52.893" v="695"/>
          <ac:inkMkLst>
            <pc:docMk/>
            <pc:sldMk cId="2303502608" sldId="331"/>
            <ac:inkMk id="1118" creationId="{4B3B64D3-8EFD-9FEF-FD35-8ABFCC020A7D}"/>
          </ac:inkMkLst>
        </pc:inkChg>
        <pc:inkChg chg="add mod">
          <ac:chgData name="Kokchun Giang" userId="67e2125d-ec8c-4323-9653-9824a2ad815f" providerId="ADAL" clId="{066B0731-8B54-CF43-9BDD-D2EEB9663FC5}" dt="2024-01-26T16:08:52.893" v="695"/>
          <ac:inkMkLst>
            <pc:docMk/>
            <pc:sldMk cId="2303502608" sldId="331"/>
            <ac:inkMk id="1119" creationId="{5B8BC8FA-9745-1C0A-99DC-B3A4FECCE3CC}"/>
          </ac:inkMkLst>
        </pc:inkChg>
        <pc:inkChg chg="add mod">
          <ac:chgData name="Kokchun Giang" userId="67e2125d-ec8c-4323-9653-9824a2ad815f" providerId="ADAL" clId="{066B0731-8B54-CF43-9BDD-D2EEB9663FC5}" dt="2024-01-26T16:08:54.710" v="698"/>
          <ac:inkMkLst>
            <pc:docMk/>
            <pc:sldMk cId="2303502608" sldId="331"/>
            <ac:inkMk id="1120" creationId="{7F05CA0C-5777-0716-7003-3796407F12EB}"/>
          </ac:inkMkLst>
        </pc:inkChg>
        <pc:inkChg chg="add mod">
          <ac:chgData name="Kokchun Giang" userId="67e2125d-ec8c-4323-9653-9824a2ad815f" providerId="ADAL" clId="{066B0731-8B54-CF43-9BDD-D2EEB9663FC5}" dt="2024-01-26T16:08:54.710" v="698"/>
          <ac:inkMkLst>
            <pc:docMk/>
            <pc:sldMk cId="2303502608" sldId="331"/>
            <ac:inkMk id="1124" creationId="{7095F572-EF70-AC1B-8FB0-B82359509900}"/>
          </ac:inkMkLst>
        </pc:inkChg>
        <pc:inkChg chg="add mod">
          <ac:chgData name="Kokchun Giang" userId="67e2125d-ec8c-4323-9653-9824a2ad815f" providerId="ADAL" clId="{066B0731-8B54-CF43-9BDD-D2EEB9663FC5}" dt="2024-01-27T12:38:50.143" v="3015" actId="164"/>
          <ac:inkMkLst>
            <pc:docMk/>
            <pc:sldMk cId="2303502608" sldId="331"/>
            <ac:inkMk id="1125" creationId="{B4CFA580-110A-9D6D-D224-05BB47D37536}"/>
          </ac:inkMkLst>
        </pc:inkChg>
        <pc:inkChg chg="add del mod">
          <ac:chgData name="Kokchun Giang" userId="67e2125d-ec8c-4323-9653-9824a2ad815f" providerId="ADAL" clId="{066B0731-8B54-CF43-9BDD-D2EEB9663FC5}" dt="2024-01-26T16:09:14.097" v="704" actId="9405"/>
          <ac:inkMkLst>
            <pc:docMk/>
            <pc:sldMk cId="2303502608" sldId="331"/>
            <ac:inkMk id="1127" creationId="{418D571A-FC7B-383B-A3CB-297A58CB1E47}"/>
          </ac:inkMkLst>
        </pc:inkChg>
        <pc:inkChg chg="add del mod">
          <ac:chgData name="Kokchun Giang" userId="67e2125d-ec8c-4323-9653-9824a2ad815f" providerId="ADAL" clId="{066B0731-8B54-CF43-9BDD-D2EEB9663FC5}" dt="2024-01-26T16:09:13.829" v="703"/>
          <ac:inkMkLst>
            <pc:docMk/>
            <pc:sldMk cId="2303502608" sldId="331"/>
            <ac:inkMk id="1128" creationId="{FBD6A5B7-FDE0-8412-C7DD-6F60A9D48DED}"/>
          </ac:inkMkLst>
        </pc:inkChg>
        <pc:inkChg chg="add mod">
          <ac:chgData name="Kokchun Giang" userId="67e2125d-ec8c-4323-9653-9824a2ad815f" providerId="ADAL" clId="{066B0731-8B54-CF43-9BDD-D2EEB9663FC5}" dt="2024-01-27T12:38:56.638" v="3016" actId="164"/>
          <ac:inkMkLst>
            <pc:docMk/>
            <pc:sldMk cId="2303502608" sldId="331"/>
            <ac:inkMk id="1130" creationId="{CD948B90-E9C7-4399-CD04-EF3A543A5288}"/>
          </ac:inkMkLst>
        </pc:inkChg>
        <pc:inkChg chg="add mod">
          <ac:chgData name="Kokchun Giang" userId="67e2125d-ec8c-4323-9653-9824a2ad815f" providerId="ADAL" clId="{066B0731-8B54-CF43-9BDD-D2EEB9663FC5}" dt="2024-01-27T12:38:56.638" v="3016" actId="164"/>
          <ac:inkMkLst>
            <pc:docMk/>
            <pc:sldMk cId="2303502608" sldId="331"/>
            <ac:inkMk id="1131" creationId="{F0AC7D99-B18A-1AF3-DA31-7BA4194EA17B}"/>
          </ac:inkMkLst>
        </pc:inkChg>
        <pc:inkChg chg="add del mod">
          <ac:chgData name="Kokchun Giang" userId="67e2125d-ec8c-4323-9653-9824a2ad815f" providerId="ADAL" clId="{066B0731-8B54-CF43-9BDD-D2EEB9663FC5}" dt="2024-01-26T16:09:18.833" v="712" actId="9405"/>
          <ac:inkMkLst>
            <pc:docMk/>
            <pc:sldMk cId="2303502608" sldId="331"/>
            <ac:inkMk id="1132" creationId="{3E20A195-D416-0F20-F6DC-48BE634EE515}"/>
          </ac:inkMkLst>
        </pc:inkChg>
        <pc:inkChg chg="add del mod">
          <ac:chgData name="Kokchun Giang" userId="67e2125d-ec8c-4323-9653-9824a2ad815f" providerId="ADAL" clId="{066B0731-8B54-CF43-9BDD-D2EEB9663FC5}" dt="2024-01-26T16:09:18.371" v="711"/>
          <ac:inkMkLst>
            <pc:docMk/>
            <pc:sldMk cId="2303502608" sldId="331"/>
            <ac:inkMk id="1133" creationId="{0DE8965D-8D2D-891A-B427-B2225FA8C5E8}"/>
          </ac:inkMkLst>
        </pc:inkChg>
        <pc:inkChg chg="add del">
          <ac:chgData name="Kokchun Giang" userId="67e2125d-ec8c-4323-9653-9824a2ad815f" providerId="ADAL" clId="{066B0731-8B54-CF43-9BDD-D2EEB9663FC5}" dt="2024-01-26T16:09:20.874" v="716" actId="9405"/>
          <ac:inkMkLst>
            <pc:docMk/>
            <pc:sldMk cId="2303502608" sldId="331"/>
            <ac:inkMk id="1136" creationId="{29E2A1A3-9C84-72E9-7E54-79C03B6A386E}"/>
          </ac:inkMkLst>
        </pc:inkChg>
        <pc:inkChg chg="add del">
          <ac:chgData name="Kokchun Giang" userId="67e2125d-ec8c-4323-9653-9824a2ad815f" providerId="ADAL" clId="{066B0731-8B54-CF43-9BDD-D2EEB9663FC5}" dt="2024-01-26T16:09:20.300" v="715" actId="9405"/>
          <ac:inkMkLst>
            <pc:docMk/>
            <pc:sldMk cId="2303502608" sldId="331"/>
            <ac:inkMk id="1137" creationId="{B037978B-8799-1BDD-C821-4349B89E8E99}"/>
          </ac:inkMkLst>
        </pc:inkChg>
        <pc:inkChg chg="add mod">
          <ac:chgData name="Kokchun Giang" userId="67e2125d-ec8c-4323-9653-9824a2ad815f" providerId="ADAL" clId="{066B0731-8B54-CF43-9BDD-D2EEB9663FC5}" dt="2024-01-26T16:09:27.894" v="729"/>
          <ac:inkMkLst>
            <pc:docMk/>
            <pc:sldMk cId="2303502608" sldId="331"/>
            <ac:inkMk id="1138" creationId="{F75AF273-7A24-CCD6-0F82-6591C0DBC090}"/>
          </ac:inkMkLst>
        </pc:inkChg>
        <pc:inkChg chg="add mod">
          <ac:chgData name="Kokchun Giang" userId="67e2125d-ec8c-4323-9653-9824a2ad815f" providerId="ADAL" clId="{066B0731-8B54-CF43-9BDD-D2EEB9663FC5}" dt="2024-01-26T16:09:27.894" v="729"/>
          <ac:inkMkLst>
            <pc:docMk/>
            <pc:sldMk cId="2303502608" sldId="331"/>
            <ac:inkMk id="1139" creationId="{49C448AE-A04D-72BB-40A4-CDFAC965376F}"/>
          </ac:inkMkLst>
        </pc:inkChg>
        <pc:inkChg chg="add mod">
          <ac:chgData name="Kokchun Giang" userId="67e2125d-ec8c-4323-9653-9824a2ad815f" providerId="ADAL" clId="{066B0731-8B54-CF43-9BDD-D2EEB9663FC5}" dt="2024-01-26T16:09:27.894" v="729"/>
          <ac:inkMkLst>
            <pc:docMk/>
            <pc:sldMk cId="2303502608" sldId="331"/>
            <ac:inkMk id="1141" creationId="{CDA27655-2204-8BBE-FDB6-A484327A1005}"/>
          </ac:inkMkLst>
        </pc:inkChg>
        <pc:inkChg chg="add mod">
          <ac:chgData name="Kokchun Giang" userId="67e2125d-ec8c-4323-9653-9824a2ad815f" providerId="ADAL" clId="{066B0731-8B54-CF43-9BDD-D2EEB9663FC5}" dt="2024-01-26T16:09:27.894" v="729"/>
          <ac:inkMkLst>
            <pc:docMk/>
            <pc:sldMk cId="2303502608" sldId="331"/>
            <ac:inkMk id="1143" creationId="{597F2157-7798-B6FA-80EB-404F4180FBDE}"/>
          </ac:inkMkLst>
        </pc:inkChg>
        <pc:inkChg chg="add mod">
          <ac:chgData name="Kokchun Giang" userId="67e2125d-ec8c-4323-9653-9824a2ad815f" providerId="ADAL" clId="{066B0731-8B54-CF43-9BDD-D2EEB9663FC5}" dt="2024-01-26T16:09:27.894" v="729"/>
          <ac:inkMkLst>
            <pc:docMk/>
            <pc:sldMk cId="2303502608" sldId="331"/>
            <ac:inkMk id="1144" creationId="{D07B4059-59F5-F272-E3CF-7A4EDA25459B}"/>
          </ac:inkMkLst>
        </pc:inkChg>
        <pc:inkChg chg="add mod">
          <ac:chgData name="Kokchun Giang" userId="67e2125d-ec8c-4323-9653-9824a2ad815f" providerId="ADAL" clId="{066B0731-8B54-CF43-9BDD-D2EEB9663FC5}" dt="2024-01-26T16:09:27.894" v="729"/>
          <ac:inkMkLst>
            <pc:docMk/>
            <pc:sldMk cId="2303502608" sldId="331"/>
            <ac:inkMk id="1145" creationId="{4BD12106-E6F3-E4AB-A2C6-BF82041F0090}"/>
          </ac:inkMkLst>
        </pc:inkChg>
        <pc:inkChg chg="add mod">
          <ac:chgData name="Kokchun Giang" userId="67e2125d-ec8c-4323-9653-9824a2ad815f" providerId="ADAL" clId="{066B0731-8B54-CF43-9BDD-D2EEB9663FC5}" dt="2024-01-26T16:09:27.894" v="729"/>
          <ac:inkMkLst>
            <pc:docMk/>
            <pc:sldMk cId="2303502608" sldId="331"/>
            <ac:inkMk id="1147" creationId="{E93DADEA-3B9C-9ECB-B3C1-2BCE137E0A20}"/>
          </ac:inkMkLst>
        </pc:inkChg>
        <pc:inkChg chg="add mod">
          <ac:chgData name="Kokchun Giang" userId="67e2125d-ec8c-4323-9653-9824a2ad815f" providerId="ADAL" clId="{066B0731-8B54-CF43-9BDD-D2EEB9663FC5}" dt="2024-01-26T16:09:27.894" v="729"/>
          <ac:inkMkLst>
            <pc:docMk/>
            <pc:sldMk cId="2303502608" sldId="331"/>
            <ac:inkMk id="1149" creationId="{9E7AD8E0-F835-6294-FDE3-F15AF0AA2B86}"/>
          </ac:inkMkLst>
        </pc:inkChg>
        <pc:inkChg chg="add mod">
          <ac:chgData name="Kokchun Giang" userId="67e2125d-ec8c-4323-9653-9824a2ad815f" providerId="ADAL" clId="{066B0731-8B54-CF43-9BDD-D2EEB9663FC5}" dt="2024-01-27T12:38:59.054" v="3017" actId="164"/>
          <ac:inkMkLst>
            <pc:docMk/>
            <pc:sldMk cId="2303502608" sldId="331"/>
            <ac:inkMk id="1151" creationId="{9A9DBF0F-28C0-1814-5A2F-C895FA840639}"/>
          </ac:inkMkLst>
        </pc:inkChg>
        <pc:inkChg chg="add mod">
          <ac:chgData name="Kokchun Giang" userId="67e2125d-ec8c-4323-9653-9824a2ad815f" providerId="ADAL" clId="{066B0731-8B54-CF43-9BDD-D2EEB9663FC5}" dt="2024-01-27T12:38:59.054" v="3017" actId="164"/>
          <ac:inkMkLst>
            <pc:docMk/>
            <pc:sldMk cId="2303502608" sldId="331"/>
            <ac:inkMk id="1152" creationId="{A399FBD2-44A6-5AEE-A9A9-9C3E59A2F307}"/>
          </ac:inkMkLst>
        </pc:inkChg>
        <pc:inkChg chg="add mod">
          <ac:chgData name="Kokchun Giang" userId="67e2125d-ec8c-4323-9653-9824a2ad815f" providerId="ADAL" clId="{066B0731-8B54-CF43-9BDD-D2EEB9663FC5}" dt="2024-01-26T16:09:31.735" v="736"/>
          <ac:inkMkLst>
            <pc:docMk/>
            <pc:sldMk cId="2303502608" sldId="331"/>
            <ac:inkMk id="1153" creationId="{41C1C27B-EA67-87A5-DD36-1FCC7BC58D32}"/>
          </ac:inkMkLst>
        </pc:inkChg>
        <pc:inkChg chg="add mod">
          <ac:chgData name="Kokchun Giang" userId="67e2125d-ec8c-4323-9653-9824a2ad815f" providerId="ADAL" clId="{066B0731-8B54-CF43-9BDD-D2EEB9663FC5}" dt="2024-01-26T16:09:31.735" v="736"/>
          <ac:inkMkLst>
            <pc:docMk/>
            <pc:sldMk cId="2303502608" sldId="331"/>
            <ac:inkMk id="1154" creationId="{9556C4DB-3F41-CDF3-B478-4E765947F137}"/>
          </ac:inkMkLst>
        </pc:inkChg>
        <pc:inkChg chg="add mod">
          <ac:chgData name="Kokchun Giang" userId="67e2125d-ec8c-4323-9653-9824a2ad815f" providerId="ADAL" clId="{066B0731-8B54-CF43-9BDD-D2EEB9663FC5}" dt="2024-01-26T16:09:31.735" v="736"/>
          <ac:inkMkLst>
            <pc:docMk/>
            <pc:sldMk cId="2303502608" sldId="331"/>
            <ac:inkMk id="1155" creationId="{53D51DEE-FBBF-352E-8FFF-6C10C28D4D42}"/>
          </ac:inkMkLst>
        </pc:inkChg>
        <pc:inkChg chg="add mod">
          <ac:chgData name="Kokchun Giang" userId="67e2125d-ec8c-4323-9653-9824a2ad815f" providerId="ADAL" clId="{066B0731-8B54-CF43-9BDD-D2EEB9663FC5}" dt="2024-01-26T16:09:31.735" v="736"/>
          <ac:inkMkLst>
            <pc:docMk/>
            <pc:sldMk cId="2303502608" sldId="331"/>
            <ac:inkMk id="1156" creationId="{32191725-9F4B-FBDD-3778-3CEDCE1D6659}"/>
          </ac:inkMkLst>
        </pc:inkChg>
        <pc:inkChg chg="add mod">
          <ac:chgData name="Kokchun Giang" userId="67e2125d-ec8c-4323-9653-9824a2ad815f" providerId="ADAL" clId="{066B0731-8B54-CF43-9BDD-D2EEB9663FC5}" dt="2024-01-26T16:09:42.504" v="750"/>
          <ac:inkMkLst>
            <pc:docMk/>
            <pc:sldMk cId="2303502608" sldId="331"/>
            <ac:inkMk id="1159" creationId="{BF8110BE-CAC3-6BFE-5E35-888EAB3F5FB8}"/>
          </ac:inkMkLst>
        </pc:inkChg>
        <pc:inkChg chg="add mod">
          <ac:chgData name="Kokchun Giang" userId="67e2125d-ec8c-4323-9653-9824a2ad815f" providerId="ADAL" clId="{066B0731-8B54-CF43-9BDD-D2EEB9663FC5}" dt="2024-01-26T16:09:42.504" v="750"/>
          <ac:inkMkLst>
            <pc:docMk/>
            <pc:sldMk cId="2303502608" sldId="331"/>
            <ac:inkMk id="1160" creationId="{257A0E50-2AFB-11FA-5647-9922675DC364}"/>
          </ac:inkMkLst>
        </pc:inkChg>
        <pc:inkChg chg="add mod">
          <ac:chgData name="Kokchun Giang" userId="67e2125d-ec8c-4323-9653-9824a2ad815f" providerId="ADAL" clId="{066B0731-8B54-CF43-9BDD-D2EEB9663FC5}" dt="2024-01-26T16:09:42.504" v="750"/>
          <ac:inkMkLst>
            <pc:docMk/>
            <pc:sldMk cId="2303502608" sldId="331"/>
            <ac:inkMk id="1161" creationId="{3789094B-4AEB-DDCB-8937-0EE35BFE3AE4}"/>
          </ac:inkMkLst>
        </pc:inkChg>
        <pc:inkChg chg="add mod">
          <ac:chgData name="Kokchun Giang" userId="67e2125d-ec8c-4323-9653-9824a2ad815f" providerId="ADAL" clId="{066B0731-8B54-CF43-9BDD-D2EEB9663FC5}" dt="2024-01-26T16:09:42.504" v="750"/>
          <ac:inkMkLst>
            <pc:docMk/>
            <pc:sldMk cId="2303502608" sldId="331"/>
            <ac:inkMk id="1163" creationId="{AC504B77-4D5E-BACF-FFF4-4A3D710CC279}"/>
          </ac:inkMkLst>
        </pc:inkChg>
        <pc:inkChg chg="add mod">
          <ac:chgData name="Kokchun Giang" userId="67e2125d-ec8c-4323-9653-9824a2ad815f" providerId="ADAL" clId="{066B0731-8B54-CF43-9BDD-D2EEB9663FC5}" dt="2024-01-26T16:09:42.504" v="750"/>
          <ac:inkMkLst>
            <pc:docMk/>
            <pc:sldMk cId="2303502608" sldId="331"/>
            <ac:inkMk id="1164" creationId="{6D613808-1AAB-4A3E-7CB4-48996B01DB69}"/>
          </ac:inkMkLst>
        </pc:inkChg>
        <pc:inkChg chg="add mod">
          <ac:chgData name="Kokchun Giang" userId="67e2125d-ec8c-4323-9653-9824a2ad815f" providerId="ADAL" clId="{066B0731-8B54-CF43-9BDD-D2EEB9663FC5}" dt="2024-01-26T16:09:42.504" v="750"/>
          <ac:inkMkLst>
            <pc:docMk/>
            <pc:sldMk cId="2303502608" sldId="331"/>
            <ac:inkMk id="1166" creationId="{308AD98C-B639-0643-E7D9-84B74417E3EF}"/>
          </ac:inkMkLst>
        </pc:inkChg>
        <pc:inkChg chg="add mod">
          <ac:chgData name="Kokchun Giang" userId="67e2125d-ec8c-4323-9653-9824a2ad815f" providerId="ADAL" clId="{066B0731-8B54-CF43-9BDD-D2EEB9663FC5}" dt="2024-01-26T16:09:42.504" v="750"/>
          <ac:inkMkLst>
            <pc:docMk/>
            <pc:sldMk cId="2303502608" sldId="331"/>
            <ac:inkMk id="1168" creationId="{5F5F41A7-40C5-6889-7128-A5FDA7041345}"/>
          </ac:inkMkLst>
        </pc:inkChg>
        <pc:inkChg chg="add mod">
          <ac:chgData name="Kokchun Giang" userId="67e2125d-ec8c-4323-9653-9824a2ad815f" providerId="ADAL" clId="{066B0731-8B54-CF43-9BDD-D2EEB9663FC5}" dt="2024-01-26T16:09:42.504" v="750"/>
          <ac:inkMkLst>
            <pc:docMk/>
            <pc:sldMk cId="2303502608" sldId="331"/>
            <ac:inkMk id="1169" creationId="{728ACF0F-24AD-CC2F-51B5-AFD881D9A3D9}"/>
          </ac:inkMkLst>
        </pc:inkChg>
        <pc:inkChg chg="add mod">
          <ac:chgData name="Kokchun Giang" userId="67e2125d-ec8c-4323-9653-9824a2ad815f" providerId="ADAL" clId="{066B0731-8B54-CF43-9BDD-D2EEB9663FC5}" dt="2024-01-26T16:09:42.504" v="750"/>
          <ac:inkMkLst>
            <pc:docMk/>
            <pc:sldMk cId="2303502608" sldId="331"/>
            <ac:inkMk id="1170" creationId="{910E6510-0AB1-3A8D-D39E-8ECB62FC0E59}"/>
          </ac:inkMkLst>
        </pc:inkChg>
        <pc:inkChg chg="add mod">
          <ac:chgData name="Kokchun Giang" userId="67e2125d-ec8c-4323-9653-9824a2ad815f" providerId="ADAL" clId="{066B0731-8B54-CF43-9BDD-D2EEB9663FC5}" dt="2024-01-26T16:09:42.504" v="750"/>
          <ac:inkMkLst>
            <pc:docMk/>
            <pc:sldMk cId="2303502608" sldId="331"/>
            <ac:inkMk id="1171" creationId="{C5383C67-C820-1CB7-9406-30E6F16D404D}"/>
          </ac:inkMkLst>
        </pc:inkChg>
        <pc:inkChg chg="add mod">
          <ac:chgData name="Kokchun Giang" userId="67e2125d-ec8c-4323-9653-9824a2ad815f" providerId="ADAL" clId="{066B0731-8B54-CF43-9BDD-D2EEB9663FC5}" dt="2024-01-26T16:09:49.010" v="760"/>
          <ac:inkMkLst>
            <pc:docMk/>
            <pc:sldMk cId="2303502608" sldId="331"/>
            <ac:inkMk id="1173" creationId="{483ACBAC-50B5-CBF2-637D-A5C1B5D70AAB}"/>
          </ac:inkMkLst>
        </pc:inkChg>
        <pc:inkChg chg="add mod">
          <ac:chgData name="Kokchun Giang" userId="67e2125d-ec8c-4323-9653-9824a2ad815f" providerId="ADAL" clId="{066B0731-8B54-CF43-9BDD-D2EEB9663FC5}" dt="2024-01-26T16:09:49.010" v="760"/>
          <ac:inkMkLst>
            <pc:docMk/>
            <pc:sldMk cId="2303502608" sldId="331"/>
            <ac:inkMk id="1174" creationId="{E6AF1D57-77F1-85FC-0E33-B1B8CA5EA3E2}"/>
          </ac:inkMkLst>
        </pc:inkChg>
        <pc:inkChg chg="add mod">
          <ac:chgData name="Kokchun Giang" userId="67e2125d-ec8c-4323-9653-9824a2ad815f" providerId="ADAL" clId="{066B0731-8B54-CF43-9BDD-D2EEB9663FC5}" dt="2024-01-26T16:09:49.010" v="760"/>
          <ac:inkMkLst>
            <pc:docMk/>
            <pc:sldMk cId="2303502608" sldId="331"/>
            <ac:inkMk id="1175" creationId="{88D08211-003E-F79F-A5B3-228A2D3BDBD2}"/>
          </ac:inkMkLst>
        </pc:inkChg>
        <pc:inkChg chg="add mod">
          <ac:chgData name="Kokchun Giang" userId="67e2125d-ec8c-4323-9653-9824a2ad815f" providerId="ADAL" clId="{066B0731-8B54-CF43-9BDD-D2EEB9663FC5}" dt="2024-01-26T16:09:49.010" v="760"/>
          <ac:inkMkLst>
            <pc:docMk/>
            <pc:sldMk cId="2303502608" sldId="331"/>
            <ac:inkMk id="1176" creationId="{62CF3B25-BCB4-9F2C-B735-3C1A0DA9FD17}"/>
          </ac:inkMkLst>
        </pc:inkChg>
        <pc:inkChg chg="add mod">
          <ac:chgData name="Kokchun Giang" userId="67e2125d-ec8c-4323-9653-9824a2ad815f" providerId="ADAL" clId="{066B0731-8B54-CF43-9BDD-D2EEB9663FC5}" dt="2024-01-26T16:09:49.010" v="760"/>
          <ac:inkMkLst>
            <pc:docMk/>
            <pc:sldMk cId="2303502608" sldId="331"/>
            <ac:inkMk id="1177" creationId="{401C481E-0F25-55B8-E309-D21B9A4614CC}"/>
          </ac:inkMkLst>
        </pc:inkChg>
        <pc:inkChg chg="add mod">
          <ac:chgData name="Kokchun Giang" userId="67e2125d-ec8c-4323-9653-9824a2ad815f" providerId="ADAL" clId="{066B0731-8B54-CF43-9BDD-D2EEB9663FC5}" dt="2024-01-26T16:09:49.010" v="760"/>
          <ac:inkMkLst>
            <pc:docMk/>
            <pc:sldMk cId="2303502608" sldId="331"/>
            <ac:inkMk id="1178" creationId="{1DD12BCA-9FC1-E393-5353-0A7FE344345A}"/>
          </ac:inkMkLst>
        </pc:inkChg>
        <pc:inkChg chg="add mod">
          <ac:chgData name="Kokchun Giang" userId="67e2125d-ec8c-4323-9653-9824a2ad815f" providerId="ADAL" clId="{066B0731-8B54-CF43-9BDD-D2EEB9663FC5}" dt="2024-01-26T16:09:49.010" v="760"/>
          <ac:inkMkLst>
            <pc:docMk/>
            <pc:sldMk cId="2303502608" sldId="331"/>
            <ac:inkMk id="1179" creationId="{7194097A-30CF-3692-0DFE-ADDE4E92F7D3}"/>
          </ac:inkMkLst>
        </pc:inkChg>
        <pc:inkChg chg="add mod">
          <ac:chgData name="Kokchun Giang" userId="67e2125d-ec8c-4323-9653-9824a2ad815f" providerId="ADAL" clId="{066B0731-8B54-CF43-9BDD-D2EEB9663FC5}" dt="2024-01-26T16:09:49.010" v="760"/>
          <ac:inkMkLst>
            <pc:docMk/>
            <pc:sldMk cId="2303502608" sldId="331"/>
            <ac:inkMk id="1180" creationId="{CE46DF97-AAF1-7DC8-20CA-BFE5DA6350CE}"/>
          </ac:inkMkLst>
        </pc:inkChg>
        <pc:inkChg chg="add mod">
          <ac:chgData name="Kokchun Giang" userId="67e2125d-ec8c-4323-9653-9824a2ad815f" providerId="ADAL" clId="{066B0731-8B54-CF43-9BDD-D2EEB9663FC5}" dt="2024-01-26T16:09:49.010" v="760"/>
          <ac:inkMkLst>
            <pc:docMk/>
            <pc:sldMk cId="2303502608" sldId="331"/>
            <ac:inkMk id="1181" creationId="{A84DC92F-AAA9-DED0-85BB-9473B042DA93}"/>
          </ac:inkMkLst>
        </pc:inkChg>
        <pc:inkChg chg="add mod">
          <ac:chgData name="Kokchun Giang" userId="67e2125d-ec8c-4323-9653-9824a2ad815f" providerId="ADAL" clId="{066B0731-8B54-CF43-9BDD-D2EEB9663FC5}" dt="2024-01-26T16:28:36.298" v="1470"/>
          <ac:inkMkLst>
            <pc:docMk/>
            <pc:sldMk cId="2303502608" sldId="331"/>
            <ac:inkMk id="1184" creationId="{F98B11E7-4882-0675-6940-DEC56C2DB95F}"/>
          </ac:inkMkLst>
        </pc:inkChg>
        <pc:inkChg chg="add del mod">
          <ac:chgData name="Kokchun Giang" userId="67e2125d-ec8c-4323-9653-9824a2ad815f" providerId="ADAL" clId="{066B0731-8B54-CF43-9BDD-D2EEB9663FC5}" dt="2024-01-26T16:11:39.963" v="839"/>
          <ac:inkMkLst>
            <pc:docMk/>
            <pc:sldMk cId="2303502608" sldId="331"/>
            <ac:inkMk id="1185" creationId="{B3FD8177-D0D6-1E75-6259-EC6A20C4981D}"/>
          </ac:inkMkLst>
        </pc:inkChg>
        <pc:inkChg chg="add mod">
          <ac:chgData name="Kokchun Giang" userId="67e2125d-ec8c-4323-9653-9824a2ad815f" providerId="ADAL" clId="{066B0731-8B54-CF43-9BDD-D2EEB9663FC5}" dt="2024-01-26T16:28:36.298" v="1470"/>
          <ac:inkMkLst>
            <pc:docMk/>
            <pc:sldMk cId="2303502608" sldId="331"/>
            <ac:inkMk id="1186" creationId="{680D88EF-20B4-8ACA-60E2-2E8B452347F9}"/>
          </ac:inkMkLst>
        </pc:inkChg>
        <pc:inkChg chg="add mod">
          <ac:chgData name="Kokchun Giang" userId="67e2125d-ec8c-4323-9653-9824a2ad815f" providerId="ADAL" clId="{066B0731-8B54-CF43-9BDD-D2EEB9663FC5}" dt="2024-01-26T16:28:36.298" v="1470"/>
          <ac:inkMkLst>
            <pc:docMk/>
            <pc:sldMk cId="2303502608" sldId="331"/>
            <ac:inkMk id="1187" creationId="{E47D3E41-108D-BFCF-0D4F-273FD333FE2D}"/>
          </ac:inkMkLst>
        </pc:inkChg>
        <pc:inkChg chg="add mod">
          <ac:chgData name="Kokchun Giang" userId="67e2125d-ec8c-4323-9653-9824a2ad815f" providerId="ADAL" clId="{066B0731-8B54-CF43-9BDD-D2EEB9663FC5}" dt="2024-01-26T16:28:36.298" v="1470"/>
          <ac:inkMkLst>
            <pc:docMk/>
            <pc:sldMk cId="2303502608" sldId="331"/>
            <ac:inkMk id="1190" creationId="{F3559418-923A-62EF-FDE3-33EB2AB0690E}"/>
          </ac:inkMkLst>
        </pc:inkChg>
        <pc:inkChg chg="add mod">
          <ac:chgData name="Kokchun Giang" userId="67e2125d-ec8c-4323-9653-9824a2ad815f" providerId="ADAL" clId="{066B0731-8B54-CF43-9BDD-D2EEB9663FC5}" dt="2024-01-26T16:28:36.298" v="1470"/>
          <ac:inkMkLst>
            <pc:docMk/>
            <pc:sldMk cId="2303502608" sldId="331"/>
            <ac:inkMk id="1191" creationId="{A1B336AF-A2FC-AADC-1604-AD3A47F86217}"/>
          </ac:inkMkLst>
        </pc:inkChg>
        <pc:inkChg chg="add mod">
          <ac:chgData name="Kokchun Giang" userId="67e2125d-ec8c-4323-9653-9824a2ad815f" providerId="ADAL" clId="{066B0731-8B54-CF43-9BDD-D2EEB9663FC5}" dt="2024-01-26T16:28:36.298" v="1470"/>
          <ac:inkMkLst>
            <pc:docMk/>
            <pc:sldMk cId="2303502608" sldId="331"/>
            <ac:inkMk id="1192" creationId="{D1EA4FD3-CC81-DEA8-73AD-A309B905E777}"/>
          </ac:inkMkLst>
        </pc:inkChg>
        <pc:inkChg chg="add mod">
          <ac:chgData name="Kokchun Giang" userId="67e2125d-ec8c-4323-9653-9824a2ad815f" providerId="ADAL" clId="{066B0731-8B54-CF43-9BDD-D2EEB9663FC5}" dt="2024-01-26T16:28:36.298" v="1470"/>
          <ac:inkMkLst>
            <pc:docMk/>
            <pc:sldMk cId="2303502608" sldId="331"/>
            <ac:inkMk id="1193" creationId="{99944098-90EB-88CB-A6F8-957CBFA9358A}"/>
          </ac:inkMkLst>
        </pc:inkChg>
        <pc:inkChg chg="add mod">
          <ac:chgData name="Kokchun Giang" userId="67e2125d-ec8c-4323-9653-9824a2ad815f" providerId="ADAL" clId="{066B0731-8B54-CF43-9BDD-D2EEB9663FC5}" dt="2024-01-26T16:28:36.298" v="1470"/>
          <ac:inkMkLst>
            <pc:docMk/>
            <pc:sldMk cId="2303502608" sldId="331"/>
            <ac:inkMk id="1194" creationId="{9D7C7A77-16A2-FBED-702C-3F7E75216FEB}"/>
          </ac:inkMkLst>
        </pc:inkChg>
        <pc:inkChg chg="add mod">
          <ac:chgData name="Kokchun Giang" userId="67e2125d-ec8c-4323-9653-9824a2ad815f" providerId="ADAL" clId="{066B0731-8B54-CF43-9BDD-D2EEB9663FC5}" dt="2024-01-26T16:28:36.298" v="1470"/>
          <ac:inkMkLst>
            <pc:docMk/>
            <pc:sldMk cId="2303502608" sldId="331"/>
            <ac:inkMk id="1195" creationId="{BA822488-69D2-CE4D-B990-7B8819379846}"/>
          </ac:inkMkLst>
        </pc:inkChg>
        <pc:inkChg chg="add mod">
          <ac:chgData name="Kokchun Giang" userId="67e2125d-ec8c-4323-9653-9824a2ad815f" providerId="ADAL" clId="{066B0731-8B54-CF43-9BDD-D2EEB9663FC5}" dt="2024-01-26T16:28:36.298" v="1470"/>
          <ac:inkMkLst>
            <pc:docMk/>
            <pc:sldMk cId="2303502608" sldId="331"/>
            <ac:inkMk id="1196" creationId="{7E4D0A3A-7DFE-EA61-AFB6-1F71646A30C3}"/>
          </ac:inkMkLst>
        </pc:inkChg>
        <pc:inkChg chg="add mod">
          <ac:chgData name="Kokchun Giang" userId="67e2125d-ec8c-4323-9653-9824a2ad815f" providerId="ADAL" clId="{066B0731-8B54-CF43-9BDD-D2EEB9663FC5}" dt="2024-01-26T16:28:36.298" v="1470"/>
          <ac:inkMkLst>
            <pc:docMk/>
            <pc:sldMk cId="2303502608" sldId="331"/>
            <ac:inkMk id="1198" creationId="{B92D6BC5-C524-01A6-6283-3FBE0D4CCB50}"/>
          </ac:inkMkLst>
        </pc:inkChg>
        <pc:inkChg chg="add mod">
          <ac:chgData name="Kokchun Giang" userId="67e2125d-ec8c-4323-9653-9824a2ad815f" providerId="ADAL" clId="{066B0731-8B54-CF43-9BDD-D2EEB9663FC5}" dt="2024-01-26T16:28:36.298" v="1470"/>
          <ac:inkMkLst>
            <pc:docMk/>
            <pc:sldMk cId="2303502608" sldId="331"/>
            <ac:inkMk id="1199" creationId="{DAE77B11-1E8F-EE91-E515-225C3F0B33CC}"/>
          </ac:inkMkLst>
        </pc:inkChg>
        <pc:inkChg chg="add mod">
          <ac:chgData name="Kokchun Giang" userId="67e2125d-ec8c-4323-9653-9824a2ad815f" providerId="ADAL" clId="{066B0731-8B54-CF43-9BDD-D2EEB9663FC5}" dt="2024-01-27T12:39:10.735" v="3019" actId="164"/>
          <ac:inkMkLst>
            <pc:docMk/>
            <pc:sldMk cId="2303502608" sldId="331"/>
            <ac:inkMk id="1200" creationId="{30C80911-082C-E007-BA24-772EB306D13D}"/>
          </ac:inkMkLst>
        </pc:inkChg>
        <pc:inkChg chg="add mod">
          <ac:chgData name="Kokchun Giang" userId="67e2125d-ec8c-4323-9653-9824a2ad815f" providerId="ADAL" clId="{066B0731-8B54-CF43-9BDD-D2EEB9663FC5}" dt="2024-01-26T16:10:02.326" v="779"/>
          <ac:inkMkLst>
            <pc:docMk/>
            <pc:sldMk cId="2303502608" sldId="331"/>
            <ac:inkMk id="1201" creationId="{B37A9136-04E1-5CE7-6540-A19F32373305}"/>
          </ac:inkMkLst>
        </pc:inkChg>
        <pc:inkChg chg="add mod">
          <ac:chgData name="Kokchun Giang" userId="67e2125d-ec8c-4323-9653-9824a2ad815f" providerId="ADAL" clId="{066B0731-8B54-CF43-9BDD-D2EEB9663FC5}" dt="2024-01-26T16:10:02.326" v="779"/>
          <ac:inkMkLst>
            <pc:docMk/>
            <pc:sldMk cId="2303502608" sldId="331"/>
            <ac:inkMk id="1202" creationId="{CBF4B580-8913-78F6-3D30-05944ED52DDE}"/>
          </ac:inkMkLst>
        </pc:inkChg>
        <pc:inkChg chg="add mod">
          <ac:chgData name="Kokchun Giang" userId="67e2125d-ec8c-4323-9653-9824a2ad815f" providerId="ADAL" clId="{066B0731-8B54-CF43-9BDD-D2EEB9663FC5}" dt="2024-01-26T16:10:18.603" v="788"/>
          <ac:inkMkLst>
            <pc:docMk/>
            <pc:sldMk cId="2303502608" sldId="331"/>
            <ac:inkMk id="1205" creationId="{6EDBC504-954C-0D9B-E90A-69C31F7B0834}"/>
          </ac:inkMkLst>
        </pc:inkChg>
        <pc:inkChg chg="add mod">
          <ac:chgData name="Kokchun Giang" userId="67e2125d-ec8c-4323-9653-9824a2ad815f" providerId="ADAL" clId="{066B0731-8B54-CF43-9BDD-D2EEB9663FC5}" dt="2024-01-26T16:10:18.603" v="788"/>
          <ac:inkMkLst>
            <pc:docMk/>
            <pc:sldMk cId="2303502608" sldId="331"/>
            <ac:inkMk id="1206" creationId="{A02175AB-C9FE-4B11-5219-72769D5BFB20}"/>
          </ac:inkMkLst>
        </pc:inkChg>
        <pc:inkChg chg="add mod">
          <ac:chgData name="Kokchun Giang" userId="67e2125d-ec8c-4323-9653-9824a2ad815f" providerId="ADAL" clId="{066B0731-8B54-CF43-9BDD-D2EEB9663FC5}" dt="2024-01-27T12:39:10.735" v="3019" actId="164"/>
          <ac:inkMkLst>
            <pc:docMk/>
            <pc:sldMk cId="2303502608" sldId="331"/>
            <ac:inkMk id="1208" creationId="{A9B475D7-AFE8-492B-5DF1-594CEADB9154}"/>
          </ac:inkMkLst>
        </pc:inkChg>
        <pc:inkChg chg="add mod">
          <ac:chgData name="Kokchun Giang" userId="67e2125d-ec8c-4323-9653-9824a2ad815f" providerId="ADAL" clId="{066B0731-8B54-CF43-9BDD-D2EEB9663FC5}" dt="2024-01-26T16:10:22.836" v="795"/>
          <ac:inkMkLst>
            <pc:docMk/>
            <pc:sldMk cId="2303502608" sldId="331"/>
            <ac:inkMk id="1209" creationId="{CDAA93CD-417D-F665-2A91-229604945505}"/>
          </ac:inkMkLst>
        </pc:inkChg>
        <pc:inkChg chg="add mod">
          <ac:chgData name="Kokchun Giang" userId="67e2125d-ec8c-4323-9653-9824a2ad815f" providerId="ADAL" clId="{066B0731-8B54-CF43-9BDD-D2EEB9663FC5}" dt="2024-01-26T16:10:22.836" v="795"/>
          <ac:inkMkLst>
            <pc:docMk/>
            <pc:sldMk cId="2303502608" sldId="331"/>
            <ac:inkMk id="1210" creationId="{A70A09E7-8B5C-2A9F-C14E-1150647603D4}"/>
          </ac:inkMkLst>
        </pc:inkChg>
        <pc:inkChg chg="add mod">
          <ac:chgData name="Kokchun Giang" userId="67e2125d-ec8c-4323-9653-9824a2ad815f" providerId="ADAL" clId="{066B0731-8B54-CF43-9BDD-D2EEB9663FC5}" dt="2024-01-26T16:10:18.603" v="788"/>
          <ac:inkMkLst>
            <pc:docMk/>
            <pc:sldMk cId="2303502608" sldId="331"/>
            <ac:inkMk id="1211" creationId="{62F253C4-EED1-50DB-DC93-E7BEC5EAB562}"/>
          </ac:inkMkLst>
        </pc:inkChg>
        <pc:inkChg chg="add mod">
          <ac:chgData name="Kokchun Giang" userId="67e2125d-ec8c-4323-9653-9824a2ad815f" providerId="ADAL" clId="{066B0731-8B54-CF43-9BDD-D2EEB9663FC5}" dt="2024-01-26T16:10:22.836" v="795"/>
          <ac:inkMkLst>
            <pc:docMk/>
            <pc:sldMk cId="2303502608" sldId="331"/>
            <ac:inkMk id="1212" creationId="{070EE8C5-A3CD-4C99-8DA3-1B133ED25D60}"/>
          </ac:inkMkLst>
        </pc:inkChg>
        <pc:inkChg chg="add mod">
          <ac:chgData name="Kokchun Giang" userId="67e2125d-ec8c-4323-9653-9824a2ad815f" providerId="ADAL" clId="{066B0731-8B54-CF43-9BDD-D2EEB9663FC5}" dt="2024-01-26T16:10:22.836" v="795"/>
          <ac:inkMkLst>
            <pc:docMk/>
            <pc:sldMk cId="2303502608" sldId="331"/>
            <ac:inkMk id="1215" creationId="{520D6C70-E7A0-D021-F739-85C962AA527B}"/>
          </ac:inkMkLst>
        </pc:inkChg>
        <pc:inkChg chg="add mod">
          <ac:chgData name="Kokchun Giang" userId="67e2125d-ec8c-4323-9653-9824a2ad815f" providerId="ADAL" clId="{066B0731-8B54-CF43-9BDD-D2EEB9663FC5}" dt="2024-01-26T16:10:22.836" v="795"/>
          <ac:inkMkLst>
            <pc:docMk/>
            <pc:sldMk cId="2303502608" sldId="331"/>
            <ac:inkMk id="1216" creationId="{81FC6585-9CE4-DB19-6267-330836CE6AA4}"/>
          </ac:inkMkLst>
        </pc:inkChg>
        <pc:inkChg chg="add mod">
          <ac:chgData name="Kokchun Giang" userId="67e2125d-ec8c-4323-9653-9824a2ad815f" providerId="ADAL" clId="{066B0731-8B54-CF43-9BDD-D2EEB9663FC5}" dt="2024-01-26T16:10:22.836" v="795"/>
          <ac:inkMkLst>
            <pc:docMk/>
            <pc:sldMk cId="2303502608" sldId="331"/>
            <ac:inkMk id="1217" creationId="{372D60AE-C968-5E5C-5BC4-6232F6AFCB85}"/>
          </ac:inkMkLst>
        </pc:inkChg>
        <pc:inkChg chg="add mod">
          <ac:chgData name="Kokchun Giang" userId="67e2125d-ec8c-4323-9653-9824a2ad815f" providerId="ADAL" clId="{066B0731-8B54-CF43-9BDD-D2EEB9663FC5}" dt="2024-01-26T16:10:22.836" v="795"/>
          <ac:inkMkLst>
            <pc:docMk/>
            <pc:sldMk cId="2303502608" sldId="331"/>
            <ac:inkMk id="1218" creationId="{CC697807-7A01-7BCD-5E4D-9AAE2988D38B}"/>
          </ac:inkMkLst>
        </pc:inkChg>
        <pc:inkChg chg="add mod">
          <ac:chgData name="Kokchun Giang" userId="67e2125d-ec8c-4323-9653-9824a2ad815f" providerId="ADAL" clId="{066B0731-8B54-CF43-9BDD-D2EEB9663FC5}" dt="2024-01-26T16:10:22.836" v="795"/>
          <ac:inkMkLst>
            <pc:docMk/>
            <pc:sldMk cId="2303502608" sldId="331"/>
            <ac:inkMk id="1219" creationId="{8D777C99-CB9D-B2A1-B2E4-70839C88FAFF}"/>
          </ac:inkMkLst>
        </pc:inkChg>
        <pc:inkChg chg="add mod">
          <ac:chgData name="Kokchun Giang" userId="67e2125d-ec8c-4323-9653-9824a2ad815f" providerId="ADAL" clId="{066B0731-8B54-CF43-9BDD-D2EEB9663FC5}" dt="2024-01-26T16:10:22.836" v="795"/>
          <ac:inkMkLst>
            <pc:docMk/>
            <pc:sldMk cId="2303502608" sldId="331"/>
            <ac:inkMk id="1220" creationId="{A7FD52D1-02A7-1764-2780-2B5504AA7E26}"/>
          </ac:inkMkLst>
        </pc:inkChg>
        <pc:inkChg chg="add mod">
          <ac:chgData name="Kokchun Giang" userId="67e2125d-ec8c-4323-9653-9824a2ad815f" providerId="ADAL" clId="{066B0731-8B54-CF43-9BDD-D2EEB9663FC5}" dt="2024-01-26T16:10:24.674" v="798"/>
          <ac:inkMkLst>
            <pc:docMk/>
            <pc:sldMk cId="2303502608" sldId="331"/>
            <ac:inkMk id="1223" creationId="{6F79D149-B766-5782-5AA3-C015868FC831}"/>
          </ac:inkMkLst>
        </pc:inkChg>
        <pc:inkChg chg="add mod">
          <ac:chgData name="Kokchun Giang" userId="67e2125d-ec8c-4323-9653-9824a2ad815f" providerId="ADAL" clId="{066B0731-8B54-CF43-9BDD-D2EEB9663FC5}" dt="2024-01-26T16:10:24.674" v="798"/>
          <ac:inkMkLst>
            <pc:docMk/>
            <pc:sldMk cId="2303502608" sldId="331"/>
            <ac:inkMk id="1224" creationId="{D80CBF1A-1ECA-8F1B-DCE2-5D4288AA2E3C}"/>
          </ac:inkMkLst>
        </pc:inkChg>
        <pc:inkChg chg="add mod">
          <ac:chgData name="Kokchun Giang" userId="67e2125d-ec8c-4323-9653-9824a2ad815f" providerId="ADAL" clId="{066B0731-8B54-CF43-9BDD-D2EEB9663FC5}" dt="2024-01-26T16:10:33.116" v="808"/>
          <ac:inkMkLst>
            <pc:docMk/>
            <pc:sldMk cId="2303502608" sldId="331"/>
            <ac:inkMk id="1226" creationId="{33A1EC1D-35DD-734B-223A-5C31E36A884A}"/>
          </ac:inkMkLst>
        </pc:inkChg>
        <pc:inkChg chg="add mod">
          <ac:chgData name="Kokchun Giang" userId="67e2125d-ec8c-4323-9653-9824a2ad815f" providerId="ADAL" clId="{066B0731-8B54-CF43-9BDD-D2EEB9663FC5}" dt="2024-01-26T16:10:33.116" v="808"/>
          <ac:inkMkLst>
            <pc:docMk/>
            <pc:sldMk cId="2303502608" sldId="331"/>
            <ac:inkMk id="1227" creationId="{2AF5F895-738D-355C-AA65-E6DE811CC608}"/>
          </ac:inkMkLst>
        </pc:inkChg>
        <pc:inkChg chg="add mod">
          <ac:chgData name="Kokchun Giang" userId="67e2125d-ec8c-4323-9653-9824a2ad815f" providerId="ADAL" clId="{066B0731-8B54-CF43-9BDD-D2EEB9663FC5}" dt="2024-01-26T16:10:33.116" v="808"/>
          <ac:inkMkLst>
            <pc:docMk/>
            <pc:sldMk cId="2303502608" sldId="331"/>
            <ac:inkMk id="1229" creationId="{20FC778E-2BC5-7EF8-F774-63B355AC49BB}"/>
          </ac:inkMkLst>
        </pc:inkChg>
        <pc:inkChg chg="add mod">
          <ac:chgData name="Kokchun Giang" userId="67e2125d-ec8c-4323-9653-9824a2ad815f" providerId="ADAL" clId="{066B0731-8B54-CF43-9BDD-D2EEB9663FC5}" dt="2024-01-26T16:10:33.116" v="808"/>
          <ac:inkMkLst>
            <pc:docMk/>
            <pc:sldMk cId="2303502608" sldId="331"/>
            <ac:inkMk id="1230" creationId="{8E346196-00CF-4356-2FBA-96DC328E390D}"/>
          </ac:inkMkLst>
        </pc:inkChg>
        <pc:inkChg chg="add mod">
          <ac:chgData name="Kokchun Giang" userId="67e2125d-ec8c-4323-9653-9824a2ad815f" providerId="ADAL" clId="{066B0731-8B54-CF43-9BDD-D2EEB9663FC5}" dt="2024-01-26T16:10:33.116" v="808"/>
          <ac:inkMkLst>
            <pc:docMk/>
            <pc:sldMk cId="2303502608" sldId="331"/>
            <ac:inkMk id="1231" creationId="{ECB14D1E-6654-8A7F-564C-D1E3A1A9B328}"/>
          </ac:inkMkLst>
        </pc:inkChg>
        <pc:inkChg chg="add mod">
          <ac:chgData name="Kokchun Giang" userId="67e2125d-ec8c-4323-9653-9824a2ad815f" providerId="ADAL" clId="{066B0731-8B54-CF43-9BDD-D2EEB9663FC5}" dt="2024-01-26T16:10:33.116" v="808"/>
          <ac:inkMkLst>
            <pc:docMk/>
            <pc:sldMk cId="2303502608" sldId="331"/>
            <ac:inkMk id="1232" creationId="{39800F4D-8FD7-0C1E-6485-AFB6CC795845}"/>
          </ac:inkMkLst>
        </pc:inkChg>
        <pc:inkChg chg="add mod">
          <ac:chgData name="Kokchun Giang" userId="67e2125d-ec8c-4323-9653-9824a2ad815f" providerId="ADAL" clId="{066B0731-8B54-CF43-9BDD-D2EEB9663FC5}" dt="2024-01-26T16:10:33.116" v="808"/>
          <ac:inkMkLst>
            <pc:docMk/>
            <pc:sldMk cId="2303502608" sldId="331"/>
            <ac:inkMk id="1234" creationId="{264F6611-C0EC-555D-1E5C-A87B5A63A784}"/>
          </ac:inkMkLst>
        </pc:inkChg>
        <pc:inkChg chg="add mod">
          <ac:chgData name="Kokchun Giang" userId="67e2125d-ec8c-4323-9653-9824a2ad815f" providerId="ADAL" clId="{066B0731-8B54-CF43-9BDD-D2EEB9663FC5}" dt="2024-01-26T16:10:37.993" v="816"/>
          <ac:inkMkLst>
            <pc:docMk/>
            <pc:sldMk cId="2303502608" sldId="331"/>
            <ac:inkMk id="1236" creationId="{A6060623-3C74-8864-DCFE-7FAFB5EEF0EF}"/>
          </ac:inkMkLst>
        </pc:inkChg>
        <pc:inkChg chg="add mod">
          <ac:chgData name="Kokchun Giang" userId="67e2125d-ec8c-4323-9653-9824a2ad815f" providerId="ADAL" clId="{066B0731-8B54-CF43-9BDD-D2EEB9663FC5}" dt="2024-01-26T16:10:37.993" v="816"/>
          <ac:inkMkLst>
            <pc:docMk/>
            <pc:sldMk cId="2303502608" sldId="331"/>
            <ac:inkMk id="1237" creationId="{02E3B420-81BA-E813-0381-C934104ADF6F}"/>
          </ac:inkMkLst>
        </pc:inkChg>
        <pc:inkChg chg="add mod">
          <ac:chgData name="Kokchun Giang" userId="67e2125d-ec8c-4323-9653-9824a2ad815f" providerId="ADAL" clId="{066B0731-8B54-CF43-9BDD-D2EEB9663FC5}" dt="2024-01-26T16:10:37.993" v="816"/>
          <ac:inkMkLst>
            <pc:docMk/>
            <pc:sldMk cId="2303502608" sldId="331"/>
            <ac:inkMk id="1238" creationId="{3F739E98-0D54-0E51-191A-DDE0730FDAC6}"/>
          </ac:inkMkLst>
        </pc:inkChg>
        <pc:inkChg chg="add mod">
          <ac:chgData name="Kokchun Giang" userId="67e2125d-ec8c-4323-9653-9824a2ad815f" providerId="ADAL" clId="{066B0731-8B54-CF43-9BDD-D2EEB9663FC5}" dt="2024-01-26T16:10:37.993" v="816"/>
          <ac:inkMkLst>
            <pc:docMk/>
            <pc:sldMk cId="2303502608" sldId="331"/>
            <ac:inkMk id="1239" creationId="{9D65D89E-E9DC-910E-D276-13CA3EA67A60}"/>
          </ac:inkMkLst>
        </pc:inkChg>
        <pc:inkChg chg="add mod">
          <ac:chgData name="Kokchun Giang" userId="67e2125d-ec8c-4323-9653-9824a2ad815f" providerId="ADAL" clId="{066B0731-8B54-CF43-9BDD-D2EEB9663FC5}" dt="2024-01-26T16:10:37.993" v="816"/>
          <ac:inkMkLst>
            <pc:docMk/>
            <pc:sldMk cId="2303502608" sldId="331"/>
            <ac:inkMk id="1240" creationId="{7FB93A02-65FD-03DD-6216-D9A7230BBC79}"/>
          </ac:inkMkLst>
        </pc:inkChg>
        <pc:inkChg chg="add mod">
          <ac:chgData name="Kokchun Giang" userId="67e2125d-ec8c-4323-9653-9824a2ad815f" providerId="ADAL" clId="{066B0731-8B54-CF43-9BDD-D2EEB9663FC5}" dt="2024-01-26T16:10:37.993" v="816"/>
          <ac:inkMkLst>
            <pc:docMk/>
            <pc:sldMk cId="2303502608" sldId="331"/>
            <ac:inkMk id="1241" creationId="{788F94BF-4FE9-3F66-5BD2-06BBE9CCA79D}"/>
          </ac:inkMkLst>
        </pc:inkChg>
        <pc:inkChg chg="add mod">
          <ac:chgData name="Kokchun Giang" userId="67e2125d-ec8c-4323-9653-9824a2ad815f" providerId="ADAL" clId="{066B0731-8B54-CF43-9BDD-D2EEB9663FC5}" dt="2024-01-26T16:10:37.993" v="816"/>
          <ac:inkMkLst>
            <pc:docMk/>
            <pc:sldMk cId="2303502608" sldId="331"/>
            <ac:inkMk id="1242" creationId="{740F6C6C-88D8-5366-9511-01CDB68F7328}"/>
          </ac:inkMkLst>
        </pc:inkChg>
        <pc:inkChg chg="add mod">
          <ac:chgData name="Kokchun Giang" userId="67e2125d-ec8c-4323-9653-9824a2ad815f" providerId="ADAL" clId="{066B0731-8B54-CF43-9BDD-D2EEB9663FC5}" dt="2024-01-27T12:39:15.028" v="3020" actId="164"/>
          <ac:inkMkLst>
            <pc:docMk/>
            <pc:sldMk cId="2303502608" sldId="331"/>
            <ac:inkMk id="1246" creationId="{744A994B-9A68-922F-4C0B-50E205C45ABD}"/>
          </ac:inkMkLst>
        </pc:inkChg>
        <pc:inkChg chg="add mod">
          <ac:chgData name="Kokchun Giang" userId="67e2125d-ec8c-4323-9653-9824a2ad815f" providerId="ADAL" clId="{066B0731-8B54-CF43-9BDD-D2EEB9663FC5}" dt="2024-01-27T12:39:15.028" v="3020" actId="164"/>
          <ac:inkMkLst>
            <pc:docMk/>
            <pc:sldMk cId="2303502608" sldId="331"/>
            <ac:inkMk id="1247" creationId="{D71679FA-347D-684B-0414-695ECA4221D9}"/>
          </ac:inkMkLst>
        </pc:inkChg>
        <pc:inkChg chg="add mod">
          <ac:chgData name="Kokchun Giang" userId="67e2125d-ec8c-4323-9653-9824a2ad815f" providerId="ADAL" clId="{066B0731-8B54-CF43-9BDD-D2EEB9663FC5}" dt="2024-01-27T12:39:15.028" v="3020" actId="164"/>
          <ac:inkMkLst>
            <pc:docMk/>
            <pc:sldMk cId="2303502608" sldId="331"/>
            <ac:inkMk id="1248" creationId="{A94322B4-4DD2-4793-62E9-2224C76B25DB}"/>
          </ac:inkMkLst>
        </pc:inkChg>
        <pc:inkChg chg="add del mod">
          <ac:chgData name="Kokchun Giang" userId="67e2125d-ec8c-4323-9653-9824a2ad815f" providerId="ADAL" clId="{066B0731-8B54-CF43-9BDD-D2EEB9663FC5}" dt="2024-01-26T16:10:47.783" v="827" actId="9405"/>
          <ac:inkMkLst>
            <pc:docMk/>
            <pc:sldMk cId="2303502608" sldId="331"/>
            <ac:inkMk id="1249" creationId="{02EEAB29-66F5-792E-CF71-F3D0FD8E9BD1}"/>
          </ac:inkMkLst>
        </pc:inkChg>
        <pc:inkChg chg="add del mod">
          <ac:chgData name="Kokchun Giang" userId="67e2125d-ec8c-4323-9653-9824a2ad815f" providerId="ADAL" clId="{066B0731-8B54-CF43-9BDD-D2EEB9663FC5}" dt="2024-01-26T16:10:47.327" v="826" actId="9405"/>
          <ac:inkMkLst>
            <pc:docMk/>
            <pc:sldMk cId="2303502608" sldId="331"/>
            <ac:inkMk id="1250" creationId="{36FBBF65-8C35-88E1-591A-45E72E54A7F1}"/>
          </ac:inkMkLst>
        </pc:inkChg>
        <pc:inkChg chg="add del mod">
          <ac:chgData name="Kokchun Giang" userId="67e2125d-ec8c-4323-9653-9824a2ad815f" providerId="ADAL" clId="{066B0731-8B54-CF43-9BDD-D2EEB9663FC5}" dt="2024-01-26T16:10:47.096" v="825"/>
          <ac:inkMkLst>
            <pc:docMk/>
            <pc:sldMk cId="2303502608" sldId="331"/>
            <ac:inkMk id="1251" creationId="{56E2CA67-CC12-7973-B95C-CBE86760BB8F}"/>
          </ac:inkMkLst>
        </pc:inkChg>
        <pc:inkChg chg="add mod">
          <ac:chgData name="Kokchun Giang" userId="67e2125d-ec8c-4323-9653-9824a2ad815f" providerId="ADAL" clId="{066B0731-8B54-CF43-9BDD-D2EEB9663FC5}" dt="2024-01-26T16:10:49.950" v="831"/>
          <ac:inkMkLst>
            <pc:docMk/>
            <pc:sldMk cId="2303502608" sldId="331"/>
            <ac:inkMk id="1253" creationId="{AE9AC1CF-CF94-4A33-D106-3E02B2445C5B}"/>
          </ac:inkMkLst>
        </pc:inkChg>
        <pc:inkChg chg="add mod">
          <ac:chgData name="Kokchun Giang" userId="67e2125d-ec8c-4323-9653-9824a2ad815f" providerId="ADAL" clId="{066B0731-8B54-CF43-9BDD-D2EEB9663FC5}" dt="2024-01-26T16:10:49.950" v="831"/>
          <ac:inkMkLst>
            <pc:docMk/>
            <pc:sldMk cId="2303502608" sldId="331"/>
            <ac:inkMk id="1254" creationId="{1C12AA01-B2C6-A5A2-F013-5BFAA18F95F0}"/>
          </ac:inkMkLst>
        </pc:inkChg>
        <pc:inkChg chg="add mod">
          <ac:chgData name="Kokchun Giang" userId="67e2125d-ec8c-4323-9653-9824a2ad815f" providerId="ADAL" clId="{066B0731-8B54-CF43-9BDD-D2EEB9663FC5}" dt="2024-01-26T16:10:49.950" v="831"/>
          <ac:inkMkLst>
            <pc:docMk/>
            <pc:sldMk cId="2303502608" sldId="331"/>
            <ac:inkMk id="1255" creationId="{A3F388C0-6183-2463-DB3E-0F48B9D2F29A}"/>
          </ac:inkMkLst>
        </pc:inkChg>
        <pc:inkChg chg="add del mod">
          <ac:chgData name="Kokchun Giang" userId="67e2125d-ec8c-4323-9653-9824a2ad815f" providerId="ADAL" clId="{066B0731-8B54-CF43-9BDD-D2EEB9663FC5}" dt="2024-01-26T16:12:04.935" v="855"/>
          <ac:inkMkLst>
            <pc:docMk/>
            <pc:sldMk cId="2303502608" sldId="331"/>
            <ac:inkMk id="1257" creationId="{55D5511D-DBEE-D1FB-F225-605E7E90C15A}"/>
          </ac:inkMkLst>
        </pc:inkChg>
        <pc:inkChg chg="add del mod">
          <ac:chgData name="Kokchun Giang" userId="67e2125d-ec8c-4323-9653-9824a2ad815f" providerId="ADAL" clId="{066B0731-8B54-CF43-9BDD-D2EEB9663FC5}" dt="2024-01-26T16:12:04.940" v="859"/>
          <ac:inkMkLst>
            <pc:docMk/>
            <pc:sldMk cId="2303502608" sldId="331"/>
            <ac:inkMk id="1258" creationId="{8A37FF13-AEC3-7688-8F5E-19CEFA9FBE2E}"/>
          </ac:inkMkLst>
        </pc:inkChg>
        <pc:inkChg chg="add del mod">
          <ac:chgData name="Kokchun Giang" userId="67e2125d-ec8c-4323-9653-9824a2ad815f" providerId="ADAL" clId="{066B0731-8B54-CF43-9BDD-D2EEB9663FC5}" dt="2024-01-26T16:12:04.941" v="860"/>
          <ac:inkMkLst>
            <pc:docMk/>
            <pc:sldMk cId="2303502608" sldId="331"/>
            <ac:inkMk id="1259" creationId="{0912ADF5-4D1E-7994-2399-D1B567F8176F}"/>
          </ac:inkMkLst>
        </pc:inkChg>
        <pc:inkChg chg="add del mod">
          <ac:chgData name="Kokchun Giang" userId="67e2125d-ec8c-4323-9653-9824a2ad815f" providerId="ADAL" clId="{066B0731-8B54-CF43-9BDD-D2EEB9663FC5}" dt="2024-01-26T16:12:04.939" v="856"/>
          <ac:inkMkLst>
            <pc:docMk/>
            <pc:sldMk cId="2303502608" sldId="331"/>
            <ac:inkMk id="1260" creationId="{7BE1080B-5C45-EED9-2011-1EF9297126DC}"/>
          </ac:inkMkLst>
        </pc:inkChg>
        <pc:inkChg chg="add del mod">
          <ac:chgData name="Kokchun Giang" userId="67e2125d-ec8c-4323-9653-9824a2ad815f" providerId="ADAL" clId="{066B0731-8B54-CF43-9BDD-D2EEB9663FC5}" dt="2024-01-26T16:12:04.940" v="858"/>
          <ac:inkMkLst>
            <pc:docMk/>
            <pc:sldMk cId="2303502608" sldId="331"/>
            <ac:inkMk id="1261" creationId="{706AD4C5-7072-0EA4-EC25-C02FCE0C213F}"/>
          </ac:inkMkLst>
        </pc:inkChg>
        <pc:inkChg chg="add del mod">
          <ac:chgData name="Kokchun Giang" userId="67e2125d-ec8c-4323-9653-9824a2ad815f" providerId="ADAL" clId="{066B0731-8B54-CF43-9BDD-D2EEB9663FC5}" dt="2024-01-26T16:12:04.939" v="857"/>
          <ac:inkMkLst>
            <pc:docMk/>
            <pc:sldMk cId="2303502608" sldId="331"/>
            <ac:inkMk id="1262" creationId="{AB1EB863-9001-BE32-283E-26B798DE438D}"/>
          </ac:inkMkLst>
        </pc:inkChg>
        <pc:inkChg chg="add mod">
          <ac:chgData name="Kokchun Giang" userId="67e2125d-ec8c-4323-9653-9824a2ad815f" providerId="ADAL" clId="{066B0731-8B54-CF43-9BDD-D2EEB9663FC5}" dt="2024-01-26T16:11:46.497" v="842"/>
          <ac:inkMkLst>
            <pc:docMk/>
            <pc:sldMk cId="2303502608" sldId="331"/>
            <ac:inkMk id="1264" creationId="{88D1A53E-61A1-4E3D-0F3C-90D6E4FD928D}"/>
          </ac:inkMkLst>
        </pc:inkChg>
        <pc:inkChg chg="add mod">
          <ac:chgData name="Kokchun Giang" userId="67e2125d-ec8c-4323-9653-9824a2ad815f" providerId="ADAL" clId="{066B0731-8B54-CF43-9BDD-D2EEB9663FC5}" dt="2024-01-26T16:11:46.497" v="842"/>
          <ac:inkMkLst>
            <pc:docMk/>
            <pc:sldMk cId="2303502608" sldId="331"/>
            <ac:inkMk id="1265" creationId="{42CB8A02-7222-5B5B-1ABE-2A464E84B8B1}"/>
          </ac:inkMkLst>
        </pc:inkChg>
        <pc:inkChg chg="add mod">
          <ac:chgData name="Kokchun Giang" userId="67e2125d-ec8c-4323-9653-9824a2ad815f" providerId="ADAL" clId="{066B0731-8B54-CF43-9BDD-D2EEB9663FC5}" dt="2024-01-26T16:11:51.552" v="854"/>
          <ac:inkMkLst>
            <pc:docMk/>
            <pc:sldMk cId="2303502608" sldId="331"/>
            <ac:inkMk id="1267" creationId="{98643AC1-D5D1-0C79-FDD3-9FE15CF6D63D}"/>
          </ac:inkMkLst>
        </pc:inkChg>
        <pc:inkChg chg="add mod">
          <ac:chgData name="Kokchun Giang" userId="67e2125d-ec8c-4323-9653-9824a2ad815f" providerId="ADAL" clId="{066B0731-8B54-CF43-9BDD-D2EEB9663FC5}" dt="2024-01-26T16:11:51.552" v="854"/>
          <ac:inkMkLst>
            <pc:docMk/>
            <pc:sldMk cId="2303502608" sldId="331"/>
            <ac:inkMk id="1268" creationId="{6F7DE7FB-472F-A8AC-60CF-6223CE132F88}"/>
          </ac:inkMkLst>
        </pc:inkChg>
        <pc:inkChg chg="add mod">
          <ac:chgData name="Kokchun Giang" userId="67e2125d-ec8c-4323-9653-9824a2ad815f" providerId="ADAL" clId="{066B0731-8B54-CF43-9BDD-D2EEB9663FC5}" dt="2024-01-26T16:11:51.552" v="854"/>
          <ac:inkMkLst>
            <pc:docMk/>
            <pc:sldMk cId="2303502608" sldId="331"/>
            <ac:inkMk id="1269" creationId="{FB346129-6EF5-586B-172F-3F3842332579}"/>
          </ac:inkMkLst>
        </pc:inkChg>
        <pc:inkChg chg="add mod">
          <ac:chgData name="Kokchun Giang" userId="67e2125d-ec8c-4323-9653-9824a2ad815f" providerId="ADAL" clId="{066B0731-8B54-CF43-9BDD-D2EEB9663FC5}" dt="2024-01-26T16:11:51.552" v="854"/>
          <ac:inkMkLst>
            <pc:docMk/>
            <pc:sldMk cId="2303502608" sldId="331"/>
            <ac:inkMk id="1270" creationId="{7B67C4C3-BAA2-B45F-61D4-200C4C37514D}"/>
          </ac:inkMkLst>
        </pc:inkChg>
        <pc:inkChg chg="add mod">
          <ac:chgData name="Kokchun Giang" userId="67e2125d-ec8c-4323-9653-9824a2ad815f" providerId="ADAL" clId="{066B0731-8B54-CF43-9BDD-D2EEB9663FC5}" dt="2024-01-26T16:11:51.552" v="854"/>
          <ac:inkMkLst>
            <pc:docMk/>
            <pc:sldMk cId="2303502608" sldId="331"/>
            <ac:inkMk id="1271" creationId="{3C858A83-78DA-103B-9BB9-57453F1D4EE4}"/>
          </ac:inkMkLst>
        </pc:inkChg>
        <pc:inkChg chg="add mod">
          <ac:chgData name="Kokchun Giang" userId="67e2125d-ec8c-4323-9653-9824a2ad815f" providerId="ADAL" clId="{066B0731-8B54-CF43-9BDD-D2EEB9663FC5}" dt="2024-01-26T16:11:51.552" v="854"/>
          <ac:inkMkLst>
            <pc:docMk/>
            <pc:sldMk cId="2303502608" sldId="331"/>
            <ac:inkMk id="1272" creationId="{5974D572-95AC-1039-0FF2-7942579D4CB2}"/>
          </ac:inkMkLst>
        </pc:inkChg>
        <pc:inkChg chg="add mod">
          <ac:chgData name="Kokchun Giang" userId="67e2125d-ec8c-4323-9653-9824a2ad815f" providerId="ADAL" clId="{066B0731-8B54-CF43-9BDD-D2EEB9663FC5}" dt="2024-01-26T16:11:51.552" v="854"/>
          <ac:inkMkLst>
            <pc:docMk/>
            <pc:sldMk cId="2303502608" sldId="331"/>
            <ac:inkMk id="1273" creationId="{FA5EDE40-6FB1-AF4B-14BA-AAA90021B0D9}"/>
          </ac:inkMkLst>
        </pc:inkChg>
        <pc:inkChg chg="add mod">
          <ac:chgData name="Kokchun Giang" userId="67e2125d-ec8c-4323-9653-9824a2ad815f" providerId="ADAL" clId="{066B0731-8B54-CF43-9BDD-D2EEB9663FC5}" dt="2024-01-26T16:11:51.552" v="854"/>
          <ac:inkMkLst>
            <pc:docMk/>
            <pc:sldMk cId="2303502608" sldId="331"/>
            <ac:inkMk id="1274" creationId="{ED3BA88C-E062-C895-0C5E-107B276E1663}"/>
          </ac:inkMkLst>
        </pc:inkChg>
        <pc:inkChg chg="add mod">
          <ac:chgData name="Kokchun Giang" userId="67e2125d-ec8c-4323-9653-9824a2ad815f" providerId="ADAL" clId="{066B0731-8B54-CF43-9BDD-D2EEB9663FC5}" dt="2024-01-26T16:11:51.552" v="854"/>
          <ac:inkMkLst>
            <pc:docMk/>
            <pc:sldMk cId="2303502608" sldId="331"/>
            <ac:inkMk id="1275" creationId="{427E58A2-CA99-E60B-7E42-BE87DCD9771D}"/>
          </ac:inkMkLst>
        </pc:inkChg>
        <pc:inkChg chg="add mod">
          <ac:chgData name="Kokchun Giang" userId="67e2125d-ec8c-4323-9653-9824a2ad815f" providerId="ADAL" clId="{066B0731-8B54-CF43-9BDD-D2EEB9663FC5}" dt="2024-01-26T16:11:51.552" v="854"/>
          <ac:inkMkLst>
            <pc:docMk/>
            <pc:sldMk cId="2303502608" sldId="331"/>
            <ac:inkMk id="1276" creationId="{0DBC76A5-6171-FCC8-F85A-8A982CB5EE3A}"/>
          </ac:inkMkLst>
        </pc:inkChg>
        <pc:inkChg chg="add mod">
          <ac:chgData name="Kokchun Giang" userId="67e2125d-ec8c-4323-9653-9824a2ad815f" providerId="ADAL" clId="{066B0731-8B54-CF43-9BDD-D2EEB9663FC5}" dt="2024-01-26T16:11:51.552" v="854"/>
          <ac:inkMkLst>
            <pc:docMk/>
            <pc:sldMk cId="2303502608" sldId="331"/>
            <ac:inkMk id="1277" creationId="{103E90F0-DC6A-94E6-4809-79BD09FB2F4A}"/>
          </ac:inkMkLst>
        </pc:inkChg>
        <pc:inkChg chg="add mod">
          <ac:chgData name="Kokchun Giang" userId="67e2125d-ec8c-4323-9653-9824a2ad815f" providerId="ADAL" clId="{066B0731-8B54-CF43-9BDD-D2EEB9663FC5}" dt="2024-01-26T16:12:09.691" v="865"/>
          <ac:inkMkLst>
            <pc:docMk/>
            <pc:sldMk cId="2303502608" sldId="331"/>
            <ac:inkMk id="1281" creationId="{6F226354-F596-E739-AA46-03B75ACED1CE}"/>
          </ac:inkMkLst>
        </pc:inkChg>
        <pc:inkChg chg="add mod">
          <ac:chgData name="Kokchun Giang" userId="67e2125d-ec8c-4323-9653-9824a2ad815f" providerId="ADAL" clId="{066B0731-8B54-CF43-9BDD-D2EEB9663FC5}" dt="2024-01-26T16:12:09.691" v="865"/>
          <ac:inkMkLst>
            <pc:docMk/>
            <pc:sldMk cId="2303502608" sldId="331"/>
            <ac:inkMk id="1282" creationId="{9E934C9D-89E4-3C6A-9ACC-2EE84D540596}"/>
          </ac:inkMkLst>
        </pc:inkChg>
        <pc:inkChg chg="add mod">
          <ac:chgData name="Kokchun Giang" userId="67e2125d-ec8c-4323-9653-9824a2ad815f" providerId="ADAL" clId="{066B0731-8B54-CF43-9BDD-D2EEB9663FC5}" dt="2024-01-26T16:12:09.691" v="865"/>
          <ac:inkMkLst>
            <pc:docMk/>
            <pc:sldMk cId="2303502608" sldId="331"/>
            <ac:inkMk id="1283" creationId="{DCDB5533-9F0A-20B1-D306-4E547DCA01B6}"/>
          </ac:inkMkLst>
        </pc:inkChg>
        <pc:inkChg chg="add mod">
          <ac:chgData name="Kokchun Giang" userId="67e2125d-ec8c-4323-9653-9824a2ad815f" providerId="ADAL" clId="{066B0731-8B54-CF43-9BDD-D2EEB9663FC5}" dt="2024-01-27T12:39:18.971" v="3021" actId="164"/>
          <ac:inkMkLst>
            <pc:docMk/>
            <pc:sldMk cId="2303502608" sldId="331"/>
            <ac:inkMk id="1284" creationId="{E5C1DD51-1AE7-E75D-FAAD-2D161C535652}"/>
          </ac:inkMkLst>
        </pc:inkChg>
        <pc:inkChg chg="add mod">
          <ac:chgData name="Kokchun Giang" userId="67e2125d-ec8c-4323-9653-9824a2ad815f" providerId="ADAL" clId="{066B0731-8B54-CF43-9BDD-D2EEB9663FC5}" dt="2024-01-27T12:39:18.971" v="3021" actId="164"/>
          <ac:inkMkLst>
            <pc:docMk/>
            <pc:sldMk cId="2303502608" sldId="331"/>
            <ac:inkMk id="1286" creationId="{1100D784-886B-F69A-311A-18FA0D0A1E0A}"/>
          </ac:inkMkLst>
        </pc:inkChg>
        <pc:inkChg chg="add mod">
          <ac:chgData name="Kokchun Giang" userId="67e2125d-ec8c-4323-9653-9824a2ad815f" providerId="ADAL" clId="{066B0731-8B54-CF43-9BDD-D2EEB9663FC5}" dt="2024-01-26T16:28:36.298" v="1470"/>
          <ac:inkMkLst>
            <pc:docMk/>
            <pc:sldMk cId="2303502608" sldId="331"/>
            <ac:inkMk id="1287" creationId="{3DDD650B-D773-AF80-5857-C66AF0428143}"/>
          </ac:inkMkLst>
        </pc:inkChg>
      </pc:sldChg>
      <pc:sldChg chg="addSp delSp modSp add mod modAnim">
        <pc:chgData name="Kokchun Giang" userId="67e2125d-ec8c-4323-9653-9824a2ad815f" providerId="ADAL" clId="{066B0731-8B54-CF43-9BDD-D2EEB9663FC5}" dt="2024-01-27T12:45:22.139" v="3062"/>
        <pc:sldMkLst>
          <pc:docMk/>
          <pc:sldMk cId="1010622222" sldId="332"/>
        </pc:sldMkLst>
        <pc:spChg chg="mod">
          <ac:chgData name="Kokchun Giang" userId="67e2125d-ec8c-4323-9653-9824a2ad815f" providerId="ADAL" clId="{066B0731-8B54-CF43-9BDD-D2EEB9663FC5}" dt="2024-01-26T16:32:57.278" v="1756" actId="2711"/>
          <ac:spMkLst>
            <pc:docMk/>
            <pc:sldMk cId="1010622222" sldId="332"/>
            <ac:spMk id="28" creationId="{A3D09AD4-ED03-B15B-59BD-CCF7D00C0CC2}"/>
          </ac:spMkLst>
        </pc:spChg>
        <pc:grpChg chg="add mod">
          <ac:chgData name="Kokchun Giang" userId="67e2125d-ec8c-4323-9653-9824a2ad815f" providerId="ADAL" clId="{066B0731-8B54-CF43-9BDD-D2EEB9663FC5}" dt="2024-01-27T12:43:07.554" v="3041" actId="164"/>
          <ac:grpSpMkLst>
            <pc:docMk/>
            <pc:sldMk cId="1010622222" sldId="332"/>
            <ac:grpSpMk id="3" creationId="{38C53716-0C19-67DE-0DF6-E531CACC1459}"/>
          </ac:grpSpMkLst>
        </pc:grpChg>
        <pc:grpChg chg="add mod">
          <ac:chgData name="Kokchun Giang" userId="67e2125d-ec8c-4323-9653-9824a2ad815f" providerId="ADAL" clId="{066B0731-8B54-CF43-9BDD-D2EEB9663FC5}" dt="2024-01-27T12:43:01.007" v="3040" actId="164"/>
          <ac:grpSpMkLst>
            <pc:docMk/>
            <pc:sldMk cId="1010622222" sldId="332"/>
            <ac:grpSpMk id="4" creationId="{37256A4A-046E-0BCC-A61E-8586F4557FA2}"/>
          </ac:grpSpMkLst>
        </pc:grpChg>
        <pc:grpChg chg="add mod">
          <ac:chgData name="Kokchun Giang" userId="67e2125d-ec8c-4323-9653-9824a2ad815f" providerId="ADAL" clId="{066B0731-8B54-CF43-9BDD-D2EEB9663FC5}" dt="2024-01-27T12:43:07.554" v="3041" actId="164"/>
          <ac:grpSpMkLst>
            <pc:docMk/>
            <pc:sldMk cId="1010622222" sldId="332"/>
            <ac:grpSpMk id="5" creationId="{71A3CC0D-8364-F730-D37D-11499CFDF8A6}"/>
          </ac:grpSpMkLst>
        </pc:grpChg>
        <pc:grpChg chg="add mod">
          <ac:chgData name="Kokchun Giang" userId="67e2125d-ec8c-4323-9653-9824a2ad815f" providerId="ADAL" clId="{066B0731-8B54-CF43-9BDD-D2EEB9663FC5}" dt="2024-01-27T12:43:21.880" v="3044" actId="1076"/>
          <ac:grpSpMkLst>
            <pc:docMk/>
            <pc:sldMk cId="1010622222" sldId="332"/>
            <ac:grpSpMk id="6" creationId="{E5536A85-BAFD-7386-BE79-CA7F1AFB81D9}"/>
          </ac:grpSpMkLst>
        </pc:grpChg>
        <pc:grpChg chg="add mod">
          <ac:chgData name="Kokchun Giang" userId="67e2125d-ec8c-4323-9653-9824a2ad815f" providerId="ADAL" clId="{066B0731-8B54-CF43-9BDD-D2EEB9663FC5}" dt="2024-01-27T12:43:26.926" v="3045" actId="164"/>
          <ac:grpSpMkLst>
            <pc:docMk/>
            <pc:sldMk cId="1010622222" sldId="332"/>
            <ac:grpSpMk id="7" creationId="{1F5387C5-A537-F1D2-1D67-270FEFDAF956}"/>
          </ac:grpSpMkLst>
        </pc:grpChg>
        <pc:grpChg chg="del">
          <ac:chgData name="Kokchun Giang" userId="67e2125d-ec8c-4323-9653-9824a2ad815f" providerId="ADAL" clId="{066B0731-8B54-CF43-9BDD-D2EEB9663FC5}" dt="2024-01-26T16:12:28.778" v="868" actId="478"/>
          <ac:grpSpMkLst>
            <pc:docMk/>
            <pc:sldMk cId="1010622222" sldId="332"/>
            <ac:grpSpMk id="8" creationId="{B5C82FD0-EB27-82B4-E392-009A87240046}"/>
          </ac:grpSpMkLst>
        </pc:grpChg>
        <pc:grpChg chg="add mod">
          <ac:chgData name="Kokchun Giang" userId="67e2125d-ec8c-4323-9653-9824a2ad815f" providerId="ADAL" clId="{066B0731-8B54-CF43-9BDD-D2EEB9663FC5}" dt="2024-01-27T12:43:31.769" v="3046" actId="164"/>
          <ac:grpSpMkLst>
            <pc:docMk/>
            <pc:sldMk cId="1010622222" sldId="332"/>
            <ac:grpSpMk id="8" creationId="{E3AD7D75-592D-1664-8903-6BBAE12E7769}"/>
          </ac:grpSpMkLst>
        </pc:grpChg>
        <pc:grpChg chg="add mod">
          <ac:chgData name="Kokchun Giang" userId="67e2125d-ec8c-4323-9653-9824a2ad815f" providerId="ADAL" clId="{066B0731-8B54-CF43-9BDD-D2EEB9663FC5}" dt="2024-01-27T12:43:36.787" v="3047" actId="164"/>
          <ac:grpSpMkLst>
            <pc:docMk/>
            <pc:sldMk cId="1010622222" sldId="332"/>
            <ac:grpSpMk id="9" creationId="{2558CB26-8456-1BD0-F1F3-FD96C2C83043}"/>
          </ac:grpSpMkLst>
        </pc:grpChg>
        <pc:grpChg chg="add mod">
          <ac:chgData name="Kokchun Giang" userId="67e2125d-ec8c-4323-9653-9824a2ad815f" providerId="ADAL" clId="{066B0731-8B54-CF43-9BDD-D2EEB9663FC5}" dt="2024-01-27T12:43:41.319" v="3048" actId="164"/>
          <ac:grpSpMkLst>
            <pc:docMk/>
            <pc:sldMk cId="1010622222" sldId="332"/>
            <ac:grpSpMk id="10" creationId="{7C05885B-60A4-1B5E-0876-A2805955D979}"/>
          </ac:grpSpMkLst>
        </pc:grpChg>
        <pc:grpChg chg="add mod">
          <ac:chgData name="Kokchun Giang" userId="67e2125d-ec8c-4323-9653-9824a2ad815f" providerId="ADAL" clId="{066B0731-8B54-CF43-9BDD-D2EEB9663FC5}" dt="2024-01-27T12:43:58.885" v="3049" actId="164"/>
          <ac:grpSpMkLst>
            <pc:docMk/>
            <pc:sldMk cId="1010622222" sldId="332"/>
            <ac:grpSpMk id="11" creationId="{CA4F2EAB-EFB1-7F2B-49F3-5A31E531FABD}"/>
          </ac:grpSpMkLst>
        </pc:grpChg>
        <pc:grpChg chg="add mod">
          <ac:chgData name="Kokchun Giang" userId="67e2125d-ec8c-4323-9653-9824a2ad815f" providerId="ADAL" clId="{066B0731-8B54-CF43-9BDD-D2EEB9663FC5}" dt="2024-01-27T12:44:06.436" v="3050" actId="164"/>
          <ac:grpSpMkLst>
            <pc:docMk/>
            <pc:sldMk cId="1010622222" sldId="332"/>
            <ac:grpSpMk id="12" creationId="{77ECBEDA-9610-2EF6-7DFD-D8C98C0A8FC6}"/>
          </ac:grpSpMkLst>
        </pc:grpChg>
        <pc:grpChg chg="add mod">
          <ac:chgData name="Kokchun Giang" userId="67e2125d-ec8c-4323-9653-9824a2ad815f" providerId="ADAL" clId="{066B0731-8B54-CF43-9BDD-D2EEB9663FC5}" dt="2024-01-27T12:44:22.736" v="3051" actId="164"/>
          <ac:grpSpMkLst>
            <pc:docMk/>
            <pc:sldMk cId="1010622222" sldId="332"/>
            <ac:grpSpMk id="13" creationId="{53CB0315-9B87-5859-AC96-48563C5DE541}"/>
          </ac:grpSpMkLst>
        </pc:grpChg>
        <pc:grpChg chg="add mod">
          <ac:chgData name="Kokchun Giang" userId="67e2125d-ec8c-4323-9653-9824a2ad815f" providerId="ADAL" clId="{066B0731-8B54-CF43-9BDD-D2EEB9663FC5}" dt="2024-01-27T12:44:38.818" v="3056" actId="164"/>
          <ac:grpSpMkLst>
            <pc:docMk/>
            <pc:sldMk cId="1010622222" sldId="332"/>
            <ac:grpSpMk id="14" creationId="{A420A4FC-90D9-4DA2-60DB-087CC9E8346D}"/>
          </ac:grpSpMkLst>
        </pc:grpChg>
        <pc:grpChg chg="add mod">
          <ac:chgData name="Kokchun Giang" userId="67e2125d-ec8c-4323-9653-9824a2ad815f" providerId="ADAL" clId="{066B0731-8B54-CF43-9BDD-D2EEB9663FC5}" dt="2024-01-27T12:44:42.136" v="3057" actId="164"/>
          <ac:grpSpMkLst>
            <pc:docMk/>
            <pc:sldMk cId="1010622222" sldId="332"/>
            <ac:grpSpMk id="15" creationId="{9F3CCD01-91FE-6FBC-4B7C-774B69EF8476}"/>
          </ac:grpSpMkLst>
        </pc:grpChg>
        <pc:grpChg chg="add mod">
          <ac:chgData name="Kokchun Giang" userId="67e2125d-ec8c-4323-9653-9824a2ad815f" providerId="ADAL" clId="{066B0731-8B54-CF43-9BDD-D2EEB9663FC5}" dt="2024-01-27T12:44:44.963" v="3058" actId="164"/>
          <ac:grpSpMkLst>
            <pc:docMk/>
            <pc:sldMk cId="1010622222" sldId="332"/>
            <ac:grpSpMk id="16" creationId="{8B739189-A94D-2AF2-CB54-FA87086E1410}"/>
          </ac:grpSpMkLst>
        </pc:grpChg>
        <pc:grpChg chg="del">
          <ac:chgData name="Kokchun Giang" userId="67e2125d-ec8c-4323-9653-9824a2ad815f" providerId="ADAL" clId="{066B0731-8B54-CF43-9BDD-D2EEB9663FC5}" dt="2024-01-26T16:12:28.778" v="868" actId="478"/>
          <ac:grpSpMkLst>
            <pc:docMk/>
            <pc:sldMk cId="1010622222" sldId="332"/>
            <ac:grpSpMk id="20" creationId="{1D314916-F08A-B2DA-55E7-ED63F0CD23F9}"/>
          </ac:grpSpMkLst>
        </pc:grpChg>
        <pc:grpChg chg="del">
          <ac:chgData name="Kokchun Giang" userId="67e2125d-ec8c-4323-9653-9824a2ad815f" providerId="ADAL" clId="{066B0731-8B54-CF43-9BDD-D2EEB9663FC5}" dt="2024-01-26T16:12:28.778" v="868" actId="478"/>
          <ac:grpSpMkLst>
            <pc:docMk/>
            <pc:sldMk cId="1010622222" sldId="332"/>
            <ac:grpSpMk id="25" creationId="{835FD33C-1A8C-CE9F-C7B2-40500C9A80D4}"/>
          </ac:grpSpMkLst>
        </pc:grpChg>
        <pc:grpChg chg="del">
          <ac:chgData name="Kokchun Giang" userId="67e2125d-ec8c-4323-9653-9824a2ad815f" providerId="ADAL" clId="{066B0731-8B54-CF43-9BDD-D2EEB9663FC5}" dt="2024-01-26T16:12:28.778" v="868" actId="478"/>
          <ac:grpSpMkLst>
            <pc:docMk/>
            <pc:sldMk cId="1010622222" sldId="332"/>
            <ac:grpSpMk id="41" creationId="{65DB49F9-E3BB-AF61-2626-BC1CB5DC8992}"/>
          </ac:grpSpMkLst>
        </pc:grpChg>
        <pc:grpChg chg="del">
          <ac:chgData name="Kokchun Giang" userId="67e2125d-ec8c-4323-9653-9824a2ad815f" providerId="ADAL" clId="{066B0731-8B54-CF43-9BDD-D2EEB9663FC5}" dt="2024-01-26T16:12:36.429" v="871" actId="478"/>
          <ac:grpSpMkLst>
            <pc:docMk/>
            <pc:sldMk cId="1010622222" sldId="332"/>
            <ac:grpSpMk id="390" creationId="{EF664284-9D74-BDBF-E0AA-558C83C2FFCC}"/>
          </ac:grpSpMkLst>
        </pc:grpChg>
        <pc:grpChg chg="del">
          <ac:chgData name="Kokchun Giang" userId="67e2125d-ec8c-4323-9653-9824a2ad815f" providerId="ADAL" clId="{066B0731-8B54-CF43-9BDD-D2EEB9663FC5}" dt="2024-01-26T16:12:36.429" v="871" actId="478"/>
          <ac:grpSpMkLst>
            <pc:docMk/>
            <pc:sldMk cId="1010622222" sldId="332"/>
            <ac:grpSpMk id="409" creationId="{AAA61528-8C54-057A-394F-D3861E8EE9DD}"/>
          </ac:grpSpMkLst>
        </pc:grpChg>
        <pc:grpChg chg="del">
          <ac:chgData name="Kokchun Giang" userId="67e2125d-ec8c-4323-9653-9824a2ad815f" providerId="ADAL" clId="{066B0731-8B54-CF43-9BDD-D2EEB9663FC5}" dt="2024-01-26T16:12:36.429" v="871" actId="478"/>
          <ac:grpSpMkLst>
            <pc:docMk/>
            <pc:sldMk cId="1010622222" sldId="332"/>
            <ac:grpSpMk id="419" creationId="{08BF5A19-5967-8E5A-7C3A-2607A468FF26}"/>
          </ac:grpSpMkLst>
        </pc:grpChg>
        <pc:grpChg chg="del">
          <ac:chgData name="Kokchun Giang" userId="67e2125d-ec8c-4323-9653-9824a2ad815f" providerId="ADAL" clId="{066B0731-8B54-CF43-9BDD-D2EEB9663FC5}" dt="2024-01-26T16:12:36.429" v="871" actId="478"/>
          <ac:grpSpMkLst>
            <pc:docMk/>
            <pc:sldMk cId="1010622222" sldId="332"/>
            <ac:grpSpMk id="433" creationId="{F99A06EA-4DD5-E7E1-D94B-3C9705893117}"/>
          </ac:grpSpMkLst>
        </pc:grpChg>
        <pc:grpChg chg="del">
          <ac:chgData name="Kokchun Giang" userId="67e2125d-ec8c-4323-9653-9824a2ad815f" providerId="ADAL" clId="{066B0731-8B54-CF43-9BDD-D2EEB9663FC5}" dt="2024-01-26T16:12:32.250" v="870" actId="478"/>
          <ac:grpSpMkLst>
            <pc:docMk/>
            <pc:sldMk cId="1010622222" sldId="332"/>
            <ac:grpSpMk id="449" creationId="{5A6CE9AA-0615-BBB4-AC46-9887A45F589A}"/>
          </ac:grpSpMkLst>
        </pc:grpChg>
        <pc:grpChg chg="del">
          <ac:chgData name="Kokchun Giang" userId="67e2125d-ec8c-4323-9653-9824a2ad815f" providerId="ADAL" clId="{066B0731-8B54-CF43-9BDD-D2EEB9663FC5}" dt="2024-01-26T16:12:36.429" v="871" actId="478"/>
          <ac:grpSpMkLst>
            <pc:docMk/>
            <pc:sldMk cId="1010622222" sldId="332"/>
            <ac:grpSpMk id="461" creationId="{B3EC09A9-6C96-C954-DA4C-FAC0B51ADF1C}"/>
          </ac:grpSpMkLst>
        </pc:grpChg>
        <pc:grpChg chg="del">
          <ac:chgData name="Kokchun Giang" userId="67e2125d-ec8c-4323-9653-9824a2ad815f" providerId="ADAL" clId="{066B0731-8B54-CF43-9BDD-D2EEB9663FC5}" dt="2024-01-26T16:12:36.429" v="871" actId="478"/>
          <ac:grpSpMkLst>
            <pc:docMk/>
            <pc:sldMk cId="1010622222" sldId="332"/>
            <ac:grpSpMk id="462" creationId="{1C4A0D17-CCE3-9CA5-7B5C-BBCC345CFB16}"/>
          </ac:grpSpMkLst>
        </pc:grpChg>
        <pc:grpChg chg="del">
          <ac:chgData name="Kokchun Giang" userId="67e2125d-ec8c-4323-9653-9824a2ad815f" providerId="ADAL" clId="{066B0731-8B54-CF43-9BDD-D2EEB9663FC5}" dt="2024-01-26T16:12:36.429" v="871" actId="478"/>
          <ac:grpSpMkLst>
            <pc:docMk/>
            <pc:sldMk cId="1010622222" sldId="332"/>
            <ac:grpSpMk id="478" creationId="{358D1B42-EE07-A87A-8C2A-A266186CCFAA}"/>
          </ac:grpSpMkLst>
        </pc:grpChg>
        <pc:grpChg chg="del">
          <ac:chgData name="Kokchun Giang" userId="67e2125d-ec8c-4323-9653-9824a2ad815f" providerId="ADAL" clId="{066B0731-8B54-CF43-9BDD-D2EEB9663FC5}" dt="2024-01-26T16:12:28.778" v="868" actId="478"/>
          <ac:grpSpMkLst>
            <pc:docMk/>
            <pc:sldMk cId="1010622222" sldId="332"/>
            <ac:grpSpMk id="485" creationId="{BFAC2047-5D62-15D2-2528-9240C74CB12A}"/>
          </ac:grpSpMkLst>
        </pc:grpChg>
        <pc:grpChg chg="del">
          <ac:chgData name="Kokchun Giang" userId="67e2125d-ec8c-4323-9653-9824a2ad815f" providerId="ADAL" clId="{066B0731-8B54-CF43-9BDD-D2EEB9663FC5}" dt="2024-01-26T16:12:36.429" v="871" actId="478"/>
          <ac:grpSpMkLst>
            <pc:docMk/>
            <pc:sldMk cId="1010622222" sldId="332"/>
            <ac:grpSpMk id="489" creationId="{88E25F74-DAE4-E4B5-E981-17FEE9E4FDEE}"/>
          </ac:grpSpMkLst>
        </pc:grpChg>
        <pc:grpChg chg="del">
          <ac:chgData name="Kokchun Giang" userId="67e2125d-ec8c-4323-9653-9824a2ad815f" providerId="ADAL" clId="{066B0731-8B54-CF43-9BDD-D2EEB9663FC5}" dt="2024-01-26T16:12:36.429" v="871" actId="478"/>
          <ac:grpSpMkLst>
            <pc:docMk/>
            <pc:sldMk cId="1010622222" sldId="332"/>
            <ac:grpSpMk id="493" creationId="{A22E79F9-E560-2464-584B-C0BDEB5012CE}"/>
          </ac:grpSpMkLst>
        </pc:grpChg>
        <pc:grpChg chg="del">
          <ac:chgData name="Kokchun Giang" userId="67e2125d-ec8c-4323-9653-9824a2ad815f" providerId="ADAL" clId="{066B0731-8B54-CF43-9BDD-D2EEB9663FC5}" dt="2024-01-26T16:12:36.429" v="871" actId="478"/>
          <ac:grpSpMkLst>
            <pc:docMk/>
            <pc:sldMk cId="1010622222" sldId="332"/>
            <ac:grpSpMk id="497" creationId="{6DA06F99-708F-068A-9DBB-3268B0375704}"/>
          </ac:grpSpMkLst>
        </pc:grpChg>
        <pc:grpChg chg="del">
          <ac:chgData name="Kokchun Giang" userId="67e2125d-ec8c-4323-9653-9824a2ad815f" providerId="ADAL" clId="{066B0731-8B54-CF43-9BDD-D2EEB9663FC5}" dt="2024-01-26T16:12:36.429" v="871" actId="478"/>
          <ac:grpSpMkLst>
            <pc:docMk/>
            <pc:sldMk cId="1010622222" sldId="332"/>
            <ac:grpSpMk id="507" creationId="{B6647C3E-F945-0886-B19F-87DCAB43E23E}"/>
          </ac:grpSpMkLst>
        </pc:grpChg>
        <pc:grpChg chg="del">
          <ac:chgData name="Kokchun Giang" userId="67e2125d-ec8c-4323-9653-9824a2ad815f" providerId="ADAL" clId="{066B0731-8B54-CF43-9BDD-D2EEB9663FC5}" dt="2024-01-26T16:12:32.250" v="870" actId="478"/>
          <ac:grpSpMkLst>
            <pc:docMk/>
            <pc:sldMk cId="1010622222" sldId="332"/>
            <ac:grpSpMk id="913" creationId="{E5A2FC61-394B-D7BD-AC06-F2EF7D4472BA}"/>
          </ac:grpSpMkLst>
        </pc:grpChg>
        <pc:grpChg chg="del">
          <ac:chgData name="Kokchun Giang" userId="67e2125d-ec8c-4323-9653-9824a2ad815f" providerId="ADAL" clId="{066B0731-8B54-CF43-9BDD-D2EEB9663FC5}" dt="2024-01-26T16:12:32.250" v="870" actId="478"/>
          <ac:grpSpMkLst>
            <pc:docMk/>
            <pc:sldMk cId="1010622222" sldId="332"/>
            <ac:grpSpMk id="926" creationId="{FF7635BE-C7FF-A511-1DDD-CB8490D6C068}"/>
          </ac:grpSpMkLst>
        </pc:grpChg>
        <pc:grpChg chg="del">
          <ac:chgData name="Kokchun Giang" userId="67e2125d-ec8c-4323-9653-9824a2ad815f" providerId="ADAL" clId="{066B0731-8B54-CF43-9BDD-D2EEB9663FC5}" dt="2024-01-26T16:12:32.250" v="870" actId="478"/>
          <ac:grpSpMkLst>
            <pc:docMk/>
            <pc:sldMk cId="1010622222" sldId="332"/>
            <ac:grpSpMk id="930" creationId="{DA6471F8-A40D-F3F0-B218-AE360070C3D0}"/>
          </ac:grpSpMkLst>
        </pc:grpChg>
        <pc:grpChg chg="del">
          <ac:chgData name="Kokchun Giang" userId="67e2125d-ec8c-4323-9653-9824a2ad815f" providerId="ADAL" clId="{066B0731-8B54-CF43-9BDD-D2EEB9663FC5}" dt="2024-01-26T16:12:32.250" v="870" actId="478"/>
          <ac:grpSpMkLst>
            <pc:docMk/>
            <pc:sldMk cId="1010622222" sldId="332"/>
            <ac:grpSpMk id="935" creationId="{0B62450E-0E66-80E7-3226-3BF66146A98B}"/>
          </ac:grpSpMkLst>
        </pc:grpChg>
        <pc:grpChg chg="del">
          <ac:chgData name="Kokchun Giang" userId="67e2125d-ec8c-4323-9653-9824a2ad815f" providerId="ADAL" clId="{066B0731-8B54-CF43-9BDD-D2EEB9663FC5}" dt="2024-01-26T16:12:32.250" v="870" actId="478"/>
          <ac:grpSpMkLst>
            <pc:docMk/>
            <pc:sldMk cId="1010622222" sldId="332"/>
            <ac:grpSpMk id="936" creationId="{7F99CBB5-4D84-7750-F2E7-2E3EA371F426}"/>
          </ac:grpSpMkLst>
        </pc:grpChg>
        <pc:grpChg chg="del">
          <ac:chgData name="Kokchun Giang" userId="67e2125d-ec8c-4323-9653-9824a2ad815f" providerId="ADAL" clId="{066B0731-8B54-CF43-9BDD-D2EEB9663FC5}" dt="2024-01-26T16:12:30.345" v="869" actId="478"/>
          <ac:grpSpMkLst>
            <pc:docMk/>
            <pc:sldMk cId="1010622222" sldId="332"/>
            <ac:grpSpMk id="937" creationId="{075CA931-10D3-D353-F8E1-CC2BD2BFAB12}"/>
          </ac:grpSpMkLst>
        </pc:grpChg>
        <pc:grpChg chg="del">
          <ac:chgData name="Kokchun Giang" userId="67e2125d-ec8c-4323-9653-9824a2ad815f" providerId="ADAL" clId="{066B0731-8B54-CF43-9BDD-D2EEB9663FC5}" dt="2024-01-26T16:12:32.250" v="870" actId="478"/>
          <ac:grpSpMkLst>
            <pc:docMk/>
            <pc:sldMk cId="1010622222" sldId="332"/>
            <ac:grpSpMk id="949" creationId="{F9F3F6A1-A0A5-CC65-51C6-50805CCCDAC1}"/>
          </ac:grpSpMkLst>
        </pc:grpChg>
        <pc:grpChg chg="del">
          <ac:chgData name="Kokchun Giang" userId="67e2125d-ec8c-4323-9653-9824a2ad815f" providerId="ADAL" clId="{066B0731-8B54-CF43-9BDD-D2EEB9663FC5}" dt="2024-01-26T16:12:36.429" v="871" actId="478"/>
          <ac:grpSpMkLst>
            <pc:docMk/>
            <pc:sldMk cId="1010622222" sldId="332"/>
            <ac:grpSpMk id="964" creationId="{2DA37C72-3A62-24ED-8440-C07BF1A04C1F}"/>
          </ac:grpSpMkLst>
        </pc:grpChg>
        <pc:grpChg chg="del">
          <ac:chgData name="Kokchun Giang" userId="67e2125d-ec8c-4323-9653-9824a2ad815f" providerId="ADAL" clId="{066B0731-8B54-CF43-9BDD-D2EEB9663FC5}" dt="2024-01-26T16:12:28.778" v="868" actId="478"/>
          <ac:grpSpMkLst>
            <pc:docMk/>
            <pc:sldMk cId="1010622222" sldId="332"/>
            <ac:grpSpMk id="973" creationId="{0D3D7951-E86A-8767-6DAC-CE28FEDB98FC}"/>
          </ac:grpSpMkLst>
        </pc:grpChg>
        <pc:grpChg chg="del">
          <ac:chgData name="Kokchun Giang" userId="67e2125d-ec8c-4323-9653-9824a2ad815f" providerId="ADAL" clId="{066B0731-8B54-CF43-9BDD-D2EEB9663FC5}" dt="2024-01-26T16:12:28.778" v="868" actId="478"/>
          <ac:grpSpMkLst>
            <pc:docMk/>
            <pc:sldMk cId="1010622222" sldId="332"/>
            <ac:grpSpMk id="980" creationId="{81D96102-E5CA-D8B3-5B1B-32D6A0E4CA66}"/>
          </ac:grpSpMkLst>
        </pc:grpChg>
        <pc:grpChg chg="del">
          <ac:chgData name="Kokchun Giang" userId="67e2125d-ec8c-4323-9653-9824a2ad815f" providerId="ADAL" clId="{066B0731-8B54-CF43-9BDD-D2EEB9663FC5}" dt="2024-01-26T16:12:28.778" v="868" actId="478"/>
          <ac:grpSpMkLst>
            <pc:docMk/>
            <pc:sldMk cId="1010622222" sldId="332"/>
            <ac:grpSpMk id="987" creationId="{9002867A-6882-9FE7-5095-D54AA2681427}"/>
          </ac:grpSpMkLst>
        </pc:grpChg>
        <pc:grpChg chg="del">
          <ac:chgData name="Kokchun Giang" userId="67e2125d-ec8c-4323-9653-9824a2ad815f" providerId="ADAL" clId="{066B0731-8B54-CF43-9BDD-D2EEB9663FC5}" dt="2024-01-26T16:12:28.778" v="868" actId="478"/>
          <ac:grpSpMkLst>
            <pc:docMk/>
            <pc:sldMk cId="1010622222" sldId="332"/>
            <ac:grpSpMk id="998" creationId="{097A40D6-8EBB-CE15-3270-56E5FE628E68}"/>
          </ac:grpSpMkLst>
        </pc:grpChg>
        <pc:grpChg chg="del">
          <ac:chgData name="Kokchun Giang" userId="67e2125d-ec8c-4323-9653-9824a2ad815f" providerId="ADAL" clId="{066B0731-8B54-CF43-9BDD-D2EEB9663FC5}" dt="2024-01-26T16:12:28.778" v="868" actId="478"/>
          <ac:grpSpMkLst>
            <pc:docMk/>
            <pc:sldMk cId="1010622222" sldId="332"/>
            <ac:grpSpMk id="1012" creationId="{2C355E13-C702-7727-4EF3-196A0694A5EA}"/>
          </ac:grpSpMkLst>
        </pc:grpChg>
        <pc:grpChg chg="del">
          <ac:chgData name="Kokchun Giang" userId="67e2125d-ec8c-4323-9653-9824a2ad815f" providerId="ADAL" clId="{066B0731-8B54-CF43-9BDD-D2EEB9663FC5}" dt="2024-01-26T16:12:38.805" v="872" actId="478"/>
          <ac:grpSpMkLst>
            <pc:docMk/>
            <pc:sldMk cId="1010622222" sldId="332"/>
            <ac:grpSpMk id="1020" creationId="{0554132E-8B3F-A8AA-16B3-92A12C10FB4B}"/>
          </ac:grpSpMkLst>
        </pc:grpChg>
        <pc:grpChg chg="del">
          <ac:chgData name="Kokchun Giang" userId="67e2125d-ec8c-4323-9653-9824a2ad815f" providerId="ADAL" clId="{066B0731-8B54-CF43-9BDD-D2EEB9663FC5}" dt="2024-01-26T16:12:36.429" v="871" actId="478"/>
          <ac:grpSpMkLst>
            <pc:docMk/>
            <pc:sldMk cId="1010622222" sldId="332"/>
            <ac:grpSpMk id="1021" creationId="{32A34D70-B173-C91C-6420-D148D6C5BE70}"/>
          </ac:grpSpMkLst>
        </pc:grpChg>
        <pc:grpChg chg="del">
          <ac:chgData name="Kokchun Giang" userId="67e2125d-ec8c-4323-9653-9824a2ad815f" providerId="ADAL" clId="{066B0731-8B54-CF43-9BDD-D2EEB9663FC5}" dt="2024-01-26T16:12:36.429" v="871" actId="478"/>
          <ac:grpSpMkLst>
            <pc:docMk/>
            <pc:sldMk cId="1010622222" sldId="332"/>
            <ac:grpSpMk id="1023" creationId="{AF45622D-7D05-D6BE-81A6-647C7DBAF71C}"/>
          </ac:grpSpMkLst>
        </pc:grpChg>
        <pc:grpChg chg="del">
          <ac:chgData name="Kokchun Giang" userId="67e2125d-ec8c-4323-9653-9824a2ad815f" providerId="ADAL" clId="{066B0731-8B54-CF43-9BDD-D2EEB9663FC5}" dt="2024-01-26T16:12:36.429" v="871" actId="478"/>
          <ac:grpSpMkLst>
            <pc:docMk/>
            <pc:sldMk cId="1010622222" sldId="332"/>
            <ac:grpSpMk id="1034" creationId="{341D3BEB-C668-3A96-8B67-894CD5DF0099}"/>
          </ac:grpSpMkLst>
        </pc:grpChg>
        <pc:grpChg chg="del">
          <ac:chgData name="Kokchun Giang" userId="67e2125d-ec8c-4323-9653-9824a2ad815f" providerId="ADAL" clId="{066B0731-8B54-CF43-9BDD-D2EEB9663FC5}" dt="2024-01-26T16:12:36.429" v="871" actId="478"/>
          <ac:grpSpMkLst>
            <pc:docMk/>
            <pc:sldMk cId="1010622222" sldId="332"/>
            <ac:grpSpMk id="1038" creationId="{9703741E-A6DE-FFB6-03AA-2DAD0B677525}"/>
          </ac:grpSpMkLst>
        </pc:grpChg>
        <pc:grpChg chg="del">
          <ac:chgData name="Kokchun Giang" userId="67e2125d-ec8c-4323-9653-9824a2ad815f" providerId="ADAL" clId="{066B0731-8B54-CF43-9BDD-D2EEB9663FC5}" dt="2024-01-26T16:12:36.429" v="871" actId="478"/>
          <ac:grpSpMkLst>
            <pc:docMk/>
            <pc:sldMk cId="1010622222" sldId="332"/>
            <ac:grpSpMk id="1045" creationId="{1CE36208-53D9-CAD6-1194-F967FFD928A8}"/>
          </ac:grpSpMkLst>
        </pc:grpChg>
        <pc:grpChg chg="del">
          <ac:chgData name="Kokchun Giang" userId="67e2125d-ec8c-4323-9653-9824a2ad815f" providerId="ADAL" clId="{066B0731-8B54-CF43-9BDD-D2EEB9663FC5}" dt="2024-01-26T16:12:36.429" v="871" actId="478"/>
          <ac:grpSpMkLst>
            <pc:docMk/>
            <pc:sldMk cId="1010622222" sldId="332"/>
            <ac:grpSpMk id="1050" creationId="{339E11E8-B45E-0227-0F3C-00C3AA2A1D6F}"/>
          </ac:grpSpMkLst>
        </pc:grpChg>
        <pc:grpChg chg="del">
          <ac:chgData name="Kokchun Giang" userId="67e2125d-ec8c-4323-9653-9824a2ad815f" providerId="ADAL" clId="{066B0731-8B54-CF43-9BDD-D2EEB9663FC5}" dt="2024-01-26T16:12:36.429" v="871" actId="478"/>
          <ac:grpSpMkLst>
            <pc:docMk/>
            <pc:sldMk cId="1010622222" sldId="332"/>
            <ac:grpSpMk id="1060" creationId="{99559BA4-554A-236B-3879-631DECAEE79C}"/>
          </ac:grpSpMkLst>
        </pc:grpChg>
        <pc:grpChg chg="del">
          <ac:chgData name="Kokchun Giang" userId="67e2125d-ec8c-4323-9653-9824a2ad815f" providerId="ADAL" clId="{066B0731-8B54-CF43-9BDD-D2EEB9663FC5}" dt="2024-01-26T16:12:36.429" v="871" actId="478"/>
          <ac:grpSpMkLst>
            <pc:docMk/>
            <pc:sldMk cId="1010622222" sldId="332"/>
            <ac:grpSpMk id="1061" creationId="{13C83DC0-CA5F-EAAC-0C6C-CBC10CCBB89E}"/>
          </ac:grpSpMkLst>
        </pc:grpChg>
        <pc:grpChg chg="del">
          <ac:chgData name="Kokchun Giang" userId="67e2125d-ec8c-4323-9653-9824a2ad815f" providerId="ADAL" clId="{066B0731-8B54-CF43-9BDD-D2EEB9663FC5}" dt="2024-01-26T16:12:36.429" v="871" actId="478"/>
          <ac:grpSpMkLst>
            <pc:docMk/>
            <pc:sldMk cId="1010622222" sldId="332"/>
            <ac:grpSpMk id="1081" creationId="{EBF02F4B-5139-33DD-BD1F-28FB12E4A233}"/>
          </ac:grpSpMkLst>
        </pc:grpChg>
        <pc:grpChg chg="mod">
          <ac:chgData name="Kokchun Giang" userId="67e2125d-ec8c-4323-9653-9824a2ad815f" providerId="ADAL" clId="{066B0731-8B54-CF43-9BDD-D2EEB9663FC5}" dt="2024-01-26T16:13:18.498" v="880"/>
          <ac:grpSpMkLst>
            <pc:docMk/>
            <pc:sldMk cId="1010622222" sldId="332"/>
            <ac:grpSpMk id="1105" creationId="{111CEE0C-5B26-C92B-B03B-4D3A05E06CFB}"/>
          </ac:grpSpMkLst>
        </pc:grpChg>
        <pc:grpChg chg="del">
          <ac:chgData name="Kokchun Giang" userId="67e2125d-ec8c-4323-9653-9824a2ad815f" providerId="ADAL" clId="{066B0731-8B54-CF43-9BDD-D2EEB9663FC5}" dt="2024-01-26T16:12:38.805" v="872" actId="478"/>
          <ac:grpSpMkLst>
            <pc:docMk/>
            <pc:sldMk cId="1010622222" sldId="332"/>
            <ac:grpSpMk id="1106" creationId="{591C475B-F91F-8EA3-54A6-1C1C86361C77}"/>
          </ac:grpSpMkLst>
        </pc:grpChg>
        <pc:grpChg chg="del">
          <ac:chgData name="Kokchun Giang" userId="67e2125d-ec8c-4323-9653-9824a2ad815f" providerId="ADAL" clId="{066B0731-8B54-CF43-9BDD-D2EEB9663FC5}" dt="2024-01-26T16:12:38.805" v="872" actId="478"/>
          <ac:grpSpMkLst>
            <pc:docMk/>
            <pc:sldMk cId="1010622222" sldId="332"/>
            <ac:grpSpMk id="1121" creationId="{05005306-5A97-55F1-F725-ABE74013A1A4}"/>
          </ac:grpSpMkLst>
        </pc:grpChg>
        <pc:grpChg chg="del">
          <ac:chgData name="Kokchun Giang" userId="67e2125d-ec8c-4323-9653-9824a2ad815f" providerId="ADAL" clId="{066B0731-8B54-CF43-9BDD-D2EEB9663FC5}" dt="2024-01-26T16:12:38.805" v="872" actId="478"/>
          <ac:grpSpMkLst>
            <pc:docMk/>
            <pc:sldMk cId="1010622222" sldId="332"/>
            <ac:grpSpMk id="1122" creationId="{FB750E3F-9F48-90BF-FA29-65E0F5FA29A5}"/>
          </ac:grpSpMkLst>
        </pc:grpChg>
        <pc:grpChg chg="del">
          <ac:chgData name="Kokchun Giang" userId="67e2125d-ec8c-4323-9653-9824a2ad815f" providerId="ADAL" clId="{066B0731-8B54-CF43-9BDD-D2EEB9663FC5}" dt="2024-01-26T16:12:38.805" v="872" actId="478"/>
          <ac:grpSpMkLst>
            <pc:docMk/>
            <pc:sldMk cId="1010622222" sldId="332"/>
            <ac:grpSpMk id="1123" creationId="{1AAD9447-CC60-78D0-B065-90FD9B46B1D9}"/>
          </ac:grpSpMkLst>
        </pc:grpChg>
        <pc:grpChg chg="del">
          <ac:chgData name="Kokchun Giang" userId="67e2125d-ec8c-4323-9653-9824a2ad815f" providerId="ADAL" clId="{066B0731-8B54-CF43-9BDD-D2EEB9663FC5}" dt="2024-01-26T16:12:38.805" v="872" actId="478"/>
          <ac:grpSpMkLst>
            <pc:docMk/>
            <pc:sldMk cId="1010622222" sldId="332"/>
            <ac:grpSpMk id="1126" creationId="{1AF7F997-9C5F-76AF-BE8C-77A43EFAE65A}"/>
          </ac:grpSpMkLst>
        </pc:grpChg>
        <pc:grpChg chg="del mod">
          <ac:chgData name="Kokchun Giang" userId="67e2125d-ec8c-4323-9653-9824a2ad815f" providerId="ADAL" clId="{066B0731-8B54-CF43-9BDD-D2EEB9663FC5}" dt="2024-01-26T16:25:04.154" v="1335" actId="478"/>
          <ac:grpSpMkLst>
            <pc:docMk/>
            <pc:sldMk cId="1010622222" sldId="332"/>
            <ac:grpSpMk id="1136" creationId="{0FA41181-F3C1-5791-7085-ADC915A915A1}"/>
          </ac:grpSpMkLst>
        </pc:grpChg>
        <pc:grpChg chg="del">
          <ac:chgData name="Kokchun Giang" userId="67e2125d-ec8c-4323-9653-9824a2ad815f" providerId="ADAL" clId="{066B0731-8B54-CF43-9BDD-D2EEB9663FC5}" dt="2024-01-26T16:12:38.805" v="872" actId="478"/>
          <ac:grpSpMkLst>
            <pc:docMk/>
            <pc:sldMk cId="1010622222" sldId="332"/>
            <ac:grpSpMk id="1150" creationId="{4608AF1E-D975-D08A-B1D9-929820BFAC32}"/>
          </ac:grpSpMkLst>
        </pc:grpChg>
        <pc:grpChg chg="del">
          <ac:chgData name="Kokchun Giang" userId="67e2125d-ec8c-4323-9653-9824a2ad815f" providerId="ADAL" clId="{066B0731-8B54-CF43-9BDD-D2EEB9663FC5}" dt="2024-01-26T16:12:38.805" v="872" actId="478"/>
          <ac:grpSpMkLst>
            <pc:docMk/>
            <pc:sldMk cId="1010622222" sldId="332"/>
            <ac:grpSpMk id="1157" creationId="{FF2D3119-34EC-0F47-5725-1E598BBD478C}"/>
          </ac:grpSpMkLst>
        </pc:grpChg>
        <pc:grpChg chg="del">
          <ac:chgData name="Kokchun Giang" userId="67e2125d-ec8c-4323-9653-9824a2ad815f" providerId="ADAL" clId="{066B0731-8B54-CF43-9BDD-D2EEB9663FC5}" dt="2024-01-26T16:12:38.805" v="872" actId="478"/>
          <ac:grpSpMkLst>
            <pc:docMk/>
            <pc:sldMk cId="1010622222" sldId="332"/>
            <ac:grpSpMk id="1158" creationId="{26539688-C8CD-D8AC-CC29-CBB4F13896BD}"/>
          </ac:grpSpMkLst>
        </pc:grpChg>
        <pc:grpChg chg="del">
          <ac:chgData name="Kokchun Giang" userId="67e2125d-ec8c-4323-9653-9824a2ad815f" providerId="ADAL" clId="{066B0731-8B54-CF43-9BDD-D2EEB9663FC5}" dt="2024-01-26T16:12:38.805" v="872" actId="478"/>
          <ac:grpSpMkLst>
            <pc:docMk/>
            <pc:sldMk cId="1010622222" sldId="332"/>
            <ac:grpSpMk id="1172" creationId="{08142A4C-EFD4-3C73-4893-31915E957EEA}"/>
          </ac:grpSpMkLst>
        </pc:grpChg>
        <pc:grpChg chg="del">
          <ac:chgData name="Kokchun Giang" userId="67e2125d-ec8c-4323-9653-9824a2ad815f" providerId="ADAL" clId="{066B0731-8B54-CF43-9BDD-D2EEB9663FC5}" dt="2024-01-26T16:12:38.805" v="872" actId="478"/>
          <ac:grpSpMkLst>
            <pc:docMk/>
            <pc:sldMk cId="1010622222" sldId="332"/>
            <ac:grpSpMk id="1182" creationId="{FB33893C-5C7E-DD24-249B-3D42398F7F9F}"/>
          </ac:grpSpMkLst>
        </pc:grpChg>
        <pc:grpChg chg="del">
          <ac:chgData name="Kokchun Giang" userId="67e2125d-ec8c-4323-9653-9824a2ad815f" providerId="ADAL" clId="{066B0731-8B54-CF43-9BDD-D2EEB9663FC5}" dt="2024-01-26T16:12:38.805" v="872" actId="478"/>
          <ac:grpSpMkLst>
            <pc:docMk/>
            <pc:sldMk cId="1010622222" sldId="332"/>
            <ac:grpSpMk id="1183" creationId="{705532FC-A333-6B71-A4D2-B887BF8B5671}"/>
          </ac:grpSpMkLst>
        </pc:grpChg>
        <pc:grpChg chg="del mod">
          <ac:chgData name="Kokchun Giang" userId="67e2125d-ec8c-4323-9653-9824a2ad815f" providerId="ADAL" clId="{066B0731-8B54-CF43-9BDD-D2EEB9663FC5}" dt="2024-01-26T16:25:04.154" v="1335" actId="478"/>
          <ac:grpSpMkLst>
            <pc:docMk/>
            <pc:sldMk cId="1010622222" sldId="332"/>
            <ac:grpSpMk id="1185" creationId="{F5BA15A9-1895-EE54-56FC-53A76ED6FF3B}"/>
          </ac:grpSpMkLst>
        </pc:grpChg>
        <pc:grpChg chg="del">
          <ac:chgData name="Kokchun Giang" userId="67e2125d-ec8c-4323-9653-9824a2ad815f" providerId="ADAL" clId="{066B0731-8B54-CF43-9BDD-D2EEB9663FC5}" dt="2024-01-26T16:12:38.805" v="872" actId="478"/>
          <ac:grpSpMkLst>
            <pc:docMk/>
            <pc:sldMk cId="1010622222" sldId="332"/>
            <ac:grpSpMk id="1203" creationId="{AF23F7B8-BC95-07F0-21CF-7BC41F489A57}"/>
          </ac:grpSpMkLst>
        </pc:grpChg>
        <pc:grpChg chg="del">
          <ac:chgData name="Kokchun Giang" userId="67e2125d-ec8c-4323-9653-9824a2ad815f" providerId="ADAL" clId="{066B0731-8B54-CF43-9BDD-D2EEB9663FC5}" dt="2024-01-26T16:12:38.805" v="872" actId="478"/>
          <ac:grpSpMkLst>
            <pc:docMk/>
            <pc:sldMk cId="1010622222" sldId="332"/>
            <ac:grpSpMk id="1204" creationId="{544CC12D-1CC8-0CC1-2DFF-BA3CC0A4777A}"/>
          </ac:grpSpMkLst>
        </pc:grpChg>
        <pc:grpChg chg="del">
          <ac:chgData name="Kokchun Giang" userId="67e2125d-ec8c-4323-9653-9824a2ad815f" providerId="ADAL" clId="{066B0731-8B54-CF43-9BDD-D2EEB9663FC5}" dt="2024-01-26T16:12:38.805" v="872" actId="478"/>
          <ac:grpSpMkLst>
            <pc:docMk/>
            <pc:sldMk cId="1010622222" sldId="332"/>
            <ac:grpSpMk id="1214" creationId="{2A56A1E1-5AE8-16C2-B834-2EBA200307BB}"/>
          </ac:grpSpMkLst>
        </pc:grpChg>
        <pc:grpChg chg="del">
          <ac:chgData name="Kokchun Giang" userId="67e2125d-ec8c-4323-9653-9824a2ad815f" providerId="ADAL" clId="{066B0731-8B54-CF43-9BDD-D2EEB9663FC5}" dt="2024-01-26T16:12:38.805" v="872" actId="478"/>
          <ac:grpSpMkLst>
            <pc:docMk/>
            <pc:sldMk cId="1010622222" sldId="332"/>
            <ac:grpSpMk id="1221" creationId="{2EF5548C-A637-BDAC-E8C0-8AA67E8714DC}"/>
          </ac:grpSpMkLst>
        </pc:grpChg>
        <pc:grpChg chg="del">
          <ac:chgData name="Kokchun Giang" userId="67e2125d-ec8c-4323-9653-9824a2ad815f" providerId="ADAL" clId="{066B0731-8B54-CF43-9BDD-D2EEB9663FC5}" dt="2024-01-26T16:12:38.805" v="872" actId="478"/>
          <ac:grpSpMkLst>
            <pc:docMk/>
            <pc:sldMk cId="1010622222" sldId="332"/>
            <ac:grpSpMk id="1222" creationId="{4E603A95-3289-29FB-F61A-3E087B2D44EE}"/>
          </ac:grpSpMkLst>
        </pc:grpChg>
        <pc:grpChg chg="del">
          <ac:chgData name="Kokchun Giang" userId="67e2125d-ec8c-4323-9653-9824a2ad815f" providerId="ADAL" clId="{066B0731-8B54-CF43-9BDD-D2EEB9663FC5}" dt="2024-01-26T16:12:38.805" v="872" actId="478"/>
          <ac:grpSpMkLst>
            <pc:docMk/>
            <pc:sldMk cId="1010622222" sldId="332"/>
            <ac:grpSpMk id="1225" creationId="{0215DD52-B1BB-DB65-74AD-74CD9C5778EA}"/>
          </ac:grpSpMkLst>
        </pc:grpChg>
        <pc:grpChg chg="del">
          <ac:chgData name="Kokchun Giang" userId="67e2125d-ec8c-4323-9653-9824a2ad815f" providerId="ADAL" clId="{066B0731-8B54-CF43-9BDD-D2EEB9663FC5}" dt="2024-01-26T16:12:38.805" v="872" actId="478"/>
          <ac:grpSpMkLst>
            <pc:docMk/>
            <pc:sldMk cId="1010622222" sldId="332"/>
            <ac:grpSpMk id="1235" creationId="{1B74DABC-4A9D-E974-9021-9E497C01FECA}"/>
          </ac:grpSpMkLst>
        </pc:grpChg>
        <pc:grpChg chg="del">
          <ac:chgData name="Kokchun Giang" userId="67e2125d-ec8c-4323-9653-9824a2ad815f" providerId="ADAL" clId="{066B0731-8B54-CF43-9BDD-D2EEB9663FC5}" dt="2024-01-26T16:12:38.805" v="872" actId="478"/>
          <ac:grpSpMkLst>
            <pc:docMk/>
            <pc:sldMk cId="1010622222" sldId="332"/>
            <ac:grpSpMk id="1243" creationId="{303FF05A-2A3D-A07B-9040-A152FE96B755}"/>
          </ac:grpSpMkLst>
        </pc:grpChg>
        <pc:grpChg chg="del">
          <ac:chgData name="Kokchun Giang" userId="67e2125d-ec8c-4323-9653-9824a2ad815f" providerId="ADAL" clId="{066B0731-8B54-CF43-9BDD-D2EEB9663FC5}" dt="2024-01-26T16:12:38.805" v="872" actId="478"/>
          <ac:grpSpMkLst>
            <pc:docMk/>
            <pc:sldMk cId="1010622222" sldId="332"/>
            <ac:grpSpMk id="1244" creationId="{AAB0AA9B-8B64-33E8-86FE-400B6D78319C}"/>
          </ac:grpSpMkLst>
        </pc:grpChg>
        <pc:grpChg chg="del">
          <ac:chgData name="Kokchun Giang" userId="67e2125d-ec8c-4323-9653-9824a2ad815f" providerId="ADAL" clId="{066B0731-8B54-CF43-9BDD-D2EEB9663FC5}" dt="2024-01-26T16:12:38.805" v="872" actId="478"/>
          <ac:grpSpMkLst>
            <pc:docMk/>
            <pc:sldMk cId="1010622222" sldId="332"/>
            <ac:grpSpMk id="1245" creationId="{3A94E355-AF85-9677-00E4-8DA866DCCC0B}"/>
          </ac:grpSpMkLst>
        </pc:grpChg>
        <pc:grpChg chg="del">
          <ac:chgData name="Kokchun Giang" userId="67e2125d-ec8c-4323-9653-9824a2ad815f" providerId="ADAL" clId="{066B0731-8B54-CF43-9BDD-D2EEB9663FC5}" dt="2024-01-26T16:12:38.805" v="872" actId="478"/>
          <ac:grpSpMkLst>
            <pc:docMk/>
            <pc:sldMk cId="1010622222" sldId="332"/>
            <ac:grpSpMk id="1256" creationId="{45F2BD19-7348-35C9-3BAE-38B034E25AA0}"/>
          </ac:grpSpMkLst>
        </pc:grpChg>
        <pc:grpChg chg="del mod">
          <ac:chgData name="Kokchun Giang" userId="67e2125d-ec8c-4323-9653-9824a2ad815f" providerId="ADAL" clId="{066B0731-8B54-CF43-9BDD-D2EEB9663FC5}" dt="2024-01-26T16:25:04.154" v="1335" actId="478"/>
          <ac:grpSpMkLst>
            <pc:docMk/>
            <pc:sldMk cId="1010622222" sldId="332"/>
            <ac:grpSpMk id="1260" creationId="{F82DA16F-0B28-5CB4-746A-57B1495458CF}"/>
          </ac:grpSpMkLst>
        </pc:grpChg>
        <pc:grpChg chg="del mod">
          <ac:chgData name="Kokchun Giang" userId="67e2125d-ec8c-4323-9653-9824a2ad815f" providerId="ADAL" clId="{066B0731-8B54-CF43-9BDD-D2EEB9663FC5}" dt="2024-01-26T16:25:04.154" v="1335" actId="478"/>
          <ac:grpSpMkLst>
            <pc:docMk/>
            <pc:sldMk cId="1010622222" sldId="332"/>
            <ac:grpSpMk id="1261" creationId="{C5CE3EDC-5035-DF78-1809-809AD86285AE}"/>
          </ac:grpSpMkLst>
        </pc:grpChg>
        <pc:grpChg chg="del mod">
          <ac:chgData name="Kokchun Giang" userId="67e2125d-ec8c-4323-9653-9824a2ad815f" providerId="ADAL" clId="{066B0731-8B54-CF43-9BDD-D2EEB9663FC5}" dt="2024-01-26T16:25:04.154" v="1335" actId="478"/>
          <ac:grpSpMkLst>
            <pc:docMk/>
            <pc:sldMk cId="1010622222" sldId="332"/>
            <ac:grpSpMk id="1262" creationId="{96ABD4F0-9481-FE5B-FA3E-E0C5E9895C52}"/>
          </ac:grpSpMkLst>
        </pc:grpChg>
        <pc:grpChg chg="del">
          <ac:chgData name="Kokchun Giang" userId="67e2125d-ec8c-4323-9653-9824a2ad815f" providerId="ADAL" clId="{066B0731-8B54-CF43-9BDD-D2EEB9663FC5}" dt="2024-01-26T16:12:38.805" v="872" actId="478"/>
          <ac:grpSpMkLst>
            <pc:docMk/>
            <pc:sldMk cId="1010622222" sldId="332"/>
            <ac:grpSpMk id="1266" creationId="{5636B63B-3149-C7D7-8D42-080F8205CE23}"/>
          </ac:grpSpMkLst>
        </pc:grpChg>
        <pc:grpChg chg="del">
          <ac:chgData name="Kokchun Giang" userId="67e2125d-ec8c-4323-9653-9824a2ad815f" providerId="ADAL" clId="{066B0731-8B54-CF43-9BDD-D2EEB9663FC5}" dt="2024-01-26T16:12:38.805" v="872" actId="478"/>
          <ac:grpSpMkLst>
            <pc:docMk/>
            <pc:sldMk cId="1010622222" sldId="332"/>
            <ac:grpSpMk id="1278" creationId="{AB5D3BF6-DC83-AB54-6326-EA8F76E86C49}"/>
          </ac:grpSpMkLst>
        </pc:grpChg>
        <pc:grpChg chg="del">
          <ac:chgData name="Kokchun Giang" userId="67e2125d-ec8c-4323-9653-9824a2ad815f" providerId="ADAL" clId="{066B0731-8B54-CF43-9BDD-D2EEB9663FC5}" dt="2024-01-26T16:12:38.805" v="872" actId="478"/>
          <ac:grpSpMkLst>
            <pc:docMk/>
            <pc:sldMk cId="1010622222" sldId="332"/>
            <ac:grpSpMk id="1279" creationId="{3BE18BA2-04D6-3B4A-E45A-B30FFFCC6F1E}"/>
          </ac:grpSpMkLst>
        </pc:grpChg>
        <pc:grpChg chg="del">
          <ac:chgData name="Kokchun Giang" userId="67e2125d-ec8c-4323-9653-9824a2ad815f" providerId="ADAL" clId="{066B0731-8B54-CF43-9BDD-D2EEB9663FC5}" dt="2024-01-26T16:12:38.805" v="872" actId="478"/>
          <ac:grpSpMkLst>
            <pc:docMk/>
            <pc:sldMk cId="1010622222" sldId="332"/>
            <ac:grpSpMk id="1280" creationId="{25EEA8DE-67ED-C1F6-52D8-1BDD0347FA52}"/>
          </ac:grpSpMkLst>
        </pc:grpChg>
        <pc:grpChg chg="del">
          <ac:chgData name="Kokchun Giang" userId="67e2125d-ec8c-4323-9653-9824a2ad815f" providerId="ADAL" clId="{066B0731-8B54-CF43-9BDD-D2EEB9663FC5}" dt="2024-01-26T16:12:38.805" v="872" actId="478"/>
          <ac:grpSpMkLst>
            <pc:docMk/>
            <pc:sldMk cId="1010622222" sldId="332"/>
            <ac:grpSpMk id="1285" creationId="{58421DC4-48D0-F80B-7BCB-69A573074658}"/>
          </ac:grpSpMkLst>
        </pc:grpChg>
        <pc:grpChg chg="del mod">
          <ac:chgData name="Kokchun Giang" userId="67e2125d-ec8c-4323-9653-9824a2ad815f" providerId="ADAL" clId="{066B0731-8B54-CF43-9BDD-D2EEB9663FC5}" dt="2024-01-26T16:25:04.154" v="1335" actId="478"/>
          <ac:grpSpMkLst>
            <pc:docMk/>
            <pc:sldMk cId="1010622222" sldId="332"/>
            <ac:grpSpMk id="1289" creationId="{C2C845B8-26A7-C252-4BB5-16D148E923B9}"/>
          </ac:grpSpMkLst>
        </pc:grpChg>
        <pc:grpChg chg="del mod">
          <ac:chgData name="Kokchun Giang" userId="67e2125d-ec8c-4323-9653-9824a2ad815f" providerId="ADAL" clId="{066B0731-8B54-CF43-9BDD-D2EEB9663FC5}" dt="2024-01-26T16:25:04.154" v="1335" actId="478"/>
          <ac:grpSpMkLst>
            <pc:docMk/>
            <pc:sldMk cId="1010622222" sldId="332"/>
            <ac:grpSpMk id="1306" creationId="{CD8006F5-83D6-5B9B-836C-03FD36212A76}"/>
          </ac:grpSpMkLst>
        </pc:grpChg>
        <pc:grpChg chg="del mod">
          <ac:chgData name="Kokchun Giang" userId="67e2125d-ec8c-4323-9653-9824a2ad815f" providerId="ADAL" clId="{066B0731-8B54-CF43-9BDD-D2EEB9663FC5}" dt="2024-01-26T16:25:04.154" v="1335" actId="478"/>
          <ac:grpSpMkLst>
            <pc:docMk/>
            <pc:sldMk cId="1010622222" sldId="332"/>
            <ac:grpSpMk id="1307" creationId="{57913F55-5CB5-5263-733C-93AB74FF27EE}"/>
          </ac:grpSpMkLst>
        </pc:grpChg>
        <pc:grpChg chg="del mod">
          <ac:chgData name="Kokchun Giang" userId="67e2125d-ec8c-4323-9653-9824a2ad815f" providerId="ADAL" clId="{066B0731-8B54-CF43-9BDD-D2EEB9663FC5}" dt="2024-01-26T16:14:10.222" v="970"/>
          <ac:grpSpMkLst>
            <pc:docMk/>
            <pc:sldMk cId="1010622222" sldId="332"/>
            <ac:grpSpMk id="1318" creationId="{53405E73-A4C8-3FFF-2DCE-B5B0AAC12521}"/>
          </ac:grpSpMkLst>
        </pc:grpChg>
        <pc:grpChg chg="del mod">
          <ac:chgData name="Kokchun Giang" userId="67e2125d-ec8c-4323-9653-9824a2ad815f" providerId="ADAL" clId="{066B0731-8B54-CF43-9BDD-D2EEB9663FC5}" dt="2024-01-26T16:14:10.217" v="965"/>
          <ac:grpSpMkLst>
            <pc:docMk/>
            <pc:sldMk cId="1010622222" sldId="332"/>
            <ac:grpSpMk id="1319" creationId="{A0C16BD1-F509-7B86-0A0A-CCC416B420B1}"/>
          </ac:grpSpMkLst>
        </pc:grpChg>
        <pc:grpChg chg="del mod">
          <ac:chgData name="Kokchun Giang" userId="67e2125d-ec8c-4323-9653-9824a2ad815f" providerId="ADAL" clId="{066B0731-8B54-CF43-9BDD-D2EEB9663FC5}" dt="2024-01-26T16:14:10.222" v="971"/>
          <ac:grpSpMkLst>
            <pc:docMk/>
            <pc:sldMk cId="1010622222" sldId="332"/>
            <ac:grpSpMk id="1323" creationId="{91C5DE5F-7C22-6DD0-D5ED-3D1DB0599729}"/>
          </ac:grpSpMkLst>
        </pc:grpChg>
        <pc:grpChg chg="mod">
          <ac:chgData name="Kokchun Giang" userId="67e2125d-ec8c-4323-9653-9824a2ad815f" providerId="ADAL" clId="{066B0731-8B54-CF43-9BDD-D2EEB9663FC5}" dt="2024-01-26T16:14:04.599" v="959"/>
          <ac:grpSpMkLst>
            <pc:docMk/>
            <pc:sldMk cId="1010622222" sldId="332"/>
            <ac:grpSpMk id="1328" creationId="{DC652C0A-C8A9-917C-65B1-CC0A6F40E547}"/>
          </ac:grpSpMkLst>
        </pc:grpChg>
        <pc:grpChg chg="del mod">
          <ac:chgData name="Kokchun Giang" userId="67e2125d-ec8c-4323-9653-9824a2ad815f" providerId="ADAL" clId="{066B0731-8B54-CF43-9BDD-D2EEB9663FC5}" dt="2024-01-26T16:14:37.124" v="1009"/>
          <ac:grpSpMkLst>
            <pc:docMk/>
            <pc:sldMk cId="1010622222" sldId="332"/>
            <ac:grpSpMk id="1345" creationId="{5A7B67F9-5440-8C04-1FED-96EC77366052}"/>
          </ac:grpSpMkLst>
        </pc:grpChg>
        <pc:grpChg chg="del mod">
          <ac:chgData name="Kokchun Giang" userId="67e2125d-ec8c-4323-9653-9824a2ad815f" providerId="ADAL" clId="{066B0731-8B54-CF43-9BDD-D2EEB9663FC5}" dt="2024-01-26T16:14:39.333" v="1017"/>
          <ac:grpSpMkLst>
            <pc:docMk/>
            <pc:sldMk cId="1010622222" sldId="332"/>
            <ac:grpSpMk id="1346" creationId="{B6456D34-637C-4FD4-1096-5B030E0C1A78}"/>
          </ac:grpSpMkLst>
        </pc:grpChg>
        <pc:grpChg chg="del mod">
          <ac:chgData name="Kokchun Giang" userId="67e2125d-ec8c-4323-9653-9824a2ad815f" providerId="ADAL" clId="{066B0731-8B54-CF43-9BDD-D2EEB9663FC5}" dt="2024-01-26T16:14:39.334" v="1018"/>
          <ac:grpSpMkLst>
            <pc:docMk/>
            <pc:sldMk cId="1010622222" sldId="332"/>
            <ac:grpSpMk id="1347" creationId="{F46F10CF-1507-EBE8-EC83-E5C1E508D32B}"/>
          </ac:grpSpMkLst>
        </pc:grpChg>
        <pc:grpChg chg="del mod">
          <ac:chgData name="Kokchun Giang" userId="67e2125d-ec8c-4323-9653-9824a2ad815f" providerId="ADAL" clId="{066B0731-8B54-CF43-9BDD-D2EEB9663FC5}" dt="2024-01-26T16:14:40.296" v="1020"/>
          <ac:grpSpMkLst>
            <pc:docMk/>
            <pc:sldMk cId="1010622222" sldId="332"/>
            <ac:grpSpMk id="1348" creationId="{FBF8AACC-FE23-4112-42F9-6DEFBF71B41F}"/>
          </ac:grpSpMkLst>
        </pc:grpChg>
        <pc:grpChg chg="del mod">
          <ac:chgData name="Kokchun Giang" userId="67e2125d-ec8c-4323-9653-9824a2ad815f" providerId="ADAL" clId="{066B0731-8B54-CF43-9BDD-D2EEB9663FC5}" dt="2024-01-26T16:14:33.721" v="1002"/>
          <ac:grpSpMkLst>
            <pc:docMk/>
            <pc:sldMk cId="1010622222" sldId="332"/>
            <ac:grpSpMk id="1356" creationId="{BB9CA500-55EF-06BB-F658-DEE30572B078}"/>
          </ac:grpSpMkLst>
        </pc:grpChg>
        <pc:grpChg chg="del mod">
          <ac:chgData name="Kokchun Giang" userId="67e2125d-ec8c-4323-9653-9824a2ad815f" providerId="ADAL" clId="{066B0731-8B54-CF43-9BDD-D2EEB9663FC5}" dt="2024-01-26T16:14:34.078" v="1005"/>
          <ac:grpSpMkLst>
            <pc:docMk/>
            <pc:sldMk cId="1010622222" sldId="332"/>
            <ac:grpSpMk id="1357" creationId="{DAD4CC76-934C-01A2-79E2-B760E1445FE2}"/>
          </ac:grpSpMkLst>
        </pc:grpChg>
        <pc:grpChg chg="mod">
          <ac:chgData name="Kokchun Giang" userId="67e2125d-ec8c-4323-9653-9824a2ad815f" providerId="ADAL" clId="{066B0731-8B54-CF43-9BDD-D2EEB9663FC5}" dt="2024-01-26T16:19:13.066" v="1032"/>
          <ac:grpSpMkLst>
            <pc:docMk/>
            <pc:sldMk cId="1010622222" sldId="332"/>
            <ac:grpSpMk id="1365" creationId="{7FF4F155-BD11-8295-8943-686444C8E0CA}"/>
          </ac:grpSpMkLst>
        </pc:grpChg>
        <pc:grpChg chg="del mod">
          <ac:chgData name="Kokchun Giang" userId="67e2125d-ec8c-4323-9653-9824a2ad815f" providerId="ADAL" clId="{066B0731-8B54-CF43-9BDD-D2EEB9663FC5}" dt="2024-01-26T16:25:04.154" v="1335" actId="478"/>
          <ac:grpSpMkLst>
            <pc:docMk/>
            <pc:sldMk cId="1010622222" sldId="332"/>
            <ac:grpSpMk id="1378" creationId="{1205E83E-C483-AD94-041A-A395BF1925F7}"/>
          </ac:grpSpMkLst>
        </pc:grpChg>
        <pc:grpChg chg="del mod">
          <ac:chgData name="Kokchun Giang" userId="67e2125d-ec8c-4323-9653-9824a2ad815f" providerId="ADAL" clId="{066B0731-8B54-CF43-9BDD-D2EEB9663FC5}" dt="2024-01-26T16:25:04.154" v="1335" actId="478"/>
          <ac:grpSpMkLst>
            <pc:docMk/>
            <pc:sldMk cId="1010622222" sldId="332"/>
            <ac:grpSpMk id="1379" creationId="{0E43B198-00EF-F81C-FAD0-41C3164B6D68}"/>
          </ac:grpSpMkLst>
        </pc:grpChg>
        <pc:grpChg chg="del mod">
          <ac:chgData name="Kokchun Giang" userId="67e2125d-ec8c-4323-9653-9824a2ad815f" providerId="ADAL" clId="{066B0731-8B54-CF43-9BDD-D2EEB9663FC5}" dt="2024-01-26T16:25:04.154" v="1335" actId="478"/>
          <ac:grpSpMkLst>
            <pc:docMk/>
            <pc:sldMk cId="1010622222" sldId="332"/>
            <ac:grpSpMk id="1380" creationId="{DF5FC986-8A62-9C0A-A1E2-8060B2D37A40}"/>
          </ac:grpSpMkLst>
        </pc:grpChg>
        <pc:grpChg chg="del mod">
          <ac:chgData name="Kokchun Giang" userId="67e2125d-ec8c-4323-9653-9824a2ad815f" providerId="ADAL" clId="{066B0731-8B54-CF43-9BDD-D2EEB9663FC5}" dt="2024-01-26T16:25:04.154" v="1335" actId="478"/>
          <ac:grpSpMkLst>
            <pc:docMk/>
            <pc:sldMk cId="1010622222" sldId="332"/>
            <ac:grpSpMk id="1385" creationId="{BA560491-BC0F-21EA-B84A-098072525DCC}"/>
          </ac:grpSpMkLst>
        </pc:grpChg>
        <pc:grpChg chg="del mod">
          <ac:chgData name="Kokchun Giang" userId="67e2125d-ec8c-4323-9653-9824a2ad815f" providerId="ADAL" clId="{066B0731-8B54-CF43-9BDD-D2EEB9663FC5}" dt="2024-01-26T16:25:04.154" v="1335" actId="478"/>
          <ac:grpSpMkLst>
            <pc:docMk/>
            <pc:sldMk cId="1010622222" sldId="332"/>
            <ac:grpSpMk id="1391" creationId="{426CA4D8-C406-CD74-56D3-823D664191BF}"/>
          </ac:grpSpMkLst>
        </pc:grpChg>
        <pc:grpChg chg="del mod">
          <ac:chgData name="Kokchun Giang" userId="67e2125d-ec8c-4323-9653-9824a2ad815f" providerId="ADAL" clId="{066B0731-8B54-CF43-9BDD-D2EEB9663FC5}" dt="2024-01-26T16:25:04.154" v="1335" actId="478"/>
          <ac:grpSpMkLst>
            <pc:docMk/>
            <pc:sldMk cId="1010622222" sldId="332"/>
            <ac:grpSpMk id="1392" creationId="{516A8148-00F0-BA8A-486E-7B10EA721D2B}"/>
          </ac:grpSpMkLst>
        </pc:grpChg>
        <pc:grpChg chg="del mod">
          <ac:chgData name="Kokchun Giang" userId="67e2125d-ec8c-4323-9653-9824a2ad815f" providerId="ADAL" clId="{066B0731-8B54-CF43-9BDD-D2EEB9663FC5}" dt="2024-01-26T16:25:04.154" v="1335" actId="478"/>
          <ac:grpSpMkLst>
            <pc:docMk/>
            <pc:sldMk cId="1010622222" sldId="332"/>
            <ac:grpSpMk id="1401" creationId="{382BAAE5-5638-EED5-3EF6-3A2D7AA74373}"/>
          </ac:grpSpMkLst>
        </pc:grpChg>
        <pc:grpChg chg="mod">
          <ac:chgData name="Kokchun Giang" userId="67e2125d-ec8c-4323-9653-9824a2ad815f" providerId="ADAL" clId="{066B0731-8B54-CF43-9BDD-D2EEB9663FC5}" dt="2024-01-26T16:19:34.485" v="1078"/>
          <ac:grpSpMkLst>
            <pc:docMk/>
            <pc:sldMk cId="1010622222" sldId="332"/>
            <ac:grpSpMk id="1406" creationId="{DA97E2F3-ED60-D996-C43F-919EFB8D9AF5}"/>
          </ac:grpSpMkLst>
        </pc:grpChg>
        <pc:grpChg chg="del mod">
          <ac:chgData name="Kokchun Giang" userId="67e2125d-ec8c-4323-9653-9824a2ad815f" providerId="ADAL" clId="{066B0731-8B54-CF43-9BDD-D2EEB9663FC5}" dt="2024-01-26T16:25:04.154" v="1335" actId="478"/>
          <ac:grpSpMkLst>
            <pc:docMk/>
            <pc:sldMk cId="1010622222" sldId="332"/>
            <ac:grpSpMk id="1422" creationId="{37AD4DEE-8E15-EC85-FC44-5953FF9A187D}"/>
          </ac:grpSpMkLst>
        </pc:grpChg>
        <pc:grpChg chg="del mod">
          <ac:chgData name="Kokchun Giang" userId="67e2125d-ec8c-4323-9653-9824a2ad815f" providerId="ADAL" clId="{066B0731-8B54-CF43-9BDD-D2EEB9663FC5}" dt="2024-01-26T16:25:04.154" v="1335" actId="478"/>
          <ac:grpSpMkLst>
            <pc:docMk/>
            <pc:sldMk cId="1010622222" sldId="332"/>
            <ac:grpSpMk id="1423" creationId="{395069EC-8D5B-7C5D-41EB-B32DF6692D1D}"/>
          </ac:grpSpMkLst>
        </pc:grpChg>
        <pc:grpChg chg="del mod">
          <ac:chgData name="Kokchun Giang" userId="67e2125d-ec8c-4323-9653-9824a2ad815f" providerId="ADAL" clId="{066B0731-8B54-CF43-9BDD-D2EEB9663FC5}" dt="2024-01-26T16:25:06.216" v="1336" actId="478"/>
          <ac:grpSpMkLst>
            <pc:docMk/>
            <pc:sldMk cId="1010622222" sldId="332"/>
            <ac:grpSpMk id="1424" creationId="{DF4CA4A5-9B2B-83C1-A12A-D7BE35E9D0EB}"/>
          </ac:grpSpMkLst>
        </pc:grpChg>
        <pc:grpChg chg="del mod">
          <ac:chgData name="Kokchun Giang" userId="67e2125d-ec8c-4323-9653-9824a2ad815f" providerId="ADAL" clId="{066B0731-8B54-CF43-9BDD-D2EEB9663FC5}" dt="2024-01-26T16:25:04.154" v="1335" actId="478"/>
          <ac:grpSpMkLst>
            <pc:docMk/>
            <pc:sldMk cId="1010622222" sldId="332"/>
            <ac:grpSpMk id="1427" creationId="{C33C8124-B43F-7774-E736-12937A81A9EF}"/>
          </ac:grpSpMkLst>
        </pc:grpChg>
        <pc:grpChg chg="del mod">
          <ac:chgData name="Kokchun Giang" userId="67e2125d-ec8c-4323-9653-9824a2ad815f" providerId="ADAL" clId="{066B0731-8B54-CF43-9BDD-D2EEB9663FC5}" dt="2024-01-26T16:25:04.154" v="1335" actId="478"/>
          <ac:grpSpMkLst>
            <pc:docMk/>
            <pc:sldMk cId="1010622222" sldId="332"/>
            <ac:grpSpMk id="1432" creationId="{0F25ACDB-DB78-545A-D439-F94938DB81DA}"/>
          </ac:grpSpMkLst>
        </pc:grpChg>
        <pc:grpChg chg="del mod">
          <ac:chgData name="Kokchun Giang" userId="67e2125d-ec8c-4323-9653-9824a2ad815f" providerId="ADAL" clId="{066B0731-8B54-CF43-9BDD-D2EEB9663FC5}" dt="2024-01-26T16:20:53.446" v="1130"/>
          <ac:grpSpMkLst>
            <pc:docMk/>
            <pc:sldMk cId="1010622222" sldId="332"/>
            <ac:grpSpMk id="1438" creationId="{31D2E931-5AE0-F478-8BB3-F8845238B4B5}"/>
          </ac:grpSpMkLst>
        </pc:grpChg>
        <pc:grpChg chg="del mod">
          <ac:chgData name="Kokchun Giang" userId="67e2125d-ec8c-4323-9653-9824a2ad815f" providerId="ADAL" clId="{066B0731-8B54-CF43-9BDD-D2EEB9663FC5}" dt="2024-01-26T16:20:53.446" v="1130"/>
          <ac:grpSpMkLst>
            <pc:docMk/>
            <pc:sldMk cId="1010622222" sldId="332"/>
            <ac:grpSpMk id="1450" creationId="{31CDD3EC-D40D-6FFB-24DA-3404E93DB189}"/>
          </ac:grpSpMkLst>
        </pc:grpChg>
        <pc:grpChg chg="mod">
          <ac:chgData name="Kokchun Giang" userId="67e2125d-ec8c-4323-9653-9824a2ad815f" providerId="ADAL" clId="{066B0731-8B54-CF43-9BDD-D2EEB9663FC5}" dt="2024-01-26T16:25:12.130" v="1337" actId="1076"/>
          <ac:grpSpMkLst>
            <pc:docMk/>
            <pc:sldMk cId="1010622222" sldId="332"/>
            <ac:grpSpMk id="1460" creationId="{6B9EA154-C5D1-9A06-91D2-2E7B2AF66712}"/>
          </ac:grpSpMkLst>
        </pc:grpChg>
        <pc:grpChg chg="del mod">
          <ac:chgData name="Kokchun Giang" userId="67e2125d-ec8c-4323-9653-9824a2ad815f" providerId="ADAL" clId="{066B0731-8B54-CF43-9BDD-D2EEB9663FC5}" dt="2024-01-26T16:21:16.963" v="1153"/>
          <ac:grpSpMkLst>
            <pc:docMk/>
            <pc:sldMk cId="1010622222" sldId="332"/>
            <ac:grpSpMk id="1467" creationId="{6D678542-0091-B3C4-289A-E1B276C76165}"/>
          </ac:grpSpMkLst>
        </pc:grpChg>
        <pc:grpChg chg="del mod">
          <ac:chgData name="Kokchun Giang" userId="67e2125d-ec8c-4323-9653-9824a2ad815f" providerId="ADAL" clId="{066B0731-8B54-CF43-9BDD-D2EEB9663FC5}" dt="2024-01-26T16:21:16.963" v="1153"/>
          <ac:grpSpMkLst>
            <pc:docMk/>
            <pc:sldMk cId="1010622222" sldId="332"/>
            <ac:grpSpMk id="1468" creationId="{25510C83-D3B8-DCCC-091C-4A17DAF934DC}"/>
          </ac:grpSpMkLst>
        </pc:grpChg>
        <pc:grpChg chg="del mod">
          <ac:chgData name="Kokchun Giang" userId="67e2125d-ec8c-4323-9653-9824a2ad815f" providerId="ADAL" clId="{066B0731-8B54-CF43-9BDD-D2EEB9663FC5}" dt="2024-01-26T16:21:19.265" v="1157"/>
          <ac:grpSpMkLst>
            <pc:docMk/>
            <pc:sldMk cId="1010622222" sldId="332"/>
            <ac:grpSpMk id="1472" creationId="{E7538867-EB67-E19F-D8E7-BC52115230F3}"/>
          </ac:grpSpMkLst>
        </pc:grpChg>
        <pc:grpChg chg="del mod">
          <ac:chgData name="Kokchun Giang" userId="67e2125d-ec8c-4323-9653-9824a2ad815f" providerId="ADAL" clId="{066B0731-8B54-CF43-9BDD-D2EEB9663FC5}" dt="2024-01-26T16:21:18.177" v="1155"/>
          <ac:grpSpMkLst>
            <pc:docMk/>
            <pc:sldMk cId="1010622222" sldId="332"/>
            <ac:grpSpMk id="1484" creationId="{F4660D62-28DF-CF8C-7466-E8487497A155}"/>
          </ac:grpSpMkLst>
        </pc:grpChg>
        <pc:grpChg chg="mod">
          <ac:chgData name="Kokchun Giang" userId="67e2125d-ec8c-4323-9653-9824a2ad815f" providerId="ADAL" clId="{066B0731-8B54-CF43-9BDD-D2EEB9663FC5}" dt="2024-01-27T12:43:01.007" v="3040" actId="164"/>
          <ac:grpSpMkLst>
            <pc:docMk/>
            <pc:sldMk cId="1010622222" sldId="332"/>
            <ac:grpSpMk id="1486" creationId="{27A428BF-8E90-C31F-94A8-AF587CBB8046}"/>
          </ac:grpSpMkLst>
        </pc:grpChg>
        <pc:grpChg chg="mod">
          <ac:chgData name="Kokchun Giang" userId="67e2125d-ec8c-4323-9653-9824a2ad815f" providerId="ADAL" clId="{066B0731-8B54-CF43-9BDD-D2EEB9663FC5}" dt="2024-01-27T12:43:01.007" v="3040" actId="164"/>
          <ac:grpSpMkLst>
            <pc:docMk/>
            <pc:sldMk cId="1010622222" sldId="332"/>
            <ac:grpSpMk id="1488" creationId="{48F5B641-ABC0-E6A4-9B88-D24CFDB64FA2}"/>
          </ac:grpSpMkLst>
        </pc:grpChg>
        <pc:grpChg chg="mod">
          <ac:chgData name="Kokchun Giang" userId="67e2125d-ec8c-4323-9653-9824a2ad815f" providerId="ADAL" clId="{066B0731-8B54-CF43-9BDD-D2EEB9663FC5}" dt="2024-01-26T16:21:28.602" v="1162"/>
          <ac:grpSpMkLst>
            <pc:docMk/>
            <pc:sldMk cId="1010622222" sldId="332"/>
            <ac:grpSpMk id="1491" creationId="{D0B02690-8A1B-D682-3397-63EDED8251B4}"/>
          </ac:grpSpMkLst>
        </pc:grpChg>
        <pc:grpChg chg="del mod">
          <ac:chgData name="Kokchun Giang" userId="67e2125d-ec8c-4323-9653-9824a2ad815f" providerId="ADAL" clId="{066B0731-8B54-CF43-9BDD-D2EEB9663FC5}" dt="2024-01-26T16:21:38.374" v="1176"/>
          <ac:grpSpMkLst>
            <pc:docMk/>
            <pc:sldMk cId="1010622222" sldId="332"/>
            <ac:grpSpMk id="1496" creationId="{EF332AF7-C398-FAC9-12CB-64A00ECB4C03}"/>
          </ac:grpSpMkLst>
        </pc:grpChg>
        <pc:grpChg chg="del mod">
          <ac:chgData name="Kokchun Giang" userId="67e2125d-ec8c-4323-9653-9824a2ad815f" providerId="ADAL" clId="{066B0731-8B54-CF43-9BDD-D2EEB9663FC5}" dt="2024-01-26T16:21:43.733" v="1185"/>
          <ac:grpSpMkLst>
            <pc:docMk/>
            <pc:sldMk cId="1010622222" sldId="332"/>
            <ac:grpSpMk id="1505" creationId="{063C60CB-2C09-E279-727C-1F9D3F6A9756}"/>
          </ac:grpSpMkLst>
        </pc:grpChg>
        <pc:grpChg chg="del mod">
          <ac:chgData name="Kokchun Giang" userId="67e2125d-ec8c-4323-9653-9824a2ad815f" providerId="ADAL" clId="{066B0731-8B54-CF43-9BDD-D2EEB9663FC5}" dt="2024-01-26T16:21:44.945" v="1188"/>
          <ac:grpSpMkLst>
            <pc:docMk/>
            <pc:sldMk cId="1010622222" sldId="332"/>
            <ac:grpSpMk id="1514" creationId="{5D925235-80FC-1167-1502-7A3EB88EDFB2}"/>
          </ac:grpSpMkLst>
        </pc:grpChg>
        <pc:grpChg chg="del mod">
          <ac:chgData name="Kokchun Giang" userId="67e2125d-ec8c-4323-9653-9824a2ad815f" providerId="ADAL" clId="{066B0731-8B54-CF43-9BDD-D2EEB9663FC5}" dt="2024-01-26T16:21:49.976" v="1195"/>
          <ac:grpSpMkLst>
            <pc:docMk/>
            <pc:sldMk cId="1010622222" sldId="332"/>
            <ac:grpSpMk id="1517" creationId="{1BE05D74-6479-0AE1-D50B-8D1D92D17FE2}"/>
          </ac:grpSpMkLst>
        </pc:grpChg>
        <pc:grpChg chg="del mod">
          <ac:chgData name="Kokchun Giang" userId="67e2125d-ec8c-4323-9653-9824a2ad815f" providerId="ADAL" clId="{066B0731-8B54-CF43-9BDD-D2EEB9663FC5}" dt="2024-01-26T16:21:52.513" v="1197"/>
          <ac:grpSpMkLst>
            <pc:docMk/>
            <pc:sldMk cId="1010622222" sldId="332"/>
            <ac:grpSpMk id="1524" creationId="{0A5F736E-EFAD-DD7F-0C53-8103122CF633}"/>
          </ac:grpSpMkLst>
        </pc:grpChg>
        <pc:grpChg chg="del mod">
          <ac:chgData name="Kokchun Giang" userId="67e2125d-ec8c-4323-9653-9824a2ad815f" providerId="ADAL" clId="{066B0731-8B54-CF43-9BDD-D2EEB9663FC5}" dt="2024-01-26T16:21:53.177" v="1199"/>
          <ac:grpSpMkLst>
            <pc:docMk/>
            <pc:sldMk cId="1010622222" sldId="332"/>
            <ac:grpSpMk id="1526" creationId="{D1F9B185-5134-381A-7A02-373D9E9929BD}"/>
          </ac:grpSpMkLst>
        </pc:grpChg>
        <pc:grpChg chg="del mod">
          <ac:chgData name="Kokchun Giang" userId="67e2125d-ec8c-4323-9653-9824a2ad815f" providerId="ADAL" clId="{066B0731-8B54-CF43-9BDD-D2EEB9663FC5}" dt="2024-01-26T16:21:53.923" v="1201"/>
          <ac:grpSpMkLst>
            <pc:docMk/>
            <pc:sldMk cId="1010622222" sldId="332"/>
            <ac:grpSpMk id="1528" creationId="{4B54139E-3A86-0EF4-946F-77EDE9FC1F3D}"/>
          </ac:grpSpMkLst>
        </pc:grpChg>
        <pc:grpChg chg="del mod">
          <ac:chgData name="Kokchun Giang" userId="67e2125d-ec8c-4323-9653-9824a2ad815f" providerId="ADAL" clId="{066B0731-8B54-CF43-9BDD-D2EEB9663FC5}" dt="2024-01-26T16:21:54.954" v="1203"/>
          <ac:grpSpMkLst>
            <pc:docMk/>
            <pc:sldMk cId="1010622222" sldId="332"/>
            <ac:grpSpMk id="1530" creationId="{51142CD6-D97C-415C-EC24-D3207B05A4A6}"/>
          </ac:grpSpMkLst>
        </pc:grpChg>
        <pc:grpChg chg="del mod">
          <ac:chgData name="Kokchun Giang" userId="67e2125d-ec8c-4323-9653-9824a2ad815f" providerId="ADAL" clId="{066B0731-8B54-CF43-9BDD-D2EEB9663FC5}" dt="2024-01-26T16:21:58.238" v="1208"/>
          <ac:grpSpMkLst>
            <pc:docMk/>
            <pc:sldMk cId="1010622222" sldId="332"/>
            <ac:grpSpMk id="1532" creationId="{929C1EAF-77FA-77B7-E702-7CC0F945DA39}"/>
          </ac:grpSpMkLst>
        </pc:grpChg>
        <pc:grpChg chg="del mod">
          <ac:chgData name="Kokchun Giang" userId="67e2125d-ec8c-4323-9653-9824a2ad815f" providerId="ADAL" clId="{066B0731-8B54-CF43-9BDD-D2EEB9663FC5}" dt="2024-01-26T16:22:02.410" v="1213"/>
          <ac:grpSpMkLst>
            <pc:docMk/>
            <pc:sldMk cId="1010622222" sldId="332"/>
            <ac:grpSpMk id="1537" creationId="{342F5229-FEA4-4C13-EEEE-CCA9084F2F06}"/>
          </ac:grpSpMkLst>
        </pc:grpChg>
        <pc:grpChg chg="del mod">
          <ac:chgData name="Kokchun Giang" userId="67e2125d-ec8c-4323-9653-9824a2ad815f" providerId="ADAL" clId="{066B0731-8B54-CF43-9BDD-D2EEB9663FC5}" dt="2024-01-26T16:22:29.826" v="1245"/>
          <ac:grpSpMkLst>
            <pc:docMk/>
            <pc:sldMk cId="1010622222" sldId="332"/>
            <ac:grpSpMk id="1542" creationId="{FE4F1042-8FB5-E856-9628-1201161229CB}"/>
          </ac:grpSpMkLst>
        </pc:grpChg>
        <pc:grpChg chg="del mod">
          <ac:chgData name="Kokchun Giang" userId="67e2125d-ec8c-4323-9653-9824a2ad815f" providerId="ADAL" clId="{066B0731-8B54-CF43-9BDD-D2EEB9663FC5}" dt="2024-01-26T16:22:29.826" v="1245"/>
          <ac:grpSpMkLst>
            <pc:docMk/>
            <pc:sldMk cId="1010622222" sldId="332"/>
            <ac:grpSpMk id="1552" creationId="{B9D41BC5-0D3B-1765-7A76-4F887004E8F0}"/>
          </ac:grpSpMkLst>
        </pc:grpChg>
        <pc:grpChg chg="del mod">
          <ac:chgData name="Kokchun Giang" userId="67e2125d-ec8c-4323-9653-9824a2ad815f" providerId="ADAL" clId="{066B0731-8B54-CF43-9BDD-D2EEB9663FC5}" dt="2024-01-26T16:22:29.826" v="1245"/>
          <ac:grpSpMkLst>
            <pc:docMk/>
            <pc:sldMk cId="1010622222" sldId="332"/>
            <ac:grpSpMk id="1562" creationId="{BC397C92-7F64-AEAA-A5C1-38646C68FFA8}"/>
          </ac:grpSpMkLst>
        </pc:grpChg>
        <pc:grpChg chg="del mod">
          <ac:chgData name="Kokchun Giang" userId="67e2125d-ec8c-4323-9653-9824a2ad815f" providerId="ADAL" clId="{066B0731-8B54-CF43-9BDD-D2EEB9663FC5}" dt="2024-01-26T16:22:29.826" v="1245"/>
          <ac:grpSpMkLst>
            <pc:docMk/>
            <pc:sldMk cId="1010622222" sldId="332"/>
            <ac:grpSpMk id="1563" creationId="{6E02B4BF-3E67-92B2-0075-15E5AA2F50D8}"/>
          </ac:grpSpMkLst>
        </pc:grpChg>
        <pc:grpChg chg="mod">
          <ac:chgData name="Kokchun Giang" userId="67e2125d-ec8c-4323-9653-9824a2ad815f" providerId="ADAL" clId="{066B0731-8B54-CF43-9BDD-D2EEB9663FC5}" dt="2024-01-27T12:43:16.407" v="3042" actId="164"/>
          <ac:grpSpMkLst>
            <pc:docMk/>
            <pc:sldMk cId="1010622222" sldId="332"/>
            <ac:grpSpMk id="1575" creationId="{010F57CB-2CBF-D047-E57D-61EDFAA17E80}"/>
          </ac:grpSpMkLst>
        </pc:grpChg>
        <pc:grpChg chg="mod">
          <ac:chgData name="Kokchun Giang" userId="67e2125d-ec8c-4323-9653-9824a2ad815f" providerId="ADAL" clId="{066B0731-8B54-CF43-9BDD-D2EEB9663FC5}" dt="2024-01-27T12:43:26.926" v="3045" actId="164"/>
          <ac:grpSpMkLst>
            <pc:docMk/>
            <pc:sldMk cId="1010622222" sldId="332"/>
            <ac:grpSpMk id="1596" creationId="{752D6793-90B8-2473-776A-D802AFF317F9}"/>
          </ac:grpSpMkLst>
        </pc:grpChg>
        <pc:grpChg chg="del mod">
          <ac:chgData name="Kokchun Giang" userId="67e2125d-ec8c-4323-9653-9824a2ad815f" providerId="ADAL" clId="{066B0731-8B54-CF43-9BDD-D2EEB9663FC5}" dt="2024-01-26T16:22:46.317" v="1269"/>
          <ac:grpSpMkLst>
            <pc:docMk/>
            <pc:sldMk cId="1010622222" sldId="332"/>
            <ac:grpSpMk id="1597" creationId="{CF99E9BD-B2E0-BB22-8647-4D89FACFEE28}"/>
          </ac:grpSpMkLst>
        </pc:grpChg>
        <pc:grpChg chg="mod">
          <ac:chgData name="Kokchun Giang" userId="67e2125d-ec8c-4323-9653-9824a2ad815f" providerId="ADAL" clId="{066B0731-8B54-CF43-9BDD-D2EEB9663FC5}" dt="2024-01-27T12:43:26.926" v="3045" actId="164"/>
          <ac:grpSpMkLst>
            <pc:docMk/>
            <pc:sldMk cId="1010622222" sldId="332"/>
            <ac:grpSpMk id="1600" creationId="{C0D81583-D3A9-C402-4A44-1A7C643D26AF}"/>
          </ac:grpSpMkLst>
        </pc:grpChg>
        <pc:grpChg chg="mod">
          <ac:chgData name="Kokchun Giang" userId="67e2125d-ec8c-4323-9653-9824a2ad815f" providerId="ADAL" clId="{066B0731-8B54-CF43-9BDD-D2EEB9663FC5}" dt="2024-01-27T12:43:31.769" v="3046" actId="164"/>
          <ac:grpSpMkLst>
            <pc:docMk/>
            <pc:sldMk cId="1010622222" sldId="332"/>
            <ac:grpSpMk id="1616" creationId="{C260DEDD-A4C8-D76E-71A3-049E7DA90FD5}"/>
          </ac:grpSpMkLst>
        </pc:grpChg>
        <pc:grpChg chg="mod">
          <ac:chgData name="Kokchun Giang" userId="67e2125d-ec8c-4323-9653-9824a2ad815f" providerId="ADAL" clId="{066B0731-8B54-CF43-9BDD-D2EEB9663FC5}" dt="2024-01-27T12:43:31.769" v="3046" actId="164"/>
          <ac:grpSpMkLst>
            <pc:docMk/>
            <pc:sldMk cId="1010622222" sldId="332"/>
            <ac:grpSpMk id="1617" creationId="{977EF4D5-A066-D223-3470-333EA2CF36F4}"/>
          </ac:grpSpMkLst>
        </pc:grpChg>
        <pc:grpChg chg="mod">
          <ac:chgData name="Kokchun Giang" userId="67e2125d-ec8c-4323-9653-9824a2ad815f" providerId="ADAL" clId="{066B0731-8B54-CF43-9BDD-D2EEB9663FC5}" dt="2024-01-27T12:43:31.769" v="3046" actId="164"/>
          <ac:grpSpMkLst>
            <pc:docMk/>
            <pc:sldMk cId="1010622222" sldId="332"/>
            <ac:grpSpMk id="1621" creationId="{6B584827-1953-6E68-F4C6-AE2BAE1F4ED6}"/>
          </ac:grpSpMkLst>
        </pc:grpChg>
        <pc:grpChg chg="mod">
          <ac:chgData name="Kokchun Giang" userId="67e2125d-ec8c-4323-9653-9824a2ad815f" providerId="ADAL" clId="{066B0731-8B54-CF43-9BDD-D2EEB9663FC5}" dt="2024-01-27T12:43:36.787" v="3047" actId="164"/>
          <ac:grpSpMkLst>
            <pc:docMk/>
            <pc:sldMk cId="1010622222" sldId="332"/>
            <ac:grpSpMk id="1635" creationId="{8B06AEA7-3A28-8029-863C-A7EE14DF8BEF}"/>
          </ac:grpSpMkLst>
        </pc:grpChg>
        <pc:grpChg chg="mod">
          <ac:chgData name="Kokchun Giang" userId="67e2125d-ec8c-4323-9653-9824a2ad815f" providerId="ADAL" clId="{066B0731-8B54-CF43-9BDD-D2EEB9663FC5}" dt="2024-01-27T12:43:36.787" v="3047" actId="164"/>
          <ac:grpSpMkLst>
            <pc:docMk/>
            <pc:sldMk cId="1010622222" sldId="332"/>
            <ac:grpSpMk id="1636" creationId="{48B5BDA8-DDE8-2275-10EB-3B58FE522DA8}"/>
          </ac:grpSpMkLst>
        </pc:grpChg>
        <pc:grpChg chg="mod">
          <ac:chgData name="Kokchun Giang" userId="67e2125d-ec8c-4323-9653-9824a2ad815f" providerId="ADAL" clId="{066B0731-8B54-CF43-9BDD-D2EEB9663FC5}" dt="2024-01-27T12:43:36.787" v="3047" actId="164"/>
          <ac:grpSpMkLst>
            <pc:docMk/>
            <pc:sldMk cId="1010622222" sldId="332"/>
            <ac:grpSpMk id="1640" creationId="{0B450E47-6B92-E187-44F5-B80C881510CF}"/>
          </ac:grpSpMkLst>
        </pc:grpChg>
        <pc:grpChg chg="del mod">
          <ac:chgData name="Kokchun Giang" userId="67e2125d-ec8c-4323-9653-9824a2ad815f" providerId="ADAL" clId="{066B0731-8B54-CF43-9BDD-D2EEB9663FC5}" dt="2024-01-26T16:23:09.756" v="1322"/>
          <ac:grpSpMkLst>
            <pc:docMk/>
            <pc:sldMk cId="1010622222" sldId="332"/>
            <ac:grpSpMk id="1644" creationId="{19116BDD-9459-BD5D-A841-7495574786CA}"/>
          </ac:grpSpMkLst>
        </pc:grpChg>
        <pc:grpChg chg="mod">
          <ac:chgData name="Kokchun Giang" userId="67e2125d-ec8c-4323-9653-9824a2ad815f" providerId="ADAL" clId="{066B0731-8B54-CF43-9BDD-D2EEB9663FC5}" dt="2024-01-27T12:43:41.319" v="3048" actId="164"/>
          <ac:grpSpMkLst>
            <pc:docMk/>
            <pc:sldMk cId="1010622222" sldId="332"/>
            <ac:grpSpMk id="1655" creationId="{9AC24E5F-BE54-6B36-B1FF-8A622E88E105}"/>
          </ac:grpSpMkLst>
        </pc:grpChg>
        <pc:grpChg chg="mod">
          <ac:chgData name="Kokchun Giang" userId="67e2125d-ec8c-4323-9653-9824a2ad815f" providerId="ADAL" clId="{066B0731-8B54-CF43-9BDD-D2EEB9663FC5}" dt="2024-01-27T12:43:41.319" v="3048" actId="164"/>
          <ac:grpSpMkLst>
            <pc:docMk/>
            <pc:sldMk cId="1010622222" sldId="332"/>
            <ac:grpSpMk id="1656" creationId="{F6538337-CFE0-453F-0246-C3813790AE32}"/>
          </ac:grpSpMkLst>
        </pc:grpChg>
        <pc:grpChg chg="mod">
          <ac:chgData name="Kokchun Giang" userId="67e2125d-ec8c-4323-9653-9824a2ad815f" providerId="ADAL" clId="{066B0731-8B54-CF43-9BDD-D2EEB9663FC5}" dt="2024-01-27T12:43:41.319" v="3048" actId="164"/>
          <ac:grpSpMkLst>
            <pc:docMk/>
            <pc:sldMk cId="1010622222" sldId="332"/>
            <ac:grpSpMk id="1664" creationId="{FB62AC51-15FA-FB7F-EEF9-6935BF5F1951}"/>
          </ac:grpSpMkLst>
        </pc:grpChg>
        <pc:grpChg chg="del mod">
          <ac:chgData name="Kokchun Giang" userId="67e2125d-ec8c-4323-9653-9824a2ad815f" providerId="ADAL" clId="{066B0731-8B54-CF43-9BDD-D2EEB9663FC5}" dt="2024-01-26T16:25:45.847" v="1364"/>
          <ac:grpSpMkLst>
            <pc:docMk/>
            <pc:sldMk cId="1010622222" sldId="332"/>
            <ac:grpSpMk id="1689" creationId="{13C2745E-EAF2-D924-74A5-8A68360F0FA2}"/>
          </ac:grpSpMkLst>
        </pc:grpChg>
        <pc:grpChg chg="del mod">
          <ac:chgData name="Kokchun Giang" userId="67e2125d-ec8c-4323-9653-9824a2ad815f" providerId="ADAL" clId="{066B0731-8B54-CF43-9BDD-D2EEB9663FC5}" dt="2024-01-26T16:25:45.847" v="1364"/>
          <ac:grpSpMkLst>
            <pc:docMk/>
            <pc:sldMk cId="1010622222" sldId="332"/>
            <ac:grpSpMk id="1690" creationId="{EA303315-8156-C9E1-0AA3-9605CF4215D3}"/>
          </ac:grpSpMkLst>
        </pc:grpChg>
        <pc:grpChg chg="mod">
          <ac:chgData name="Kokchun Giang" userId="67e2125d-ec8c-4323-9653-9824a2ad815f" providerId="ADAL" clId="{066B0731-8B54-CF43-9BDD-D2EEB9663FC5}" dt="2024-01-26T16:25:45.847" v="1364"/>
          <ac:grpSpMkLst>
            <pc:docMk/>
            <pc:sldMk cId="1010622222" sldId="332"/>
            <ac:grpSpMk id="1692" creationId="{2A2B50FD-0379-551E-9318-6C0AB2AC8738}"/>
          </ac:grpSpMkLst>
        </pc:grpChg>
        <pc:grpChg chg="del mod">
          <ac:chgData name="Kokchun Giang" userId="67e2125d-ec8c-4323-9653-9824a2ad815f" providerId="ADAL" clId="{066B0731-8B54-CF43-9BDD-D2EEB9663FC5}" dt="2024-01-26T16:26:21.263" v="1372"/>
          <ac:grpSpMkLst>
            <pc:docMk/>
            <pc:sldMk cId="1010622222" sldId="332"/>
            <ac:grpSpMk id="1695" creationId="{7D6B1ED4-C0DE-C4F9-5AE3-D1CAF876F14D}"/>
          </ac:grpSpMkLst>
        </pc:grpChg>
        <pc:grpChg chg="del mod">
          <ac:chgData name="Kokchun Giang" userId="67e2125d-ec8c-4323-9653-9824a2ad815f" providerId="ADAL" clId="{066B0731-8B54-CF43-9BDD-D2EEB9663FC5}" dt="2024-01-26T16:26:26.264" v="1380"/>
          <ac:grpSpMkLst>
            <pc:docMk/>
            <pc:sldMk cId="1010622222" sldId="332"/>
            <ac:grpSpMk id="1700" creationId="{E6294086-4124-0D1A-B149-99F729D02B5B}"/>
          </ac:grpSpMkLst>
        </pc:grpChg>
        <pc:grpChg chg="mod">
          <ac:chgData name="Kokchun Giang" userId="67e2125d-ec8c-4323-9653-9824a2ad815f" providerId="ADAL" clId="{066B0731-8B54-CF43-9BDD-D2EEB9663FC5}" dt="2024-01-26T16:26:26.264" v="1380"/>
          <ac:grpSpMkLst>
            <pc:docMk/>
            <pc:sldMk cId="1010622222" sldId="332"/>
            <ac:grpSpMk id="1708" creationId="{150E55AC-CC7A-D22B-F464-021BF3ABB21B}"/>
          </ac:grpSpMkLst>
        </pc:grpChg>
        <pc:grpChg chg="mod">
          <ac:chgData name="Kokchun Giang" userId="67e2125d-ec8c-4323-9653-9824a2ad815f" providerId="ADAL" clId="{066B0731-8B54-CF43-9BDD-D2EEB9663FC5}" dt="2024-01-27T12:43:58.885" v="3049" actId="164"/>
          <ac:grpSpMkLst>
            <pc:docMk/>
            <pc:sldMk cId="1010622222" sldId="332"/>
            <ac:grpSpMk id="1723" creationId="{04263CBF-D798-5523-8389-92B2F35CD106}"/>
          </ac:grpSpMkLst>
        </pc:grpChg>
        <pc:grpChg chg="mod">
          <ac:chgData name="Kokchun Giang" userId="67e2125d-ec8c-4323-9653-9824a2ad815f" providerId="ADAL" clId="{066B0731-8B54-CF43-9BDD-D2EEB9663FC5}" dt="2024-01-27T12:43:58.885" v="3049" actId="164"/>
          <ac:grpSpMkLst>
            <pc:docMk/>
            <pc:sldMk cId="1010622222" sldId="332"/>
            <ac:grpSpMk id="1728" creationId="{CB0F4C8F-B2D9-238E-2403-A78108B99EF8}"/>
          </ac:grpSpMkLst>
        </pc:grpChg>
        <pc:grpChg chg="mod">
          <ac:chgData name="Kokchun Giang" userId="67e2125d-ec8c-4323-9653-9824a2ad815f" providerId="ADAL" clId="{066B0731-8B54-CF43-9BDD-D2EEB9663FC5}" dt="2024-01-27T12:44:06.436" v="3050" actId="164"/>
          <ac:grpSpMkLst>
            <pc:docMk/>
            <pc:sldMk cId="1010622222" sldId="332"/>
            <ac:grpSpMk id="1739" creationId="{1D356688-3610-4289-83F4-5F8167DA49E2}"/>
          </ac:grpSpMkLst>
        </pc:grpChg>
        <pc:grpChg chg="mod">
          <ac:chgData name="Kokchun Giang" userId="67e2125d-ec8c-4323-9653-9824a2ad815f" providerId="ADAL" clId="{066B0731-8B54-CF43-9BDD-D2EEB9663FC5}" dt="2024-01-27T12:44:06.436" v="3050" actId="164"/>
          <ac:grpSpMkLst>
            <pc:docMk/>
            <pc:sldMk cId="1010622222" sldId="332"/>
            <ac:grpSpMk id="1752" creationId="{64C99722-D5D1-CDC8-3FC1-2FBA996CA8E3}"/>
          </ac:grpSpMkLst>
        </pc:grpChg>
        <pc:grpChg chg="mod">
          <ac:chgData name="Kokchun Giang" userId="67e2125d-ec8c-4323-9653-9824a2ad815f" providerId="ADAL" clId="{066B0731-8B54-CF43-9BDD-D2EEB9663FC5}" dt="2024-01-27T12:44:06.436" v="3050" actId="164"/>
          <ac:grpSpMkLst>
            <pc:docMk/>
            <pc:sldMk cId="1010622222" sldId="332"/>
            <ac:grpSpMk id="1753" creationId="{85E510C9-095E-A89F-C9E3-493694C980B4}"/>
          </ac:grpSpMkLst>
        </pc:grpChg>
        <pc:grpChg chg="del mod">
          <ac:chgData name="Kokchun Giang" userId="67e2125d-ec8c-4323-9653-9824a2ad815f" providerId="ADAL" clId="{066B0731-8B54-CF43-9BDD-D2EEB9663FC5}" dt="2024-01-26T16:27:11.826" v="1433"/>
          <ac:grpSpMkLst>
            <pc:docMk/>
            <pc:sldMk cId="1010622222" sldId="332"/>
            <ac:grpSpMk id="1762" creationId="{64059416-5F78-F279-211A-CCF2D39F543F}"/>
          </ac:grpSpMkLst>
        </pc:grpChg>
        <pc:grpChg chg="mod">
          <ac:chgData name="Kokchun Giang" userId="67e2125d-ec8c-4323-9653-9824a2ad815f" providerId="ADAL" clId="{066B0731-8B54-CF43-9BDD-D2EEB9663FC5}" dt="2024-01-27T12:44:22.736" v="3051" actId="164"/>
          <ac:grpSpMkLst>
            <pc:docMk/>
            <pc:sldMk cId="1010622222" sldId="332"/>
            <ac:grpSpMk id="1763" creationId="{3236DDFD-6630-5A65-CBC1-4A6FE86568A6}"/>
          </ac:grpSpMkLst>
        </pc:grpChg>
        <pc:grpChg chg="mod">
          <ac:chgData name="Kokchun Giang" userId="67e2125d-ec8c-4323-9653-9824a2ad815f" providerId="ADAL" clId="{066B0731-8B54-CF43-9BDD-D2EEB9663FC5}" dt="2024-01-27T12:44:22.736" v="3051" actId="164"/>
          <ac:grpSpMkLst>
            <pc:docMk/>
            <pc:sldMk cId="1010622222" sldId="332"/>
            <ac:grpSpMk id="1777" creationId="{83493F1D-83A5-FD49-4BA1-D4C0811F5A0E}"/>
          </ac:grpSpMkLst>
        </pc:grpChg>
        <pc:grpChg chg="mod">
          <ac:chgData name="Kokchun Giang" userId="67e2125d-ec8c-4323-9653-9824a2ad815f" providerId="ADAL" clId="{066B0731-8B54-CF43-9BDD-D2EEB9663FC5}" dt="2024-01-27T12:44:22.736" v="3051" actId="164"/>
          <ac:grpSpMkLst>
            <pc:docMk/>
            <pc:sldMk cId="1010622222" sldId="332"/>
            <ac:grpSpMk id="1778" creationId="{B732B988-5263-543D-4605-2B64E8896A46}"/>
          </ac:grpSpMkLst>
        </pc:grpChg>
        <pc:grpChg chg="mod">
          <ac:chgData name="Kokchun Giang" userId="67e2125d-ec8c-4323-9653-9824a2ad815f" providerId="ADAL" clId="{066B0731-8B54-CF43-9BDD-D2EEB9663FC5}" dt="2024-01-27T12:44:31.421" v="3055" actId="1076"/>
          <ac:grpSpMkLst>
            <pc:docMk/>
            <pc:sldMk cId="1010622222" sldId="332"/>
            <ac:grpSpMk id="1783" creationId="{0E275488-1364-2DD4-F0DF-129D33395106}"/>
          </ac:grpSpMkLst>
        </pc:grpChg>
        <pc:grpChg chg="del mod">
          <ac:chgData name="Kokchun Giang" userId="67e2125d-ec8c-4323-9653-9824a2ad815f" providerId="ADAL" clId="{066B0731-8B54-CF43-9BDD-D2EEB9663FC5}" dt="2024-01-26T16:27:44.303" v="1462"/>
          <ac:grpSpMkLst>
            <pc:docMk/>
            <pc:sldMk cId="1010622222" sldId="332"/>
            <ac:grpSpMk id="1790" creationId="{39848E26-680A-0286-1CE0-0B004C54A6D0}"/>
          </ac:grpSpMkLst>
        </pc:grpChg>
        <pc:grpChg chg="mod">
          <ac:chgData name="Kokchun Giang" userId="67e2125d-ec8c-4323-9653-9824a2ad815f" providerId="ADAL" clId="{066B0731-8B54-CF43-9BDD-D2EEB9663FC5}" dt="2024-01-26T16:27:44.303" v="1462"/>
          <ac:grpSpMkLst>
            <pc:docMk/>
            <pc:sldMk cId="1010622222" sldId="332"/>
            <ac:grpSpMk id="1792" creationId="{E0CFD3DE-4B59-4A3A-F039-F747B1DDDD68}"/>
          </ac:grpSpMkLst>
        </pc:grpChg>
        <pc:grpChg chg="del mod">
          <ac:chgData name="Kokchun Giang" userId="67e2125d-ec8c-4323-9653-9824a2ad815f" providerId="ADAL" clId="{066B0731-8B54-CF43-9BDD-D2EEB9663FC5}" dt="2024-01-26T16:28:43.649" v="1474"/>
          <ac:grpSpMkLst>
            <pc:docMk/>
            <pc:sldMk cId="1010622222" sldId="332"/>
            <ac:grpSpMk id="1798" creationId="{DFAE0BF1-EC64-B5A9-29E2-34033F6450E7}"/>
          </ac:grpSpMkLst>
        </pc:grpChg>
        <pc:grpChg chg="mod">
          <ac:chgData name="Kokchun Giang" userId="67e2125d-ec8c-4323-9653-9824a2ad815f" providerId="ADAL" clId="{066B0731-8B54-CF43-9BDD-D2EEB9663FC5}" dt="2024-01-27T12:44:38.818" v="3056" actId="164"/>
          <ac:grpSpMkLst>
            <pc:docMk/>
            <pc:sldMk cId="1010622222" sldId="332"/>
            <ac:grpSpMk id="1813" creationId="{B821E742-AEAF-9169-C851-5072E4868521}"/>
          </ac:grpSpMkLst>
        </pc:grpChg>
        <pc:grpChg chg="mod">
          <ac:chgData name="Kokchun Giang" userId="67e2125d-ec8c-4323-9653-9824a2ad815f" providerId="ADAL" clId="{066B0731-8B54-CF43-9BDD-D2EEB9663FC5}" dt="2024-01-27T12:44:38.818" v="3056" actId="164"/>
          <ac:grpSpMkLst>
            <pc:docMk/>
            <pc:sldMk cId="1010622222" sldId="332"/>
            <ac:grpSpMk id="1814" creationId="{95F82B87-7504-523B-C869-D18188EFEBE4}"/>
          </ac:grpSpMkLst>
        </pc:grpChg>
        <pc:grpChg chg="mod">
          <ac:chgData name="Kokchun Giang" userId="67e2125d-ec8c-4323-9653-9824a2ad815f" providerId="ADAL" clId="{066B0731-8B54-CF43-9BDD-D2EEB9663FC5}" dt="2024-01-27T12:44:38.818" v="3056" actId="164"/>
          <ac:grpSpMkLst>
            <pc:docMk/>
            <pc:sldMk cId="1010622222" sldId="332"/>
            <ac:grpSpMk id="1815" creationId="{F190BECC-4AB9-47D4-143C-EF86A81B1D7C}"/>
          </ac:grpSpMkLst>
        </pc:grpChg>
        <pc:grpChg chg="mod">
          <ac:chgData name="Kokchun Giang" userId="67e2125d-ec8c-4323-9653-9824a2ad815f" providerId="ADAL" clId="{066B0731-8B54-CF43-9BDD-D2EEB9663FC5}" dt="2024-01-27T12:44:38.818" v="3056" actId="164"/>
          <ac:grpSpMkLst>
            <pc:docMk/>
            <pc:sldMk cId="1010622222" sldId="332"/>
            <ac:grpSpMk id="1822" creationId="{1C25492E-D7E6-58FA-58EB-4744A6E3DFDE}"/>
          </ac:grpSpMkLst>
        </pc:grpChg>
        <pc:grpChg chg="mod">
          <ac:chgData name="Kokchun Giang" userId="67e2125d-ec8c-4323-9653-9824a2ad815f" providerId="ADAL" clId="{066B0731-8B54-CF43-9BDD-D2EEB9663FC5}" dt="2024-01-27T12:44:38.818" v="3056" actId="164"/>
          <ac:grpSpMkLst>
            <pc:docMk/>
            <pc:sldMk cId="1010622222" sldId="332"/>
            <ac:grpSpMk id="1828" creationId="{797B6B13-4165-FBE4-6E10-5EA929E2CEC4}"/>
          </ac:grpSpMkLst>
        </pc:grpChg>
        <pc:grpChg chg="mod">
          <ac:chgData name="Kokchun Giang" userId="67e2125d-ec8c-4323-9653-9824a2ad815f" providerId="ADAL" clId="{066B0731-8B54-CF43-9BDD-D2EEB9663FC5}" dt="2024-01-27T12:44:38.818" v="3056" actId="164"/>
          <ac:grpSpMkLst>
            <pc:docMk/>
            <pc:sldMk cId="1010622222" sldId="332"/>
            <ac:grpSpMk id="1834" creationId="{4A60D16C-21F8-40A2-C320-CBC6CE67E1A1}"/>
          </ac:grpSpMkLst>
        </pc:grpChg>
        <pc:grpChg chg="mod">
          <ac:chgData name="Kokchun Giang" userId="67e2125d-ec8c-4323-9653-9824a2ad815f" providerId="ADAL" clId="{066B0731-8B54-CF43-9BDD-D2EEB9663FC5}" dt="2024-01-26T16:29:08.557" v="1514"/>
          <ac:grpSpMkLst>
            <pc:docMk/>
            <pc:sldMk cId="1010622222" sldId="332"/>
            <ac:grpSpMk id="1837" creationId="{B1B8B9A5-B864-4468-E276-79EA34B33E83}"/>
          </ac:grpSpMkLst>
        </pc:grpChg>
        <pc:grpChg chg="mod">
          <ac:chgData name="Kokchun Giang" userId="67e2125d-ec8c-4323-9653-9824a2ad815f" providerId="ADAL" clId="{066B0731-8B54-CF43-9BDD-D2EEB9663FC5}" dt="2024-01-27T12:44:38.818" v="3056" actId="164"/>
          <ac:grpSpMkLst>
            <pc:docMk/>
            <pc:sldMk cId="1010622222" sldId="332"/>
            <ac:grpSpMk id="1847" creationId="{B4140DE6-39FC-DA00-9568-6BBE673562AF}"/>
          </ac:grpSpMkLst>
        </pc:grpChg>
        <pc:grpChg chg="mod">
          <ac:chgData name="Kokchun Giang" userId="67e2125d-ec8c-4323-9653-9824a2ad815f" providerId="ADAL" clId="{066B0731-8B54-CF43-9BDD-D2EEB9663FC5}" dt="2024-01-27T12:44:38.818" v="3056" actId="164"/>
          <ac:grpSpMkLst>
            <pc:docMk/>
            <pc:sldMk cId="1010622222" sldId="332"/>
            <ac:grpSpMk id="1848" creationId="{E695FF5E-8BC9-7235-7A58-C73C2D671006}"/>
          </ac:grpSpMkLst>
        </pc:grpChg>
        <pc:grpChg chg="mod">
          <ac:chgData name="Kokchun Giang" userId="67e2125d-ec8c-4323-9653-9824a2ad815f" providerId="ADAL" clId="{066B0731-8B54-CF43-9BDD-D2EEB9663FC5}" dt="2024-01-27T12:44:38.818" v="3056" actId="164"/>
          <ac:grpSpMkLst>
            <pc:docMk/>
            <pc:sldMk cId="1010622222" sldId="332"/>
            <ac:grpSpMk id="1853" creationId="{59E1CE5E-1CCD-AC1F-D830-94FCB3B472DB}"/>
          </ac:grpSpMkLst>
        </pc:grpChg>
        <pc:grpChg chg="del mod">
          <ac:chgData name="Kokchun Giang" userId="67e2125d-ec8c-4323-9653-9824a2ad815f" providerId="ADAL" clId="{066B0731-8B54-CF43-9BDD-D2EEB9663FC5}" dt="2024-01-26T16:29:44.837" v="1550"/>
          <ac:grpSpMkLst>
            <pc:docMk/>
            <pc:sldMk cId="1010622222" sldId="332"/>
            <ac:grpSpMk id="1862" creationId="{8C47731E-B540-A635-72FC-0FC0B530C404}"/>
          </ac:grpSpMkLst>
        </pc:grpChg>
        <pc:grpChg chg="del mod">
          <ac:chgData name="Kokchun Giang" userId="67e2125d-ec8c-4323-9653-9824a2ad815f" providerId="ADAL" clId="{066B0731-8B54-CF43-9BDD-D2EEB9663FC5}" dt="2024-01-26T16:30:06.739" v="1573"/>
          <ac:grpSpMkLst>
            <pc:docMk/>
            <pc:sldMk cId="1010622222" sldId="332"/>
            <ac:grpSpMk id="1863" creationId="{94C6A80E-18D1-B6A6-3E96-EF50CB5D825E}"/>
          </ac:grpSpMkLst>
        </pc:grpChg>
        <pc:grpChg chg="del mod">
          <ac:chgData name="Kokchun Giang" userId="67e2125d-ec8c-4323-9653-9824a2ad815f" providerId="ADAL" clId="{066B0731-8B54-CF43-9BDD-D2EEB9663FC5}" dt="2024-01-26T16:30:06.740" v="1577"/>
          <ac:grpSpMkLst>
            <pc:docMk/>
            <pc:sldMk cId="1010622222" sldId="332"/>
            <ac:grpSpMk id="1874" creationId="{3679FD83-0279-056F-E9AC-36A7BB39CF94}"/>
          </ac:grpSpMkLst>
        </pc:grpChg>
        <pc:grpChg chg="del mod">
          <ac:chgData name="Kokchun Giang" userId="67e2125d-ec8c-4323-9653-9824a2ad815f" providerId="ADAL" clId="{066B0731-8B54-CF43-9BDD-D2EEB9663FC5}" dt="2024-01-26T16:30:06.737" v="1569"/>
          <ac:grpSpMkLst>
            <pc:docMk/>
            <pc:sldMk cId="1010622222" sldId="332"/>
            <ac:grpSpMk id="1875" creationId="{C69F2311-1D2D-B35E-ED07-32D1B8D239FC}"/>
          </ac:grpSpMkLst>
        </pc:grpChg>
        <pc:grpChg chg="del mod">
          <ac:chgData name="Kokchun Giang" userId="67e2125d-ec8c-4323-9653-9824a2ad815f" providerId="ADAL" clId="{066B0731-8B54-CF43-9BDD-D2EEB9663FC5}" dt="2024-01-26T16:30:08.597" v="1585"/>
          <ac:grpSpMkLst>
            <pc:docMk/>
            <pc:sldMk cId="1010622222" sldId="332"/>
            <ac:grpSpMk id="1880" creationId="{24B8ACF8-67D1-BC39-8CA0-446887D09767}"/>
          </ac:grpSpMkLst>
        </pc:grpChg>
        <pc:grpChg chg="del mod">
          <ac:chgData name="Kokchun Giang" userId="67e2125d-ec8c-4323-9653-9824a2ad815f" providerId="ADAL" clId="{066B0731-8B54-CF43-9BDD-D2EEB9663FC5}" dt="2024-01-26T16:30:08.593" v="1579"/>
          <ac:grpSpMkLst>
            <pc:docMk/>
            <pc:sldMk cId="1010622222" sldId="332"/>
            <ac:grpSpMk id="1885" creationId="{78EFC9DB-37A5-3633-0360-2998C5AD67E6}"/>
          </ac:grpSpMkLst>
        </pc:grpChg>
        <pc:grpChg chg="mod">
          <ac:chgData name="Kokchun Giang" userId="67e2125d-ec8c-4323-9653-9824a2ad815f" providerId="ADAL" clId="{066B0731-8B54-CF43-9BDD-D2EEB9663FC5}" dt="2024-01-27T12:44:42.136" v="3057" actId="164"/>
          <ac:grpSpMkLst>
            <pc:docMk/>
            <pc:sldMk cId="1010622222" sldId="332"/>
            <ac:grpSpMk id="1889" creationId="{F1B4A578-90F3-4FC5-0D52-5577335515A9}"/>
          </ac:grpSpMkLst>
        </pc:grpChg>
        <pc:grpChg chg="del mod">
          <ac:chgData name="Kokchun Giang" userId="67e2125d-ec8c-4323-9653-9824a2ad815f" providerId="ADAL" clId="{066B0731-8B54-CF43-9BDD-D2EEB9663FC5}" dt="2024-01-26T16:30:28.406" v="1602"/>
          <ac:grpSpMkLst>
            <pc:docMk/>
            <pc:sldMk cId="1010622222" sldId="332"/>
            <ac:grpSpMk id="1894" creationId="{9703D8E7-D1C5-6607-9839-ACE7A1863EE3}"/>
          </ac:grpSpMkLst>
        </pc:grpChg>
        <pc:grpChg chg="mod">
          <ac:chgData name="Kokchun Giang" userId="67e2125d-ec8c-4323-9653-9824a2ad815f" providerId="ADAL" clId="{066B0731-8B54-CF43-9BDD-D2EEB9663FC5}" dt="2024-01-27T12:44:42.136" v="3057" actId="164"/>
          <ac:grpSpMkLst>
            <pc:docMk/>
            <pc:sldMk cId="1010622222" sldId="332"/>
            <ac:grpSpMk id="1901" creationId="{A55A2D1F-2A2C-597A-C10A-04AE4CCF9CBE}"/>
          </ac:grpSpMkLst>
        </pc:grpChg>
        <pc:grpChg chg="mod">
          <ac:chgData name="Kokchun Giang" userId="67e2125d-ec8c-4323-9653-9824a2ad815f" providerId="ADAL" clId="{066B0731-8B54-CF43-9BDD-D2EEB9663FC5}" dt="2024-01-27T12:44:42.136" v="3057" actId="164"/>
          <ac:grpSpMkLst>
            <pc:docMk/>
            <pc:sldMk cId="1010622222" sldId="332"/>
            <ac:grpSpMk id="1902" creationId="{7E4BEB87-D03F-A9C1-5A16-87B9569E822A}"/>
          </ac:grpSpMkLst>
        </pc:grpChg>
        <pc:grpChg chg="mod">
          <ac:chgData name="Kokchun Giang" userId="67e2125d-ec8c-4323-9653-9824a2ad815f" providerId="ADAL" clId="{066B0731-8B54-CF43-9BDD-D2EEB9663FC5}" dt="2024-01-27T12:44:42.136" v="3057" actId="164"/>
          <ac:grpSpMkLst>
            <pc:docMk/>
            <pc:sldMk cId="1010622222" sldId="332"/>
            <ac:grpSpMk id="1906" creationId="{1F1D81E2-373D-04EC-73A1-C463907B94A8}"/>
          </ac:grpSpMkLst>
        </pc:grpChg>
        <pc:grpChg chg="mod">
          <ac:chgData name="Kokchun Giang" userId="67e2125d-ec8c-4323-9653-9824a2ad815f" providerId="ADAL" clId="{066B0731-8B54-CF43-9BDD-D2EEB9663FC5}" dt="2024-01-27T12:44:42.136" v="3057" actId="164"/>
          <ac:grpSpMkLst>
            <pc:docMk/>
            <pc:sldMk cId="1010622222" sldId="332"/>
            <ac:grpSpMk id="1911" creationId="{072D8863-D848-C39D-237C-736079072E6B}"/>
          </ac:grpSpMkLst>
        </pc:grpChg>
        <pc:grpChg chg="mod">
          <ac:chgData name="Kokchun Giang" userId="67e2125d-ec8c-4323-9653-9824a2ad815f" providerId="ADAL" clId="{066B0731-8B54-CF43-9BDD-D2EEB9663FC5}" dt="2024-01-27T12:44:42.136" v="3057" actId="164"/>
          <ac:grpSpMkLst>
            <pc:docMk/>
            <pc:sldMk cId="1010622222" sldId="332"/>
            <ac:grpSpMk id="1914" creationId="{CEA484CF-4B06-2F65-9907-D9B03C330545}"/>
          </ac:grpSpMkLst>
        </pc:grpChg>
        <pc:grpChg chg="mod">
          <ac:chgData name="Kokchun Giang" userId="67e2125d-ec8c-4323-9653-9824a2ad815f" providerId="ADAL" clId="{066B0731-8B54-CF43-9BDD-D2EEB9663FC5}" dt="2024-01-27T12:44:42.136" v="3057" actId="164"/>
          <ac:grpSpMkLst>
            <pc:docMk/>
            <pc:sldMk cId="1010622222" sldId="332"/>
            <ac:grpSpMk id="1918" creationId="{2141AEBC-D5AF-E182-49B7-420FC0A07D4F}"/>
          </ac:grpSpMkLst>
        </pc:grpChg>
        <pc:grpChg chg="mod">
          <ac:chgData name="Kokchun Giang" userId="67e2125d-ec8c-4323-9653-9824a2ad815f" providerId="ADAL" clId="{066B0731-8B54-CF43-9BDD-D2EEB9663FC5}" dt="2024-01-27T12:44:42.136" v="3057" actId="164"/>
          <ac:grpSpMkLst>
            <pc:docMk/>
            <pc:sldMk cId="1010622222" sldId="332"/>
            <ac:grpSpMk id="1922" creationId="{B53FFFAF-8FB9-16E2-C5F3-80837617D1BE}"/>
          </ac:grpSpMkLst>
        </pc:grpChg>
        <pc:grpChg chg="del mod">
          <ac:chgData name="Kokchun Giang" userId="67e2125d-ec8c-4323-9653-9824a2ad815f" providerId="ADAL" clId="{066B0731-8B54-CF43-9BDD-D2EEB9663FC5}" dt="2024-01-26T16:30:58.587" v="1629"/>
          <ac:grpSpMkLst>
            <pc:docMk/>
            <pc:sldMk cId="1010622222" sldId="332"/>
            <ac:grpSpMk id="1926" creationId="{2F005EAF-BB01-23F4-3A6C-7F1A433CA17E}"/>
          </ac:grpSpMkLst>
        </pc:grpChg>
        <pc:grpChg chg="del mod">
          <ac:chgData name="Kokchun Giang" userId="67e2125d-ec8c-4323-9653-9824a2ad815f" providerId="ADAL" clId="{066B0731-8B54-CF43-9BDD-D2EEB9663FC5}" dt="2024-01-26T16:31:00.038" v="1632"/>
          <ac:grpSpMkLst>
            <pc:docMk/>
            <pc:sldMk cId="1010622222" sldId="332"/>
            <ac:grpSpMk id="1929" creationId="{F5457DD9-9E9E-B225-6ABC-D3F5DBF23033}"/>
          </ac:grpSpMkLst>
        </pc:grpChg>
        <pc:grpChg chg="mod">
          <ac:chgData name="Kokchun Giang" userId="67e2125d-ec8c-4323-9653-9824a2ad815f" providerId="ADAL" clId="{066B0731-8B54-CF43-9BDD-D2EEB9663FC5}" dt="2024-01-27T12:44:42.136" v="3057" actId="164"/>
          <ac:grpSpMkLst>
            <pc:docMk/>
            <pc:sldMk cId="1010622222" sldId="332"/>
            <ac:grpSpMk id="1932" creationId="{32A7A3A6-CA3B-9B56-1215-47F1EFE5182F}"/>
          </ac:grpSpMkLst>
        </pc:grpChg>
        <pc:grpChg chg="mod">
          <ac:chgData name="Kokchun Giang" userId="67e2125d-ec8c-4323-9653-9824a2ad815f" providerId="ADAL" clId="{066B0731-8B54-CF43-9BDD-D2EEB9663FC5}" dt="2024-01-27T12:44:44.963" v="3058" actId="164"/>
          <ac:grpSpMkLst>
            <pc:docMk/>
            <pc:sldMk cId="1010622222" sldId="332"/>
            <ac:grpSpMk id="1944" creationId="{441D62A4-D4C5-5487-507E-658E1A430407}"/>
          </ac:grpSpMkLst>
        </pc:grpChg>
        <pc:grpChg chg="mod">
          <ac:chgData name="Kokchun Giang" userId="67e2125d-ec8c-4323-9653-9824a2ad815f" providerId="ADAL" clId="{066B0731-8B54-CF43-9BDD-D2EEB9663FC5}" dt="2024-01-27T12:44:44.963" v="3058" actId="164"/>
          <ac:grpSpMkLst>
            <pc:docMk/>
            <pc:sldMk cId="1010622222" sldId="332"/>
            <ac:grpSpMk id="1945" creationId="{AE2C845B-E832-12F5-4E4E-1ED8C9EE4E18}"/>
          </ac:grpSpMkLst>
        </pc:grpChg>
        <pc:grpChg chg="mod">
          <ac:chgData name="Kokchun Giang" userId="67e2125d-ec8c-4323-9653-9824a2ad815f" providerId="ADAL" clId="{066B0731-8B54-CF43-9BDD-D2EEB9663FC5}" dt="2024-01-27T12:44:44.963" v="3058" actId="164"/>
          <ac:grpSpMkLst>
            <pc:docMk/>
            <pc:sldMk cId="1010622222" sldId="332"/>
            <ac:grpSpMk id="1950" creationId="{F5ACF18B-7823-95BC-E302-42C42B65F5A2}"/>
          </ac:grpSpMkLst>
        </pc:grpChg>
        <pc:grpChg chg="mod">
          <ac:chgData name="Kokchun Giang" userId="67e2125d-ec8c-4323-9653-9824a2ad815f" providerId="ADAL" clId="{066B0731-8B54-CF43-9BDD-D2EEB9663FC5}" dt="2024-01-27T12:44:44.963" v="3058" actId="164"/>
          <ac:grpSpMkLst>
            <pc:docMk/>
            <pc:sldMk cId="1010622222" sldId="332"/>
            <ac:grpSpMk id="1955" creationId="{23848B92-13C9-81BF-1817-13653A6AD39A}"/>
          </ac:grpSpMkLst>
        </pc:grpChg>
        <pc:inkChg chg="del">
          <ac:chgData name="Kokchun Giang" userId="67e2125d-ec8c-4323-9653-9824a2ad815f" providerId="ADAL" clId="{066B0731-8B54-CF43-9BDD-D2EEB9663FC5}" dt="2024-01-26T16:12:28.778" v="868" actId="478"/>
          <ac:inkMkLst>
            <pc:docMk/>
            <pc:sldMk cId="1010622222" sldId="332"/>
            <ac:inkMk id="452" creationId="{5B126231-16E8-B6E1-474A-B5B989FE9724}"/>
          </ac:inkMkLst>
        </pc:inkChg>
        <pc:inkChg chg="del">
          <ac:chgData name="Kokchun Giang" userId="67e2125d-ec8c-4323-9653-9824a2ad815f" providerId="ADAL" clId="{066B0731-8B54-CF43-9BDD-D2EEB9663FC5}" dt="2024-01-26T16:12:36.429" v="871" actId="478"/>
          <ac:inkMkLst>
            <pc:docMk/>
            <pc:sldMk cId="1010622222" sldId="332"/>
            <ac:inkMk id="460" creationId="{E82BCAAE-FDB7-E754-E76D-F64903E9FD16}"/>
          </ac:inkMkLst>
        </pc:inkChg>
        <pc:inkChg chg="del">
          <ac:chgData name="Kokchun Giang" userId="67e2125d-ec8c-4323-9653-9824a2ad815f" providerId="ADAL" clId="{066B0731-8B54-CF43-9BDD-D2EEB9663FC5}" dt="2024-01-26T16:12:32.250" v="870" actId="478"/>
          <ac:inkMkLst>
            <pc:docMk/>
            <pc:sldMk cId="1010622222" sldId="332"/>
            <ac:inkMk id="917" creationId="{DD6EF2FF-1323-CD46-D130-1297CA91D914}"/>
          </ac:inkMkLst>
        </pc:inkChg>
        <pc:inkChg chg="del">
          <ac:chgData name="Kokchun Giang" userId="67e2125d-ec8c-4323-9653-9824a2ad815f" providerId="ADAL" clId="{066B0731-8B54-CF43-9BDD-D2EEB9663FC5}" dt="2024-01-26T16:12:36.429" v="871" actId="478"/>
          <ac:inkMkLst>
            <pc:docMk/>
            <pc:sldMk cId="1010622222" sldId="332"/>
            <ac:inkMk id="1049" creationId="{515E5F1B-D9B1-4DA8-8AD2-48B3622A9767}"/>
          </ac:inkMkLst>
        </pc:inkChg>
        <pc:inkChg chg="del">
          <ac:chgData name="Kokchun Giang" userId="67e2125d-ec8c-4323-9653-9824a2ad815f" providerId="ADAL" clId="{066B0731-8B54-CF43-9BDD-D2EEB9663FC5}" dt="2024-01-26T16:12:36.429" v="871" actId="478"/>
          <ac:inkMkLst>
            <pc:docMk/>
            <pc:sldMk cId="1010622222" sldId="332"/>
            <ac:inkMk id="1051" creationId="{2A38B069-916B-7F7A-4403-1547C9B4C589}"/>
          </ac:inkMkLst>
        </pc:inkChg>
        <pc:inkChg chg="del">
          <ac:chgData name="Kokchun Giang" userId="67e2125d-ec8c-4323-9653-9824a2ad815f" providerId="ADAL" clId="{066B0731-8B54-CF43-9BDD-D2EEB9663FC5}" dt="2024-01-26T16:12:36.429" v="871" actId="478"/>
          <ac:inkMkLst>
            <pc:docMk/>
            <pc:sldMk cId="1010622222" sldId="332"/>
            <ac:inkMk id="1052" creationId="{FD6CF7D4-3327-9C2E-F804-7D253CD4AF4D}"/>
          </ac:inkMkLst>
        </pc:inkChg>
        <pc:inkChg chg="del">
          <ac:chgData name="Kokchun Giang" userId="67e2125d-ec8c-4323-9653-9824a2ad815f" providerId="ADAL" clId="{066B0731-8B54-CF43-9BDD-D2EEB9663FC5}" dt="2024-01-26T16:12:36.429" v="871" actId="478"/>
          <ac:inkMkLst>
            <pc:docMk/>
            <pc:sldMk cId="1010622222" sldId="332"/>
            <ac:inkMk id="1068" creationId="{20C70D0E-411E-68BA-C92F-D60D3B1E513C}"/>
          </ac:inkMkLst>
        </pc:inkChg>
        <pc:inkChg chg="del">
          <ac:chgData name="Kokchun Giang" userId="67e2125d-ec8c-4323-9653-9824a2ad815f" providerId="ADAL" clId="{066B0731-8B54-CF43-9BDD-D2EEB9663FC5}" dt="2024-01-26T16:12:36.429" v="871" actId="478"/>
          <ac:inkMkLst>
            <pc:docMk/>
            <pc:sldMk cId="1010622222" sldId="332"/>
            <ac:inkMk id="1069" creationId="{E431E542-1CB8-8565-F9D0-68076398BEEE}"/>
          </ac:inkMkLst>
        </pc:inkChg>
        <pc:inkChg chg="del">
          <ac:chgData name="Kokchun Giang" userId="67e2125d-ec8c-4323-9653-9824a2ad815f" providerId="ADAL" clId="{066B0731-8B54-CF43-9BDD-D2EEB9663FC5}" dt="2024-01-26T16:12:36.429" v="871" actId="478"/>
          <ac:inkMkLst>
            <pc:docMk/>
            <pc:sldMk cId="1010622222" sldId="332"/>
            <ac:inkMk id="1070" creationId="{7EF6DD84-84CF-F93C-EBBE-C79C77C3A200}"/>
          </ac:inkMkLst>
        </pc:inkChg>
        <pc:inkChg chg="del">
          <ac:chgData name="Kokchun Giang" userId="67e2125d-ec8c-4323-9653-9824a2ad815f" providerId="ADAL" clId="{066B0731-8B54-CF43-9BDD-D2EEB9663FC5}" dt="2024-01-26T16:12:36.429" v="871" actId="478"/>
          <ac:inkMkLst>
            <pc:docMk/>
            <pc:sldMk cId="1010622222" sldId="332"/>
            <ac:inkMk id="1071" creationId="{6AA8C1B8-17E7-9086-82EA-E6CB573A00DE}"/>
          </ac:inkMkLst>
        </pc:inkChg>
        <pc:inkChg chg="del">
          <ac:chgData name="Kokchun Giang" userId="67e2125d-ec8c-4323-9653-9824a2ad815f" providerId="ADAL" clId="{066B0731-8B54-CF43-9BDD-D2EEB9663FC5}" dt="2024-01-26T16:12:36.429" v="871" actId="478"/>
          <ac:inkMkLst>
            <pc:docMk/>
            <pc:sldMk cId="1010622222" sldId="332"/>
            <ac:inkMk id="1072" creationId="{E3D622AB-21CD-FD12-7F43-254E577569AE}"/>
          </ac:inkMkLst>
        </pc:inkChg>
        <pc:inkChg chg="del">
          <ac:chgData name="Kokchun Giang" userId="67e2125d-ec8c-4323-9653-9824a2ad815f" providerId="ADAL" clId="{066B0731-8B54-CF43-9BDD-D2EEB9663FC5}" dt="2024-01-26T16:12:36.429" v="871" actId="478"/>
          <ac:inkMkLst>
            <pc:docMk/>
            <pc:sldMk cId="1010622222" sldId="332"/>
            <ac:inkMk id="1073" creationId="{B4D2D7EA-7E06-531C-407E-4150DB25881C}"/>
          </ac:inkMkLst>
        </pc:inkChg>
        <pc:inkChg chg="del">
          <ac:chgData name="Kokchun Giang" userId="67e2125d-ec8c-4323-9653-9824a2ad815f" providerId="ADAL" clId="{066B0731-8B54-CF43-9BDD-D2EEB9663FC5}" dt="2024-01-26T16:12:36.429" v="871" actId="478"/>
          <ac:inkMkLst>
            <pc:docMk/>
            <pc:sldMk cId="1010622222" sldId="332"/>
            <ac:inkMk id="1074" creationId="{EB4D84C9-B0B1-6FA0-42A1-F26BC7E986EA}"/>
          </ac:inkMkLst>
        </pc:inkChg>
        <pc:inkChg chg="add del mod">
          <ac:chgData name="Kokchun Giang" userId="67e2125d-ec8c-4323-9653-9824a2ad815f" providerId="ADAL" clId="{066B0731-8B54-CF43-9BDD-D2EEB9663FC5}" dt="2024-01-26T16:13:19.871" v="884" actId="9405"/>
          <ac:inkMkLst>
            <pc:docMk/>
            <pc:sldMk cId="1010622222" sldId="332"/>
            <ac:inkMk id="1100" creationId="{2837B815-78E2-1DC7-E4AF-F4C683DE4D8E}"/>
          </ac:inkMkLst>
        </pc:inkChg>
        <pc:inkChg chg="add del mod">
          <ac:chgData name="Kokchun Giang" userId="67e2125d-ec8c-4323-9653-9824a2ad815f" providerId="ADAL" clId="{066B0731-8B54-CF43-9BDD-D2EEB9663FC5}" dt="2024-01-26T16:13:19.560" v="883" actId="9405"/>
          <ac:inkMkLst>
            <pc:docMk/>
            <pc:sldMk cId="1010622222" sldId="332"/>
            <ac:inkMk id="1101" creationId="{81820B7F-A015-7225-44E2-FB55FABE63D5}"/>
          </ac:inkMkLst>
        </pc:inkChg>
        <pc:inkChg chg="add del mod">
          <ac:chgData name="Kokchun Giang" userId="67e2125d-ec8c-4323-9653-9824a2ad815f" providerId="ADAL" clId="{066B0731-8B54-CF43-9BDD-D2EEB9663FC5}" dt="2024-01-26T16:13:19.142" v="882" actId="9405"/>
          <ac:inkMkLst>
            <pc:docMk/>
            <pc:sldMk cId="1010622222" sldId="332"/>
            <ac:inkMk id="1102" creationId="{5AEE11EA-BA2B-AC39-81F8-4E72123D42C7}"/>
          </ac:inkMkLst>
        </pc:inkChg>
        <pc:inkChg chg="add del mod">
          <ac:chgData name="Kokchun Giang" userId="67e2125d-ec8c-4323-9653-9824a2ad815f" providerId="ADAL" clId="{066B0731-8B54-CF43-9BDD-D2EEB9663FC5}" dt="2024-01-26T16:13:18.754" v="881" actId="9405"/>
          <ac:inkMkLst>
            <pc:docMk/>
            <pc:sldMk cId="1010622222" sldId="332"/>
            <ac:inkMk id="1103" creationId="{18995951-1D83-D45E-0F08-E05A820B241A}"/>
          </ac:inkMkLst>
        </pc:inkChg>
        <pc:inkChg chg="add del mod">
          <ac:chgData name="Kokchun Giang" userId="67e2125d-ec8c-4323-9653-9824a2ad815f" providerId="ADAL" clId="{066B0731-8B54-CF43-9BDD-D2EEB9663FC5}" dt="2024-01-26T16:13:18.498" v="880"/>
          <ac:inkMkLst>
            <pc:docMk/>
            <pc:sldMk cId="1010622222" sldId="332"/>
            <ac:inkMk id="1104" creationId="{8C2B95A5-C026-66A1-E07E-6AFE19928F2E}"/>
          </ac:inkMkLst>
        </pc:inkChg>
        <pc:inkChg chg="del">
          <ac:chgData name="Kokchun Giang" userId="67e2125d-ec8c-4323-9653-9824a2ad815f" providerId="ADAL" clId="{066B0731-8B54-CF43-9BDD-D2EEB9663FC5}" dt="2024-01-26T16:12:38.805" v="872" actId="478"/>
          <ac:inkMkLst>
            <pc:docMk/>
            <pc:sldMk cId="1010622222" sldId="332"/>
            <ac:inkMk id="1107" creationId="{F47C28EF-66DE-BB3D-00C1-8E53B17D55AC}"/>
          </ac:inkMkLst>
        </pc:inkChg>
        <pc:inkChg chg="del">
          <ac:chgData name="Kokchun Giang" userId="67e2125d-ec8c-4323-9653-9824a2ad815f" providerId="ADAL" clId="{066B0731-8B54-CF43-9BDD-D2EEB9663FC5}" dt="2024-01-26T16:12:38.805" v="872" actId="478"/>
          <ac:inkMkLst>
            <pc:docMk/>
            <pc:sldMk cId="1010622222" sldId="332"/>
            <ac:inkMk id="1110" creationId="{0E83AA3B-8C4A-D984-4131-AF4B67029F79}"/>
          </ac:inkMkLst>
        </pc:inkChg>
        <pc:inkChg chg="del">
          <ac:chgData name="Kokchun Giang" userId="67e2125d-ec8c-4323-9653-9824a2ad815f" providerId="ADAL" clId="{066B0731-8B54-CF43-9BDD-D2EEB9663FC5}" dt="2024-01-26T16:12:38.805" v="872" actId="478"/>
          <ac:inkMkLst>
            <pc:docMk/>
            <pc:sldMk cId="1010622222" sldId="332"/>
            <ac:inkMk id="1111" creationId="{07E4CC92-1519-C613-FF9E-10F258958F22}"/>
          </ac:inkMkLst>
        </pc:inkChg>
        <pc:inkChg chg="del">
          <ac:chgData name="Kokchun Giang" userId="67e2125d-ec8c-4323-9653-9824a2ad815f" providerId="ADAL" clId="{066B0731-8B54-CF43-9BDD-D2EEB9663FC5}" dt="2024-01-26T16:12:38.805" v="872" actId="478"/>
          <ac:inkMkLst>
            <pc:docMk/>
            <pc:sldMk cId="1010622222" sldId="332"/>
            <ac:inkMk id="1115" creationId="{F05238AB-8E0D-5C9D-CEDF-92867E310962}"/>
          </ac:inkMkLst>
        </pc:inkChg>
        <pc:inkChg chg="del">
          <ac:chgData name="Kokchun Giang" userId="67e2125d-ec8c-4323-9653-9824a2ad815f" providerId="ADAL" clId="{066B0731-8B54-CF43-9BDD-D2EEB9663FC5}" dt="2024-01-26T16:12:38.805" v="872" actId="478"/>
          <ac:inkMkLst>
            <pc:docMk/>
            <pc:sldMk cId="1010622222" sldId="332"/>
            <ac:inkMk id="1116" creationId="{F32B6CBC-7545-32F6-692A-2E0A3CCDD3B9}"/>
          </ac:inkMkLst>
        </pc:inkChg>
        <pc:inkChg chg="del">
          <ac:chgData name="Kokchun Giang" userId="67e2125d-ec8c-4323-9653-9824a2ad815f" providerId="ADAL" clId="{066B0731-8B54-CF43-9BDD-D2EEB9663FC5}" dt="2024-01-26T16:12:38.805" v="872" actId="478"/>
          <ac:inkMkLst>
            <pc:docMk/>
            <pc:sldMk cId="1010622222" sldId="332"/>
            <ac:inkMk id="1125" creationId="{D7333436-C962-FEB5-DF61-05AB6C58829C}"/>
          </ac:inkMkLst>
        </pc:inkChg>
        <pc:inkChg chg="add mod">
          <ac:chgData name="Kokchun Giang" userId="67e2125d-ec8c-4323-9653-9824a2ad815f" providerId="ADAL" clId="{066B0731-8B54-CF43-9BDD-D2EEB9663FC5}" dt="2024-01-26T16:13:28.244" v="892"/>
          <ac:inkMkLst>
            <pc:docMk/>
            <pc:sldMk cId="1010622222" sldId="332"/>
            <ac:inkMk id="1127" creationId="{B72D5322-8510-5DD0-0074-D2FB422B88E7}"/>
          </ac:inkMkLst>
        </pc:inkChg>
        <pc:inkChg chg="add mod">
          <ac:chgData name="Kokchun Giang" userId="67e2125d-ec8c-4323-9653-9824a2ad815f" providerId="ADAL" clId="{066B0731-8B54-CF43-9BDD-D2EEB9663FC5}" dt="2024-01-26T16:13:28.244" v="892"/>
          <ac:inkMkLst>
            <pc:docMk/>
            <pc:sldMk cId="1010622222" sldId="332"/>
            <ac:inkMk id="1128" creationId="{2965D310-24EB-12AE-2E67-99ED56F971C5}"/>
          </ac:inkMkLst>
        </pc:inkChg>
        <pc:inkChg chg="add mod">
          <ac:chgData name="Kokchun Giang" userId="67e2125d-ec8c-4323-9653-9824a2ad815f" providerId="ADAL" clId="{066B0731-8B54-CF43-9BDD-D2EEB9663FC5}" dt="2024-01-26T16:13:28.244" v="892"/>
          <ac:inkMkLst>
            <pc:docMk/>
            <pc:sldMk cId="1010622222" sldId="332"/>
            <ac:inkMk id="1129" creationId="{110605E2-8FA9-B16A-A30D-E01C7275BBAE}"/>
          </ac:inkMkLst>
        </pc:inkChg>
        <pc:inkChg chg="del">
          <ac:chgData name="Kokchun Giang" userId="67e2125d-ec8c-4323-9653-9824a2ad815f" providerId="ADAL" clId="{066B0731-8B54-CF43-9BDD-D2EEB9663FC5}" dt="2024-01-26T16:12:38.805" v="872" actId="478"/>
          <ac:inkMkLst>
            <pc:docMk/>
            <pc:sldMk cId="1010622222" sldId="332"/>
            <ac:inkMk id="1130" creationId="{EC379AA9-7CC6-D261-B330-781483C495B4}"/>
          </ac:inkMkLst>
        </pc:inkChg>
        <pc:inkChg chg="del">
          <ac:chgData name="Kokchun Giang" userId="67e2125d-ec8c-4323-9653-9824a2ad815f" providerId="ADAL" clId="{066B0731-8B54-CF43-9BDD-D2EEB9663FC5}" dt="2024-01-26T16:12:38.805" v="872" actId="478"/>
          <ac:inkMkLst>
            <pc:docMk/>
            <pc:sldMk cId="1010622222" sldId="332"/>
            <ac:inkMk id="1131" creationId="{3AC02645-619A-25CF-C0AB-F02A3FC17022}"/>
          </ac:inkMkLst>
        </pc:inkChg>
        <pc:inkChg chg="add mod">
          <ac:chgData name="Kokchun Giang" userId="67e2125d-ec8c-4323-9653-9824a2ad815f" providerId="ADAL" clId="{066B0731-8B54-CF43-9BDD-D2EEB9663FC5}" dt="2024-01-26T16:13:28.244" v="892"/>
          <ac:inkMkLst>
            <pc:docMk/>
            <pc:sldMk cId="1010622222" sldId="332"/>
            <ac:inkMk id="1132" creationId="{4DD33D34-6CC6-3CA4-1EC5-83C8C24E904A}"/>
          </ac:inkMkLst>
        </pc:inkChg>
        <pc:inkChg chg="add mod">
          <ac:chgData name="Kokchun Giang" userId="67e2125d-ec8c-4323-9653-9824a2ad815f" providerId="ADAL" clId="{066B0731-8B54-CF43-9BDD-D2EEB9663FC5}" dt="2024-01-26T16:13:28.244" v="892"/>
          <ac:inkMkLst>
            <pc:docMk/>
            <pc:sldMk cId="1010622222" sldId="332"/>
            <ac:inkMk id="1133" creationId="{AAFDC91C-6F54-8631-698A-D2FED66EEA79}"/>
          </ac:inkMkLst>
        </pc:inkChg>
        <pc:inkChg chg="add del">
          <ac:chgData name="Kokchun Giang" userId="67e2125d-ec8c-4323-9653-9824a2ad815f" providerId="ADAL" clId="{066B0731-8B54-CF43-9BDD-D2EEB9663FC5}" dt="2024-01-26T16:25:04.154" v="1335" actId="478"/>
          <ac:inkMkLst>
            <pc:docMk/>
            <pc:sldMk cId="1010622222" sldId="332"/>
            <ac:inkMk id="1134" creationId="{A5A1A4C7-D0E4-71DE-E7E4-FEE6AA902E46}"/>
          </ac:inkMkLst>
        </pc:inkChg>
        <pc:inkChg chg="add del">
          <ac:chgData name="Kokchun Giang" userId="67e2125d-ec8c-4323-9653-9824a2ad815f" providerId="ADAL" clId="{066B0731-8B54-CF43-9BDD-D2EEB9663FC5}" dt="2024-01-26T16:25:04.154" v="1335" actId="478"/>
          <ac:inkMkLst>
            <pc:docMk/>
            <pc:sldMk cId="1010622222" sldId="332"/>
            <ac:inkMk id="1135" creationId="{1742D807-ABD8-334F-A5FF-8A3F93DE5805}"/>
          </ac:inkMkLst>
        </pc:inkChg>
        <pc:inkChg chg="add mod">
          <ac:chgData name="Kokchun Giang" userId="67e2125d-ec8c-4323-9653-9824a2ad815f" providerId="ADAL" clId="{066B0731-8B54-CF43-9BDD-D2EEB9663FC5}" dt="2024-01-26T16:13:31.244" v="901"/>
          <ac:inkMkLst>
            <pc:docMk/>
            <pc:sldMk cId="1010622222" sldId="332"/>
            <ac:inkMk id="1137" creationId="{DB095C0D-1212-FF03-CD44-7F96421D8F4C}"/>
          </ac:inkMkLst>
        </pc:inkChg>
        <pc:inkChg chg="add mod">
          <ac:chgData name="Kokchun Giang" userId="67e2125d-ec8c-4323-9653-9824a2ad815f" providerId="ADAL" clId="{066B0731-8B54-CF43-9BDD-D2EEB9663FC5}" dt="2024-01-26T16:13:31.244" v="901"/>
          <ac:inkMkLst>
            <pc:docMk/>
            <pc:sldMk cId="1010622222" sldId="332"/>
            <ac:inkMk id="1140" creationId="{F72D863A-73D0-BE6B-7A9E-21BCE1354E8C}"/>
          </ac:inkMkLst>
        </pc:inkChg>
        <pc:inkChg chg="add mod">
          <ac:chgData name="Kokchun Giang" userId="67e2125d-ec8c-4323-9653-9824a2ad815f" providerId="ADAL" clId="{066B0731-8B54-CF43-9BDD-D2EEB9663FC5}" dt="2024-01-26T16:13:31.244" v="901"/>
          <ac:inkMkLst>
            <pc:docMk/>
            <pc:sldMk cId="1010622222" sldId="332"/>
            <ac:inkMk id="1142" creationId="{878158FF-A6E4-4C66-699A-F06AEF07AD6D}"/>
          </ac:inkMkLst>
        </pc:inkChg>
        <pc:inkChg chg="add mod">
          <ac:chgData name="Kokchun Giang" userId="67e2125d-ec8c-4323-9653-9824a2ad815f" providerId="ADAL" clId="{066B0731-8B54-CF43-9BDD-D2EEB9663FC5}" dt="2024-01-26T16:13:31.244" v="901"/>
          <ac:inkMkLst>
            <pc:docMk/>
            <pc:sldMk cId="1010622222" sldId="332"/>
            <ac:inkMk id="1146" creationId="{90CCEEF8-247C-09E2-F82B-3C9601832413}"/>
          </ac:inkMkLst>
        </pc:inkChg>
        <pc:inkChg chg="add mod">
          <ac:chgData name="Kokchun Giang" userId="67e2125d-ec8c-4323-9653-9824a2ad815f" providerId="ADAL" clId="{066B0731-8B54-CF43-9BDD-D2EEB9663FC5}" dt="2024-01-26T16:13:31.244" v="901"/>
          <ac:inkMkLst>
            <pc:docMk/>
            <pc:sldMk cId="1010622222" sldId="332"/>
            <ac:inkMk id="1148" creationId="{850F134D-91A7-648B-B67F-774C20FFCB08}"/>
          </ac:inkMkLst>
        </pc:inkChg>
        <pc:inkChg chg="del">
          <ac:chgData name="Kokchun Giang" userId="67e2125d-ec8c-4323-9653-9824a2ad815f" providerId="ADAL" clId="{066B0731-8B54-CF43-9BDD-D2EEB9663FC5}" dt="2024-01-26T16:12:38.805" v="872" actId="478"/>
          <ac:inkMkLst>
            <pc:docMk/>
            <pc:sldMk cId="1010622222" sldId="332"/>
            <ac:inkMk id="1151" creationId="{1E46FBA7-EECC-573A-A42A-E2406DC2C194}"/>
          </ac:inkMkLst>
        </pc:inkChg>
        <pc:inkChg chg="del">
          <ac:chgData name="Kokchun Giang" userId="67e2125d-ec8c-4323-9653-9824a2ad815f" providerId="ADAL" clId="{066B0731-8B54-CF43-9BDD-D2EEB9663FC5}" dt="2024-01-26T16:12:38.805" v="872" actId="478"/>
          <ac:inkMkLst>
            <pc:docMk/>
            <pc:sldMk cId="1010622222" sldId="332"/>
            <ac:inkMk id="1152" creationId="{38301D3F-FFB7-206E-590E-0437F5811CA1}"/>
          </ac:inkMkLst>
        </pc:inkChg>
        <pc:inkChg chg="add mod">
          <ac:chgData name="Kokchun Giang" userId="67e2125d-ec8c-4323-9653-9824a2ad815f" providerId="ADAL" clId="{066B0731-8B54-CF43-9BDD-D2EEB9663FC5}" dt="2024-01-26T16:13:31.244" v="901"/>
          <ac:inkMkLst>
            <pc:docMk/>
            <pc:sldMk cId="1010622222" sldId="332"/>
            <ac:inkMk id="1162" creationId="{FEB6282A-12BB-B43C-BA0F-49E1E97F623F}"/>
          </ac:inkMkLst>
        </pc:inkChg>
        <pc:inkChg chg="add mod">
          <ac:chgData name="Kokchun Giang" userId="67e2125d-ec8c-4323-9653-9824a2ad815f" providerId="ADAL" clId="{066B0731-8B54-CF43-9BDD-D2EEB9663FC5}" dt="2024-01-26T16:13:31.244" v="901"/>
          <ac:inkMkLst>
            <pc:docMk/>
            <pc:sldMk cId="1010622222" sldId="332"/>
            <ac:inkMk id="1165" creationId="{D9D734E8-8F2E-09AB-908D-4E3F7B9215C8}"/>
          </ac:inkMkLst>
        </pc:inkChg>
        <pc:inkChg chg="add mod">
          <ac:chgData name="Kokchun Giang" userId="67e2125d-ec8c-4323-9653-9824a2ad815f" providerId="ADAL" clId="{066B0731-8B54-CF43-9BDD-D2EEB9663FC5}" dt="2024-01-26T16:13:31.244" v="901"/>
          <ac:inkMkLst>
            <pc:docMk/>
            <pc:sldMk cId="1010622222" sldId="332"/>
            <ac:inkMk id="1167" creationId="{F52FDEF1-A292-460F-BA24-5F1647C4B547}"/>
          </ac:inkMkLst>
        </pc:inkChg>
        <pc:inkChg chg="del">
          <ac:chgData name="Kokchun Giang" userId="67e2125d-ec8c-4323-9653-9824a2ad815f" providerId="ADAL" clId="{066B0731-8B54-CF43-9BDD-D2EEB9663FC5}" dt="2024-01-26T16:12:38.805" v="872" actId="478"/>
          <ac:inkMkLst>
            <pc:docMk/>
            <pc:sldMk cId="1010622222" sldId="332"/>
            <ac:inkMk id="1184" creationId="{63E9767E-E895-2C0D-9E4A-8048FEEEFF49}"/>
          </ac:inkMkLst>
        </pc:inkChg>
        <pc:inkChg chg="add del">
          <ac:chgData name="Kokchun Giang" userId="67e2125d-ec8c-4323-9653-9824a2ad815f" providerId="ADAL" clId="{066B0731-8B54-CF43-9BDD-D2EEB9663FC5}" dt="2024-01-26T16:25:04.154" v="1335" actId="478"/>
          <ac:inkMkLst>
            <pc:docMk/>
            <pc:sldMk cId="1010622222" sldId="332"/>
            <ac:inkMk id="1188" creationId="{6DE4CFE9-5E08-B8A7-B496-65425574E494}"/>
          </ac:inkMkLst>
        </pc:inkChg>
        <pc:inkChg chg="add mod">
          <ac:chgData name="Kokchun Giang" userId="67e2125d-ec8c-4323-9653-9824a2ad815f" providerId="ADAL" clId="{066B0731-8B54-CF43-9BDD-D2EEB9663FC5}" dt="2024-01-26T16:13:38.573" v="916"/>
          <ac:inkMkLst>
            <pc:docMk/>
            <pc:sldMk cId="1010622222" sldId="332"/>
            <ac:inkMk id="1189" creationId="{96E8C57F-6C8C-257F-AC8A-46CA7A1603F7}"/>
          </ac:inkMkLst>
        </pc:inkChg>
        <pc:inkChg chg="add mod">
          <ac:chgData name="Kokchun Giang" userId="67e2125d-ec8c-4323-9653-9824a2ad815f" providerId="ADAL" clId="{066B0731-8B54-CF43-9BDD-D2EEB9663FC5}" dt="2024-01-26T16:13:38.573" v="916"/>
          <ac:inkMkLst>
            <pc:docMk/>
            <pc:sldMk cId="1010622222" sldId="332"/>
            <ac:inkMk id="1197" creationId="{E02FC88E-6CF7-29AB-A364-57D91D554A62}"/>
          </ac:inkMkLst>
        </pc:inkChg>
        <pc:inkChg chg="del">
          <ac:chgData name="Kokchun Giang" userId="67e2125d-ec8c-4323-9653-9824a2ad815f" providerId="ADAL" clId="{066B0731-8B54-CF43-9BDD-D2EEB9663FC5}" dt="2024-01-26T16:12:38.805" v="872" actId="478"/>
          <ac:inkMkLst>
            <pc:docMk/>
            <pc:sldMk cId="1010622222" sldId="332"/>
            <ac:inkMk id="1200" creationId="{AF399193-019F-F91F-95A2-839C7F961FD3}"/>
          </ac:inkMkLst>
        </pc:inkChg>
        <pc:inkChg chg="add mod">
          <ac:chgData name="Kokchun Giang" userId="67e2125d-ec8c-4323-9653-9824a2ad815f" providerId="ADAL" clId="{066B0731-8B54-CF43-9BDD-D2EEB9663FC5}" dt="2024-01-26T16:13:38.573" v="916"/>
          <ac:inkMkLst>
            <pc:docMk/>
            <pc:sldMk cId="1010622222" sldId="332"/>
            <ac:inkMk id="1207" creationId="{F73FD1BA-308A-88DB-21BA-3A998491C14A}"/>
          </ac:inkMkLst>
        </pc:inkChg>
        <pc:inkChg chg="del">
          <ac:chgData name="Kokchun Giang" userId="67e2125d-ec8c-4323-9653-9824a2ad815f" providerId="ADAL" clId="{066B0731-8B54-CF43-9BDD-D2EEB9663FC5}" dt="2024-01-26T16:12:38.805" v="872" actId="478"/>
          <ac:inkMkLst>
            <pc:docMk/>
            <pc:sldMk cId="1010622222" sldId="332"/>
            <ac:inkMk id="1208" creationId="{FD62761F-24B9-BCD7-70A1-E1CEC7F06BAB}"/>
          </ac:inkMkLst>
        </pc:inkChg>
        <pc:inkChg chg="add mod">
          <ac:chgData name="Kokchun Giang" userId="67e2125d-ec8c-4323-9653-9824a2ad815f" providerId="ADAL" clId="{066B0731-8B54-CF43-9BDD-D2EEB9663FC5}" dt="2024-01-26T16:13:38.573" v="916"/>
          <ac:inkMkLst>
            <pc:docMk/>
            <pc:sldMk cId="1010622222" sldId="332"/>
            <ac:inkMk id="1213" creationId="{012C713E-742F-75F1-3F1F-EE225ADA62F2}"/>
          </ac:inkMkLst>
        </pc:inkChg>
        <pc:inkChg chg="add mod">
          <ac:chgData name="Kokchun Giang" userId="67e2125d-ec8c-4323-9653-9824a2ad815f" providerId="ADAL" clId="{066B0731-8B54-CF43-9BDD-D2EEB9663FC5}" dt="2024-01-26T16:13:38.573" v="916"/>
          <ac:inkMkLst>
            <pc:docMk/>
            <pc:sldMk cId="1010622222" sldId="332"/>
            <ac:inkMk id="1228" creationId="{9391DE8F-87A5-2CAD-30E6-5F16505EC5B3}"/>
          </ac:inkMkLst>
        </pc:inkChg>
        <pc:inkChg chg="add mod">
          <ac:chgData name="Kokchun Giang" userId="67e2125d-ec8c-4323-9653-9824a2ad815f" providerId="ADAL" clId="{066B0731-8B54-CF43-9BDD-D2EEB9663FC5}" dt="2024-01-26T16:13:38.573" v="916"/>
          <ac:inkMkLst>
            <pc:docMk/>
            <pc:sldMk cId="1010622222" sldId="332"/>
            <ac:inkMk id="1233" creationId="{42CC1986-0177-86AD-3010-AB8A1FBEF805}"/>
          </ac:inkMkLst>
        </pc:inkChg>
        <pc:inkChg chg="del">
          <ac:chgData name="Kokchun Giang" userId="67e2125d-ec8c-4323-9653-9824a2ad815f" providerId="ADAL" clId="{066B0731-8B54-CF43-9BDD-D2EEB9663FC5}" dt="2024-01-26T16:12:38.805" v="872" actId="478"/>
          <ac:inkMkLst>
            <pc:docMk/>
            <pc:sldMk cId="1010622222" sldId="332"/>
            <ac:inkMk id="1246" creationId="{768FD4B9-D5B6-3491-B5A8-14C1BA99E5F3}"/>
          </ac:inkMkLst>
        </pc:inkChg>
        <pc:inkChg chg="del">
          <ac:chgData name="Kokchun Giang" userId="67e2125d-ec8c-4323-9653-9824a2ad815f" providerId="ADAL" clId="{066B0731-8B54-CF43-9BDD-D2EEB9663FC5}" dt="2024-01-26T16:12:38.805" v="872" actId="478"/>
          <ac:inkMkLst>
            <pc:docMk/>
            <pc:sldMk cId="1010622222" sldId="332"/>
            <ac:inkMk id="1247" creationId="{AB14A62D-F515-4049-3DAF-2A77F6B5FDB8}"/>
          </ac:inkMkLst>
        </pc:inkChg>
        <pc:inkChg chg="del">
          <ac:chgData name="Kokchun Giang" userId="67e2125d-ec8c-4323-9653-9824a2ad815f" providerId="ADAL" clId="{066B0731-8B54-CF43-9BDD-D2EEB9663FC5}" dt="2024-01-26T16:12:38.805" v="872" actId="478"/>
          <ac:inkMkLst>
            <pc:docMk/>
            <pc:sldMk cId="1010622222" sldId="332"/>
            <ac:inkMk id="1248" creationId="{36A65B11-D999-F8E9-1BBA-068CD7070F77}"/>
          </ac:inkMkLst>
        </pc:inkChg>
        <pc:inkChg chg="add mod">
          <ac:chgData name="Kokchun Giang" userId="67e2125d-ec8c-4323-9653-9824a2ad815f" providerId="ADAL" clId="{066B0731-8B54-CF43-9BDD-D2EEB9663FC5}" dt="2024-01-26T16:13:38.573" v="916"/>
          <ac:inkMkLst>
            <pc:docMk/>
            <pc:sldMk cId="1010622222" sldId="332"/>
            <ac:inkMk id="1249" creationId="{02CFD05B-A252-4ED1-D29E-BF8402DC5719}"/>
          </ac:inkMkLst>
        </pc:inkChg>
        <pc:inkChg chg="add mod">
          <ac:chgData name="Kokchun Giang" userId="67e2125d-ec8c-4323-9653-9824a2ad815f" providerId="ADAL" clId="{066B0731-8B54-CF43-9BDD-D2EEB9663FC5}" dt="2024-01-26T16:13:38.573" v="916"/>
          <ac:inkMkLst>
            <pc:docMk/>
            <pc:sldMk cId="1010622222" sldId="332"/>
            <ac:inkMk id="1250" creationId="{9B27BA68-123A-E764-144F-442C992560AB}"/>
          </ac:inkMkLst>
        </pc:inkChg>
        <pc:inkChg chg="add mod">
          <ac:chgData name="Kokchun Giang" userId="67e2125d-ec8c-4323-9653-9824a2ad815f" providerId="ADAL" clId="{066B0731-8B54-CF43-9BDD-D2EEB9663FC5}" dt="2024-01-26T16:13:38.573" v="916"/>
          <ac:inkMkLst>
            <pc:docMk/>
            <pc:sldMk cId="1010622222" sldId="332"/>
            <ac:inkMk id="1251" creationId="{04742616-EFF1-307A-E0D5-8879C35AE761}"/>
          </ac:inkMkLst>
        </pc:inkChg>
        <pc:inkChg chg="add mod">
          <ac:chgData name="Kokchun Giang" userId="67e2125d-ec8c-4323-9653-9824a2ad815f" providerId="ADAL" clId="{066B0731-8B54-CF43-9BDD-D2EEB9663FC5}" dt="2024-01-26T16:13:38.573" v="916"/>
          <ac:inkMkLst>
            <pc:docMk/>
            <pc:sldMk cId="1010622222" sldId="332"/>
            <ac:inkMk id="1252" creationId="{EDE88386-8C12-C329-65B0-DBADD6D2323D}"/>
          </ac:inkMkLst>
        </pc:inkChg>
        <pc:inkChg chg="add mod">
          <ac:chgData name="Kokchun Giang" userId="67e2125d-ec8c-4323-9653-9824a2ad815f" providerId="ADAL" clId="{066B0731-8B54-CF43-9BDD-D2EEB9663FC5}" dt="2024-01-26T16:13:38.573" v="916"/>
          <ac:inkMkLst>
            <pc:docMk/>
            <pc:sldMk cId="1010622222" sldId="332"/>
            <ac:inkMk id="1257" creationId="{A6993545-DD13-C15B-1236-08115C304B0F}"/>
          </ac:inkMkLst>
        </pc:inkChg>
        <pc:inkChg chg="add mod">
          <ac:chgData name="Kokchun Giang" userId="67e2125d-ec8c-4323-9653-9824a2ad815f" providerId="ADAL" clId="{066B0731-8B54-CF43-9BDD-D2EEB9663FC5}" dt="2024-01-26T16:13:38.573" v="916"/>
          <ac:inkMkLst>
            <pc:docMk/>
            <pc:sldMk cId="1010622222" sldId="332"/>
            <ac:inkMk id="1258" creationId="{15F709AF-CD94-F7DF-4BB8-97078723AEE4}"/>
          </ac:inkMkLst>
        </pc:inkChg>
        <pc:inkChg chg="add mod">
          <ac:chgData name="Kokchun Giang" userId="67e2125d-ec8c-4323-9653-9824a2ad815f" providerId="ADAL" clId="{066B0731-8B54-CF43-9BDD-D2EEB9663FC5}" dt="2024-01-26T16:13:38.573" v="916"/>
          <ac:inkMkLst>
            <pc:docMk/>
            <pc:sldMk cId="1010622222" sldId="332"/>
            <ac:inkMk id="1259" creationId="{BCDB7D8A-3F93-4CF5-1463-8E5B6E5EA24D}"/>
          </ac:inkMkLst>
        </pc:inkChg>
        <pc:inkChg chg="add mod">
          <ac:chgData name="Kokchun Giang" userId="67e2125d-ec8c-4323-9653-9824a2ad815f" providerId="ADAL" clId="{066B0731-8B54-CF43-9BDD-D2EEB9663FC5}" dt="2024-01-26T16:13:40.759" v="920"/>
          <ac:inkMkLst>
            <pc:docMk/>
            <pc:sldMk cId="1010622222" sldId="332"/>
            <ac:inkMk id="1263" creationId="{996E2594-D46D-EB5C-C4CF-06EC575B8B08}"/>
          </ac:inkMkLst>
        </pc:inkChg>
        <pc:inkChg chg="del">
          <ac:chgData name="Kokchun Giang" userId="67e2125d-ec8c-4323-9653-9824a2ad815f" providerId="ADAL" clId="{066B0731-8B54-CF43-9BDD-D2EEB9663FC5}" dt="2024-01-26T16:12:38.805" v="872" actId="478"/>
          <ac:inkMkLst>
            <pc:docMk/>
            <pc:sldMk cId="1010622222" sldId="332"/>
            <ac:inkMk id="1284" creationId="{0BBE6728-7232-4A7C-AB39-2B226381623E}"/>
          </ac:inkMkLst>
        </pc:inkChg>
        <pc:inkChg chg="del">
          <ac:chgData name="Kokchun Giang" userId="67e2125d-ec8c-4323-9653-9824a2ad815f" providerId="ADAL" clId="{066B0731-8B54-CF43-9BDD-D2EEB9663FC5}" dt="2024-01-26T16:12:38.805" v="872" actId="478"/>
          <ac:inkMkLst>
            <pc:docMk/>
            <pc:sldMk cId="1010622222" sldId="332"/>
            <ac:inkMk id="1286" creationId="{AF32B561-5AD8-A8BA-D3A2-119399EDECBA}"/>
          </ac:inkMkLst>
        </pc:inkChg>
        <pc:inkChg chg="add mod">
          <ac:chgData name="Kokchun Giang" userId="67e2125d-ec8c-4323-9653-9824a2ad815f" providerId="ADAL" clId="{066B0731-8B54-CF43-9BDD-D2EEB9663FC5}" dt="2024-01-26T16:13:40.759" v="920"/>
          <ac:inkMkLst>
            <pc:docMk/>
            <pc:sldMk cId="1010622222" sldId="332"/>
            <ac:inkMk id="1287" creationId="{ECC6197E-0AC5-5A44-6DE3-FECC00B3E8DD}"/>
          </ac:inkMkLst>
        </pc:inkChg>
        <pc:inkChg chg="add mod">
          <ac:chgData name="Kokchun Giang" userId="67e2125d-ec8c-4323-9653-9824a2ad815f" providerId="ADAL" clId="{066B0731-8B54-CF43-9BDD-D2EEB9663FC5}" dt="2024-01-26T16:13:40.759" v="920"/>
          <ac:inkMkLst>
            <pc:docMk/>
            <pc:sldMk cId="1010622222" sldId="332"/>
            <ac:inkMk id="1288" creationId="{3B684DD8-B9A5-6EFB-B40C-5FB3FE3CC52A}"/>
          </ac:inkMkLst>
        </pc:inkChg>
        <pc:inkChg chg="add mod">
          <ac:chgData name="Kokchun Giang" userId="67e2125d-ec8c-4323-9653-9824a2ad815f" providerId="ADAL" clId="{066B0731-8B54-CF43-9BDD-D2EEB9663FC5}" dt="2024-01-26T16:13:47.135" v="937"/>
          <ac:inkMkLst>
            <pc:docMk/>
            <pc:sldMk cId="1010622222" sldId="332"/>
            <ac:inkMk id="1290" creationId="{786914B9-26EB-CB4A-14DE-883C24373051}"/>
          </ac:inkMkLst>
        </pc:inkChg>
        <pc:inkChg chg="add mod">
          <ac:chgData name="Kokchun Giang" userId="67e2125d-ec8c-4323-9653-9824a2ad815f" providerId="ADAL" clId="{066B0731-8B54-CF43-9BDD-D2EEB9663FC5}" dt="2024-01-26T16:13:47.135" v="937"/>
          <ac:inkMkLst>
            <pc:docMk/>
            <pc:sldMk cId="1010622222" sldId="332"/>
            <ac:inkMk id="1291" creationId="{6E283097-BCE6-C981-F485-3429BDE410AF}"/>
          </ac:inkMkLst>
        </pc:inkChg>
        <pc:inkChg chg="add mod">
          <ac:chgData name="Kokchun Giang" userId="67e2125d-ec8c-4323-9653-9824a2ad815f" providerId="ADAL" clId="{066B0731-8B54-CF43-9BDD-D2EEB9663FC5}" dt="2024-01-26T16:13:47.135" v="937"/>
          <ac:inkMkLst>
            <pc:docMk/>
            <pc:sldMk cId="1010622222" sldId="332"/>
            <ac:inkMk id="1292" creationId="{2A67E7C0-F9F0-EF02-71D2-31E60491788A}"/>
          </ac:inkMkLst>
        </pc:inkChg>
        <pc:inkChg chg="add mod">
          <ac:chgData name="Kokchun Giang" userId="67e2125d-ec8c-4323-9653-9824a2ad815f" providerId="ADAL" clId="{066B0731-8B54-CF43-9BDD-D2EEB9663FC5}" dt="2024-01-26T16:13:47.135" v="937"/>
          <ac:inkMkLst>
            <pc:docMk/>
            <pc:sldMk cId="1010622222" sldId="332"/>
            <ac:inkMk id="1293" creationId="{F46D0151-2756-EDAC-7938-AD015B0C3BF7}"/>
          </ac:inkMkLst>
        </pc:inkChg>
        <pc:inkChg chg="add mod">
          <ac:chgData name="Kokchun Giang" userId="67e2125d-ec8c-4323-9653-9824a2ad815f" providerId="ADAL" clId="{066B0731-8B54-CF43-9BDD-D2EEB9663FC5}" dt="2024-01-26T16:13:47.135" v="937"/>
          <ac:inkMkLst>
            <pc:docMk/>
            <pc:sldMk cId="1010622222" sldId="332"/>
            <ac:inkMk id="1294" creationId="{8514C800-DC7D-0335-DD9F-05AB266ACFE8}"/>
          </ac:inkMkLst>
        </pc:inkChg>
        <pc:inkChg chg="add mod">
          <ac:chgData name="Kokchun Giang" userId="67e2125d-ec8c-4323-9653-9824a2ad815f" providerId="ADAL" clId="{066B0731-8B54-CF43-9BDD-D2EEB9663FC5}" dt="2024-01-26T16:13:47.135" v="937"/>
          <ac:inkMkLst>
            <pc:docMk/>
            <pc:sldMk cId="1010622222" sldId="332"/>
            <ac:inkMk id="1295" creationId="{371C0185-5510-28A9-5BF6-CE860101EA8A}"/>
          </ac:inkMkLst>
        </pc:inkChg>
        <pc:inkChg chg="add mod">
          <ac:chgData name="Kokchun Giang" userId="67e2125d-ec8c-4323-9653-9824a2ad815f" providerId="ADAL" clId="{066B0731-8B54-CF43-9BDD-D2EEB9663FC5}" dt="2024-01-26T16:13:47.135" v="937"/>
          <ac:inkMkLst>
            <pc:docMk/>
            <pc:sldMk cId="1010622222" sldId="332"/>
            <ac:inkMk id="1296" creationId="{3DFEB27D-E30A-8CED-8C86-7A089C499C31}"/>
          </ac:inkMkLst>
        </pc:inkChg>
        <pc:inkChg chg="add mod">
          <ac:chgData name="Kokchun Giang" userId="67e2125d-ec8c-4323-9653-9824a2ad815f" providerId="ADAL" clId="{066B0731-8B54-CF43-9BDD-D2EEB9663FC5}" dt="2024-01-26T16:13:47.135" v="937"/>
          <ac:inkMkLst>
            <pc:docMk/>
            <pc:sldMk cId="1010622222" sldId="332"/>
            <ac:inkMk id="1297" creationId="{C3CD75E3-ACB1-371B-50D7-A0870752F8C2}"/>
          </ac:inkMkLst>
        </pc:inkChg>
        <pc:inkChg chg="add mod">
          <ac:chgData name="Kokchun Giang" userId="67e2125d-ec8c-4323-9653-9824a2ad815f" providerId="ADAL" clId="{066B0731-8B54-CF43-9BDD-D2EEB9663FC5}" dt="2024-01-26T16:13:47.135" v="937"/>
          <ac:inkMkLst>
            <pc:docMk/>
            <pc:sldMk cId="1010622222" sldId="332"/>
            <ac:inkMk id="1298" creationId="{C5867644-A70D-8EBD-C398-D4518F134B2B}"/>
          </ac:inkMkLst>
        </pc:inkChg>
        <pc:inkChg chg="add mod">
          <ac:chgData name="Kokchun Giang" userId="67e2125d-ec8c-4323-9653-9824a2ad815f" providerId="ADAL" clId="{066B0731-8B54-CF43-9BDD-D2EEB9663FC5}" dt="2024-01-26T16:13:47.135" v="937"/>
          <ac:inkMkLst>
            <pc:docMk/>
            <pc:sldMk cId="1010622222" sldId="332"/>
            <ac:inkMk id="1299" creationId="{E77A8FFE-7B87-BB08-D545-990210ADCC51}"/>
          </ac:inkMkLst>
        </pc:inkChg>
        <pc:inkChg chg="add mod">
          <ac:chgData name="Kokchun Giang" userId="67e2125d-ec8c-4323-9653-9824a2ad815f" providerId="ADAL" clId="{066B0731-8B54-CF43-9BDD-D2EEB9663FC5}" dt="2024-01-26T16:13:47.135" v="937"/>
          <ac:inkMkLst>
            <pc:docMk/>
            <pc:sldMk cId="1010622222" sldId="332"/>
            <ac:inkMk id="1300" creationId="{9643201E-0FFC-CAC2-F29F-3353CBB7E508}"/>
          </ac:inkMkLst>
        </pc:inkChg>
        <pc:inkChg chg="add mod">
          <ac:chgData name="Kokchun Giang" userId="67e2125d-ec8c-4323-9653-9824a2ad815f" providerId="ADAL" clId="{066B0731-8B54-CF43-9BDD-D2EEB9663FC5}" dt="2024-01-26T16:13:47.135" v="937"/>
          <ac:inkMkLst>
            <pc:docMk/>
            <pc:sldMk cId="1010622222" sldId="332"/>
            <ac:inkMk id="1301" creationId="{D94E7743-B2A2-0EB3-D901-5D9CF754295E}"/>
          </ac:inkMkLst>
        </pc:inkChg>
        <pc:inkChg chg="add mod">
          <ac:chgData name="Kokchun Giang" userId="67e2125d-ec8c-4323-9653-9824a2ad815f" providerId="ADAL" clId="{066B0731-8B54-CF43-9BDD-D2EEB9663FC5}" dt="2024-01-26T16:13:47.135" v="937"/>
          <ac:inkMkLst>
            <pc:docMk/>
            <pc:sldMk cId="1010622222" sldId="332"/>
            <ac:inkMk id="1302" creationId="{6BEE727F-930C-18FC-9B93-BE3A741DB6F7}"/>
          </ac:inkMkLst>
        </pc:inkChg>
        <pc:inkChg chg="add mod">
          <ac:chgData name="Kokchun Giang" userId="67e2125d-ec8c-4323-9653-9824a2ad815f" providerId="ADAL" clId="{066B0731-8B54-CF43-9BDD-D2EEB9663FC5}" dt="2024-01-26T16:13:47.135" v="937"/>
          <ac:inkMkLst>
            <pc:docMk/>
            <pc:sldMk cId="1010622222" sldId="332"/>
            <ac:inkMk id="1303" creationId="{0C7B33E2-2920-0061-B362-6EB5615320E2}"/>
          </ac:inkMkLst>
        </pc:inkChg>
        <pc:inkChg chg="add mod">
          <ac:chgData name="Kokchun Giang" userId="67e2125d-ec8c-4323-9653-9824a2ad815f" providerId="ADAL" clId="{066B0731-8B54-CF43-9BDD-D2EEB9663FC5}" dt="2024-01-26T16:13:47.135" v="937"/>
          <ac:inkMkLst>
            <pc:docMk/>
            <pc:sldMk cId="1010622222" sldId="332"/>
            <ac:inkMk id="1304" creationId="{C16E8385-8E8E-0EB2-7101-0C4D85F52E06}"/>
          </ac:inkMkLst>
        </pc:inkChg>
        <pc:inkChg chg="add mod">
          <ac:chgData name="Kokchun Giang" userId="67e2125d-ec8c-4323-9653-9824a2ad815f" providerId="ADAL" clId="{066B0731-8B54-CF43-9BDD-D2EEB9663FC5}" dt="2024-01-26T16:13:47.135" v="937"/>
          <ac:inkMkLst>
            <pc:docMk/>
            <pc:sldMk cId="1010622222" sldId="332"/>
            <ac:inkMk id="1305" creationId="{CF67BC3B-A311-87D0-663D-80A37D317931}"/>
          </ac:inkMkLst>
        </pc:inkChg>
        <pc:inkChg chg="add del">
          <ac:chgData name="Kokchun Giang" userId="67e2125d-ec8c-4323-9653-9824a2ad815f" providerId="ADAL" clId="{066B0731-8B54-CF43-9BDD-D2EEB9663FC5}" dt="2024-01-26T16:25:04.154" v="1335" actId="478"/>
          <ac:inkMkLst>
            <pc:docMk/>
            <pc:sldMk cId="1010622222" sldId="332"/>
            <ac:inkMk id="1308" creationId="{714C9BC6-E801-579D-C950-0CA83CCE6116}"/>
          </ac:inkMkLst>
        </pc:inkChg>
        <pc:inkChg chg="add del mod">
          <ac:chgData name="Kokchun Giang" userId="67e2125d-ec8c-4323-9653-9824a2ad815f" providerId="ADAL" clId="{066B0731-8B54-CF43-9BDD-D2EEB9663FC5}" dt="2024-01-26T16:14:10.223" v="972"/>
          <ac:inkMkLst>
            <pc:docMk/>
            <pc:sldMk cId="1010622222" sldId="332"/>
            <ac:inkMk id="1309" creationId="{8BFAE32B-A4C5-789C-E4BA-26A58AF375D9}"/>
          </ac:inkMkLst>
        </pc:inkChg>
        <pc:inkChg chg="add del mod">
          <ac:chgData name="Kokchun Giang" userId="67e2125d-ec8c-4323-9653-9824a2ad815f" providerId="ADAL" clId="{066B0731-8B54-CF43-9BDD-D2EEB9663FC5}" dt="2024-01-26T16:14:10.217" v="965"/>
          <ac:inkMkLst>
            <pc:docMk/>
            <pc:sldMk cId="1010622222" sldId="332"/>
            <ac:inkMk id="1310" creationId="{F157A6EA-94AA-A795-F7C6-1978CC07F560}"/>
          </ac:inkMkLst>
        </pc:inkChg>
        <pc:inkChg chg="add del mod">
          <ac:chgData name="Kokchun Giang" userId="67e2125d-ec8c-4323-9653-9824a2ad815f" providerId="ADAL" clId="{066B0731-8B54-CF43-9BDD-D2EEB9663FC5}" dt="2024-01-26T16:14:10.219" v="966"/>
          <ac:inkMkLst>
            <pc:docMk/>
            <pc:sldMk cId="1010622222" sldId="332"/>
            <ac:inkMk id="1311" creationId="{88AA01F8-03C9-1809-5F3F-FD05E1FBB4D6}"/>
          </ac:inkMkLst>
        </pc:inkChg>
        <pc:inkChg chg="add del mod">
          <ac:chgData name="Kokchun Giang" userId="67e2125d-ec8c-4323-9653-9824a2ad815f" providerId="ADAL" clId="{066B0731-8B54-CF43-9BDD-D2EEB9663FC5}" dt="2024-01-26T16:14:10.213" v="963"/>
          <ac:inkMkLst>
            <pc:docMk/>
            <pc:sldMk cId="1010622222" sldId="332"/>
            <ac:inkMk id="1312" creationId="{A6DCE8ED-8C41-8C95-5B34-0F3B083D1405}"/>
          </ac:inkMkLst>
        </pc:inkChg>
        <pc:inkChg chg="add del mod">
          <ac:chgData name="Kokchun Giang" userId="67e2125d-ec8c-4323-9653-9824a2ad815f" providerId="ADAL" clId="{066B0731-8B54-CF43-9BDD-D2EEB9663FC5}" dt="2024-01-26T16:14:10.222" v="970"/>
          <ac:inkMkLst>
            <pc:docMk/>
            <pc:sldMk cId="1010622222" sldId="332"/>
            <ac:inkMk id="1313" creationId="{4ADFF9C2-9E77-0E5B-50D6-B2546A92EDD7}"/>
          </ac:inkMkLst>
        </pc:inkChg>
        <pc:inkChg chg="add del mod">
          <ac:chgData name="Kokchun Giang" userId="67e2125d-ec8c-4323-9653-9824a2ad815f" providerId="ADAL" clId="{066B0731-8B54-CF43-9BDD-D2EEB9663FC5}" dt="2024-01-26T16:14:10.219" v="967"/>
          <ac:inkMkLst>
            <pc:docMk/>
            <pc:sldMk cId="1010622222" sldId="332"/>
            <ac:inkMk id="1314" creationId="{DEBCAEC3-D6F0-71FF-D686-22529D4BD94B}"/>
          </ac:inkMkLst>
        </pc:inkChg>
        <pc:inkChg chg="add del mod">
          <ac:chgData name="Kokchun Giang" userId="67e2125d-ec8c-4323-9653-9824a2ad815f" providerId="ADAL" clId="{066B0731-8B54-CF43-9BDD-D2EEB9663FC5}" dt="2024-01-26T16:14:10.215" v="964"/>
          <ac:inkMkLst>
            <pc:docMk/>
            <pc:sldMk cId="1010622222" sldId="332"/>
            <ac:inkMk id="1315" creationId="{F64AC978-CD4C-009D-8921-649D170C8746}"/>
          </ac:inkMkLst>
        </pc:inkChg>
        <pc:inkChg chg="add del mod">
          <ac:chgData name="Kokchun Giang" userId="67e2125d-ec8c-4323-9653-9824a2ad815f" providerId="ADAL" clId="{066B0731-8B54-CF43-9BDD-D2EEB9663FC5}" dt="2024-01-26T16:14:10.221" v="969"/>
          <ac:inkMkLst>
            <pc:docMk/>
            <pc:sldMk cId="1010622222" sldId="332"/>
            <ac:inkMk id="1316" creationId="{3E2CF524-957B-49A3-D89D-2FF7371CB1DD}"/>
          </ac:inkMkLst>
        </pc:inkChg>
        <pc:inkChg chg="add del mod">
          <ac:chgData name="Kokchun Giang" userId="67e2125d-ec8c-4323-9653-9824a2ad815f" providerId="ADAL" clId="{066B0731-8B54-CF43-9BDD-D2EEB9663FC5}" dt="2024-01-26T16:14:10.224" v="973"/>
          <ac:inkMkLst>
            <pc:docMk/>
            <pc:sldMk cId="1010622222" sldId="332"/>
            <ac:inkMk id="1317" creationId="{E725139F-F2D8-1141-289B-3D9F5A4830E3}"/>
          </ac:inkMkLst>
        </pc:inkChg>
        <pc:inkChg chg="add del mod">
          <ac:chgData name="Kokchun Giang" userId="67e2125d-ec8c-4323-9653-9824a2ad815f" providerId="ADAL" clId="{066B0731-8B54-CF43-9BDD-D2EEB9663FC5}" dt="2024-01-26T16:14:10.220" v="968"/>
          <ac:inkMkLst>
            <pc:docMk/>
            <pc:sldMk cId="1010622222" sldId="332"/>
            <ac:inkMk id="1320" creationId="{138FFD93-57EE-3B2B-CE81-65CE515DA2F9}"/>
          </ac:inkMkLst>
        </pc:inkChg>
        <pc:inkChg chg="add del mod">
          <ac:chgData name="Kokchun Giang" userId="67e2125d-ec8c-4323-9653-9824a2ad815f" providerId="ADAL" clId="{066B0731-8B54-CF43-9BDD-D2EEB9663FC5}" dt="2024-01-26T16:14:10.224" v="974"/>
          <ac:inkMkLst>
            <pc:docMk/>
            <pc:sldMk cId="1010622222" sldId="332"/>
            <ac:inkMk id="1321" creationId="{C07FA5C3-028E-4038-E840-11F9A18CF299}"/>
          </ac:inkMkLst>
        </pc:inkChg>
        <pc:inkChg chg="add del mod">
          <ac:chgData name="Kokchun Giang" userId="67e2125d-ec8c-4323-9653-9824a2ad815f" providerId="ADAL" clId="{066B0731-8B54-CF43-9BDD-D2EEB9663FC5}" dt="2024-01-26T16:14:10.222" v="971"/>
          <ac:inkMkLst>
            <pc:docMk/>
            <pc:sldMk cId="1010622222" sldId="332"/>
            <ac:inkMk id="1322" creationId="{D70E3156-6644-FD46-EA5B-4929EF74ECE6}"/>
          </ac:inkMkLst>
        </pc:inkChg>
        <pc:inkChg chg="add del mod">
          <ac:chgData name="Kokchun Giang" userId="67e2125d-ec8c-4323-9653-9824a2ad815f" providerId="ADAL" clId="{066B0731-8B54-CF43-9BDD-D2EEB9663FC5}" dt="2024-01-26T16:14:05.422" v="962" actId="9405"/>
          <ac:inkMkLst>
            <pc:docMk/>
            <pc:sldMk cId="1010622222" sldId="332"/>
            <ac:inkMk id="1324" creationId="{B5ADC8CC-3E1F-B94D-CFB6-C7C8BEEA5204}"/>
          </ac:inkMkLst>
        </pc:inkChg>
        <pc:inkChg chg="add del mod">
          <ac:chgData name="Kokchun Giang" userId="67e2125d-ec8c-4323-9653-9824a2ad815f" providerId="ADAL" clId="{066B0731-8B54-CF43-9BDD-D2EEB9663FC5}" dt="2024-01-26T16:14:05.189" v="961" actId="9405"/>
          <ac:inkMkLst>
            <pc:docMk/>
            <pc:sldMk cId="1010622222" sldId="332"/>
            <ac:inkMk id="1325" creationId="{4A3709E7-8FCC-1820-8333-1441ECFD2A4F}"/>
          </ac:inkMkLst>
        </pc:inkChg>
        <pc:inkChg chg="add del mod">
          <ac:chgData name="Kokchun Giang" userId="67e2125d-ec8c-4323-9653-9824a2ad815f" providerId="ADAL" clId="{066B0731-8B54-CF43-9BDD-D2EEB9663FC5}" dt="2024-01-26T16:14:04.933" v="960" actId="9405"/>
          <ac:inkMkLst>
            <pc:docMk/>
            <pc:sldMk cId="1010622222" sldId="332"/>
            <ac:inkMk id="1326" creationId="{236DC7B4-A217-F486-C64C-C351F4F57C28}"/>
          </ac:inkMkLst>
        </pc:inkChg>
        <pc:inkChg chg="add del mod">
          <ac:chgData name="Kokchun Giang" userId="67e2125d-ec8c-4323-9653-9824a2ad815f" providerId="ADAL" clId="{066B0731-8B54-CF43-9BDD-D2EEB9663FC5}" dt="2024-01-26T16:14:04.599" v="959"/>
          <ac:inkMkLst>
            <pc:docMk/>
            <pc:sldMk cId="1010622222" sldId="332"/>
            <ac:inkMk id="1327" creationId="{7F19E316-D7C6-CF69-9C33-BD961F7EE572}"/>
          </ac:inkMkLst>
        </pc:inkChg>
        <pc:inkChg chg="add del mod">
          <ac:chgData name="Kokchun Giang" userId="67e2125d-ec8c-4323-9653-9824a2ad815f" providerId="ADAL" clId="{066B0731-8B54-CF43-9BDD-D2EEB9663FC5}" dt="2024-01-26T16:14:40.296" v="1020"/>
          <ac:inkMkLst>
            <pc:docMk/>
            <pc:sldMk cId="1010622222" sldId="332"/>
            <ac:inkMk id="1329" creationId="{8CAEF56D-CC76-EB0A-412D-0CF04F7D21F4}"/>
          </ac:inkMkLst>
        </pc:inkChg>
        <pc:inkChg chg="add del mod">
          <ac:chgData name="Kokchun Giang" userId="67e2125d-ec8c-4323-9653-9824a2ad815f" providerId="ADAL" clId="{066B0731-8B54-CF43-9BDD-D2EEB9663FC5}" dt="2024-01-26T16:14:40.297" v="1022"/>
          <ac:inkMkLst>
            <pc:docMk/>
            <pc:sldMk cId="1010622222" sldId="332"/>
            <ac:inkMk id="1330" creationId="{65B426FA-8166-BEFB-9533-0292914AFBC9}"/>
          </ac:inkMkLst>
        </pc:inkChg>
        <pc:inkChg chg="add del mod">
          <ac:chgData name="Kokchun Giang" userId="67e2125d-ec8c-4323-9653-9824a2ad815f" providerId="ADAL" clId="{066B0731-8B54-CF43-9BDD-D2EEB9663FC5}" dt="2024-01-26T16:14:39.333" v="1016"/>
          <ac:inkMkLst>
            <pc:docMk/>
            <pc:sldMk cId="1010622222" sldId="332"/>
            <ac:inkMk id="1331" creationId="{F3648A40-F2AA-056F-FCF4-F5B36EBEEAC5}"/>
          </ac:inkMkLst>
        </pc:inkChg>
        <pc:inkChg chg="add del mod">
          <ac:chgData name="Kokchun Giang" userId="67e2125d-ec8c-4323-9653-9824a2ad815f" providerId="ADAL" clId="{066B0731-8B54-CF43-9BDD-D2EEB9663FC5}" dt="2024-01-26T16:14:39.332" v="1014"/>
          <ac:inkMkLst>
            <pc:docMk/>
            <pc:sldMk cId="1010622222" sldId="332"/>
            <ac:inkMk id="1332" creationId="{8AC204F2-9695-96D5-84B2-0208371D1E4A}"/>
          </ac:inkMkLst>
        </pc:inkChg>
        <pc:inkChg chg="add del mod">
          <ac:chgData name="Kokchun Giang" userId="67e2125d-ec8c-4323-9653-9824a2ad815f" providerId="ADAL" clId="{066B0731-8B54-CF43-9BDD-D2EEB9663FC5}" dt="2024-01-26T16:14:39.329" v="1010"/>
          <ac:inkMkLst>
            <pc:docMk/>
            <pc:sldMk cId="1010622222" sldId="332"/>
            <ac:inkMk id="1333" creationId="{69AEF436-F06C-E425-BDE5-E6C13CFCAC50}"/>
          </ac:inkMkLst>
        </pc:inkChg>
        <pc:inkChg chg="add del mod">
          <ac:chgData name="Kokchun Giang" userId="67e2125d-ec8c-4323-9653-9824a2ad815f" providerId="ADAL" clId="{066B0731-8B54-CF43-9BDD-D2EEB9663FC5}" dt="2024-01-26T16:14:39.331" v="1012"/>
          <ac:inkMkLst>
            <pc:docMk/>
            <pc:sldMk cId="1010622222" sldId="332"/>
            <ac:inkMk id="1334" creationId="{BE01F82E-2D89-9F91-371C-D622F8D5AE4F}"/>
          </ac:inkMkLst>
        </pc:inkChg>
        <pc:inkChg chg="add del mod">
          <ac:chgData name="Kokchun Giang" userId="67e2125d-ec8c-4323-9653-9824a2ad815f" providerId="ADAL" clId="{066B0731-8B54-CF43-9BDD-D2EEB9663FC5}" dt="2024-01-26T16:14:40.297" v="1021"/>
          <ac:inkMkLst>
            <pc:docMk/>
            <pc:sldMk cId="1010622222" sldId="332"/>
            <ac:inkMk id="1335" creationId="{09697EF7-0BF0-F229-DB0E-CC70E12E93FA}"/>
          </ac:inkMkLst>
        </pc:inkChg>
        <pc:inkChg chg="add del mod">
          <ac:chgData name="Kokchun Giang" userId="67e2125d-ec8c-4323-9653-9824a2ad815f" providerId="ADAL" clId="{066B0731-8B54-CF43-9BDD-D2EEB9663FC5}" dt="2024-01-26T16:14:39.330" v="1011"/>
          <ac:inkMkLst>
            <pc:docMk/>
            <pc:sldMk cId="1010622222" sldId="332"/>
            <ac:inkMk id="1336" creationId="{48487387-D817-1C2F-174D-41934E08207A}"/>
          </ac:inkMkLst>
        </pc:inkChg>
        <pc:inkChg chg="add del mod">
          <ac:chgData name="Kokchun Giang" userId="67e2125d-ec8c-4323-9653-9824a2ad815f" providerId="ADAL" clId="{066B0731-8B54-CF43-9BDD-D2EEB9663FC5}" dt="2024-01-26T16:14:39.334" v="1018"/>
          <ac:inkMkLst>
            <pc:docMk/>
            <pc:sldMk cId="1010622222" sldId="332"/>
            <ac:inkMk id="1337" creationId="{9342200B-C5D9-7C9C-6797-FBE080F66D00}"/>
          </ac:inkMkLst>
        </pc:inkChg>
        <pc:inkChg chg="add del mod">
          <ac:chgData name="Kokchun Giang" userId="67e2125d-ec8c-4323-9653-9824a2ad815f" providerId="ADAL" clId="{066B0731-8B54-CF43-9BDD-D2EEB9663FC5}" dt="2024-01-26T16:14:39.334" v="1019"/>
          <ac:inkMkLst>
            <pc:docMk/>
            <pc:sldMk cId="1010622222" sldId="332"/>
            <ac:inkMk id="1338" creationId="{94585882-4F07-D02A-276C-42EB75BF94B8}"/>
          </ac:inkMkLst>
        </pc:inkChg>
        <pc:inkChg chg="add del mod">
          <ac:chgData name="Kokchun Giang" userId="67e2125d-ec8c-4323-9653-9824a2ad815f" providerId="ADAL" clId="{066B0731-8B54-CF43-9BDD-D2EEB9663FC5}" dt="2024-01-26T16:14:39.331" v="1013"/>
          <ac:inkMkLst>
            <pc:docMk/>
            <pc:sldMk cId="1010622222" sldId="332"/>
            <ac:inkMk id="1339" creationId="{8E4B8C30-E9DA-BE4D-E1BD-9E377FB6309B}"/>
          </ac:inkMkLst>
        </pc:inkChg>
        <pc:inkChg chg="add del mod">
          <ac:chgData name="Kokchun Giang" userId="67e2125d-ec8c-4323-9653-9824a2ad815f" providerId="ADAL" clId="{066B0731-8B54-CF43-9BDD-D2EEB9663FC5}" dt="2024-01-26T16:14:39.333" v="1017"/>
          <ac:inkMkLst>
            <pc:docMk/>
            <pc:sldMk cId="1010622222" sldId="332"/>
            <ac:inkMk id="1340" creationId="{1443206A-8F50-2E9A-8BE0-CE3F4DB31DFD}"/>
          </ac:inkMkLst>
        </pc:inkChg>
        <pc:inkChg chg="add del mod">
          <ac:chgData name="Kokchun Giang" userId="67e2125d-ec8c-4323-9653-9824a2ad815f" providerId="ADAL" clId="{066B0731-8B54-CF43-9BDD-D2EEB9663FC5}" dt="2024-01-26T16:14:39.332" v="1015"/>
          <ac:inkMkLst>
            <pc:docMk/>
            <pc:sldMk cId="1010622222" sldId="332"/>
            <ac:inkMk id="1341" creationId="{46DA1AB8-82E3-2628-5CB7-46ED20703BB9}"/>
          </ac:inkMkLst>
        </pc:inkChg>
        <pc:inkChg chg="add del mod">
          <ac:chgData name="Kokchun Giang" userId="67e2125d-ec8c-4323-9653-9824a2ad815f" providerId="ADAL" clId="{066B0731-8B54-CF43-9BDD-D2EEB9663FC5}" dt="2024-01-26T16:14:37.123" v="1007"/>
          <ac:inkMkLst>
            <pc:docMk/>
            <pc:sldMk cId="1010622222" sldId="332"/>
            <ac:inkMk id="1342" creationId="{401603C1-BE53-DC34-9C9B-43E2B085084F}"/>
          </ac:inkMkLst>
        </pc:inkChg>
        <pc:inkChg chg="add del mod">
          <ac:chgData name="Kokchun Giang" userId="67e2125d-ec8c-4323-9653-9824a2ad815f" providerId="ADAL" clId="{066B0731-8B54-CF43-9BDD-D2EEB9663FC5}" dt="2024-01-26T16:14:37.124" v="1008"/>
          <ac:inkMkLst>
            <pc:docMk/>
            <pc:sldMk cId="1010622222" sldId="332"/>
            <ac:inkMk id="1343" creationId="{DEAA8B49-D679-C7A2-A634-9CB876750030}"/>
          </ac:inkMkLst>
        </pc:inkChg>
        <pc:inkChg chg="add del mod">
          <ac:chgData name="Kokchun Giang" userId="67e2125d-ec8c-4323-9653-9824a2ad815f" providerId="ADAL" clId="{066B0731-8B54-CF43-9BDD-D2EEB9663FC5}" dt="2024-01-26T16:14:37.124" v="1009"/>
          <ac:inkMkLst>
            <pc:docMk/>
            <pc:sldMk cId="1010622222" sldId="332"/>
            <ac:inkMk id="1344" creationId="{DE5451B4-FBA7-8F28-FA6B-F46C61754843}"/>
          </ac:inkMkLst>
        </pc:inkChg>
        <pc:inkChg chg="add del mod">
          <ac:chgData name="Kokchun Giang" userId="67e2125d-ec8c-4323-9653-9824a2ad815f" providerId="ADAL" clId="{066B0731-8B54-CF43-9BDD-D2EEB9663FC5}" dt="2024-01-26T16:14:34.079" v="1006"/>
          <ac:inkMkLst>
            <pc:docMk/>
            <pc:sldMk cId="1010622222" sldId="332"/>
            <ac:inkMk id="1349" creationId="{4E3F4454-B6A4-7175-0062-1D2825CFA023}"/>
          </ac:inkMkLst>
        </pc:inkChg>
        <pc:inkChg chg="add del mod">
          <ac:chgData name="Kokchun Giang" userId="67e2125d-ec8c-4323-9653-9824a2ad815f" providerId="ADAL" clId="{066B0731-8B54-CF43-9BDD-D2EEB9663FC5}" dt="2024-01-26T16:14:34.078" v="1005"/>
          <ac:inkMkLst>
            <pc:docMk/>
            <pc:sldMk cId="1010622222" sldId="332"/>
            <ac:inkMk id="1350" creationId="{5EC716DD-B7F2-C765-BA5E-8ABA1FF6A35B}"/>
          </ac:inkMkLst>
        </pc:inkChg>
        <pc:inkChg chg="add del mod">
          <ac:chgData name="Kokchun Giang" userId="67e2125d-ec8c-4323-9653-9824a2ad815f" providerId="ADAL" clId="{066B0731-8B54-CF43-9BDD-D2EEB9663FC5}" dt="2024-01-26T16:14:34.077" v="1004"/>
          <ac:inkMkLst>
            <pc:docMk/>
            <pc:sldMk cId="1010622222" sldId="332"/>
            <ac:inkMk id="1351" creationId="{CCBC4418-84B6-78EF-7886-2C3EFC7CF2A5}"/>
          </ac:inkMkLst>
        </pc:inkChg>
        <pc:inkChg chg="add del mod">
          <ac:chgData name="Kokchun Giang" userId="67e2125d-ec8c-4323-9653-9824a2ad815f" providerId="ADAL" clId="{066B0731-8B54-CF43-9BDD-D2EEB9663FC5}" dt="2024-01-26T16:14:33.721" v="1002"/>
          <ac:inkMkLst>
            <pc:docMk/>
            <pc:sldMk cId="1010622222" sldId="332"/>
            <ac:inkMk id="1352" creationId="{0221E100-6165-10A9-9772-19D22B468039}"/>
          </ac:inkMkLst>
        </pc:inkChg>
        <pc:inkChg chg="add del mod">
          <ac:chgData name="Kokchun Giang" userId="67e2125d-ec8c-4323-9653-9824a2ad815f" providerId="ADAL" clId="{066B0731-8B54-CF43-9BDD-D2EEB9663FC5}" dt="2024-01-26T16:14:33.722" v="1003"/>
          <ac:inkMkLst>
            <pc:docMk/>
            <pc:sldMk cId="1010622222" sldId="332"/>
            <ac:inkMk id="1353" creationId="{83EEC534-1034-6754-7C71-6F8D8DFD2848}"/>
          </ac:inkMkLst>
        </pc:inkChg>
        <pc:inkChg chg="add del mod">
          <ac:chgData name="Kokchun Giang" userId="67e2125d-ec8c-4323-9653-9824a2ad815f" providerId="ADAL" clId="{066B0731-8B54-CF43-9BDD-D2EEB9663FC5}" dt="2024-01-26T16:14:33.721" v="1001"/>
          <ac:inkMkLst>
            <pc:docMk/>
            <pc:sldMk cId="1010622222" sldId="332"/>
            <ac:inkMk id="1354" creationId="{41FD64CE-1621-4B21-F53F-191EB569A100}"/>
          </ac:inkMkLst>
        </pc:inkChg>
        <pc:inkChg chg="add del mod">
          <ac:chgData name="Kokchun Giang" userId="67e2125d-ec8c-4323-9653-9824a2ad815f" providerId="ADAL" clId="{066B0731-8B54-CF43-9BDD-D2EEB9663FC5}" dt="2024-01-26T16:14:32.624" v="1000"/>
          <ac:inkMkLst>
            <pc:docMk/>
            <pc:sldMk cId="1010622222" sldId="332"/>
            <ac:inkMk id="1355" creationId="{2C01AC14-6376-BF15-952F-7233AE1258E4}"/>
          </ac:inkMkLst>
        </pc:inkChg>
        <pc:inkChg chg="add del mod">
          <ac:chgData name="Kokchun Giang" userId="67e2125d-ec8c-4323-9653-9824a2ad815f" providerId="ADAL" clId="{066B0731-8B54-CF43-9BDD-D2EEB9663FC5}" dt="2024-01-26T16:19:14.411" v="1038" actId="9405"/>
          <ac:inkMkLst>
            <pc:docMk/>
            <pc:sldMk cId="1010622222" sldId="332"/>
            <ac:inkMk id="1358" creationId="{53B3BF2A-481D-F688-6093-3DCD7B02A27A}"/>
          </ac:inkMkLst>
        </pc:inkChg>
        <pc:inkChg chg="add del mod">
          <ac:chgData name="Kokchun Giang" userId="67e2125d-ec8c-4323-9653-9824a2ad815f" providerId="ADAL" clId="{066B0731-8B54-CF43-9BDD-D2EEB9663FC5}" dt="2024-01-26T16:19:14.190" v="1037" actId="9405"/>
          <ac:inkMkLst>
            <pc:docMk/>
            <pc:sldMk cId="1010622222" sldId="332"/>
            <ac:inkMk id="1359" creationId="{7D9E9135-10F3-55CF-1BD3-91C7DC7FFEB1}"/>
          </ac:inkMkLst>
        </pc:inkChg>
        <pc:inkChg chg="add del mod">
          <ac:chgData name="Kokchun Giang" userId="67e2125d-ec8c-4323-9653-9824a2ad815f" providerId="ADAL" clId="{066B0731-8B54-CF43-9BDD-D2EEB9663FC5}" dt="2024-01-26T16:19:13.946" v="1036" actId="9405"/>
          <ac:inkMkLst>
            <pc:docMk/>
            <pc:sldMk cId="1010622222" sldId="332"/>
            <ac:inkMk id="1360" creationId="{BB77E16B-12F9-3FAD-F22F-0C50F0C8EB6E}"/>
          </ac:inkMkLst>
        </pc:inkChg>
        <pc:inkChg chg="add del mod">
          <ac:chgData name="Kokchun Giang" userId="67e2125d-ec8c-4323-9653-9824a2ad815f" providerId="ADAL" clId="{066B0731-8B54-CF43-9BDD-D2EEB9663FC5}" dt="2024-01-26T16:19:13.759" v="1035" actId="9405"/>
          <ac:inkMkLst>
            <pc:docMk/>
            <pc:sldMk cId="1010622222" sldId="332"/>
            <ac:inkMk id="1361" creationId="{AE5544D4-EABE-5F5F-0BC2-19EA7AFB162C}"/>
          </ac:inkMkLst>
        </pc:inkChg>
        <pc:inkChg chg="add del mod">
          <ac:chgData name="Kokchun Giang" userId="67e2125d-ec8c-4323-9653-9824a2ad815f" providerId="ADAL" clId="{066B0731-8B54-CF43-9BDD-D2EEB9663FC5}" dt="2024-01-26T16:19:13.526" v="1034" actId="9405"/>
          <ac:inkMkLst>
            <pc:docMk/>
            <pc:sldMk cId="1010622222" sldId="332"/>
            <ac:inkMk id="1362" creationId="{75C245AB-88D4-C780-83AF-4DE68B023AC7}"/>
          </ac:inkMkLst>
        </pc:inkChg>
        <pc:inkChg chg="add del mod">
          <ac:chgData name="Kokchun Giang" userId="67e2125d-ec8c-4323-9653-9824a2ad815f" providerId="ADAL" clId="{066B0731-8B54-CF43-9BDD-D2EEB9663FC5}" dt="2024-01-26T16:19:13.323" v="1033" actId="9405"/>
          <ac:inkMkLst>
            <pc:docMk/>
            <pc:sldMk cId="1010622222" sldId="332"/>
            <ac:inkMk id="1363" creationId="{A1B8CBC1-907B-DF93-841F-32B9B99F4EF4}"/>
          </ac:inkMkLst>
        </pc:inkChg>
        <pc:inkChg chg="add del mod">
          <ac:chgData name="Kokchun Giang" userId="67e2125d-ec8c-4323-9653-9824a2ad815f" providerId="ADAL" clId="{066B0731-8B54-CF43-9BDD-D2EEB9663FC5}" dt="2024-01-26T16:19:13.066" v="1032"/>
          <ac:inkMkLst>
            <pc:docMk/>
            <pc:sldMk cId="1010622222" sldId="332"/>
            <ac:inkMk id="1364" creationId="{F74F9760-9D9D-480C-FEF8-242D287BFE22}"/>
          </ac:inkMkLst>
        </pc:inkChg>
        <pc:inkChg chg="add mod">
          <ac:chgData name="Kokchun Giang" userId="67e2125d-ec8c-4323-9653-9824a2ad815f" providerId="ADAL" clId="{066B0731-8B54-CF43-9BDD-D2EEB9663FC5}" dt="2024-01-26T16:19:20.444" v="1051"/>
          <ac:inkMkLst>
            <pc:docMk/>
            <pc:sldMk cId="1010622222" sldId="332"/>
            <ac:inkMk id="1366" creationId="{8043330F-A43F-F801-5714-504601E95FCE}"/>
          </ac:inkMkLst>
        </pc:inkChg>
        <pc:inkChg chg="add del">
          <ac:chgData name="Kokchun Giang" userId="67e2125d-ec8c-4323-9653-9824a2ad815f" providerId="ADAL" clId="{066B0731-8B54-CF43-9BDD-D2EEB9663FC5}" dt="2024-01-26T16:25:04.154" v="1335" actId="478"/>
          <ac:inkMkLst>
            <pc:docMk/>
            <pc:sldMk cId="1010622222" sldId="332"/>
            <ac:inkMk id="1367" creationId="{232AD259-0FD0-66A7-85ED-1D13192A9136}"/>
          </ac:inkMkLst>
        </pc:inkChg>
        <pc:inkChg chg="add mod">
          <ac:chgData name="Kokchun Giang" userId="67e2125d-ec8c-4323-9653-9824a2ad815f" providerId="ADAL" clId="{066B0731-8B54-CF43-9BDD-D2EEB9663FC5}" dt="2024-01-26T16:19:20.444" v="1051"/>
          <ac:inkMkLst>
            <pc:docMk/>
            <pc:sldMk cId="1010622222" sldId="332"/>
            <ac:inkMk id="1368" creationId="{4DD05E57-713B-71C6-0315-9F26A9ED2BB0}"/>
          </ac:inkMkLst>
        </pc:inkChg>
        <pc:inkChg chg="add mod">
          <ac:chgData name="Kokchun Giang" userId="67e2125d-ec8c-4323-9653-9824a2ad815f" providerId="ADAL" clId="{066B0731-8B54-CF43-9BDD-D2EEB9663FC5}" dt="2024-01-26T16:19:20.444" v="1051"/>
          <ac:inkMkLst>
            <pc:docMk/>
            <pc:sldMk cId="1010622222" sldId="332"/>
            <ac:inkMk id="1369" creationId="{925C3508-BD32-F967-F79A-3B6E53D2240D}"/>
          </ac:inkMkLst>
        </pc:inkChg>
        <pc:inkChg chg="add mod">
          <ac:chgData name="Kokchun Giang" userId="67e2125d-ec8c-4323-9653-9824a2ad815f" providerId="ADAL" clId="{066B0731-8B54-CF43-9BDD-D2EEB9663FC5}" dt="2024-01-26T16:19:20.444" v="1051"/>
          <ac:inkMkLst>
            <pc:docMk/>
            <pc:sldMk cId="1010622222" sldId="332"/>
            <ac:inkMk id="1370" creationId="{20F0005D-251A-39D5-C68E-42E97D216E34}"/>
          </ac:inkMkLst>
        </pc:inkChg>
        <pc:inkChg chg="add mod">
          <ac:chgData name="Kokchun Giang" userId="67e2125d-ec8c-4323-9653-9824a2ad815f" providerId="ADAL" clId="{066B0731-8B54-CF43-9BDD-D2EEB9663FC5}" dt="2024-01-26T16:19:20.444" v="1051"/>
          <ac:inkMkLst>
            <pc:docMk/>
            <pc:sldMk cId="1010622222" sldId="332"/>
            <ac:inkMk id="1371" creationId="{6B1B8A3D-44FC-22FD-F357-AABD985F6A63}"/>
          </ac:inkMkLst>
        </pc:inkChg>
        <pc:inkChg chg="add mod">
          <ac:chgData name="Kokchun Giang" userId="67e2125d-ec8c-4323-9653-9824a2ad815f" providerId="ADAL" clId="{066B0731-8B54-CF43-9BDD-D2EEB9663FC5}" dt="2024-01-26T16:19:20.444" v="1051"/>
          <ac:inkMkLst>
            <pc:docMk/>
            <pc:sldMk cId="1010622222" sldId="332"/>
            <ac:inkMk id="1372" creationId="{9191CE03-8E68-91F2-553C-DC4FEAC17544}"/>
          </ac:inkMkLst>
        </pc:inkChg>
        <pc:inkChg chg="add mod">
          <ac:chgData name="Kokchun Giang" userId="67e2125d-ec8c-4323-9653-9824a2ad815f" providerId="ADAL" clId="{066B0731-8B54-CF43-9BDD-D2EEB9663FC5}" dt="2024-01-26T16:19:20.444" v="1051"/>
          <ac:inkMkLst>
            <pc:docMk/>
            <pc:sldMk cId="1010622222" sldId="332"/>
            <ac:inkMk id="1373" creationId="{BCDA1DB4-2571-9469-1FDD-2F213A103038}"/>
          </ac:inkMkLst>
        </pc:inkChg>
        <pc:inkChg chg="add mod">
          <ac:chgData name="Kokchun Giang" userId="67e2125d-ec8c-4323-9653-9824a2ad815f" providerId="ADAL" clId="{066B0731-8B54-CF43-9BDD-D2EEB9663FC5}" dt="2024-01-26T16:19:20.444" v="1051"/>
          <ac:inkMkLst>
            <pc:docMk/>
            <pc:sldMk cId="1010622222" sldId="332"/>
            <ac:inkMk id="1374" creationId="{02D86923-A02B-F584-2E56-6E4C74ECA328}"/>
          </ac:inkMkLst>
        </pc:inkChg>
        <pc:inkChg chg="add mod">
          <ac:chgData name="Kokchun Giang" userId="67e2125d-ec8c-4323-9653-9824a2ad815f" providerId="ADAL" clId="{066B0731-8B54-CF43-9BDD-D2EEB9663FC5}" dt="2024-01-26T16:19:20.444" v="1051"/>
          <ac:inkMkLst>
            <pc:docMk/>
            <pc:sldMk cId="1010622222" sldId="332"/>
            <ac:inkMk id="1375" creationId="{F7834B2C-0417-7E09-E6A6-1BCA8B1ED7D7}"/>
          </ac:inkMkLst>
        </pc:inkChg>
        <pc:inkChg chg="add mod">
          <ac:chgData name="Kokchun Giang" userId="67e2125d-ec8c-4323-9653-9824a2ad815f" providerId="ADAL" clId="{066B0731-8B54-CF43-9BDD-D2EEB9663FC5}" dt="2024-01-26T16:19:20.444" v="1051"/>
          <ac:inkMkLst>
            <pc:docMk/>
            <pc:sldMk cId="1010622222" sldId="332"/>
            <ac:inkMk id="1376" creationId="{CCA64693-F8AC-5C8C-7B29-8DB89BADA31B}"/>
          </ac:inkMkLst>
        </pc:inkChg>
        <pc:inkChg chg="add mod">
          <ac:chgData name="Kokchun Giang" userId="67e2125d-ec8c-4323-9653-9824a2ad815f" providerId="ADAL" clId="{066B0731-8B54-CF43-9BDD-D2EEB9663FC5}" dt="2024-01-26T16:19:20.444" v="1051"/>
          <ac:inkMkLst>
            <pc:docMk/>
            <pc:sldMk cId="1010622222" sldId="332"/>
            <ac:inkMk id="1377" creationId="{E04613ED-61A2-2441-2E78-BAD3B3F434DD}"/>
          </ac:inkMkLst>
        </pc:inkChg>
        <pc:inkChg chg="add mod">
          <ac:chgData name="Kokchun Giang" userId="67e2125d-ec8c-4323-9653-9824a2ad815f" providerId="ADAL" clId="{066B0731-8B54-CF43-9BDD-D2EEB9663FC5}" dt="2024-01-26T16:19:24.249" v="1056"/>
          <ac:inkMkLst>
            <pc:docMk/>
            <pc:sldMk cId="1010622222" sldId="332"/>
            <ac:inkMk id="1381" creationId="{ED6CBEAC-2702-DAB6-6009-2B2D5FE31FE6}"/>
          </ac:inkMkLst>
        </pc:inkChg>
        <pc:inkChg chg="add mod">
          <ac:chgData name="Kokchun Giang" userId="67e2125d-ec8c-4323-9653-9824a2ad815f" providerId="ADAL" clId="{066B0731-8B54-CF43-9BDD-D2EEB9663FC5}" dt="2024-01-26T16:19:24.249" v="1056"/>
          <ac:inkMkLst>
            <pc:docMk/>
            <pc:sldMk cId="1010622222" sldId="332"/>
            <ac:inkMk id="1382" creationId="{15287318-B1C2-42FF-04AA-3D6B4714F720}"/>
          </ac:inkMkLst>
        </pc:inkChg>
        <pc:inkChg chg="add mod">
          <ac:chgData name="Kokchun Giang" userId="67e2125d-ec8c-4323-9653-9824a2ad815f" providerId="ADAL" clId="{066B0731-8B54-CF43-9BDD-D2EEB9663FC5}" dt="2024-01-26T16:19:24.249" v="1056"/>
          <ac:inkMkLst>
            <pc:docMk/>
            <pc:sldMk cId="1010622222" sldId="332"/>
            <ac:inkMk id="1383" creationId="{F6810C05-86E9-A444-C238-8AF134B0DFFA}"/>
          </ac:inkMkLst>
        </pc:inkChg>
        <pc:inkChg chg="add mod">
          <ac:chgData name="Kokchun Giang" userId="67e2125d-ec8c-4323-9653-9824a2ad815f" providerId="ADAL" clId="{066B0731-8B54-CF43-9BDD-D2EEB9663FC5}" dt="2024-01-26T16:19:24.249" v="1056"/>
          <ac:inkMkLst>
            <pc:docMk/>
            <pc:sldMk cId="1010622222" sldId="332"/>
            <ac:inkMk id="1384" creationId="{1D2D79EA-4E38-9871-A9B4-39F55934DD94}"/>
          </ac:inkMkLst>
        </pc:inkChg>
        <pc:inkChg chg="add mod">
          <ac:chgData name="Kokchun Giang" userId="67e2125d-ec8c-4323-9653-9824a2ad815f" providerId="ADAL" clId="{066B0731-8B54-CF43-9BDD-D2EEB9663FC5}" dt="2024-01-26T16:19:26.723" v="1062"/>
          <ac:inkMkLst>
            <pc:docMk/>
            <pc:sldMk cId="1010622222" sldId="332"/>
            <ac:inkMk id="1386" creationId="{A358E3EF-59CD-D50E-33AB-77FA7EFDB1A0}"/>
          </ac:inkMkLst>
        </pc:inkChg>
        <pc:inkChg chg="add mod">
          <ac:chgData name="Kokchun Giang" userId="67e2125d-ec8c-4323-9653-9824a2ad815f" providerId="ADAL" clId="{066B0731-8B54-CF43-9BDD-D2EEB9663FC5}" dt="2024-01-26T16:19:26.723" v="1062"/>
          <ac:inkMkLst>
            <pc:docMk/>
            <pc:sldMk cId="1010622222" sldId="332"/>
            <ac:inkMk id="1387" creationId="{96FB3FAB-5312-5945-7A62-408174CE4CF9}"/>
          </ac:inkMkLst>
        </pc:inkChg>
        <pc:inkChg chg="add mod">
          <ac:chgData name="Kokchun Giang" userId="67e2125d-ec8c-4323-9653-9824a2ad815f" providerId="ADAL" clId="{066B0731-8B54-CF43-9BDD-D2EEB9663FC5}" dt="2024-01-26T16:19:26.723" v="1062"/>
          <ac:inkMkLst>
            <pc:docMk/>
            <pc:sldMk cId="1010622222" sldId="332"/>
            <ac:inkMk id="1388" creationId="{45FD8379-594F-7517-5FFE-C67AA4BDA0D1}"/>
          </ac:inkMkLst>
        </pc:inkChg>
        <pc:inkChg chg="add mod">
          <ac:chgData name="Kokchun Giang" userId="67e2125d-ec8c-4323-9653-9824a2ad815f" providerId="ADAL" clId="{066B0731-8B54-CF43-9BDD-D2EEB9663FC5}" dt="2024-01-26T16:19:26.723" v="1062"/>
          <ac:inkMkLst>
            <pc:docMk/>
            <pc:sldMk cId="1010622222" sldId="332"/>
            <ac:inkMk id="1389" creationId="{10E91442-6D85-87BB-3D72-E03BEA5959C1}"/>
          </ac:inkMkLst>
        </pc:inkChg>
        <pc:inkChg chg="add mod">
          <ac:chgData name="Kokchun Giang" userId="67e2125d-ec8c-4323-9653-9824a2ad815f" providerId="ADAL" clId="{066B0731-8B54-CF43-9BDD-D2EEB9663FC5}" dt="2024-01-26T16:19:26.723" v="1062"/>
          <ac:inkMkLst>
            <pc:docMk/>
            <pc:sldMk cId="1010622222" sldId="332"/>
            <ac:inkMk id="1390" creationId="{7EFB7D9C-09B5-EAA1-3CC6-31E4BC3EDC2B}"/>
          </ac:inkMkLst>
        </pc:inkChg>
        <pc:inkChg chg="add mod">
          <ac:chgData name="Kokchun Giang" userId="67e2125d-ec8c-4323-9653-9824a2ad815f" providerId="ADAL" clId="{066B0731-8B54-CF43-9BDD-D2EEB9663FC5}" dt="2024-01-26T16:19:31.636" v="1071"/>
          <ac:inkMkLst>
            <pc:docMk/>
            <pc:sldMk cId="1010622222" sldId="332"/>
            <ac:inkMk id="1393" creationId="{BC496AAE-CC7F-BB47-E603-C83449A5BD66}"/>
          </ac:inkMkLst>
        </pc:inkChg>
        <pc:inkChg chg="add mod">
          <ac:chgData name="Kokchun Giang" userId="67e2125d-ec8c-4323-9653-9824a2ad815f" providerId="ADAL" clId="{066B0731-8B54-CF43-9BDD-D2EEB9663FC5}" dt="2024-01-26T16:19:31.636" v="1071"/>
          <ac:inkMkLst>
            <pc:docMk/>
            <pc:sldMk cId="1010622222" sldId="332"/>
            <ac:inkMk id="1394" creationId="{977075F2-B857-75AC-B118-923CC21B7265}"/>
          </ac:inkMkLst>
        </pc:inkChg>
        <pc:inkChg chg="add mod">
          <ac:chgData name="Kokchun Giang" userId="67e2125d-ec8c-4323-9653-9824a2ad815f" providerId="ADAL" clId="{066B0731-8B54-CF43-9BDD-D2EEB9663FC5}" dt="2024-01-26T16:19:31.636" v="1071"/>
          <ac:inkMkLst>
            <pc:docMk/>
            <pc:sldMk cId="1010622222" sldId="332"/>
            <ac:inkMk id="1395" creationId="{E0690AC8-489B-936D-7352-A7F98BB904CC}"/>
          </ac:inkMkLst>
        </pc:inkChg>
        <pc:inkChg chg="add mod">
          <ac:chgData name="Kokchun Giang" userId="67e2125d-ec8c-4323-9653-9824a2ad815f" providerId="ADAL" clId="{066B0731-8B54-CF43-9BDD-D2EEB9663FC5}" dt="2024-01-26T16:19:31.636" v="1071"/>
          <ac:inkMkLst>
            <pc:docMk/>
            <pc:sldMk cId="1010622222" sldId="332"/>
            <ac:inkMk id="1396" creationId="{7D92E984-6C11-85BA-7795-D55D545C8022}"/>
          </ac:inkMkLst>
        </pc:inkChg>
        <pc:inkChg chg="add mod">
          <ac:chgData name="Kokchun Giang" userId="67e2125d-ec8c-4323-9653-9824a2ad815f" providerId="ADAL" clId="{066B0731-8B54-CF43-9BDD-D2EEB9663FC5}" dt="2024-01-26T16:19:31.636" v="1071"/>
          <ac:inkMkLst>
            <pc:docMk/>
            <pc:sldMk cId="1010622222" sldId="332"/>
            <ac:inkMk id="1397" creationId="{0DA3FFB2-F557-A5EF-1D55-A869E247B56E}"/>
          </ac:inkMkLst>
        </pc:inkChg>
        <pc:inkChg chg="add mod">
          <ac:chgData name="Kokchun Giang" userId="67e2125d-ec8c-4323-9653-9824a2ad815f" providerId="ADAL" clId="{066B0731-8B54-CF43-9BDD-D2EEB9663FC5}" dt="2024-01-26T16:19:31.636" v="1071"/>
          <ac:inkMkLst>
            <pc:docMk/>
            <pc:sldMk cId="1010622222" sldId="332"/>
            <ac:inkMk id="1398" creationId="{02396303-F05C-BE6B-64DF-52ED32FC9CC3}"/>
          </ac:inkMkLst>
        </pc:inkChg>
        <pc:inkChg chg="add mod">
          <ac:chgData name="Kokchun Giang" userId="67e2125d-ec8c-4323-9653-9824a2ad815f" providerId="ADAL" clId="{066B0731-8B54-CF43-9BDD-D2EEB9663FC5}" dt="2024-01-26T16:19:31.636" v="1071"/>
          <ac:inkMkLst>
            <pc:docMk/>
            <pc:sldMk cId="1010622222" sldId="332"/>
            <ac:inkMk id="1399" creationId="{7038798D-C2CE-2B55-58BB-314F8F96384F}"/>
          </ac:inkMkLst>
        </pc:inkChg>
        <pc:inkChg chg="add mod">
          <ac:chgData name="Kokchun Giang" userId="67e2125d-ec8c-4323-9653-9824a2ad815f" providerId="ADAL" clId="{066B0731-8B54-CF43-9BDD-D2EEB9663FC5}" dt="2024-01-26T16:19:31.636" v="1071"/>
          <ac:inkMkLst>
            <pc:docMk/>
            <pc:sldMk cId="1010622222" sldId="332"/>
            <ac:inkMk id="1400" creationId="{43AD3F8D-F4D7-BBE0-EDD5-F7D271CA3199}"/>
          </ac:inkMkLst>
        </pc:inkChg>
        <pc:inkChg chg="add mod">
          <ac:chgData name="Kokchun Giang" userId="67e2125d-ec8c-4323-9653-9824a2ad815f" providerId="ADAL" clId="{066B0731-8B54-CF43-9BDD-D2EEB9663FC5}" dt="2024-01-26T16:19:42.564" v="1094"/>
          <ac:inkMkLst>
            <pc:docMk/>
            <pc:sldMk cId="1010622222" sldId="332"/>
            <ac:inkMk id="1402" creationId="{8DA67FF5-6C2D-CB55-8412-C1B6080D6A24}"/>
          </ac:inkMkLst>
        </pc:inkChg>
        <pc:inkChg chg="add mod">
          <ac:chgData name="Kokchun Giang" userId="67e2125d-ec8c-4323-9653-9824a2ad815f" providerId="ADAL" clId="{066B0731-8B54-CF43-9BDD-D2EEB9663FC5}" dt="2024-01-26T16:19:42.564" v="1094"/>
          <ac:inkMkLst>
            <pc:docMk/>
            <pc:sldMk cId="1010622222" sldId="332"/>
            <ac:inkMk id="1403" creationId="{F5F9F614-3C63-AE4C-3BAC-10EC2605E595}"/>
          </ac:inkMkLst>
        </pc:inkChg>
        <pc:inkChg chg="add mod">
          <ac:chgData name="Kokchun Giang" userId="67e2125d-ec8c-4323-9653-9824a2ad815f" providerId="ADAL" clId="{066B0731-8B54-CF43-9BDD-D2EEB9663FC5}" dt="2024-01-26T16:19:42.564" v="1094"/>
          <ac:inkMkLst>
            <pc:docMk/>
            <pc:sldMk cId="1010622222" sldId="332"/>
            <ac:inkMk id="1404" creationId="{DBE5CB5D-3462-5A47-61EC-4873406A2DCE}"/>
          </ac:inkMkLst>
        </pc:inkChg>
        <pc:inkChg chg="add del mod">
          <ac:chgData name="Kokchun Giang" userId="67e2125d-ec8c-4323-9653-9824a2ad815f" providerId="ADAL" clId="{066B0731-8B54-CF43-9BDD-D2EEB9663FC5}" dt="2024-01-26T16:19:34.485" v="1078"/>
          <ac:inkMkLst>
            <pc:docMk/>
            <pc:sldMk cId="1010622222" sldId="332"/>
            <ac:inkMk id="1405" creationId="{FEDC3B04-9C77-26AE-6FDE-13447D591D43}"/>
          </ac:inkMkLst>
        </pc:inkChg>
        <pc:inkChg chg="add mod">
          <ac:chgData name="Kokchun Giang" userId="67e2125d-ec8c-4323-9653-9824a2ad815f" providerId="ADAL" clId="{066B0731-8B54-CF43-9BDD-D2EEB9663FC5}" dt="2024-01-26T16:19:42.564" v="1094"/>
          <ac:inkMkLst>
            <pc:docMk/>
            <pc:sldMk cId="1010622222" sldId="332"/>
            <ac:inkMk id="1407" creationId="{A013E30E-3E25-687E-13CB-1EAD53EBE47B}"/>
          </ac:inkMkLst>
        </pc:inkChg>
        <pc:inkChg chg="add mod">
          <ac:chgData name="Kokchun Giang" userId="67e2125d-ec8c-4323-9653-9824a2ad815f" providerId="ADAL" clId="{066B0731-8B54-CF43-9BDD-D2EEB9663FC5}" dt="2024-01-26T16:19:42.564" v="1094"/>
          <ac:inkMkLst>
            <pc:docMk/>
            <pc:sldMk cId="1010622222" sldId="332"/>
            <ac:inkMk id="1408" creationId="{B9548E71-58E5-4E6D-6A13-892B3EE42BCE}"/>
          </ac:inkMkLst>
        </pc:inkChg>
        <pc:inkChg chg="add mod">
          <ac:chgData name="Kokchun Giang" userId="67e2125d-ec8c-4323-9653-9824a2ad815f" providerId="ADAL" clId="{066B0731-8B54-CF43-9BDD-D2EEB9663FC5}" dt="2024-01-26T16:19:42.564" v="1094"/>
          <ac:inkMkLst>
            <pc:docMk/>
            <pc:sldMk cId="1010622222" sldId="332"/>
            <ac:inkMk id="1409" creationId="{8D05BC2B-6188-3FFE-35DB-83B7C713370D}"/>
          </ac:inkMkLst>
        </pc:inkChg>
        <pc:inkChg chg="add mod">
          <ac:chgData name="Kokchun Giang" userId="67e2125d-ec8c-4323-9653-9824a2ad815f" providerId="ADAL" clId="{066B0731-8B54-CF43-9BDD-D2EEB9663FC5}" dt="2024-01-26T16:19:42.564" v="1094"/>
          <ac:inkMkLst>
            <pc:docMk/>
            <pc:sldMk cId="1010622222" sldId="332"/>
            <ac:inkMk id="1410" creationId="{9AF6D5CC-7C44-51C5-D523-A194FE1D2E77}"/>
          </ac:inkMkLst>
        </pc:inkChg>
        <pc:inkChg chg="add mod">
          <ac:chgData name="Kokchun Giang" userId="67e2125d-ec8c-4323-9653-9824a2ad815f" providerId="ADAL" clId="{066B0731-8B54-CF43-9BDD-D2EEB9663FC5}" dt="2024-01-26T16:19:42.564" v="1094"/>
          <ac:inkMkLst>
            <pc:docMk/>
            <pc:sldMk cId="1010622222" sldId="332"/>
            <ac:inkMk id="1411" creationId="{49FD5EB5-4031-8F23-B532-FA43ECA0B29D}"/>
          </ac:inkMkLst>
        </pc:inkChg>
        <pc:inkChg chg="add mod">
          <ac:chgData name="Kokchun Giang" userId="67e2125d-ec8c-4323-9653-9824a2ad815f" providerId="ADAL" clId="{066B0731-8B54-CF43-9BDD-D2EEB9663FC5}" dt="2024-01-26T16:19:42.564" v="1094"/>
          <ac:inkMkLst>
            <pc:docMk/>
            <pc:sldMk cId="1010622222" sldId="332"/>
            <ac:inkMk id="1412" creationId="{424E895D-475B-FF24-4760-3C168A03A257}"/>
          </ac:inkMkLst>
        </pc:inkChg>
        <pc:inkChg chg="add mod">
          <ac:chgData name="Kokchun Giang" userId="67e2125d-ec8c-4323-9653-9824a2ad815f" providerId="ADAL" clId="{066B0731-8B54-CF43-9BDD-D2EEB9663FC5}" dt="2024-01-26T16:19:42.564" v="1094"/>
          <ac:inkMkLst>
            <pc:docMk/>
            <pc:sldMk cId="1010622222" sldId="332"/>
            <ac:inkMk id="1413" creationId="{D2AAB24F-9675-3D19-E6ED-AF995CDE30C9}"/>
          </ac:inkMkLst>
        </pc:inkChg>
        <pc:inkChg chg="add mod">
          <ac:chgData name="Kokchun Giang" userId="67e2125d-ec8c-4323-9653-9824a2ad815f" providerId="ADAL" clId="{066B0731-8B54-CF43-9BDD-D2EEB9663FC5}" dt="2024-01-26T16:19:42.564" v="1094"/>
          <ac:inkMkLst>
            <pc:docMk/>
            <pc:sldMk cId="1010622222" sldId="332"/>
            <ac:inkMk id="1414" creationId="{6DDFD6EB-2457-8897-EC25-E68DCCFACB86}"/>
          </ac:inkMkLst>
        </pc:inkChg>
        <pc:inkChg chg="add mod">
          <ac:chgData name="Kokchun Giang" userId="67e2125d-ec8c-4323-9653-9824a2ad815f" providerId="ADAL" clId="{066B0731-8B54-CF43-9BDD-D2EEB9663FC5}" dt="2024-01-26T16:19:42.564" v="1094"/>
          <ac:inkMkLst>
            <pc:docMk/>
            <pc:sldMk cId="1010622222" sldId="332"/>
            <ac:inkMk id="1415" creationId="{24A9F449-6F4A-9414-29F8-65AD8C353AF5}"/>
          </ac:inkMkLst>
        </pc:inkChg>
        <pc:inkChg chg="add mod">
          <ac:chgData name="Kokchun Giang" userId="67e2125d-ec8c-4323-9653-9824a2ad815f" providerId="ADAL" clId="{066B0731-8B54-CF43-9BDD-D2EEB9663FC5}" dt="2024-01-26T16:19:42.564" v="1094"/>
          <ac:inkMkLst>
            <pc:docMk/>
            <pc:sldMk cId="1010622222" sldId="332"/>
            <ac:inkMk id="1416" creationId="{BA3F779C-3CD4-94A5-6B0C-0D83355D0ABC}"/>
          </ac:inkMkLst>
        </pc:inkChg>
        <pc:inkChg chg="add mod">
          <ac:chgData name="Kokchun Giang" userId="67e2125d-ec8c-4323-9653-9824a2ad815f" providerId="ADAL" clId="{066B0731-8B54-CF43-9BDD-D2EEB9663FC5}" dt="2024-01-26T16:19:42.564" v="1094"/>
          <ac:inkMkLst>
            <pc:docMk/>
            <pc:sldMk cId="1010622222" sldId="332"/>
            <ac:inkMk id="1417" creationId="{04C8CC4B-FE2C-CB64-A7B1-3EF0AF61556D}"/>
          </ac:inkMkLst>
        </pc:inkChg>
        <pc:inkChg chg="add mod">
          <ac:chgData name="Kokchun Giang" userId="67e2125d-ec8c-4323-9653-9824a2ad815f" providerId="ADAL" clId="{066B0731-8B54-CF43-9BDD-D2EEB9663FC5}" dt="2024-01-26T16:19:42.564" v="1094"/>
          <ac:inkMkLst>
            <pc:docMk/>
            <pc:sldMk cId="1010622222" sldId="332"/>
            <ac:inkMk id="1418" creationId="{5450CA97-BED0-7847-BD32-BF6475B99CA9}"/>
          </ac:inkMkLst>
        </pc:inkChg>
        <pc:inkChg chg="add mod">
          <ac:chgData name="Kokchun Giang" userId="67e2125d-ec8c-4323-9653-9824a2ad815f" providerId="ADAL" clId="{066B0731-8B54-CF43-9BDD-D2EEB9663FC5}" dt="2024-01-26T16:19:42.564" v="1094"/>
          <ac:inkMkLst>
            <pc:docMk/>
            <pc:sldMk cId="1010622222" sldId="332"/>
            <ac:inkMk id="1419" creationId="{91EE583D-AB74-D1C1-C934-04B2C9417796}"/>
          </ac:inkMkLst>
        </pc:inkChg>
        <pc:inkChg chg="add mod">
          <ac:chgData name="Kokchun Giang" userId="67e2125d-ec8c-4323-9653-9824a2ad815f" providerId="ADAL" clId="{066B0731-8B54-CF43-9BDD-D2EEB9663FC5}" dt="2024-01-26T16:19:42.564" v="1094"/>
          <ac:inkMkLst>
            <pc:docMk/>
            <pc:sldMk cId="1010622222" sldId="332"/>
            <ac:inkMk id="1420" creationId="{8144730A-EF1B-D842-9959-2462FDDB79D4}"/>
          </ac:inkMkLst>
        </pc:inkChg>
        <pc:inkChg chg="add mod">
          <ac:chgData name="Kokchun Giang" userId="67e2125d-ec8c-4323-9653-9824a2ad815f" providerId="ADAL" clId="{066B0731-8B54-CF43-9BDD-D2EEB9663FC5}" dt="2024-01-26T16:19:42.564" v="1094"/>
          <ac:inkMkLst>
            <pc:docMk/>
            <pc:sldMk cId="1010622222" sldId="332"/>
            <ac:inkMk id="1421" creationId="{D71B0E74-69FB-77FB-D0DF-BC5CE0BCA176}"/>
          </ac:inkMkLst>
        </pc:inkChg>
        <pc:inkChg chg="add mod">
          <ac:chgData name="Kokchun Giang" userId="67e2125d-ec8c-4323-9653-9824a2ad815f" providerId="ADAL" clId="{066B0731-8B54-CF43-9BDD-D2EEB9663FC5}" dt="2024-01-26T16:20:05.562" v="1097"/>
          <ac:inkMkLst>
            <pc:docMk/>
            <pc:sldMk cId="1010622222" sldId="332"/>
            <ac:inkMk id="1425" creationId="{04D41304-7818-FC6D-5DD5-13629ADDA21F}"/>
          </ac:inkMkLst>
        </pc:inkChg>
        <pc:inkChg chg="add mod">
          <ac:chgData name="Kokchun Giang" userId="67e2125d-ec8c-4323-9653-9824a2ad815f" providerId="ADAL" clId="{066B0731-8B54-CF43-9BDD-D2EEB9663FC5}" dt="2024-01-26T16:20:05.562" v="1097"/>
          <ac:inkMkLst>
            <pc:docMk/>
            <pc:sldMk cId="1010622222" sldId="332"/>
            <ac:inkMk id="1426" creationId="{A9ED5C8C-035D-D0F0-047B-A8705A8CB012}"/>
          </ac:inkMkLst>
        </pc:inkChg>
        <pc:inkChg chg="add mod">
          <ac:chgData name="Kokchun Giang" userId="67e2125d-ec8c-4323-9653-9824a2ad815f" providerId="ADAL" clId="{066B0731-8B54-CF43-9BDD-D2EEB9663FC5}" dt="2024-01-26T16:20:14.479" v="1102"/>
          <ac:inkMkLst>
            <pc:docMk/>
            <pc:sldMk cId="1010622222" sldId="332"/>
            <ac:inkMk id="1428" creationId="{FC257B27-A625-DFA2-7B77-24463EA8622D}"/>
          </ac:inkMkLst>
        </pc:inkChg>
        <pc:inkChg chg="add mod">
          <ac:chgData name="Kokchun Giang" userId="67e2125d-ec8c-4323-9653-9824a2ad815f" providerId="ADAL" clId="{066B0731-8B54-CF43-9BDD-D2EEB9663FC5}" dt="2024-01-26T16:20:14.479" v="1102"/>
          <ac:inkMkLst>
            <pc:docMk/>
            <pc:sldMk cId="1010622222" sldId="332"/>
            <ac:inkMk id="1429" creationId="{A35B139D-BEB6-48B2-A1F5-2731060BC219}"/>
          </ac:inkMkLst>
        </pc:inkChg>
        <pc:inkChg chg="add mod">
          <ac:chgData name="Kokchun Giang" userId="67e2125d-ec8c-4323-9653-9824a2ad815f" providerId="ADAL" clId="{066B0731-8B54-CF43-9BDD-D2EEB9663FC5}" dt="2024-01-26T16:20:14.479" v="1102"/>
          <ac:inkMkLst>
            <pc:docMk/>
            <pc:sldMk cId="1010622222" sldId="332"/>
            <ac:inkMk id="1430" creationId="{5DC50B46-0960-DEC9-5982-85A18B4F6BFA}"/>
          </ac:inkMkLst>
        </pc:inkChg>
        <pc:inkChg chg="add mod">
          <ac:chgData name="Kokchun Giang" userId="67e2125d-ec8c-4323-9653-9824a2ad815f" providerId="ADAL" clId="{066B0731-8B54-CF43-9BDD-D2EEB9663FC5}" dt="2024-01-26T16:20:14.479" v="1102"/>
          <ac:inkMkLst>
            <pc:docMk/>
            <pc:sldMk cId="1010622222" sldId="332"/>
            <ac:inkMk id="1431" creationId="{6D6E90FE-1CDC-1C8A-C170-FAED3218A617}"/>
          </ac:inkMkLst>
        </pc:inkChg>
        <pc:inkChg chg="add mod">
          <ac:chgData name="Kokchun Giang" userId="67e2125d-ec8c-4323-9653-9824a2ad815f" providerId="ADAL" clId="{066B0731-8B54-CF43-9BDD-D2EEB9663FC5}" dt="2024-01-26T16:20:53.446" v="1130"/>
          <ac:inkMkLst>
            <pc:docMk/>
            <pc:sldMk cId="1010622222" sldId="332"/>
            <ac:inkMk id="1433" creationId="{DC4AA82A-7219-808C-9F30-CFD82108C6F2}"/>
          </ac:inkMkLst>
        </pc:inkChg>
        <pc:inkChg chg="add mod">
          <ac:chgData name="Kokchun Giang" userId="67e2125d-ec8c-4323-9653-9824a2ad815f" providerId="ADAL" clId="{066B0731-8B54-CF43-9BDD-D2EEB9663FC5}" dt="2024-01-26T16:20:53.446" v="1130"/>
          <ac:inkMkLst>
            <pc:docMk/>
            <pc:sldMk cId="1010622222" sldId="332"/>
            <ac:inkMk id="1434" creationId="{E92A6D7D-5DBA-AE67-F98B-56EB8DF63122}"/>
          </ac:inkMkLst>
        </pc:inkChg>
        <pc:inkChg chg="add mod">
          <ac:chgData name="Kokchun Giang" userId="67e2125d-ec8c-4323-9653-9824a2ad815f" providerId="ADAL" clId="{066B0731-8B54-CF43-9BDD-D2EEB9663FC5}" dt="2024-01-26T16:20:53.446" v="1130"/>
          <ac:inkMkLst>
            <pc:docMk/>
            <pc:sldMk cId="1010622222" sldId="332"/>
            <ac:inkMk id="1435" creationId="{FEADE55A-03C1-1207-8923-40C5D2412F7E}"/>
          </ac:inkMkLst>
        </pc:inkChg>
        <pc:inkChg chg="add mod">
          <ac:chgData name="Kokchun Giang" userId="67e2125d-ec8c-4323-9653-9824a2ad815f" providerId="ADAL" clId="{066B0731-8B54-CF43-9BDD-D2EEB9663FC5}" dt="2024-01-26T16:20:53.446" v="1130"/>
          <ac:inkMkLst>
            <pc:docMk/>
            <pc:sldMk cId="1010622222" sldId="332"/>
            <ac:inkMk id="1436" creationId="{7EEAD3D6-76F7-2D07-DD8C-3B0EFA6AE201}"/>
          </ac:inkMkLst>
        </pc:inkChg>
        <pc:inkChg chg="add mod">
          <ac:chgData name="Kokchun Giang" userId="67e2125d-ec8c-4323-9653-9824a2ad815f" providerId="ADAL" clId="{066B0731-8B54-CF43-9BDD-D2EEB9663FC5}" dt="2024-01-26T16:20:53.446" v="1130"/>
          <ac:inkMkLst>
            <pc:docMk/>
            <pc:sldMk cId="1010622222" sldId="332"/>
            <ac:inkMk id="1437" creationId="{36B6F1DD-0181-20F6-1C95-32E53FC4EEBB}"/>
          </ac:inkMkLst>
        </pc:inkChg>
        <pc:inkChg chg="add mod">
          <ac:chgData name="Kokchun Giang" userId="67e2125d-ec8c-4323-9653-9824a2ad815f" providerId="ADAL" clId="{066B0731-8B54-CF43-9BDD-D2EEB9663FC5}" dt="2024-01-26T16:20:53.446" v="1130"/>
          <ac:inkMkLst>
            <pc:docMk/>
            <pc:sldMk cId="1010622222" sldId="332"/>
            <ac:inkMk id="1439" creationId="{59104ACB-3BF2-2947-FA79-EF56C2814E07}"/>
          </ac:inkMkLst>
        </pc:inkChg>
        <pc:inkChg chg="add mod">
          <ac:chgData name="Kokchun Giang" userId="67e2125d-ec8c-4323-9653-9824a2ad815f" providerId="ADAL" clId="{066B0731-8B54-CF43-9BDD-D2EEB9663FC5}" dt="2024-01-26T16:20:53.446" v="1130"/>
          <ac:inkMkLst>
            <pc:docMk/>
            <pc:sldMk cId="1010622222" sldId="332"/>
            <ac:inkMk id="1440" creationId="{9B10562C-20E0-00E3-8C11-096E1BBE1949}"/>
          </ac:inkMkLst>
        </pc:inkChg>
        <pc:inkChg chg="add mod">
          <ac:chgData name="Kokchun Giang" userId="67e2125d-ec8c-4323-9653-9824a2ad815f" providerId="ADAL" clId="{066B0731-8B54-CF43-9BDD-D2EEB9663FC5}" dt="2024-01-26T16:20:53.446" v="1130"/>
          <ac:inkMkLst>
            <pc:docMk/>
            <pc:sldMk cId="1010622222" sldId="332"/>
            <ac:inkMk id="1441" creationId="{B0B85B92-9566-148C-B823-4C192376BE34}"/>
          </ac:inkMkLst>
        </pc:inkChg>
        <pc:inkChg chg="add mod">
          <ac:chgData name="Kokchun Giang" userId="67e2125d-ec8c-4323-9653-9824a2ad815f" providerId="ADAL" clId="{066B0731-8B54-CF43-9BDD-D2EEB9663FC5}" dt="2024-01-26T16:20:53.446" v="1130"/>
          <ac:inkMkLst>
            <pc:docMk/>
            <pc:sldMk cId="1010622222" sldId="332"/>
            <ac:inkMk id="1442" creationId="{4C5C7404-205A-08DC-3D22-6702147FE062}"/>
          </ac:inkMkLst>
        </pc:inkChg>
        <pc:inkChg chg="add mod">
          <ac:chgData name="Kokchun Giang" userId="67e2125d-ec8c-4323-9653-9824a2ad815f" providerId="ADAL" clId="{066B0731-8B54-CF43-9BDD-D2EEB9663FC5}" dt="2024-01-26T16:20:53.446" v="1130"/>
          <ac:inkMkLst>
            <pc:docMk/>
            <pc:sldMk cId="1010622222" sldId="332"/>
            <ac:inkMk id="1443" creationId="{0B494520-9695-4562-28E3-AECDC1617135}"/>
          </ac:inkMkLst>
        </pc:inkChg>
        <pc:inkChg chg="add mod">
          <ac:chgData name="Kokchun Giang" userId="67e2125d-ec8c-4323-9653-9824a2ad815f" providerId="ADAL" clId="{066B0731-8B54-CF43-9BDD-D2EEB9663FC5}" dt="2024-01-26T16:20:53.446" v="1130"/>
          <ac:inkMkLst>
            <pc:docMk/>
            <pc:sldMk cId="1010622222" sldId="332"/>
            <ac:inkMk id="1444" creationId="{6C18E92C-213C-0D9D-14C8-1D7EF803733D}"/>
          </ac:inkMkLst>
        </pc:inkChg>
        <pc:inkChg chg="add mod">
          <ac:chgData name="Kokchun Giang" userId="67e2125d-ec8c-4323-9653-9824a2ad815f" providerId="ADAL" clId="{066B0731-8B54-CF43-9BDD-D2EEB9663FC5}" dt="2024-01-26T16:20:53.446" v="1130"/>
          <ac:inkMkLst>
            <pc:docMk/>
            <pc:sldMk cId="1010622222" sldId="332"/>
            <ac:inkMk id="1445" creationId="{DBA81415-2274-43D2-C04F-EB96772A8998}"/>
          </ac:inkMkLst>
        </pc:inkChg>
        <pc:inkChg chg="add mod">
          <ac:chgData name="Kokchun Giang" userId="67e2125d-ec8c-4323-9653-9824a2ad815f" providerId="ADAL" clId="{066B0731-8B54-CF43-9BDD-D2EEB9663FC5}" dt="2024-01-26T16:20:53.446" v="1130"/>
          <ac:inkMkLst>
            <pc:docMk/>
            <pc:sldMk cId="1010622222" sldId="332"/>
            <ac:inkMk id="1446" creationId="{1432D71C-0411-1844-FFE9-D55507F54BE1}"/>
          </ac:inkMkLst>
        </pc:inkChg>
        <pc:inkChg chg="add mod">
          <ac:chgData name="Kokchun Giang" userId="67e2125d-ec8c-4323-9653-9824a2ad815f" providerId="ADAL" clId="{066B0731-8B54-CF43-9BDD-D2EEB9663FC5}" dt="2024-01-26T16:20:53.446" v="1130"/>
          <ac:inkMkLst>
            <pc:docMk/>
            <pc:sldMk cId="1010622222" sldId="332"/>
            <ac:inkMk id="1447" creationId="{7DB3948F-093F-D258-DD72-859A07000782}"/>
          </ac:inkMkLst>
        </pc:inkChg>
        <pc:inkChg chg="add mod">
          <ac:chgData name="Kokchun Giang" userId="67e2125d-ec8c-4323-9653-9824a2ad815f" providerId="ADAL" clId="{066B0731-8B54-CF43-9BDD-D2EEB9663FC5}" dt="2024-01-26T16:20:53.446" v="1130"/>
          <ac:inkMkLst>
            <pc:docMk/>
            <pc:sldMk cId="1010622222" sldId="332"/>
            <ac:inkMk id="1448" creationId="{F87AE0BA-9059-15B4-81B0-805ECB71FE1C}"/>
          </ac:inkMkLst>
        </pc:inkChg>
        <pc:inkChg chg="add mod">
          <ac:chgData name="Kokchun Giang" userId="67e2125d-ec8c-4323-9653-9824a2ad815f" providerId="ADAL" clId="{066B0731-8B54-CF43-9BDD-D2EEB9663FC5}" dt="2024-01-26T16:20:53.446" v="1130"/>
          <ac:inkMkLst>
            <pc:docMk/>
            <pc:sldMk cId="1010622222" sldId="332"/>
            <ac:inkMk id="1449" creationId="{DB05EFBE-52AD-9A41-BE3F-EC44BDA46E69}"/>
          </ac:inkMkLst>
        </pc:inkChg>
        <pc:inkChg chg="add mod">
          <ac:chgData name="Kokchun Giang" userId="67e2125d-ec8c-4323-9653-9824a2ad815f" providerId="ADAL" clId="{066B0731-8B54-CF43-9BDD-D2EEB9663FC5}" dt="2024-01-26T16:20:53.446" v="1130"/>
          <ac:inkMkLst>
            <pc:docMk/>
            <pc:sldMk cId="1010622222" sldId="332"/>
            <ac:inkMk id="1451" creationId="{6CFEB5E4-5465-FB62-BAAD-51A39673084B}"/>
          </ac:inkMkLst>
        </pc:inkChg>
        <pc:inkChg chg="add mod">
          <ac:chgData name="Kokchun Giang" userId="67e2125d-ec8c-4323-9653-9824a2ad815f" providerId="ADAL" clId="{066B0731-8B54-CF43-9BDD-D2EEB9663FC5}" dt="2024-01-26T16:20:53.446" v="1130"/>
          <ac:inkMkLst>
            <pc:docMk/>
            <pc:sldMk cId="1010622222" sldId="332"/>
            <ac:inkMk id="1452" creationId="{90D9419C-ECCB-8813-0099-6FFCD86FB322}"/>
          </ac:inkMkLst>
        </pc:inkChg>
        <pc:inkChg chg="add mod">
          <ac:chgData name="Kokchun Giang" userId="67e2125d-ec8c-4323-9653-9824a2ad815f" providerId="ADAL" clId="{066B0731-8B54-CF43-9BDD-D2EEB9663FC5}" dt="2024-01-26T16:20:53.446" v="1130"/>
          <ac:inkMkLst>
            <pc:docMk/>
            <pc:sldMk cId="1010622222" sldId="332"/>
            <ac:inkMk id="1453" creationId="{EAB3DEA4-A2A1-D6BE-6C3C-660A6E678CBD}"/>
          </ac:inkMkLst>
        </pc:inkChg>
        <pc:inkChg chg="add mod">
          <ac:chgData name="Kokchun Giang" userId="67e2125d-ec8c-4323-9653-9824a2ad815f" providerId="ADAL" clId="{066B0731-8B54-CF43-9BDD-D2EEB9663FC5}" dt="2024-01-26T16:20:53.446" v="1130"/>
          <ac:inkMkLst>
            <pc:docMk/>
            <pc:sldMk cId="1010622222" sldId="332"/>
            <ac:inkMk id="1454" creationId="{3BA7EBDA-39B4-46A8-3265-F62A1FB58276}"/>
          </ac:inkMkLst>
        </pc:inkChg>
        <pc:inkChg chg="add mod">
          <ac:chgData name="Kokchun Giang" userId="67e2125d-ec8c-4323-9653-9824a2ad815f" providerId="ADAL" clId="{066B0731-8B54-CF43-9BDD-D2EEB9663FC5}" dt="2024-01-26T16:20:53.446" v="1130"/>
          <ac:inkMkLst>
            <pc:docMk/>
            <pc:sldMk cId="1010622222" sldId="332"/>
            <ac:inkMk id="1455" creationId="{E55AEF5A-F2E3-CFF8-032B-825ED28CDDE2}"/>
          </ac:inkMkLst>
        </pc:inkChg>
        <pc:inkChg chg="add mod">
          <ac:chgData name="Kokchun Giang" userId="67e2125d-ec8c-4323-9653-9824a2ad815f" providerId="ADAL" clId="{066B0731-8B54-CF43-9BDD-D2EEB9663FC5}" dt="2024-01-26T16:20:53.446" v="1130"/>
          <ac:inkMkLst>
            <pc:docMk/>
            <pc:sldMk cId="1010622222" sldId="332"/>
            <ac:inkMk id="1456" creationId="{4A55C764-00F4-D783-6E31-3C76F0213E3D}"/>
          </ac:inkMkLst>
        </pc:inkChg>
        <pc:inkChg chg="add mod">
          <ac:chgData name="Kokchun Giang" userId="67e2125d-ec8c-4323-9653-9824a2ad815f" providerId="ADAL" clId="{066B0731-8B54-CF43-9BDD-D2EEB9663FC5}" dt="2024-01-26T16:20:53.446" v="1130"/>
          <ac:inkMkLst>
            <pc:docMk/>
            <pc:sldMk cId="1010622222" sldId="332"/>
            <ac:inkMk id="1457" creationId="{3F7C4EB5-5162-8573-3015-400C486D61B1}"/>
          </ac:inkMkLst>
        </pc:inkChg>
        <pc:inkChg chg="add mod">
          <ac:chgData name="Kokchun Giang" userId="67e2125d-ec8c-4323-9653-9824a2ad815f" providerId="ADAL" clId="{066B0731-8B54-CF43-9BDD-D2EEB9663FC5}" dt="2024-01-26T16:20:53.446" v="1130"/>
          <ac:inkMkLst>
            <pc:docMk/>
            <pc:sldMk cId="1010622222" sldId="332"/>
            <ac:inkMk id="1458" creationId="{9808901B-8C9C-92DB-302A-6F504F51DBAB}"/>
          </ac:inkMkLst>
        </pc:inkChg>
        <pc:inkChg chg="add mod">
          <ac:chgData name="Kokchun Giang" userId="67e2125d-ec8c-4323-9653-9824a2ad815f" providerId="ADAL" clId="{066B0731-8B54-CF43-9BDD-D2EEB9663FC5}" dt="2024-01-26T16:20:53.446" v="1130"/>
          <ac:inkMkLst>
            <pc:docMk/>
            <pc:sldMk cId="1010622222" sldId="332"/>
            <ac:inkMk id="1459" creationId="{91ECA893-7708-1353-ACFC-BF58019932E3}"/>
          </ac:inkMkLst>
        </pc:inkChg>
        <pc:inkChg chg="add mod">
          <ac:chgData name="Kokchun Giang" userId="67e2125d-ec8c-4323-9653-9824a2ad815f" providerId="ADAL" clId="{066B0731-8B54-CF43-9BDD-D2EEB9663FC5}" dt="2024-01-27T12:43:01.007" v="3040" actId="164"/>
          <ac:inkMkLst>
            <pc:docMk/>
            <pc:sldMk cId="1010622222" sldId="332"/>
            <ac:inkMk id="1461" creationId="{CB76FE4B-1AAF-CF05-DD2E-8A8831CA51FE}"/>
          </ac:inkMkLst>
        </pc:inkChg>
        <pc:inkChg chg="add mod">
          <ac:chgData name="Kokchun Giang" userId="67e2125d-ec8c-4323-9653-9824a2ad815f" providerId="ADAL" clId="{066B0731-8B54-CF43-9BDD-D2EEB9663FC5}" dt="2024-01-27T12:43:01.007" v="3040" actId="164"/>
          <ac:inkMkLst>
            <pc:docMk/>
            <pc:sldMk cId="1010622222" sldId="332"/>
            <ac:inkMk id="1462" creationId="{DFE90BA4-5CF0-AE8B-5D8C-B1D1888E8B4E}"/>
          </ac:inkMkLst>
        </pc:inkChg>
        <pc:inkChg chg="add mod">
          <ac:chgData name="Kokchun Giang" userId="67e2125d-ec8c-4323-9653-9824a2ad815f" providerId="ADAL" clId="{066B0731-8B54-CF43-9BDD-D2EEB9663FC5}" dt="2024-01-27T12:43:01.007" v="3040" actId="164"/>
          <ac:inkMkLst>
            <pc:docMk/>
            <pc:sldMk cId="1010622222" sldId="332"/>
            <ac:inkMk id="1463" creationId="{FA382AAE-D1D1-8397-1420-2812AB650B7B}"/>
          </ac:inkMkLst>
        </pc:inkChg>
        <pc:inkChg chg="add mod">
          <ac:chgData name="Kokchun Giang" userId="67e2125d-ec8c-4323-9653-9824a2ad815f" providerId="ADAL" clId="{066B0731-8B54-CF43-9BDD-D2EEB9663FC5}" dt="2024-01-27T12:43:01.007" v="3040" actId="164"/>
          <ac:inkMkLst>
            <pc:docMk/>
            <pc:sldMk cId="1010622222" sldId="332"/>
            <ac:inkMk id="1464" creationId="{DB21824C-B9E2-3B72-046E-90EC21D7627C}"/>
          </ac:inkMkLst>
        </pc:inkChg>
        <pc:inkChg chg="add mod">
          <ac:chgData name="Kokchun Giang" userId="67e2125d-ec8c-4323-9653-9824a2ad815f" providerId="ADAL" clId="{066B0731-8B54-CF43-9BDD-D2EEB9663FC5}" dt="2024-01-27T12:43:01.007" v="3040" actId="164"/>
          <ac:inkMkLst>
            <pc:docMk/>
            <pc:sldMk cId="1010622222" sldId="332"/>
            <ac:inkMk id="1465" creationId="{AB5B0A2E-E833-29DD-7FB8-C453A6518978}"/>
          </ac:inkMkLst>
        </pc:inkChg>
        <pc:inkChg chg="add mod">
          <ac:chgData name="Kokchun Giang" userId="67e2125d-ec8c-4323-9653-9824a2ad815f" providerId="ADAL" clId="{066B0731-8B54-CF43-9BDD-D2EEB9663FC5}" dt="2024-01-27T12:43:01.007" v="3040" actId="164"/>
          <ac:inkMkLst>
            <pc:docMk/>
            <pc:sldMk cId="1010622222" sldId="332"/>
            <ac:inkMk id="1466" creationId="{AB4A5EBB-A0A6-9C32-1F77-33BDAC47BEC4}"/>
          </ac:inkMkLst>
        </pc:inkChg>
        <pc:inkChg chg="add mod">
          <ac:chgData name="Kokchun Giang" userId="67e2125d-ec8c-4323-9653-9824a2ad815f" providerId="ADAL" clId="{066B0731-8B54-CF43-9BDD-D2EEB9663FC5}" dt="2024-01-27T12:43:01.007" v="3040" actId="164"/>
          <ac:inkMkLst>
            <pc:docMk/>
            <pc:sldMk cId="1010622222" sldId="332"/>
            <ac:inkMk id="1469" creationId="{8A20D002-8F4C-F0A2-54F3-503DBEED0EC9}"/>
          </ac:inkMkLst>
        </pc:inkChg>
        <pc:inkChg chg="add mod">
          <ac:chgData name="Kokchun Giang" userId="67e2125d-ec8c-4323-9653-9824a2ad815f" providerId="ADAL" clId="{066B0731-8B54-CF43-9BDD-D2EEB9663FC5}" dt="2024-01-27T12:43:01.007" v="3040" actId="164"/>
          <ac:inkMkLst>
            <pc:docMk/>
            <pc:sldMk cId="1010622222" sldId="332"/>
            <ac:inkMk id="1470" creationId="{3F579FE6-93A9-0EE0-C6AE-20125BB76BFB}"/>
          </ac:inkMkLst>
        </pc:inkChg>
        <pc:inkChg chg="add mod">
          <ac:chgData name="Kokchun Giang" userId="67e2125d-ec8c-4323-9653-9824a2ad815f" providerId="ADAL" clId="{066B0731-8B54-CF43-9BDD-D2EEB9663FC5}" dt="2024-01-27T12:43:01.007" v="3040" actId="164"/>
          <ac:inkMkLst>
            <pc:docMk/>
            <pc:sldMk cId="1010622222" sldId="332"/>
            <ac:inkMk id="1471" creationId="{37D36673-F5CE-DAB1-2FE5-3C641E51F99A}"/>
          </ac:inkMkLst>
        </pc:inkChg>
        <pc:inkChg chg="add mod">
          <ac:chgData name="Kokchun Giang" userId="67e2125d-ec8c-4323-9653-9824a2ad815f" providerId="ADAL" clId="{066B0731-8B54-CF43-9BDD-D2EEB9663FC5}" dt="2024-01-27T12:43:07.554" v="3041" actId="164"/>
          <ac:inkMkLst>
            <pc:docMk/>
            <pc:sldMk cId="1010622222" sldId="332"/>
            <ac:inkMk id="1473" creationId="{141B4117-0308-9ABE-FEBD-444026578156}"/>
          </ac:inkMkLst>
        </pc:inkChg>
        <pc:inkChg chg="add mod">
          <ac:chgData name="Kokchun Giang" userId="67e2125d-ec8c-4323-9653-9824a2ad815f" providerId="ADAL" clId="{066B0731-8B54-CF43-9BDD-D2EEB9663FC5}" dt="2024-01-27T12:43:07.554" v="3041" actId="164"/>
          <ac:inkMkLst>
            <pc:docMk/>
            <pc:sldMk cId="1010622222" sldId="332"/>
            <ac:inkMk id="1474" creationId="{9C91B54D-9CD1-FA88-7BED-9C3F27ED673E}"/>
          </ac:inkMkLst>
        </pc:inkChg>
        <pc:inkChg chg="add mod">
          <ac:chgData name="Kokchun Giang" userId="67e2125d-ec8c-4323-9653-9824a2ad815f" providerId="ADAL" clId="{066B0731-8B54-CF43-9BDD-D2EEB9663FC5}" dt="2024-01-27T12:43:07.554" v="3041" actId="164"/>
          <ac:inkMkLst>
            <pc:docMk/>
            <pc:sldMk cId="1010622222" sldId="332"/>
            <ac:inkMk id="1475" creationId="{D2CB9A6C-DA50-1ACA-44A2-C60C332DE11A}"/>
          </ac:inkMkLst>
        </pc:inkChg>
        <pc:inkChg chg="add mod">
          <ac:chgData name="Kokchun Giang" userId="67e2125d-ec8c-4323-9653-9824a2ad815f" providerId="ADAL" clId="{066B0731-8B54-CF43-9BDD-D2EEB9663FC5}" dt="2024-01-27T12:43:07.554" v="3041" actId="164"/>
          <ac:inkMkLst>
            <pc:docMk/>
            <pc:sldMk cId="1010622222" sldId="332"/>
            <ac:inkMk id="1476" creationId="{51792A69-1F2F-EE7A-BE34-51B671478284}"/>
          </ac:inkMkLst>
        </pc:inkChg>
        <pc:inkChg chg="add mod">
          <ac:chgData name="Kokchun Giang" userId="67e2125d-ec8c-4323-9653-9824a2ad815f" providerId="ADAL" clId="{066B0731-8B54-CF43-9BDD-D2EEB9663FC5}" dt="2024-01-27T12:43:07.554" v="3041" actId="164"/>
          <ac:inkMkLst>
            <pc:docMk/>
            <pc:sldMk cId="1010622222" sldId="332"/>
            <ac:inkMk id="1477" creationId="{F0C53643-A800-5BA7-0724-7DAE8BF99F85}"/>
          </ac:inkMkLst>
        </pc:inkChg>
        <pc:inkChg chg="add mod">
          <ac:chgData name="Kokchun Giang" userId="67e2125d-ec8c-4323-9653-9824a2ad815f" providerId="ADAL" clId="{066B0731-8B54-CF43-9BDD-D2EEB9663FC5}" dt="2024-01-27T12:43:07.554" v="3041" actId="164"/>
          <ac:inkMkLst>
            <pc:docMk/>
            <pc:sldMk cId="1010622222" sldId="332"/>
            <ac:inkMk id="1478" creationId="{63C06FC7-2B46-58C0-795E-459008F67999}"/>
          </ac:inkMkLst>
        </pc:inkChg>
        <pc:inkChg chg="add mod">
          <ac:chgData name="Kokchun Giang" userId="67e2125d-ec8c-4323-9653-9824a2ad815f" providerId="ADAL" clId="{066B0731-8B54-CF43-9BDD-D2EEB9663FC5}" dt="2024-01-27T12:43:07.554" v="3041" actId="164"/>
          <ac:inkMkLst>
            <pc:docMk/>
            <pc:sldMk cId="1010622222" sldId="332"/>
            <ac:inkMk id="1479" creationId="{5A5FC3A8-21E9-666A-5623-AF285E878BB4}"/>
          </ac:inkMkLst>
        </pc:inkChg>
        <pc:inkChg chg="add mod">
          <ac:chgData name="Kokchun Giang" userId="67e2125d-ec8c-4323-9653-9824a2ad815f" providerId="ADAL" clId="{066B0731-8B54-CF43-9BDD-D2EEB9663FC5}" dt="2024-01-27T12:43:07.554" v="3041" actId="164"/>
          <ac:inkMkLst>
            <pc:docMk/>
            <pc:sldMk cId="1010622222" sldId="332"/>
            <ac:inkMk id="1480" creationId="{020CFF21-8B61-756A-C6CE-89C47D42B862}"/>
          </ac:inkMkLst>
        </pc:inkChg>
        <pc:inkChg chg="add mod">
          <ac:chgData name="Kokchun Giang" userId="67e2125d-ec8c-4323-9653-9824a2ad815f" providerId="ADAL" clId="{066B0731-8B54-CF43-9BDD-D2EEB9663FC5}" dt="2024-01-27T12:43:07.554" v="3041" actId="164"/>
          <ac:inkMkLst>
            <pc:docMk/>
            <pc:sldMk cId="1010622222" sldId="332"/>
            <ac:inkMk id="1481" creationId="{23BC602B-7802-CF0B-1A8E-7A6B6BACED78}"/>
          </ac:inkMkLst>
        </pc:inkChg>
        <pc:inkChg chg="add mod">
          <ac:chgData name="Kokchun Giang" userId="67e2125d-ec8c-4323-9653-9824a2ad815f" providerId="ADAL" clId="{066B0731-8B54-CF43-9BDD-D2EEB9663FC5}" dt="2024-01-27T12:43:07.554" v="3041" actId="164"/>
          <ac:inkMkLst>
            <pc:docMk/>
            <pc:sldMk cId="1010622222" sldId="332"/>
            <ac:inkMk id="1482" creationId="{F28A711C-16F2-2B91-D195-0A6DDABC6B14}"/>
          </ac:inkMkLst>
        </pc:inkChg>
        <pc:inkChg chg="add mod">
          <ac:chgData name="Kokchun Giang" userId="67e2125d-ec8c-4323-9653-9824a2ad815f" providerId="ADAL" clId="{066B0731-8B54-CF43-9BDD-D2EEB9663FC5}" dt="2024-01-27T12:43:01.007" v="3040" actId="164"/>
          <ac:inkMkLst>
            <pc:docMk/>
            <pc:sldMk cId="1010622222" sldId="332"/>
            <ac:inkMk id="1483" creationId="{CFCD9DDE-26B6-8862-A9AB-B7327B9F49CB}"/>
          </ac:inkMkLst>
        </pc:inkChg>
        <pc:inkChg chg="add mod">
          <ac:chgData name="Kokchun Giang" userId="67e2125d-ec8c-4323-9653-9824a2ad815f" providerId="ADAL" clId="{066B0731-8B54-CF43-9BDD-D2EEB9663FC5}" dt="2024-01-27T12:43:01.007" v="3040" actId="164"/>
          <ac:inkMkLst>
            <pc:docMk/>
            <pc:sldMk cId="1010622222" sldId="332"/>
            <ac:inkMk id="1485" creationId="{1C82DAF4-6304-35EF-D5F9-F716A62E71EB}"/>
          </ac:inkMkLst>
        </pc:inkChg>
        <pc:inkChg chg="add mod">
          <ac:chgData name="Kokchun Giang" userId="67e2125d-ec8c-4323-9653-9824a2ad815f" providerId="ADAL" clId="{066B0731-8B54-CF43-9BDD-D2EEB9663FC5}" dt="2024-01-27T12:43:01.007" v="3040" actId="164"/>
          <ac:inkMkLst>
            <pc:docMk/>
            <pc:sldMk cId="1010622222" sldId="332"/>
            <ac:inkMk id="1487" creationId="{CBC63A62-4C16-889F-D4D8-96CC86479D26}"/>
          </ac:inkMkLst>
        </pc:inkChg>
        <pc:inkChg chg="add mod">
          <ac:chgData name="Kokchun Giang" userId="67e2125d-ec8c-4323-9653-9824a2ad815f" providerId="ADAL" clId="{066B0731-8B54-CF43-9BDD-D2EEB9663FC5}" dt="2024-01-27T12:43:16.407" v="3042" actId="164"/>
          <ac:inkMkLst>
            <pc:docMk/>
            <pc:sldMk cId="1010622222" sldId="332"/>
            <ac:inkMk id="1489" creationId="{A95C11BD-9063-8110-3DF9-B3179757C816}"/>
          </ac:inkMkLst>
        </pc:inkChg>
        <pc:inkChg chg="add del mod">
          <ac:chgData name="Kokchun Giang" userId="67e2125d-ec8c-4323-9653-9824a2ad815f" providerId="ADAL" clId="{066B0731-8B54-CF43-9BDD-D2EEB9663FC5}" dt="2024-01-26T16:21:28.602" v="1162"/>
          <ac:inkMkLst>
            <pc:docMk/>
            <pc:sldMk cId="1010622222" sldId="332"/>
            <ac:inkMk id="1490" creationId="{DBA5C36D-C26E-760D-2AD3-9AE4332C690A}"/>
          </ac:inkMkLst>
        </pc:inkChg>
        <pc:inkChg chg="add mod">
          <ac:chgData name="Kokchun Giang" userId="67e2125d-ec8c-4323-9653-9824a2ad815f" providerId="ADAL" clId="{066B0731-8B54-CF43-9BDD-D2EEB9663FC5}" dt="2024-01-26T16:22:29.826" v="1245"/>
          <ac:inkMkLst>
            <pc:docMk/>
            <pc:sldMk cId="1010622222" sldId="332"/>
            <ac:inkMk id="1492" creationId="{4F2B80F2-23E8-5367-FFC9-222F2F5D3B41}"/>
          </ac:inkMkLst>
        </pc:inkChg>
        <pc:inkChg chg="add mod">
          <ac:chgData name="Kokchun Giang" userId="67e2125d-ec8c-4323-9653-9824a2ad815f" providerId="ADAL" clId="{066B0731-8B54-CF43-9BDD-D2EEB9663FC5}" dt="2024-01-26T16:22:29.826" v="1245"/>
          <ac:inkMkLst>
            <pc:docMk/>
            <pc:sldMk cId="1010622222" sldId="332"/>
            <ac:inkMk id="1493" creationId="{F26340B0-A96F-4D47-7AB6-BB441823C333}"/>
          </ac:inkMkLst>
        </pc:inkChg>
        <pc:inkChg chg="add mod">
          <ac:chgData name="Kokchun Giang" userId="67e2125d-ec8c-4323-9653-9824a2ad815f" providerId="ADAL" clId="{066B0731-8B54-CF43-9BDD-D2EEB9663FC5}" dt="2024-01-26T16:22:29.826" v="1245"/>
          <ac:inkMkLst>
            <pc:docMk/>
            <pc:sldMk cId="1010622222" sldId="332"/>
            <ac:inkMk id="1494" creationId="{7206BEC5-E925-7C11-E355-44DE81E39F34}"/>
          </ac:inkMkLst>
        </pc:inkChg>
        <pc:inkChg chg="add mod">
          <ac:chgData name="Kokchun Giang" userId="67e2125d-ec8c-4323-9653-9824a2ad815f" providerId="ADAL" clId="{066B0731-8B54-CF43-9BDD-D2EEB9663FC5}" dt="2024-01-26T16:22:29.826" v="1245"/>
          <ac:inkMkLst>
            <pc:docMk/>
            <pc:sldMk cId="1010622222" sldId="332"/>
            <ac:inkMk id="1495" creationId="{890713EB-9D47-CF81-B8AE-CA7A6205CAAF}"/>
          </ac:inkMkLst>
        </pc:inkChg>
        <pc:inkChg chg="add mod">
          <ac:chgData name="Kokchun Giang" userId="67e2125d-ec8c-4323-9653-9824a2ad815f" providerId="ADAL" clId="{066B0731-8B54-CF43-9BDD-D2EEB9663FC5}" dt="2024-01-26T16:22:29.826" v="1245"/>
          <ac:inkMkLst>
            <pc:docMk/>
            <pc:sldMk cId="1010622222" sldId="332"/>
            <ac:inkMk id="1497" creationId="{B2EA0C9C-4964-7410-F23F-892A7A42C470}"/>
          </ac:inkMkLst>
        </pc:inkChg>
        <pc:inkChg chg="add mod">
          <ac:chgData name="Kokchun Giang" userId="67e2125d-ec8c-4323-9653-9824a2ad815f" providerId="ADAL" clId="{066B0731-8B54-CF43-9BDD-D2EEB9663FC5}" dt="2024-01-26T16:22:29.826" v="1245"/>
          <ac:inkMkLst>
            <pc:docMk/>
            <pc:sldMk cId="1010622222" sldId="332"/>
            <ac:inkMk id="1498" creationId="{A6D52FC8-B2FC-1BE5-22DD-C05A65AD3BDC}"/>
          </ac:inkMkLst>
        </pc:inkChg>
        <pc:inkChg chg="add mod">
          <ac:chgData name="Kokchun Giang" userId="67e2125d-ec8c-4323-9653-9824a2ad815f" providerId="ADAL" clId="{066B0731-8B54-CF43-9BDD-D2EEB9663FC5}" dt="2024-01-26T16:22:29.826" v="1245"/>
          <ac:inkMkLst>
            <pc:docMk/>
            <pc:sldMk cId="1010622222" sldId="332"/>
            <ac:inkMk id="1499" creationId="{3ECE9179-8414-9962-81ED-F4D0B44F8398}"/>
          </ac:inkMkLst>
        </pc:inkChg>
        <pc:inkChg chg="add mod">
          <ac:chgData name="Kokchun Giang" userId="67e2125d-ec8c-4323-9653-9824a2ad815f" providerId="ADAL" clId="{066B0731-8B54-CF43-9BDD-D2EEB9663FC5}" dt="2024-01-26T16:22:29.826" v="1245"/>
          <ac:inkMkLst>
            <pc:docMk/>
            <pc:sldMk cId="1010622222" sldId="332"/>
            <ac:inkMk id="1500" creationId="{3A4038EF-1D44-67D6-68C6-CC6470C4748C}"/>
          </ac:inkMkLst>
        </pc:inkChg>
        <pc:inkChg chg="add mod">
          <ac:chgData name="Kokchun Giang" userId="67e2125d-ec8c-4323-9653-9824a2ad815f" providerId="ADAL" clId="{066B0731-8B54-CF43-9BDD-D2EEB9663FC5}" dt="2024-01-26T16:22:29.826" v="1245"/>
          <ac:inkMkLst>
            <pc:docMk/>
            <pc:sldMk cId="1010622222" sldId="332"/>
            <ac:inkMk id="1501" creationId="{93CDA01A-AE07-F04E-EE46-DBCA75B9E915}"/>
          </ac:inkMkLst>
        </pc:inkChg>
        <pc:inkChg chg="add mod">
          <ac:chgData name="Kokchun Giang" userId="67e2125d-ec8c-4323-9653-9824a2ad815f" providerId="ADAL" clId="{066B0731-8B54-CF43-9BDD-D2EEB9663FC5}" dt="2024-01-26T16:22:29.826" v="1245"/>
          <ac:inkMkLst>
            <pc:docMk/>
            <pc:sldMk cId="1010622222" sldId="332"/>
            <ac:inkMk id="1502" creationId="{C85F651C-9F97-E8BB-E89E-954FD1FEFD7D}"/>
          </ac:inkMkLst>
        </pc:inkChg>
        <pc:inkChg chg="add mod">
          <ac:chgData name="Kokchun Giang" userId="67e2125d-ec8c-4323-9653-9824a2ad815f" providerId="ADAL" clId="{066B0731-8B54-CF43-9BDD-D2EEB9663FC5}" dt="2024-01-26T16:22:29.826" v="1245"/>
          <ac:inkMkLst>
            <pc:docMk/>
            <pc:sldMk cId="1010622222" sldId="332"/>
            <ac:inkMk id="1503" creationId="{C0C21544-FBFE-DCFD-87EC-D085CE22B867}"/>
          </ac:inkMkLst>
        </pc:inkChg>
        <pc:inkChg chg="add mod">
          <ac:chgData name="Kokchun Giang" userId="67e2125d-ec8c-4323-9653-9824a2ad815f" providerId="ADAL" clId="{066B0731-8B54-CF43-9BDD-D2EEB9663FC5}" dt="2024-01-26T16:22:29.826" v="1245"/>
          <ac:inkMkLst>
            <pc:docMk/>
            <pc:sldMk cId="1010622222" sldId="332"/>
            <ac:inkMk id="1504" creationId="{9C0D8527-36A4-5896-1478-CCAAA2FD4F6A}"/>
          </ac:inkMkLst>
        </pc:inkChg>
        <pc:inkChg chg="add mod">
          <ac:chgData name="Kokchun Giang" userId="67e2125d-ec8c-4323-9653-9824a2ad815f" providerId="ADAL" clId="{066B0731-8B54-CF43-9BDD-D2EEB9663FC5}" dt="2024-01-26T16:22:29.826" v="1245"/>
          <ac:inkMkLst>
            <pc:docMk/>
            <pc:sldMk cId="1010622222" sldId="332"/>
            <ac:inkMk id="1506" creationId="{07464BA6-515C-557F-D3AD-F07BE7ECC875}"/>
          </ac:inkMkLst>
        </pc:inkChg>
        <pc:inkChg chg="add mod">
          <ac:chgData name="Kokchun Giang" userId="67e2125d-ec8c-4323-9653-9824a2ad815f" providerId="ADAL" clId="{066B0731-8B54-CF43-9BDD-D2EEB9663FC5}" dt="2024-01-26T16:22:29.826" v="1245"/>
          <ac:inkMkLst>
            <pc:docMk/>
            <pc:sldMk cId="1010622222" sldId="332"/>
            <ac:inkMk id="1507" creationId="{2C393D9F-AA65-E94A-D8F7-DB8536DBD331}"/>
          </ac:inkMkLst>
        </pc:inkChg>
        <pc:inkChg chg="add mod">
          <ac:chgData name="Kokchun Giang" userId="67e2125d-ec8c-4323-9653-9824a2ad815f" providerId="ADAL" clId="{066B0731-8B54-CF43-9BDD-D2EEB9663FC5}" dt="2024-01-26T16:22:29.826" v="1245"/>
          <ac:inkMkLst>
            <pc:docMk/>
            <pc:sldMk cId="1010622222" sldId="332"/>
            <ac:inkMk id="1508" creationId="{22EB3E45-A8F1-EBAF-D939-2911C74793A0}"/>
          </ac:inkMkLst>
        </pc:inkChg>
        <pc:inkChg chg="add mod">
          <ac:chgData name="Kokchun Giang" userId="67e2125d-ec8c-4323-9653-9824a2ad815f" providerId="ADAL" clId="{066B0731-8B54-CF43-9BDD-D2EEB9663FC5}" dt="2024-01-26T16:22:29.826" v="1245"/>
          <ac:inkMkLst>
            <pc:docMk/>
            <pc:sldMk cId="1010622222" sldId="332"/>
            <ac:inkMk id="1509" creationId="{1D3987E2-F36E-699C-279A-5091A3B9497B}"/>
          </ac:inkMkLst>
        </pc:inkChg>
        <pc:inkChg chg="add mod">
          <ac:chgData name="Kokchun Giang" userId="67e2125d-ec8c-4323-9653-9824a2ad815f" providerId="ADAL" clId="{066B0731-8B54-CF43-9BDD-D2EEB9663FC5}" dt="2024-01-26T16:22:29.826" v="1245"/>
          <ac:inkMkLst>
            <pc:docMk/>
            <pc:sldMk cId="1010622222" sldId="332"/>
            <ac:inkMk id="1510" creationId="{66F5CABF-F018-A3FD-F592-175851C659F5}"/>
          </ac:inkMkLst>
        </pc:inkChg>
        <pc:inkChg chg="add mod">
          <ac:chgData name="Kokchun Giang" userId="67e2125d-ec8c-4323-9653-9824a2ad815f" providerId="ADAL" clId="{066B0731-8B54-CF43-9BDD-D2EEB9663FC5}" dt="2024-01-26T16:22:29.826" v="1245"/>
          <ac:inkMkLst>
            <pc:docMk/>
            <pc:sldMk cId="1010622222" sldId="332"/>
            <ac:inkMk id="1511" creationId="{A78AF38B-5E29-CCD5-E2AF-5E16EBCE567E}"/>
          </ac:inkMkLst>
        </pc:inkChg>
        <pc:inkChg chg="add mod">
          <ac:chgData name="Kokchun Giang" userId="67e2125d-ec8c-4323-9653-9824a2ad815f" providerId="ADAL" clId="{066B0731-8B54-CF43-9BDD-D2EEB9663FC5}" dt="2024-01-26T16:22:29.826" v="1245"/>
          <ac:inkMkLst>
            <pc:docMk/>
            <pc:sldMk cId="1010622222" sldId="332"/>
            <ac:inkMk id="1512" creationId="{E60C9C37-4E2E-9DE6-419B-D33B886F1B01}"/>
          </ac:inkMkLst>
        </pc:inkChg>
        <pc:inkChg chg="add mod">
          <ac:chgData name="Kokchun Giang" userId="67e2125d-ec8c-4323-9653-9824a2ad815f" providerId="ADAL" clId="{066B0731-8B54-CF43-9BDD-D2EEB9663FC5}" dt="2024-01-26T16:22:29.826" v="1245"/>
          <ac:inkMkLst>
            <pc:docMk/>
            <pc:sldMk cId="1010622222" sldId="332"/>
            <ac:inkMk id="1513" creationId="{03A823E2-334C-E99E-EC81-5E35AD4F8C8F}"/>
          </ac:inkMkLst>
        </pc:inkChg>
        <pc:inkChg chg="add mod">
          <ac:chgData name="Kokchun Giang" userId="67e2125d-ec8c-4323-9653-9824a2ad815f" providerId="ADAL" clId="{066B0731-8B54-CF43-9BDD-D2EEB9663FC5}" dt="2024-01-26T16:22:29.826" v="1245"/>
          <ac:inkMkLst>
            <pc:docMk/>
            <pc:sldMk cId="1010622222" sldId="332"/>
            <ac:inkMk id="1515" creationId="{4AB503F3-042E-3982-4281-617D6D5E4515}"/>
          </ac:inkMkLst>
        </pc:inkChg>
        <pc:inkChg chg="add mod">
          <ac:chgData name="Kokchun Giang" userId="67e2125d-ec8c-4323-9653-9824a2ad815f" providerId="ADAL" clId="{066B0731-8B54-CF43-9BDD-D2EEB9663FC5}" dt="2024-01-26T16:22:29.826" v="1245"/>
          <ac:inkMkLst>
            <pc:docMk/>
            <pc:sldMk cId="1010622222" sldId="332"/>
            <ac:inkMk id="1516" creationId="{3A914772-BC83-4897-6C40-8E257624B7DC}"/>
          </ac:inkMkLst>
        </pc:inkChg>
        <pc:inkChg chg="add mod">
          <ac:chgData name="Kokchun Giang" userId="67e2125d-ec8c-4323-9653-9824a2ad815f" providerId="ADAL" clId="{066B0731-8B54-CF43-9BDD-D2EEB9663FC5}" dt="2024-01-26T16:22:29.826" v="1245"/>
          <ac:inkMkLst>
            <pc:docMk/>
            <pc:sldMk cId="1010622222" sldId="332"/>
            <ac:inkMk id="1518" creationId="{B4277548-FAA8-05D3-1E62-E026C563B01F}"/>
          </ac:inkMkLst>
        </pc:inkChg>
        <pc:inkChg chg="add mod">
          <ac:chgData name="Kokchun Giang" userId="67e2125d-ec8c-4323-9653-9824a2ad815f" providerId="ADAL" clId="{066B0731-8B54-CF43-9BDD-D2EEB9663FC5}" dt="2024-01-26T16:22:29.826" v="1245"/>
          <ac:inkMkLst>
            <pc:docMk/>
            <pc:sldMk cId="1010622222" sldId="332"/>
            <ac:inkMk id="1519" creationId="{19C40651-6AC6-E534-6AC6-1260EE5A671E}"/>
          </ac:inkMkLst>
        </pc:inkChg>
        <pc:inkChg chg="add mod">
          <ac:chgData name="Kokchun Giang" userId="67e2125d-ec8c-4323-9653-9824a2ad815f" providerId="ADAL" clId="{066B0731-8B54-CF43-9BDD-D2EEB9663FC5}" dt="2024-01-26T16:22:29.826" v="1245"/>
          <ac:inkMkLst>
            <pc:docMk/>
            <pc:sldMk cId="1010622222" sldId="332"/>
            <ac:inkMk id="1520" creationId="{D4D19980-718F-4B30-FB03-B6EA5F94C90E}"/>
          </ac:inkMkLst>
        </pc:inkChg>
        <pc:inkChg chg="add mod">
          <ac:chgData name="Kokchun Giang" userId="67e2125d-ec8c-4323-9653-9824a2ad815f" providerId="ADAL" clId="{066B0731-8B54-CF43-9BDD-D2EEB9663FC5}" dt="2024-01-26T16:22:29.826" v="1245"/>
          <ac:inkMkLst>
            <pc:docMk/>
            <pc:sldMk cId="1010622222" sldId="332"/>
            <ac:inkMk id="1521" creationId="{04FAB216-40AB-E5D8-8E00-43BDFA218AA4}"/>
          </ac:inkMkLst>
        </pc:inkChg>
        <pc:inkChg chg="add mod">
          <ac:chgData name="Kokchun Giang" userId="67e2125d-ec8c-4323-9653-9824a2ad815f" providerId="ADAL" clId="{066B0731-8B54-CF43-9BDD-D2EEB9663FC5}" dt="2024-01-26T16:22:29.826" v="1245"/>
          <ac:inkMkLst>
            <pc:docMk/>
            <pc:sldMk cId="1010622222" sldId="332"/>
            <ac:inkMk id="1522" creationId="{B5FF1455-8421-22F0-56A1-4B370D88D056}"/>
          </ac:inkMkLst>
        </pc:inkChg>
        <pc:inkChg chg="add mod">
          <ac:chgData name="Kokchun Giang" userId="67e2125d-ec8c-4323-9653-9824a2ad815f" providerId="ADAL" clId="{066B0731-8B54-CF43-9BDD-D2EEB9663FC5}" dt="2024-01-26T16:22:29.826" v="1245"/>
          <ac:inkMkLst>
            <pc:docMk/>
            <pc:sldMk cId="1010622222" sldId="332"/>
            <ac:inkMk id="1523" creationId="{6462CDA4-523F-2433-771C-1C9876D20B99}"/>
          </ac:inkMkLst>
        </pc:inkChg>
        <pc:inkChg chg="add mod">
          <ac:chgData name="Kokchun Giang" userId="67e2125d-ec8c-4323-9653-9824a2ad815f" providerId="ADAL" clId="{066B0731-8B54-CF43-9BDD-D2EEB9663FC5}" dt="2024-01-26T16:22:29.826" v="1245"/>
          <ac:inkMkLst>
            <pc:docMk/>
            <pc:sldMk cId="1010622222" sldId="332"/>
            <ac:inkMk id="1525" creationId="{1F0ABBEC-F1E2-196B-D539-C67E195F4646}"/>
          </ac:inkMkLst>
        </pc:inkChg>
        <pc:inkChg chg="add mod">
          <ac:chgData name="Kokchun Giang" userId="67e2125d-ec8c-4323-9653-9824a2ad815f" providerId="ADAL" clId="{066B0731-8B54-CF43-9BDD-D2EEB9663FC5}" dt="2024-01-26T16:22:29.826" v="1245"/>
          <ac:inkMkLst>
            <pc:docMk/>
            <pc:sldMk cId="1010622222" sldId="332"/>
            <ac:inkMk id="1527" creationId="{6AA3A2B7-E183-2DA9-2C7A-B698B6AE86DD}"/>
          </ac:inkMkLst>
        </pc:inkChg>
        <pc:inkChg chg="add mod">
          <ac:chgData name="Kokchun Giang" userId="67e2125d-ec8c-4323-9653-9824a2ad815f" providerId="ADAL" clId="{066B0731-8B54-CF43-9BDD-D2EEB9663FC5}" dt="2024-01-26T16:22:29.826" v="1245"/>
          <ac:inkMkLst>
            <pc:docMk/>
            <pc:sldMk cId="1010622222" sldId="332"/>
            <ac:inkMk id="1529" creationId="{BFDBC104-815D-0DE5-4CCF-594E013C9826}"/>
          </ac:inkMkLst>
        </pc:inkChg>
        <pc:inkChg chg="add mod">
          <ac:chgData name="Kokchun Giang" userId="67e2125d-ec8c-4323-9653-9824a2ad815f" providerId="ADAL" clId="{066B0731-8B54-CF43-9BDD-D2EEB9663FC5}" dt="2024-01-26T16:22:29.826" v="1245"/>
          <ac:inkMkLst>
            <pc:docMk/>
            <pc:sldMk cId="1010622222" sldId="332"/>
            <ac:inkMk id="1531" creationId="{33849B04-3486-8ADE-E779-518AC5C47414}"/>
          </ac:inkMkLst>
        </pc:inkChg>
        <pc:inkChg chg="add mod">
          <ac:chgData name="Kokchun Giang" userId="67e2125d-ec8c-4323-9653-9824a2ad815f" providerId="ADAL" clId="{066B0731-8B54-CF43-9BDD-D2EEB9663FC5}" dt="2024-01-26T16:22:29.826" v="1245"/>
          <ac:inkMkLst>
            <pc:docMk/>
            <pc:sldMk cId="1010622222" sldId="332"/>
            <ac:inkMk id="1533" creationId="{7A132D27-7B04-CD45-A680-BD2643E14602}"/>
          </ac:inkMkLst>
        </pc:inkChg>
        <pc:inkChg chg="add mod">
          <ac:chgData name="Kokchun Giang" userId="67e2125d-ec8c-4323-9653-9824a2ad815f" providerId="ADAL" clId="{066B0731-8B54-CF43-9BDD-D2EEB9663FC5}" dt="2024-01-26T16:22:29.826" v="1245"/>
          <ac:inkMkLst>
            <pc:docMk/>
            <pc:sldMk cId="1010622222" sldId="332"/>
            <ac:inkMk id="1534" creationId="{6A7FE3B0-F2A2-0CEF-A526-CCF9ED7E4651}"/>
          </ac:inkMkLst>
        </pc:inkChg>
        <pc:inkChg chg="add mod">
          <ac:chgData name="Kokchun Giang" userId="67e2125d-ec8c-4323-9653-9824a2ad815f" providerId="ADAL" clId="{066B0731-8B54-CF43-9BDD-D2EEB9663FC5}" dt="2024-01-26T16:22:29.826" v="1245"/>
          <ac:inkMkLst>
            <pc:docMk/>
            <pc:sldMk cId="1010622222" sldId="332"/>
            <ac:inkMk id="1535" creationId="{7B50AF83-5F89-7B6C-3C6D-6FCBAF45FCF3}"/>
          </ac:inkMkLst>
        </pc:inkChg>
        <pc:inkChg chg="add mod">
          <ac:chgData name="Kokchun Giang" userId="67e2125d-ec8c-4323-9653-9824a2ad815f" providerId="ADAL" clId="{066B0731-8B54-CF43-9BDD-D2EEB9663FC5}" dt="2024-01-26T16:22:29.826" v="1245"/>
          <ac:inkMkLst>
            <pc:docMk/>
            <pc:sldMk cId="1010622222" sldId="332"/>
            <ac:inkMk id="1536" creationId="{A26AAFCF-3B3A-F2DD-A139-7AFA79B98218}"/>
          </ac:inkMkLst>
        </pc:inkChg>
        <pc:inkChg chg="add mod">
          <ac:chgData name="Kokchun Giang" userId="67e2125d-ec8c-4323-9653-9824a2ad815f" providerId="ADAL" clId="{066B0731-8B54-CF43-9BDD-D2EEB9663FC5}" dt="2024-01-26T16:22:29.826" v="1245"/>
          <ac:inkMkLst>
            <pc:docMk/>
            <pc:sldMk cId="1010622222" sldId="332"/>
            <ac:inkMk id="1538" creationId="{2E2312CC-EDDD-BF99-7313-77817D50A69F}"/>
          </ac:inkMkLst>
        </pc:inkChg>
        <pc:inkChg chg="add mod">
          <ac:chgData name="Kokchun Giang" userId="67e2125d-ec8c-4323-9653-9824a2ad815f" providerId="ADAL" clId="{066B0731-8B54-CF43-9BDD-D2EEB9663FC5}" dt="2024-01-26T16:22:29.826" v="1245"/>
          <ac:inkMkLst>
            <pc:docMk/>
            <pc:sldMk cId="1010622222" sldId="332"/>
            <ac:inkMk id="1539" creationId="{A6D59E8D-97F7-E659-38E3-8FFE346581BC}"/>
          </ac:inkMkLst>
        </pc:inkChg>
        <pc:inkChg chg="add mod">
          <ac:chgData name="Kokchun Giang" userId="67e2125d-ec8c-4323-9653-9824a2ad815f" providerId="ADAL" clId="{066B0731-8B54-CF43-9BDD-D2EEB9663FC5}" dt="2024-01-26T16:22:29.826" v="1245"/>
          <ac:inkMkLst>
            <pc:docMk/>
            <pc:sldMk cId="1010622222" sldId="332"/>
            <ac:inkMk id="1540" creationId="{9DA15BA1-4729-6A38-AE1B-73D134F5D357}"/>
          </ac:inkMkLst>
        </pc:inkChg>
        <pc:inkChg chg="add mod">
          <ac:chgData name="Kokchun Giang" userId="67e2125d-ec8c-4323-9653-9824a2ad815f" providerId="ADAL" clId="{066B0731-8B54-CF43-9BDD-D2EEB9663FC5}" dt="2024-01-26T16:22:29.826" v="1245"/>
          <ac:inkMkLst>
            <pc:docMk/>
            <pc:sldMk cId="1010622222" sldId="332"/>
            <ac:inkMk id="1541" creationId="{26AE6D96-5200-9F89-8DBD-C59E59F4D289}"/>
          </ac:inkMkLst>
        </pc:inkChg>
        <pc:inkChg chg="add mod">
          <ac:chgData name="Kokchun Giang" userId="67e2125d-ec8c-4323-9653-9824a2ad815f" providerId="ADAL" clId="{066B0731-8B54-CF43-9BDD-D2EEB9663FC5}" dt="2024-01-26T16:22:29.826" v="1245"/>
          <ac:inkMkLst>
            <pc:docMk/>
            <pc:sldMk cId="1010622222" sldId="332"/>
            <ac:inkMk id="1543" creationId="{A155FEAB-6221-F012-5739-B9C86E661C12}"/>
          </ac:inkMkLst>
        </pc:inkChg>
        <pc:inkChg chg="add mod">
          <ac:chgData name="Kokchun Giang" userId="67e2125d-ec8c-4323-9653-9824a2ad815f" providerId="ADAL" clId="{066B0731-8B54-CF43-9BDD-D2EEB9663FC5}" dt="2024-01-26T16:22:29.826" v="1245"/>
          <ac:inkMkLst>
            <pc:docMk/>
            <pc:sldMk cId="1010622222" sldId="332"/>
            <ac:inkMk id="1544" creationId="{B845DDF9-0A5E-BE63-1FDA-4E02DFD38C41}"/>
          </ac:inkMkLst>
        </pc:inkChg>
        <pc:inkChg chg="add mod">
          <ac:chgData name="Kokchun Giang" userId="67e2125d-ec8c-4323-9653-9824a2ad815f" providerId="ADAL" clId="{066B0731-8B54-CF43-9BDD-D2EEB9663FC5}" dt="2024-01-26T16:22:29.826" v="1245"/>
          <ac:inkMkLst>
            <pc:docMk/>
            <pc:sldMk cId="1010622222" sldId="332"/>
            <ac:inkMk id="1545" creationId="{933A582D-5124-1DF6-2FD7-2123BEF9F6E6}"/>
          </ac:inkMkLst>
        </pc:inkChg>
        <pc:inkChg chg="add mod">
          <ac:chgData name="Kokchun Giang" userId="67e2125d-ec8c-4323-9653-9824a2ad815f" providerId="ADAL" clId="{066B0731-8B54-CF43-9BDD-D2EEB9663FC5}" dt="2024-01-26T16:22:29.826" v="1245"/>
          <ac:inkMkLst>
            <pc:docMk/>
            <pc:sldMk cId="1010622222" sldId="332"/>
            <ac:inkMk id="1546" creationId="{54C376C0-6CB4-4383-8C70-F35D3D1FD6CB}"/>
          </ac:inkMkLst>
        </pc:inkChg>
        <pc:inkChg chg="add mod">
          <ac:chgData name="Kokchun Giang" userId="67e2125d-ec8c-4323-9653-9824a2ad815f" providerId="ADAL" clId="{066B0731-8B54-CF43-9BDD-D2EEB9663FC5}" dt="2024-01-26T16:22:29.826" v="1245"/>
          <ac:inkMkLst>
            <pc:docMk/>
            <pc:sldMk cId="1010622222" sldId="332"/>
            <ac:inkMk id="1547" creationId="{0DE25D2E-5522-CA77-AA0C-EE0C63A97A5F}"/>
          </ac:inkMkLst>
        </pc:inkChg>
        <pc:inkChg chg="add mod">
          <ac:chgData name="Kokchun Giang" userId="67e2125d-ec8c-4323-9653-9824a2ad815f" providerId="ADAL" clId="{066B0731-8B54-CF43-9BDD-D2EEB9663FC5}" dt="2024-01-26T16:22:29.826" v="1245"/>
          <ac:inkMkLst>
            <pc:docMk/>
            <pc:sldMk cId="1010622222" sldId="332"/>
            <ac:inkMk id="1548" creationId="{59593688-9599-0EC6-211F-49F7C01C8FC4}"/>
          </ac:inkMkLst>
        </pc:inkChg>
        <pc:inkChg chg="add mod">
          <ac:chgData name="Kokchun Giang" userId="67e2125d-ec8c-4323-9653-9824a2ad815f" providerId="ADAL" clId="{066B0731-8B54-CF43-9BDD-D2EEB9663FC5}" dt="2024-01-26T16:22:29.826" v="1245"/>
          <ac:inkMkLst>
            <pc:docMk/>
            <pc:sldMk cId="1010622222" sldId="332"/>
            <ac:inkMk id="1549" creationId="{63A8D24C-00D5-9D03-3AFA-CA606BE507A0}"/>
          </ac:inkMkLst>
        </pc:inkChg>
        <pc:inkChg chg="add mod">
          <ac:chgData name="Kokchun Giang" userId="67e2125d-ec8c-4323-9653-9824a2ad815f" providerId="ADAL" clId="{066B0731-8B54-CF43-9BDD-D2EEB9663FC5}" dt="2024-01-26T16:22:29.826" v="1245"/>
          <ac:inkMkLst>
            <pc:docMk/>
            <pc:sldMk cId="1010622222" sldId="332"/>
            <ac:inkMk id="1550" creationId="{B902941A-E02B-EF4F-ED02-82D09E772133}"/>
          </ac:inkMkLst>
        </pc:inkChg>
        <pc:inkChg chg="add mod">
          <ac:chgData name="Kokchun Giang" userId="67e2125d-ec8c-4323-9653-9824a2ad815f" providerId="ADAL" clId="{066B0731-8B54-CF43-9BDD-D2EEB9663FC5}" dt="2024-01-26T16:22:29.826" v="1245"/>
          <ac:inkMkLst>
            <pc:docMk/>
            <pc:sldMk cId="1010622222" sldId="332"/>
            <ac:inkMk id="1551" creationId="{5D22848A-25CD-51A8-4BB9-5C06AF57A497}"/>
          </ac:inkMkLst>
        </pc:inkChg>
        <pc:inkChg chg="add mod">
          <ac:chgData name="Kokchun Giang" userId="67e2125d-ec8c-4323-9653-9824a2ad815f" providerId="ADAL" clId="{066B0731-8B54-CF43-9BDD-D2EEB9663FC5}" dt="2024-01-26T16:22:29.826" v="1245"/>
          <ac:inkMkLst>
            <pc:docMk/>
            <pc:sldMk cId="1010622222" sldId="332"/>
            <ac:inkMk id="1553" creationId="{27005B1C-8D3B-B6A8-6BAB-48CCAAEE2ABF}"/>
          </ac:inkMkLst>
        </pc:inkChg>
        <pc:inkChg chg="add mod">
          <ac:chgData name="Kokchun Giang" userId="67e2125d-ec8c-4323-9653-9824a2ad815f" providerId="ADAL" clId="{066B0731-8B54-CF43-9BDD-D2EEB9663FC5}" dt="2024-01-26T16:22:29.826" v="1245"/>
          <ac:inkMkLst>
            <pc:docMk/>
            <pc:sldMk cId="1010622222" sldId="332"/>
            <ac:inkMk id="1554" creationId="{28EB9BFD-7DCB-BE1B-82F3-25B61A4455E1}"/>
          </ac:inkMkLst>
        </pc:inkChg>
        <pc:inkChg chg="add mod">
          <ac:chgData name="Kokchun Giang" userId="67e2125d-ec8c-4323-9653-9824a2ad815f" providerId="ADAL" clId="{066B0731-8B54-CF43-9BDD-D2EEB9663FC5}" dt="2024-01-26T16:22:29.826" v="1245"/>
          <ac:inkMkLst>
            <pc:docMk/>
            <pc:sldMk cId="1010622222" sldId="332"/>
            <ac:inkMk id="1555" creationId="{5D87960D-318A-1AB9-198F-3ABAF4A8A038}"/>
          </ac:inkMkLst>
        </pc:inkChg>
        <pc:inkChg chg="add mod">
          <ac:chgData name="Kokchun Giang" userId="67e2125d-ec8c-4323-9653-9824a2ad815f" providerId="ADAL" clId="{066B0731-8B54-CF43-9BDD-D2EEB9663FC5}" dt="2024-01-26T16:22:29.826" v="1245"/>
          <ac:inkMkLst>
            <pc:docMk/>
            <pc:sldMk cId="1010622222" sldId="332"/>
            <ac:inkMk id="1556" creationId="{0BE79900-864E-103E-54CC-C22905947E12}"/>
          </ac:inkMkLst>
        </pc:inkChg>
        <pc:inkChg chg="add mod">
          <ac:chgData name="Kokchun Giang" userId="67e2125d-ec8c-4323-9653-9824a2ad815f" providerId="ADAL" clId="{066B0731-8B54-CF43-9BDD-D2EEB9663FC5}" dt="2024-01-26T16:22:29.826" v="1245"/>
          <ac:inkMkLst>
            <pc:docMk/>
            <pc:sldMk cId="1010622222" sldId="332"/>
            <ac:inkMk id="1557" creationId="{BD1BD365-8B2A-1EB9-5F66-609B82971F63}"/>
          </ac:inkMkLst>
        </pc:inkChg>
        <pc:inkChg chg="add mod">
          <ac:chgData name="Kokchun Giang" userId="67e2125d-ec8c-4323-9653-9824a2ad815f" providerId="ADAL" clId="{066B0731-8B54-CF43-9BDD-D2EEB9663FC5}" dt="2024-01-26T16:22:29.826" v="1245"/>
          <ac:inkMkLst>
            <pc:docMk/>
            <pc:sldMk cId="1010622222" sldId="332"/>
            <ac:inkMk id="1558" creationId="{CF945785-1F4A-32BB-A4C1-C70700BEDB5B}"/>
          </ac:inkMkLst>
        </pc:inkChg>
        <pc:inkChg chg="add mod">
          <ac:chgData name="Kokchun Giang" userId="67e2125d-ec8c-4323-9653-9824a2ad815f" providerId="ADAL" clId="{066B0731-8B54-CF43-9BDD-D2EEB9663FC5}" dt="2024-01-26T16:22:29.826" v="1245"/>
          <ac:inkMkLst>
            <pc:docMk/>
            <pc:sldMk cId="1010622222" sldId="332"/>
            <ac:inkMk id="1559" creationId="{364AEEC2-B33D-CD98-60BF-0A4EA4967024}"/>
          </ac:inkMkLst>
        </pc:inkChg>
        <pc:inkChg chg="add mod">
          <ac:chgData name="Kokchun Giang" userId="67e2125d-ec8c-4323-9653-9824a2ad815f" providerId="ADAL" clId="{066B0731-8B54-CF43-9BDD-D2EEB9663FC5}" dt="2024-01-26T16:22:29.826" v="1245"/>
          <ac:inkMkLst>
            <pc:docMk/>
            <pc:sldMk cId="1010622222" sldId="332"/>
            <ac:inkMk id="1560" creationId="{52843B70-ADD1-CE2A-3554-C48094492BED}"/>
          </ac:inkMkLst>
        </pc:inkChg>
        <pc:inkChg chg="add mod">
          <ac:chgData name="Kokchun Giang" userId="67e2125d-ec8c-4323-9653-9824a2ad815f" providerId="ADAL" clId="{066B0731-8B54-CF43-9BDD-D2EEB9663FC5}" dt="2024-01-26T16:22:29.826" v="1245"/>
          <ac:inkMkLst>
            <pc:docMk/>
            <pc:sldMk cId="1010622222" sldId="332"/>
            <ac:inkMk id="1561" creationId="{B42EAF99-3C66-2E9B-2202-9FF9B83A4153}"/>
          </ac:inkMkLst>
        </pc:inkChg>
        <pc:inkChg chg="add mod">
          <ac:chgData name="Kokchun Giang" userId="67e2125d-ec8c-4323-9653-9824a2ad815f" providerId="ADAL" clId="{066B0731-8B54-CF43-9BDD-D2EEB9663FC5}" dt="2024-01-26T16:22:29.826" v="1245"/>
          <ac:inkMkLst>
            <pc:docMk/>
            <pc:sldMk cId="1010622222" sldId="332"/>
            <ac:inkMk id="1564" creationId="{1F1A1CA5-4306-11CD-F43F-A008D6108EB9}"/>
          </ac:inkMkLst>
        </pc:inkChg>
        <pc:inkChg chg="add mod">
          <ac:chgData name="Kokchun Giang" userId="67e2125d-ec8c-4323-9653-9824a2ad815f" providerId="ADAL" clId="{066B0731-8B54-CF43-9BDD-D2EEB9663FC5}" dt="2024-01-26T16:22:29.826" v="1245"/>
          <ac:inkMkLst>
            <pc:docMk/>
            <pc:sldMk cId="1010622222" sldId="332"/>
            <ac:inkMk id="1565" creationId="{7A963ED0-9347-D762-D82B-9ADB2CCB83D8}"/>
          </ac:inkMkLst>
        </pc:inkChg>
        <pc:inkChg chg="add mod">
          <ac:chgData name="Kokchun Giang" userId="67e2125d-ec8c-4323-9653-9824a2ad815f" providerId="ADAL" clId="{066B0731-8B54-CF43-9BDD-D2EEB9663FC5}" dt="2024-01-26T16:22:29.826" v="1245"/>
          <ac:inkMkLst>
            <pc:docMk/>
            <pc:sldMk cId="1010622222" sldId="332"/>
            <ac:inkMk id="1566" creationId="{1748D5F8-D3AE-9B03-1993-3D4384A382C0}"/>
          </ac:inkMkLst>
        </pc:inkChg>
        <pc:inkChg chg="add mod">
          <ac:chgData name="Kokchun Giang" userId="67e2125d-ec8c-4323-9653-9824a2ad815f" providerId="ADAL" clId="{066B0731-8B54-CF43-9BDD-D2EEB9663FC5}" dt="2024-01-26T16:22:29.826" v="1245"/>
          <ac:inkMkLst>
            <pc:docMk/>
            <pc:sldMk cId="1010622222" sldId="332"/>
            <ac:inkMk id="1567" creationId="{30652C5E-CE6F-1B87-64D4-8BC5459C9A4E}"/>
          </ac:inkMkLst>
        </pc:inkChg>
        <pc:inkChg chg="add mod">
          <ac:chgData name="Kokchun Giang" userId="67e2125d-ec8c-4323-9653-9824a2ad815f" providerId="ADAL" clId="{066B0731-8B54-CF43-9BDD-D2EEB9663FC5}" dt="2024-01-26T16:22:29.826" v="1245"/>
          <ac:inkMkLst>
            <pc:docMk/>
            <pc:sldMk cId="1010622222" sldId="332"/>
            <ac:inkMk id="1568" creationId="{D5FF3351-B083-87B4-9CE5-750E3BE3600C}"/>
          </ac:inkMkLst>
        </pc:inkChg>
        <pc:inkChg chg="add mod">
          <ac:chgData name="Kokchun Giang" userId="67e2125d-ec8c-4323-9653-9824a2ad815f" providerId="ADAL" clId="{066B0731-8B54-CF43-9BDD-D2EEB9663FC5}" dt="2024-01-26T16:22:29.826" v="1245"/>
          <ac:inkMkLst>
            <pc:docMk/>
            <pc:sldMk cId="1010622222" sldId="332"/>
            <ac:inkMk id="1569" creationId="{36352C80-B69B-DA58-EFB3-FC194E6C4B43}"/>
          </ac:inkMkLst>
        </pc:inkChg>
        <pc:inkChg chg="add mod">
          <ac:chgData name="Kokchun Giang" userId="67e2125d-ec8c-4323-9653-9824a2ad815f" providerId="ADAL" clId="{066B0731-8B54-CF43-9BDD-D2EEB9663FC5}" dt="2024-01-26T16:22:29.826" v="1245"/>
          <ac:inkMkLst>
            <pc:docMk/>
            <pc:sldMk cId="1010622222" sldId="332"/>
            <ac:inkMk id="1570" creationId="{E06F981B-6045-7D34-E077-5E474DD45175}"/>
          </ac:inkMkLst>
        </pc:inkChg>
        <pc:inkChg chg="add mod">
          <ac:chgData name="Kokchun Giang" userId="67e2125d-ec8c-4323-9653-9824a2ad815f" providerId="ADAL" clId="{066B0731-8B54-CF43-9BDD-D2EEB9663FC5}" dt="2024-01-26T16:22:29.826" v="1245"/>
          <ac:inkMkLst>
            <pc:docMk/>
            <pc:sldMk cId="1010622222" sldId="332"/>
            <ac:inkMk id="1571" creationId="{C298F860-7371-A8A6-D68E-021EE4EAB079}"/>
          </ac:inkMkLst>
        </pc:inkChg>
        <pc:inkChg chg="add mod">
          <ac:chgData name="Kokchun Giang" userId="67e2125d-ec8c-4323-9653-9824a2ad815f" providerId="ADAL" clId="{066B0731-8B54-CF43-9BDD-D2EEB9663FC5}" dt="2024-01-26T16:22:29.826" v="1245"/>
          <ac:inkMkLst>
            <pc:docMk/>
            <pc:sldMk cId="1010622222" sldId="332"/>
            <ac:inkMk id="1572" creationId="{ED86EC1E-C9D1-382D-E28A-733BD5ACD66A}"/>
          </ac:inkMkLst>
        </pc:inkChg>
        <pc:inkChg chg="add mod">
          <ac:chgData name="Kokchun Giang" userId="67e2125d-ec8c-4323-9653-9824a2ad815f" providerId="ADAL" clId="{066B0731-8B54-CF43-9BDD-D2EEB9663FC5}" dt="2024-01-26T16:22:29.826" v="1245"/>
          <ac:inkMkLst>
            <pc:docMk/>
            <pc:sldMk cId="1010622222" sldId="332"/>
            <ac:inkMk id="1573" creationId="{AFBDF1A9-8A7F-3EE8-0AE5-F49369442321}"/>
          </ac:inkMkLst>
        </pc:inkChg>
        <pc:inkChg chg="add mod">
          <ac:chgData name="Kokchun Giang" userId="67e2125d-ec8c-4323-9653-9824a2ad815f" providerId="ADAL" clId="{066B0731-8B54-CF43-9BDD-D2EEB9663FC5}" dt="2024-01-26T16:22:29.826" v="1245"/>
          <ac:inkMkLst>
            <pc:docMk/>
            <pc:sldMk cId="1010622222" sldId="332"/>
            <ac:inkMk id="1574" creationId="{3FFC3055-EAC6-FB48-0F17-163A54151ED4}"/>
          </ac:inkMkLst>
        </pc:inkChg>
        <pc:inkChg chg="add mod">
          <ac:chgData name="Kokchun Giang" userId="67e2125d-ec8c-4323-9653-9824a2ad815f" providerId="ADAL" clId="{066B0731-8B54-CF43-9BDD-D2EEB9663FC5}" dt="2024-01-26T16:22:46.317" v="1269"/>
          <ac:inkMkLst>
            <pc:docMk/>
            <pc:sldMk cId="1010622222" sldId="332"/>
            <ac:inkMk id="1576" creationId="{9E68DCD3-41A5-645C-1B95-0E8D649F9559}"/>
          </ac:inkMkLst>
        </pc:inkChg>
        <pc:inkChg chg="add mod">
          <ac:chgData name="Kokchun Giang" userId="67e2125d-ec8c-4323-9653-9824a2ad815f" providerId="ADAL" clId="{066B0731-8B54-CF43-9BDD-D2EEB9663FC5}" dt="2024-01-26T16:22:46.317" v="1269"/>
          <ac:inkMkLst>
            <pc:docMk/>
            <pc:sldMk cId="1010622222" sldId="332"/>
            <ac:inkMk id="1577" creationId="{DD970081-A168-7BF2-779A-86E0E3DF809D}"/>
          </ac:inkMkLst>
        </pc:inkChg>
        <pc:inkChg chg="add mod">
          <ac:chgData name="Kokchun Giang" userId="67e2125d-ec8c-4323-9653-9824a2ad815f" providerId="ADAL" clId="{066B0731-8B54-CF43-9BDD-D2EEB9663FC5}" dt="2024-01-26T16:22:46.317" v="1269"/>
          <ac:inkMkLst>
            <pc:docMk/>
            <pc:sldMk cId="1010622222" sldId="332"/>
            <ac:inkMk id="1578" creationId="{5483F929-FCF3-0420-DA6B-8F3C0BD7DBB8}"/>
          </ac:inkMkLst>
        </pc:inkChg>
        <pc:inkChg chg="add mod">
          <ac:chgData name="Kokchun Giang" userId="67e2125d-ec8c-4323-9653-9824a2ad815f" providerId="ADAL" clId="{066B0731-8B54-CF43-9BDD-D2EEB9663FC5}" dt="2024-01-26T16:22:46.317" v="1269"/>
          <ac:inkMkLst>
            <pc:docMk/>
            <pc:sldMk cId="1010622222" sldId="332"/>
            <ac:inkMk id="1579" creationId="{1B840C83-AB41-50D9-0354-230F0085734C}"/>
          </ac:inkMkLst>
        </pc:inkChg>
        <pc:inkChg chg="add mod">
          <ac:chgData name="Kokchun Giang" userId="67e2125d-ec8c-4323-9653-9824a2ad815f" providerId="ADAL" clId="{066B0731-8B54-CF43-9BDD-D2EEB9663FC5}" dt="2024-01-26T16:22:46.317" v="1269"/>
          <ac:inkMkLst>
            <pc:docMk/>
            <pc:sldMk cId="1010622222" sldId="332"/>
            <ac:inkMk id="1580" creationId="{4F89E19D-6C2B-53B2-568A-B66403B70428}"/>
          </ac:inkMkLst>
        </pc:inkChg>
        <pc:inkChg chg="add mod">
          <ac:chgData name="Kokchun Giang" userId="67e2125d-ec8c-4323-9653-9824a2ad815f" providerId="ADAL" clId="{066B0731-8B54-CF43-9BDD-D2EEB9663FC5}" dt="2024-01-26T16:22:46.317" v="1269"/>
          <ac:inkMkLst>
            <pc:docMk/>
            <pc:sldMk cId="1010622222" sldId="332"/>
            <ac:inkMk id="1581" creationId="{F38CE8EC-FF2B-E457-8306-528922793ABB}"/>
          </ac:inkMkLst>
        </pc:inkChg>
        <pc:inkChg chg="add mod">
          <ac:chgData name="Kokchun Giang" userId="67e2125d-ec8c-4323-9653-9824a2ad815f" providerId="ADAL" clId="{066B0731-8B54-CF43-9BDD-D2EEB9663FC5}" dt="2024-01-26T16:22:46.317" v="1269"/>
          <ac:inkMkLst>
            <pc:docMk/>
            <pc:sldMk cId="1010622222" sldId="332"/>
            <ac:inkMk id="1582" creationId="{62D56593-E38D-2F54-20AF-5366FD880D82}"/>
          </ac:inkMkLst>
        </pc:inkChg>
        <pc:inkChg chg="add mod">
          <ac:chgData name="Kokchun Giang" userId="67e2125d-ec8c-4323-9653-9824a2ad815f" providerId="ADAL" clId="{066B0731-8B54-CF43-9BDD-D2EEB9663FC5}" dt="2024-01-26T16:22:46.317" v="1269"/>
          <ac:inkMkLst>
            <pc:docMk/>
            <pc:sldMk cId="1010622222" sldId="332"/>
            <ac:inkMk id="1583" creationId="{F0EDBA3A-4DC2-45E1-344D-99D0629C33FE}"/>
          </ac:inkMkLst>
        </pc:inkChg>
        <pc:inkChg chg="add mod">
          <ac:chgData name="Kokchun Giang" userId="67e2125d-ec8c-4323-9653-9824a2ad815f" providerId="ADAL" clId="{066B0731-8B54-CF43-9BDD-D2EEB9663FC5}" dt="2024-01-26T16:22:46.317" v="1269"/>
          <ac:inkMkLst>
            <pc:docMk/>
            <pc:sldMk cId="1010622222" sldId="332"/>
            <ac:inkMk id="1584" creationId="{A5FFAF3E-1330-E557-6776-679D8D7C5E08}"/>
          </ac:inkMkLst>
        </pc:inkChg>
        <pc:inkChg chg="add mod">
          <ac:chgData name="Kokchun Giang" userId="67e2125d-ec8c-4323-9653-9824a2ad815f" providerId="ADAL" clId="{066B0731-8B54-CF43-9BDD-D2EEB9663FC5}" dt="2024-01-26T16:22:46.317" v="1269"/>
          <ac:inkMkLst>
            <pc:docMk/>
            <pc:sldMk cId="1010622222" sldId="332"/>
            <ac:inkMk id="1585" creationId="{D62551AC-F086-DC47-70AD-19658EF5828C}"/>
          </ac:inkMkLst>
        </pc:inkChg>
        <pc:inkChg chg="add mod">
          <ac:chgData name="Kokchun Giang" userId="67e2125d-ec8c-4323-9653-9824a2ad815f" providerId="ADAL" clId="{066B0731-8B54-CF43-9BDD-D2EEB9663FC5}" dt="2024-01-26T16:22:46.317" v="1269"/>
          <ac:inkMkLst>
            <pc:docMk/>
            <pc:sldMk cId="1010622222" sldId="332"/>
            <ac:inkMk id="1586" creationId="{4B8FFE1F-358A-6DE4-413E-807F3EF22506}"/>
          </ac:inkMkLst>
        </pc:inkChg>
        <pc:inkChg chg="add mod">
          <ac:chgData name="Kokchun Giang" userId="67e2125d-ec8c-4323-9653-9824a2ad815f" providerId="ADAL" clId="{066B0731-8B54-CF43-9BDD-D2EEB9663FC5}" dt="2024-01-26T16:22:46.317" v="1269"/>
          <ac:inkMkLst>
            <pc:docMk/>
            <pc:sldMk cId="1010622222" sldId="332"/>
            <ac:inkMk id="1587" creationId="{FEA0EAB6-4D70-0B8B-66EF-DA834788250B}"/>
          </ac:inkMkLst>
        </pc:inkChg>
        <pc:inkChg chg="add mod">
          <ac:chgData name="Kokchun Giang" userId="67e2125d-ec8c-4323-9653-9824a2ad815f" providerId="ADAL" clId="{066B0731-8B54-CF43-9BDD-D2EEB9663FC5}" dt="2024-01-26T16:22:46.317" v="1269"/>
          <ac:inkMkLst>
            <pc:docMk/>
            <pc:sldMk cId="1010622222" sldId="332"/>
            <ac:inkMk id="1588" creationId="{AEF19844-DF3D-319F-62F3-4B26D6A9034D}"/>
          </ac:inkMkLst>
        </pc:inkChg>
        <pc:inkChg chg="add mod">
          <ac:chgData name="Kokchun Giang" userId="67e2125d-ec8c-4323-9653-9824a2ad815f" providerId="ADAL" clId="{066B0731-8B54-CF43-9BDD-D2EEB9663FC5}" dt="2024-01-26T16:22:43.838" v="1266"/>
          <ac:inkMkLst>
            <pc:docMk/>
            <pc:sldMk cId="1010622222" sldId="332"/>
            <ac:inkMk id="1589" creationId="{B421B4BB-83DE-ED2F-6F64-766E19FF437E}"/>
          </ac:inkMkLst>
        </pc:inkChg>
        <pc:inkChg chg="add mod">
          <ac:chgData name="Kokchun Giang" userId="67e2125d-ec8c-4323-9653-9824a2ad815f" providerId="ADAL" clId="{066B0731-8B54-CF43-9BDD-D2EEB9663FC5}" dt="2024-01-26T16:22:43.838" v="1266"/>
          <ac:inkMkLst>
            <pc:docMk/>
            <pc:sldMk cId="1010622222" sldId="332"/>
            <ac:inkMk id="1590" creationId="{23E0410A-35CA-CC1E-9D02-49D1168A7FF7}"/>
          </ac:inkMkLst>
        </pc:inkChg>
        <pc:inkChg chg="add mod">
          <ac:chgData name="Kokchun Giang" userId="67e2125d-ec8c-4323-9653-9824a2ad815f" providerId="ADAL" clId="{066B0731-8B54-CF43-9BDD-D2EEB9663FC5}" dt="2024-01-26T16:22:43.838" v="1266"/>
          <ac:inkMkLst>
            <pc:docMk/>
            <pc:sldMk cId="1010622222" sldId="332"/>
            <ac:inkMk id="1591" creationId="{BFB817D1-B581-6260-884C-ED2285564838}"/>
          </ac:inkMkLst>
        </pc:inkChg>
        <pc:inkChg chg="add mod">
          <ac:chgData name="Kokchun Giang" userId="67e2125d-ec8c-4323-9653-9824a2ad815f" providerId="ADAL" clId="{066B0731-8B54-CF43-9BDD-D2EEB9663FC5}" dt="2024-01-26T16:22:43.838" v="1266"/>
          <ac:inkMkLst>
            <pc:docMk/>
            <pc:sldMk cId="1010622222" sldId="332"/>
            <ac:inkMk id="1592" creationId="{3F2124F6-E6FA-48E5-8834-28594E16B87F}"/>
          </ac:inkMkLst>
        </pc:inkChg>
        <pc:inkChg chg="add mod">
          <ac:chgData name="Kokchun Giang" userId="67e2125d-ec8c-4323-9653-9824a2ad815f" providerId="ADAL" clId="{066B0731-8B54-CF43-9BDD-D2EEB9663FC5}" dt="2024-01-26T16:22:43.838" v="1266"/>
          <ac:inkMkLst>
            <pc:docMk/>
            <pc:sldMk cId="1010622222" sldId="332"/>
            <ac:inkMk id="1593" creationId="{A2D32247-F0A1-5305-78D2-DE9B76E43E0B}"/>
          </ac:inkMkLst>
        </pc:inkChg>
        <pc:inkChg chg="add mod">
          <ac:chgData name="Kokchun Giang" userId="67e2125d-ec8c-4323-9653-9824a2ad815f" providerId="ADAL" clId="{066B0731-8B54-CF43-9BDD-D2EEB9663FC5}" dt="2024-01-26T16:22:43.838" v="1266"/>
          <ac:inkMkLst>
            <pc:docMk/>
            <pc:sldMk cId="1010622222" sldId="332"/>
            <ac:inkMk id="1594" creationId="{35A681C4-776C-9C87-A4F4-A1DF4CD35105}"/>
          </ac:inkMkLst>
        </pc:inkChg>
        <pc:inkChg chg="add mod">
          <ac:chgData name="Kokchun Giang" userId="67e2125d-ec8c-4323-9653-9824a2ad815f" providerId="ADAL" clId="{066B0731-8B54-CF43-9BDD-D2EEB9663FC5}" dt="2024-01-26T16:22:43.838" v="1266"/>
          <ac:inkMkLst>
            <pc:docMk/>
            <pc:sldMk cId="1010622222" sldId="332"/>
            <ac:inkMk id="1595" creationId="{9669CD1D-0C58-D974-9A81-DB11241633FF}"/>
          </ac:inkMkLst>
        </pc:inkChg>
        <pc:inkChg chg="add mod">
          <ac:chgData name="Kokchun Giang" userId="67e2125d-ec8c-4323-9653-9824a2ad815f" providerId="ADAL" clId="{066B0731-8B54-CF43-9BDD-D2EEB9663FC5}" dt="2024-01-26T16:22:46.317" v="1269"/>
          <ac:inkMkLst>
            <pc:docMk/>
            <pc:sldMk cId="1010622222" sldId="332"/>
            <ac:inkMk id="1598" creationId="{609106B5-73AD-866D-4847-2E2DE3C45CA8}"/>
          </ac:inkMkLst>
        </pc:inkChg>
        <pc:inkChg chg="add mod">
          <ac:chgData name="Kokchun Giang" userId="67e2125d-ec8c-4323-9653-9824a2ad815f" providerId="ADAL" clId="{066B0731-8B54-CF43-9BDD-D2EEB9663FC5}" dt="2024-01-26T16:22:52.138" v="1285"/>
          <ac:inkMkLst>
            <pc:docMk/>
            <pc:sldMk cId="1010622222" sldId="332"/>
            <ac:inkMk id="1599" creationId="{3FD87C94-F621-3867-7129-4E9BD3B7B6A7}"/>
          </ac:inkMkLst>
        </pc:inkChg>
        <pc:inkChg chg="add mod">
          <ac:chgData name="Kokchun Giang" userId="67e2125d-ec8c-4323-9653-9824a2ad815f" providerId="ADAL" clId="{066B0731-8B54-CF43-9BDD-D2EEB9663FC5}" dt="2024-01-26T16:22:52.138" v="1285"/>
          <ac:inkMkLst>
            <pc:docMk/>
            <pc:sldMk cId="1010622222" sldId="332"/>
            <ac:inkMk id="1601" creationId="{D4F21EF0-5E56-3E4E-1AFB-BAE3C3A2EEA4}"/>
          </ac:inkMkLst>
        </pc:inkChg>
        <pc:inkChg chg="add mod">
          <ac:chgData name="Kokchun Giang" userId="67e2125d-ec8c-4323-9653-9824a2ad815f" providerId="ADAL" clId="{066B0731-8B54-CF43-9BDD-D2EEB9663FC5}" dt="2024-01-26T16:22:52.138" v="1285"/>
          <ac:inkMkLst>
            <pc:docMk/>
            <pc:sldMk cId="1010622222" sldId="332"/>
            <ac:inkMk id="1602" creationId="{6D934223-0766-D9D3-A59E-A8DB19AD38ED}"/>
          </ac:inkMkLst>
        </pc:inkChg>
        <pc:inkChg chg="add mod">
          <ac:chgData name="Kokchun Giang" userId="67e2125d-ec8c-4323-9653-9824a2ad815f" providerId="ADAL" clId="{066B0731-8B54-CF43-9BDD-D2EEB9663FC5}" dt="2024-01-26T16:22:52.138" v="1285"/>
          <ac:inkMkLst>
            <pc:docMk/>
            <pc:sldMk cId="1010622222" sldId="332"/>
            <ac:inkMk id="1603" creationId="{77AFF7DF-F556-B0A3-D846-DA2BCEFE04EA}"/>
          </ac:inkMkLst>
        </pc:inkChg>
        <pc:inkChg chg="add mod">
          <ac:chgData name="Kokchun Giang" userId="67e2125d-ec8c-4323-9653-9824a2ad815f" providerId="ADAL" clId="{066B0731-8B54-CF43-9BDD-D2EEB9663FC5}" dt="2024-01-26T16:22:52.138" v="1285"/>
          <ac:inkMkLst>
            <pc:docMk/>
            <pc:sldMk cId="1010622222" sldId="332"/>
            <ac:inkMk id="1604" creationId="{9F553CE7-9C14-0C31-B8CD-6DBD17550BF1}"/>
          </ac:inkMkLst>
        </pc:inkChg>
        <pc:inkChg chg="add mod">
          <ac:chgData name="Kokchun Giang" userId="67e2125d-ec8c-4323-9653-9824a2ad815f" providerId="ADAL" clId="{066B0731-8B54-CF43-9BDD-D2EEB9663FC5}" dt="2024-01-26T16:22:52.138" v="1285"/>
          <ac:inkMkLst>
            <pc:docMk/>
            <pc:sldMk cId="1010622222" sldId="332"/>
            <ac:inkMk id="1605" creationId="{F4AA1F9F-0907-9B4C-84E0-18C9E6ED3250}"/>
          </ac:inkMkLst>
        </pc:inkChg>
        <pc:inkChg chg="add mod">
          <ac:chgData name="Kokchun Giang" userId="67e2125d-ec8c-4323-9653-9824a2ad815f" providerId="ADAL" clId="{066B0731-8B54-CF43-9BDD-D2EEB9663FC5}" dt="2024-01-26T16:22:52.138" v="1285"/>
          <ac:inkMkLst>
            <pc:docMk/>
            <pc:sldMk cId="1010622222" sldId="332"/>
            <ac:inkMk id="1606" creationId="{9B9CA8A2-23A5-A0A9-A5A1-A9C0C0ABBFA7}"/>
          </ac:inkMkLst>
        </pc:inkChg>
        <pc:inkChg chg="add mod">
          <ac:chgData name="Kokchun Giang" userId="67e2125d-ec8c-4323-9653-9824a2ad815f" providerId="ADAL" clId="{066B0731-8B54-CF43-9BDD-D2EEB9663FC5}" dt="2024-01-26T16:22:52.138" v="1285"/>
          <ac:inkMkLst>
            <pc:docMk/>
            <pc:sldMk cId="1010622222" sldId="332"/>
            <ac:inkMk id="1607" creationId="{0267A9CB-C0F4-EC49-A561-EC3C154596AE}"/>
          </ac:inkMkLst>
        </pc:inkChg>
        <pc:inkChg chg="add mod">
          <ac:chgData name="Kokchun Giang" userId="67e2125d-ec8c-4323-9653-9824a2ad815f" providerId="ADAL" clId="{066B0731-8B54-CF43-9BDD-D2EEB9663FC5}" dt="2024-01-26T16:22:52.138" v="1285"/>
          <ac:inkMkLst>
            <pc:docMk/>
            <pc:sldMk cId="1010622222" sldId="332"/>
            <ac:inkMk id="1608" creationId="{D5C39655-6F7C-B9AA-88F5-3EDFF1FA06B7}"/>
          </ac:inkMkLst>
        </pc:inkChg>
        <pc:inkChg chg="add mod">
          <ac:chgData name="Kokchun Giang" userId="67e2125d-ec8c-4323-9653-9824a2ad815f" providerId="ADAL" clId="{066B0731-8B54-CF43-9BDD-D2EEB9663FC5}" dt="2024-01-26T16:22:52.138" v="1285"/>
          <ac:inkMkLst>
            <pc:docMk/>
            <pc:sldMk cId="1010622222" sldId="332"/>
            <ac:inkMk id="1609" creationId="{7D748C80-A112-A298-D09F-CAFC226A1361}"/>
          </ac:inkMkLst>
        </pc:inkChg>
        <pc:inkChg chg="add mod">
          <ac:chgData name="Kokchun Giang" userId="67e2125d-ec8c-4323-9653-9824a2ad815f" providerId="ADAL" clId="{066B0731-8B54-CF43-9BDD-D2EEB9663FC5}" dt="2024-01-26T16:22:52.138" v="1285"/>
          <ac:inkMkLst>
            <pc:docMk/>
            <pc:sldMk cId="1010622222" sldId="332"/>
            <ac:inkMk id="1610" creationId="{A4443029-B5A0-108B-90F4-1CAD5F89DAE4}"/>
          </ac:inkMkLst>
        </pc:inkChg>
        <pc:inkChg chg="add mod">
          <ac:chgData name="Kokchun Giang" userId="67e2125d-ec8c-4323-9653-9824a2ad815f" providerId="ADAL" clId="{066B0731-8B54-CF43-9BDD-D2EEB9663FC5}" dt="2024-01-26T16:22:52.138" v="1285"/>
          <ac:inkMkLst>
            <pc:docMk/>
            <pc:sldMk cId="1010622222" sldId="332"/>
            <ac:inkMk id="1611" creationId="{44F718AE-1B6A-FA34-3BDB-3B57E32E714C}"/>
          </ac:inkMkLst>
        </pc:inkChg>
        <pc:inkChg chg="add mod">
          <ac:chgData name="Kokchun Giang" userId="67e2125d-ec8c-4323-9653-9824a2ad815f" providerId="ADAL" clId="{066B0731-8B54-CF43-9BDD-D2EEB9663FC5}" dt="2024-01-26T16:22:52.138" v="1285"/>
          <ac:inkMkLst>
            <pc:docMk/>
            <pc:sldMk cId="1010622222" sldId="332"/>
            <ac:inkMk id="1612" creationId="{24BFE736-6884-77B8-CDDD-C0E46F44B799}"/>
          </ac:inkMkLst>
        </pc:inkChg>
        <pc:inkChg chg="add mod">
          <ac:chgData name="Kokchun Giang" userId="67e2125d-ec8c-4323-9653-9824a2ad815f" providerId="ADAL" clId="{066B0731-8B54-CF43-9BDD-D2EEB9663FC5}" dt="2024-01-26T16:22:52.138" v="1285"/>
          <ac:inkMkLst>
            <pc:docMk/>
            <pc:sldMk cId="1010622222" sldId="332"/>
            <ac:inkMk id="1613" creationId="{8293C969-EFE1-F3C1-3774-64575B0352D6}"/>
          </ac:inkMkLst>
        </pc:inkChg>
        <pc:inkChg chg="add mod">
          <ac:chgData name="Kokchun Giang" userId="67e2125d-ec8c-4323-9653-9824a2ad815f" providerId="ADAL" clId="{066B0731-8B54-CF43-9BDD-D2EEB9663FC5}" dt="2024-01-26T16:22:52.138" v="1285"/>
          <ac:inkMkLst>
            <pc:docMk/>
            <pc:sldMk cId="1010622222" sldId="332"/>
            <ac:inkMk id="1614" creationId="{DF879F23-8999-F160-D4BE-0FBE7DF1F2FD}"/>
          </ac:inkMkLst>
        </pc:inkChg>
        <pc:inkChg chg="add mod">
          <ac:chgData name="Kokchun Giang" userId="67e2125d-ec8c-4323-9653-9824a2ad815f" providerId="ADAL" clId="{066B0731-8B54-CF43-9BDD-D2EEB9663FC5}" dt="2024-01-26T16:22:52.138" v="1285"/>
          <ac:inkMkLst>
            <pc:docMk/>
            <pc:sldMk cId="1010622222" sldId="332"/>
            <ac:inkMk id="1615" creationId="{6367C7C8-57DA-D942-A3D0-1D4F685D54CC}"/>
          </ac:inkMkLst>
        </pc:inkChg>
        <pc:inkChg chg="add mod">
          <ac:chgData name="Kokchun Giang" userId="67e2125d-ec8c-4323-9653-9824a2ad815f" providerId="ADAL" clId="{066B0731-8B54-CF43-9BDD-D2EEB9663FC5}" dt="2024-01-26T16:22:54.330" v="1289"/>
          <ac:inkMkLst>
            <pc:docMk/>
            <pc:sldMk cId="1010622222" sldId="332"/>
            <ac:inkMk id="1618" creationId="{AF1A3BBD-B021-AB9A-9357-9A142727C547}"/>
          </ac:inkMkLst>
        </pc:inkChg>
        <pc:inkChg chg="add mod">
          <ac:chgData name="Kokchun Giang" userId="67e2125d-ec8c-4323-9653-9824a2ad815f" providerId="ADAL" clId="{066B0731-8B54-CF43-9BDD-D2EEB9663FC5}" dt="2024-01-26T16:22:54.330" v="1289"/>
          <ac:inkMkLst>
            <pc:docMk/>
            <pc:sldMk cId="1010622222" sldId="332"/>
            <ac:inkMk id="1619" creationId="{1DBDFAC3-FB91-8101-91BE-0B5EF7462D70}"/>
          </ac:inkMkLst>
        </pc:inkChg>
        <pc:inkChg chg="add mod">
          <ac:chgData name="Kokchun Giang" userId="67e2125d-ec8c-4323-9653-9824a2ad815f" providerId="ADAL" clId="{066B0731-8B54-CF43-9BDD-D2EEB9663FC5}" dt="2024-01-26T16:22:54.330" v="1289"/>
          <ac:inkMkLst>
            <pc:docMk/>
            <pc:sldMk cId="1010622222" sldId="332"/>
            <ac:inkMk id="1620" creationId="{D3A9ED4B-FAA7-C738-9739-AE91C1B902BF}"/>
          </ac:inkMkLst>
        </pc:inkChg>
        <pc:inkChg chg="add mod">
          <ac:chgData name="Kokchun Giang" userId="67e2125d-ec8c-4323-9653-9824a2ad815f" providerId="ADAL" clId="{066B0731-8B54-CF43-9BDD-D2EEB9663FC5}" dt="2024-01-27T12:43:36.787" v="3047" actId="164"/>
          <ac:inkMkLst>
            <pc:docMk/>
            <pc:sldMk cId="1010622222" sldId="332"/>
            <ac:inkMk id="1622" creationId="{7CD68D36-B101-25B1-0080-976C7344670B}"/>
          </ac:inkMkLst>
        </pc:inkChg>
        <pc:inkChg chg="add mod">
          <ac:chgData name="Kokchun Giang" userId="67e2125d-ec8c-4323-9653-9824a2ad815f" providerId="ADAL" clId="{066B0731-8B54-CF43-9BDD-D2EEB9663FC5}" dt="2024-01-26T16:23:01.149" v="1303"/>
          <ac:inkMkLst>
            <pc:docMk/>
            <pc:sldMk cId="1010622222" sldId="332"/>
            <ac:inkMk id="1623" creationId="{EFC37884-828B-7793-CD72-5CB66D17AE3E}"/>
          </ac:inkMkLst>
        </pc:inkChg>
        <pc:inkChg chg="add mod">
          <ac:chgData name="Kokchun Giang" userId="67e2125d-ec8c-4323-9653-9824a2ad815f" providerId="ADAL" clId="{066B0731-8B54-CF43-9BDD-D2EEB9663FC5}" dt="2024-01-26T16:23:01.149" v="1303"/>
          <ac:inkMkLst>
            <pc:docMk/>
            <pc:sldMk cId="1010622222" sldId="332"/>
            <ac:inkMk id="1624" creationId="{CD6FD9A8-516D-BA6D-26EF-2B569483FC8C}"/>
          </ac:inkMkLst>
        </pc:inkChg>
        <pc:inkChg chg="add mod">
          <ac:chgData name="Kokchun Giang" userId="67e2125d-ec8c-4323-9653-9824a2ad815f" providerId="ADAL" clId="{066B0731-8B54-CF43-9BDD-D2EEB9663FC5}" dt="2024-01-26T16:23:01.149" v="1303"/>
          <ac:inkMkLst>
            <pc:docMk/>
            <pc:sldMk cId="1010622222" sldId="332"/>
            <ac:inkMk id="1625" creationId="{3A06D8D4-2028-8D85-F9BD-B57EE9B6CBC7}"/>
          </ac:inkMkLst>
        </pc:inkChg>
        <pc:inkChg chg="add mod">
          <ac:chgData name="Kokchun Giang" userId="67e2125d-ec8c-4323-9653-9824a2ad815f" providerId="ADAL" clId="{066B0731-8B54-CF43-9BDD-D2EEB9663FC5}" dt="2024-01-26T16:23:01.149" v="1303"/>
          <ac:inkMkLst>
            <pc:docMk/>
            <pc:sldMk cId="1010622222" sldId="332"/>
            <ac:inkMk id="1626" creationId="{4C428BB1-2C02-DE71-E636-D35D0C39276C}"/>
          </ac:inkMkLst>
        </pc:inkChg>
        <pc:inkChg chg="add mod">
          <ac:chgData name="Kokchun Giang" userId="67e2125d-ec8c-4323-9653-9824a2ad815f" providerId="ADAL" clId="{066B0731-8B54-CF43-9BDD-D2EEB9663FC5}" dt="2024-01-26T16:23:01.149" v="1303"/>
          <ac:inkMkLst>
            <pc:docMk/>
            <pc:sldMk cId="1010622222" sldId="332"/>
            <ac:inkMk id="1627" creationId="{B572380C-99C1-B61A-BB28-F205EC285EA3}"/>
          </ac:inkMkLst>
        </pc:inkChg>
        <pc:inkChg chg="add mod">
          <ac:chgData name="Kokchun Giang" userId="67e2125d-ec8c-4323-9653-9824a2ad815f" providerId="ADAL" clId="{066B0731-8B54-CF43-9BDD-D2EEB9663FC5}" dt="2024-01-26T16:23:01.149" v="1303"/>
          <ac:inkMkLst>
            <pc:docMk/>
            <pc:sldMk cId="1010622222" sldId="332"/>
            <ac:inkMk id="1628" creationId="{D9C9046E-56D1-8D37-0D4E-0ABA31389144}"/>
          </ac:inkMkLst>
        </pc:inkChg>
        <pc:inkChg chg="add mod">
          <ac:chgData name="Kokchun Giang" userId="67e2125d-ec8c-4323-9653-9824a2ad815f" providerId="ADAL" clId="{066B0731-8B54-CF43-9BDD-D2EEB9663FC5}" dt="2024-01-26T16:23:01.149" v="1303"/>
          <ac:inkMkLst>
            <pc:docMk/>
            <pc:sldMk cId="1010622222" sldId="332"/>
            <ac:inkMk id="1629" creationId="{9C2192E9-DF04-B0A6-E573-F274F2855976}"/>
          </ac:inkMkLst>
        </pc:inkChg>
        <pc:inkChg chg="add mod">
          <ac:chgData name="Kokchun Giang" userId="67e2125d-ec8c-4323-9653-9824a2ad815f" providerId="ADAL" clId="{066B0731-8B54-CF43-9BDD-D2EEB9663FC5}" dt="2024-01-26T16:23:01.149" v="1303"/>
          <ac:inkMkLst>
            <pc:docMk/>
            <pc:sldMk cId="1010622222" sldId="332"/>
            <ac:inkMk id="1630" creationId="{CC2B055A-5657-894A-A9A4-BE5208B14CD6}"/>
          </ac:inkMkLst>
        </pc:inkChg>
        <pc:inkChg chg="add mod">
          <ac:chgData name="Kokchun Giang" userId="67e2125d-ec8c-4323-9653-9824a2ad815f" providerId="ADAL" clId="{066B0731-8B54-CF43-9BDD-D2EEB9663FC5}" dt="2024-01-26T16:23:01.149" v="1303"/>
          <ac:inkMkLst>
            <pc:docMk/>
            <pc:sldMk cId="1010622222" sldId="332"/>
            <ac:inkMk id="1631" creationId="{EC293540-B4FC-F783-CB42-5E34DB765C78}"/>
          </ac:inkMkLst>
        </pc:inkChg>
        <pc:inkChg chg="add mod">
          <ac:chgData name="Kokchun Giang" userId="67e2125d-ec8c-4323-9653-9824a2ad815f" providerId="ADAL" clId="{066B0731-8B54-CF43-9BDD-D2EEB9663FC5}" dt="2024-01-26T16:23:01.149" v="1303"/>
          <ac:inkMkLst>
            <pc:docMk/>
            <pc:sldMk cId="1010622222" sldId="332"/>
            <ac:inkMk id="1632" creationId="{FC8EB0F7-88C1-E478-09F3-EA18DDB46F61}"/>
          </ac:inkMkLst>
        </pc:inkChg>
        <pc:inkChg chg="add mod">
          <ac:chgData name="Kokchun Giang" userId="67e2125d-ec8c-4323-9653-9824a2ad815f" providerId="ADAL" clId="{066B0731-8B54-CF43-9BDD-D2EEB9663FC5}" dt="2024-01-26T16:23:01.149" v="1303"/>
          <ac:inkMkLst>
            <pc:docMk/>
            <pc:sldMk cId="1010622222" sldId="332"/>
            <ac:inkMk id="1633" creationId="{542E0E45-4554-8648-2353-7B8870587AFE}"/>
          </ac:inkMkLst>
        </pc:inkChg>
        <pc:inkChg chg="add mod">
          <ac:chgData name="Kokchun Giang" userId="67e2125d-ec8c-4323-9653-9824a2ad815f" providerId="ADAL" clId="{066B0731-8B54-CF43-9BDD-D2EEB9663FC5}" dt="2024-01-26T16:23:01.149" v="1303"/>
          <ac:inkMkLst>
            <pc:docMk/>
            <pc:sldMk cId="1010622222" sldId="332"/>
            <ac:inkMk id="1634" creationId="{4B2B1B87-2BF9-B887-11D9-3F52069AD9FA}"/>
          </ac:inkMkLst>
        </pc:inkChg>
        <pc:inkChg chg="add mod">
          <ac:chgData name="Kokchun Giang" userId="67e2125d-ec8c-4323-9653-9824a2ad815f" providerId="ADAL" clId="{066B0731-8B54-CF43-9BDD-D2EEB9663FC5}" dt="2024-01-26T16:23:03.711" v="1307"/>
          <ac:inkMkLst>
            <pc:docMk/>
            <pc:sldMk cId="1010622222" sldId="332"/>
            <ac:inkMk id="1637" creationId="{CB5C265D-0CFC-BFB3-B4CB-BBE3BBDEBC35}"/>
          </ac:inkMkLst>
        </pc:inkChg>
        <pc:inkChg chg="add mod">
          <ac:chgData name="Kokchun Giang" userId="67e2125d-ec8c-4323-9653-9824a2ad815f" providerId="ADAL" clId="{066B0731-8B54-CF43-9BDD-D2EEB9663FC5}" dt="2024-01-26T16:23:03.711" v="1307"/>
          <ac:inkMkLst>
            <pc:docMk/>
            <pc:sldMk cId="1010622222" sldId="332"/>
            <ac:inkMk id="1638" creationId="{3747AC57-3A57-FCC2-3C45-CE296AA2179B}"/>
          </ac:inkMkLst>
        </pc:inkChg>
        <pc:inkChg chg="add mod">
          <ac:chgData name="Kokchun Giang" userId="67e2125d-ec8c-4323-9653-9824a2ad815f" providerId="ADAL" clId="{066B0731-8B54-CF43-9BDD-D2EEB9663FC5}" dt="2024-01-27T12:43:36.787" v="3047" actId="164"/>
          <ac:inkMkLst>
            <pc:docMk/>
            <pc:sldMk cId="1010622222" sldId="332"/>
            <ac:inkMk id="1639" creationId="{21216859-D61E-FF55-EF20-07E4F42676EE}"/>
          </ac:inkMkLst>
        </pc:inkChg>
        <pc:inkChg chg="add mod">
          <ac:chgData name="Kokchun Giang" userId="67e2125d-ec8c-4323-9653-9824a2ad815f" providerId="ADAL" clId="{066B0731-8B54-CF43-9BDD-D2EEB9663FC5}" dt="2024-01-26T16:23:09.756" v="1322"/>
          <ac:inkMkLst>
            <pc:docMk/>
            <pc:sldMk cId="1010622222" sldId="332"/>
            <ac:inkMk id="1641" creationId="{1F234813-ECA8-F1E0-9627-52E15DE66453}"/>
          </ac:inkMkLst>
        </pc:inkChg>
        <pc:inkChg chg="add mod">
          <ac:chgData name="Kokchun Giang" userId="67e2125d-ec8c-4323-9653-9824a2ad815f" providerId="ADAL" clId="{066B0731-8B54-CF43-9BDD-D2EEB9663FC5}" dt="2024-01-26T16:23:09.756" v="1322"/>
          <ac:inkMkLst>
            <pc:docMk/>
            <pc:sldMk cId="1010622222" sldId="332"/>
            <ac:inkMk id="1642" creationId="{4085BDAC-7BAE-A56A-D33A-F211FCA22E22}"/>
          </ac:inkMkLst>
        </pc:inkChg>
        <pc:inkChg chg="add mod">
          <ac:chgData name="Kokchun Giang" userId="67e2125d-ec8c-4323-9653-9824a2ad815f" providerId="ADAL" clId="{066B0731-8B54-CF43-9BDD-D2EEB9663FC5}" dt="2024-01-26T16:23:09.756" v="1322"/>
          <ac:inkMkLst>
            <pc:docMk/>
            <pc:sldMk cId="1010622222" sldId="332"/>
            <ac:inkMk id="1643" creationId="{92D0D053-A849-7D12-4799-951590B06F97}"/>
          </ac:inkMkLst>
        </pc:inkChg>
        <pc:inkChg chg="add mod">
          <ac:chgData name="Kokchun Giang" userId="67e2125d-ec8c-4323-9653-9824a2ad815f" providerId="ADAL" clId="{066B0731-8B54-CF43-9BDD-D2EEB9663FC5}" dt="2024-01-26T16:23:09.756" v="1322"/>
          <ac:inkMkLst>
            <pc:docMk/>
            <pc:sldMk cId="1010622222" sldId="332"/>
            <ac:inkMk id="1645" creationId="{D107893C-A809-8668-AA9E-71E2BE2E2681}"/>
          </ac:inkMkLst>
        </pc:inkChg>
        <pc:inkChg chg="add mod">
          <ac:chgData name="Kokchun Giang" userId="67e2125d-ec8c-4323-9653-9824a2ad815f" providerId="ADAL" clId="{066B0731-8B54-CF43-9BDD-D2EEB9663FC5}" dt="2024-01-26T16:23:09.756" v="1322"/>
          <ac:inkMkLst>
            <pc:docMk/>
            <pc:sldMk cId="1010622222" sldId="332"/>
            <ac:inkMk id="1646" creationId="{C799DEC3-5BBF-8125-F924-25CF02493E66}"/>
          </ac:inkMkLst>
        </pc:inkChg>
        <pc:inkChg chg="add mod">
          <ac:chgData name="Kokchun Giang" userId="67e2125d-ec8c-4323-9653-9824a2ad815f" providerId="ADAL" clId="{066B0731-8B54-CF43-9BDD-D2EEB9663FC5}" dt="2024-01-26T16:23:09.756" v="1322"/>
          <ac:inkMkLst>
            <pc:docMk/>
            <pc:sldMk cId="1010622222" sldId="332"/>
            <ac:inkMk id="1647" creationId="{7F84ECE1-36D7-EA62-CBC4-8A5EC2CA1B18}"/>
          </ac:inkMkLst>
        </pc:inkChg>
        <pc:inkChg chg="add mod">
          <ac:chgData name="Kokchun Giang" userId="67e2125d-ec8c-4323-9653-9824a2ad815f" providerId="ADAL" clId="{066B0731-8B54-CF43-9BDD-D2EEB9663FC5}" dt="2024-01-26T16:23:09.756" v="1322"/>
          <ac:inkMkLst>
            <pc:docMk/>
            <pc:sldMk cId="1010622222" sldId="332"/>
            <ac:inkMk id="1648" creationId="{75553C7E-2F36-21DD-78CE-5D55294298AF}"/>
          </ac:inkMkLst>
        </pc:inkChg>
        <pc:inkChg chg="add mod">
          <ac:chgData name="Kokchun Giang" userId="67e2125d-ec8c-4323-9653-9824a2ad815f" providerId="ADAL" clId="{066B0731-8B54-CF43-9BDD-D2EEB9663FC5}" dt="2024-01-26T16:23:09.756" v="1322"/>
          <ac:inkMkLst>
            <pc:docMk/>
            <pc:sldMk cId="1010622222" sldId="332"/>
            <ac:inkMk id="1649" creationId="{F8EBC1FE-C9E6-808B-00F1-42F6F01A23AF}"/>
          </ac:inkMkLst>
        </pc:inkChg>
        <pc:inkChg chg="add mod">
          <ac:chgData name="Kokchun Giang" userId="67e2125d-ec8c-4323-9653-9824a2ad815f" providerId="ADAL" clId="{066B0731-8B54-CF43-9BDD-D2EEB9663FC5}" dt="2024-01-26T16:23:09.756" v="1322"/>
          <ac:inkMkLst>
            <pc:docMk/>
            <pc:sldMk cId="1010622222" sldId="332"/>
            <ac:inkMk id="1650" creationId="{6E07FB50-7DEE-E239-4916-D158E8E38F13}"/>
          </ac:inkMkLst>
        </pc:inkChg>
        <pc:inkChg chg="add mod">
          <ac:chgData name="Kokchun Giang" userId="67e2125d-ec8c-4323-9653-9824a2ad815f" providerId="ADAL" clId="{066B0731-8B54-CF43-9BDD-D2EEB9663FC5}" dt="2024-01-26T16:23:09.756" v="1322"/>
          <ac:inkMkLst>
            <pc:docMk/>
            <pc:sldMk cId="1010622222" sldId="332"/>
            <ac:inkMk id="1651" creationId="{47BE1031-CE48-D753-5860-2917791F1BE6}"/>
          </ac:inkMkLst>
        </pc:inkChg>
        <pc:inkChg chg="add mod">
          <ac:chgData name="Kokchun Giang" userId="67e2125d-ec8c-4323-9653-9824a2ad815f" providerId="ADAL" clId="{066B0731-8B54-CF43-9BDD-D2EEB9663FC5}" dt="2024-01-26T16:23:09.756" v="1322"/>
          <ac:inkMkLst>
            <pc:docMk/>
            <pc:sldMk cId="1010622222" sldId="332"/>
            <ac:inkMk id="1652" creationId="{C18E87CE-C7B2-B687-F384-E2DDED78DFFD}"/>
          </ac:inkMkLst>
        </pc:inkChg>
        <pc:inkChg chg="add mod">
          <ac:chgData name="Kokchun Giang" userId="67e2125d-ec8c-4323-9653-9824a2ad815f" providerId="ADAL" clId="{066B0731-8B54-CF43-9BDD-D2EEB9663FC5}" dt="2024-01-26T16:23:09.756" v="1322"/>
          <ac:inkMkLst>
            <pc:docMk/>
            <pc:sldMk cId="1010622222" sldId="332"/>
            <ac:inkMk id="1653" creationId="{E55CD96C-09E9-244B-581B-6282CD52E048}"/>
          </ac:inkMkLst>
        </pc:inkChg>
        <pc:inkChg chg="add mod">
          <ac:chgData name="Kokchun Giang" userId="67e2125d-ec8c-4323-9653-9824a2ad815f" providerId="ADAL" clId="{066B0731-8B54-CF43-9BDD-D2EEB9663FC5}" dt="2024-01-26T16:23:09.756" v="1322"/>
          <ac:inkMkLst>
            <pc:docMk/>
            <pc:sldMk cId="1010622222" sldId="332"/>
            <ac:inkMk id="1654" creationId="{7E7AE2F0-091D-23D1-B27E-E2C5E2623B4A}"/>
          </ac:inkMkLst>
        </pc:inkChg>
        <pc:inkChg chg="add mod">
          <ac:chgData name="Kokchun Giang" userId="67e2125d-ec8c-4323-9653-9824a2ad815f" providerId="ADAL" clId="{066B0731-8B54-CF43-9BDD-D2EEB9663FC5}" dt="2024-01-26T16:23:13.115" v="1330"/>
          <ac:inkMkLst>
            <pc:docMk/>
            <pc:sldMk cId="1010622222" sldId="332"/>
            <ac:inkMk id="1657" creationId="{86DED748-AD78-C03B-1DA5-8A2E35618735}"/>
          </ac:inkMkLst>
        </pc:inkChg>
        <pc:inkChg chg="add mod">
          <ac:chgData name="Kokchun Giang" userId="67e2125d-ec8c-4323-9653-9824a2ad815f" providerId="ADAL" clId="{066B0731-8B54-CF43-9BDD-D2EEB9663FC5}" dt="2024-01-26T16:23:13.115" v="1330"/>
          <ac:inkMkLst>
            <pc:docMk/>
            <pc:sldMk cId="1010622222" sldId="332"/>
            <ac:inkMk id="1658" creationId="{445DF7AF-FE8E-18F1-173C-8D7DA3EA3731}"/>
          </ac:inkMkLst>
        </pc:inkChg>
        <pc:inkChg chg="add mod">
          <ac:chgData name="Kokchun Giang" userId="67e2125d-ec8c-4323-9653-9824a2ad815f" providerId="ADAL" clId="{066B0731-8B54-CF43-9BDD-D2EEB9663FC5}" dt="2024-01-26T16:23:13.115" v="1330"/>
          <ac:inkMkLst>
            <pc:docMk/>
            <pc:sldMk cId="1010622222" sldId="332"/>
            <ac:inkMk id="1659" creationId="{A94BE20C-41BA-2D54-0FC0-7AE5AFF79A9D}"/>
          </ac:inkMkLst>
        </pc:inkChg>
        <pc:inkChg chg="add mod">
          <ac:chgData name="Kokchun Giang" userId="67e2125d-ec8c-4323-9653-9824a2ad815f" providerId="ADAL" clId="{066B0731-8B54-CF43-9BDD-D2EEB9663FC5}" dt="2024-01-26T16:23:13.115" v="1330"/>
          <ac:inkMkLst>
            <pc:docMk/>
            <pc:sldMk cId="1010622222" sldId="332"/>
            <ac:inkMk id="1660" creationId="{F7279C6E-5337-1573-AB60-B2FFFE99F0C1}"/>
          </ac:inkMkLst>
        </pc:inkChg>
        <pc:inkChg chg="add mod">
          <ac:chgData name="Kokchun Giang" userId="67e2125d-ec8c-4323-9653-9824a2ad815f" providerId="ADAL" clId="{066B0731-8B54-CF43-9BDD-D2EEB9663FC5}" dt="2024-01-26T16:23:13.115" v="1330"/>
          <ac:inkMkLst>
            <pc:docMk/>
            <pc:sldMk cId="1010622222" sldId="332"/>
            <ac:inkMk id="1661" creationId="{E69826DE-591F-098F-4E67-C7417A6D3566}"/>
          </ac:inkMkLst>
        </pc:inkChg>
        <pc:inkChg chg="add mod">
          <ac:chgData name="Kokchun Giang" userId="67e2125d-ec8c-4323-9653-9824a2ad815f" providerId="ADAL" clId="{066B0731-8B54-CF43-9BDD-D2EEB9663FC5}" dt="2024-01-26T16:23:13.115" v="1330"/>
          <ac:inkMkLst>
            <pc:docMk/>
            <pc:sldMk cId="1010622222" sldId="332"/>
            <ac:inkMk id="1662" creationId="{957D7380-C9C7-51CA-960D-F5911448F252}"/>
          </ac:inkMkLst>
        </pc:inkChg>
        <pc:inkChg chg="add mod">
          <ac:chgData name="Kokchun Giang" userId="67e2125d-ec8c-4323-9653-9824a2ad815f" providerId="ADAL" clId="{066B0731-8B54-CF43-9BDD-D2EEB9663FC5}" dt="2024-01-26T16:23:13.115" v="1330"/>
          <ac:inkMkLst>
            <pc:docMk/>
            <pc:sldMk cId="1010622222" sldId="332"/>
            <ac:inkMk id="1663" creationId="{8298221E-9929-61A7-A6A4-C61202A26743}"/>
          </ac:inkMkLst>
        </pc:inkChg>
        <pc:inkChg chg="add mod">
          <ac:chgData name="Kokchun Giang" userId="67e2125d-ec8c-4323-9653-9824a2ad815f" providerId="ADAL" clId="{066B0731-8B54-CF43-9BDD-D2EEB9663FC5}" dt="2024-01-27T12:43:41.319" v="3048" actId="164"/>
          <ac:inkMkLst>
            <pc:docMk/>
            <pc:sldMk cId="1010622222" sldId="332"/>
            <ac:inkMk id="1665" creationId="{1303C468-C8C7-D253-07FB-C1247C1A46FE}"/>
          </ac:inkMkLst>
        </pc:inkChg>
        <pc:inkChg chg="add mod">
          <ac:chgData name="Kokchun Giang" userId="67e2125d-ec8c-4323-9653-9824a2ad815f" providerId="ADAL" clId="{066B0731-8B54-CF43-9BDD-D2EEB9663FC5}" dt="2024-01-26T16:25:45.847" v="1364"/>
          <ac:inkMkLst>
            <pc:docMk/>
            <pc:sldMk cId="1010622222" sldId="332"/>
            <ac:inkMk id="1666" creationId="{B4CE550E-91D9-E41E-E986-107BFA6F7F15}"/>
          </ac:inkMkLst>
        </pc:inkChg>
        <pc:inkChg chg="add mod">
          <ac:chgData name="Kokchun Giang" userId="67e2125d-ec8c-4323-9653-9824a2ad815f" providerId="ADAL" clId="{066B0731-8B54-CF43-9BDD-D2EEB9663FC5}" dt="2024-01-26T16:25:45.847" v="1364"/>
          <ac:inkMkLst>
            <pc:docMk/>
            <pc:sldMk cId="1010622222" sldId="332"/>
            <ac:inkMk id="1667" creationId="{66461221-35D5-C2EC-903C-67CEFBE0DF25}"/>
          </ac:inkMkLst>
        </pc:inkChg>
        <pc:inkChg chg="add mod">
          <ac:chgData name="Kokchun Giang" userId="67e2125d-ec8c-4323-9653-9824a2ad815f" providerId="ADAL" clId="{066B0731-8B54-CF43-9BDD-D2EEB9663FC5}" dt="2024-01-26T16:25:45.847" v="1364"/>
          <ac:inkMkLst>
            <pc:docMk/>
            <pc:sldMk cId="1010622222" sldId="332"/>
            <ac:inkMk id="1668" creationId="{1078D261-125E-E735-E9F3-454802A5FE12}"/>
          </ac:inkMkLst>
        </pc:inkChg>
        <pc:inkChg chg="add mod">
          <ac:chgData name="Kokchun Giang" userId="67e2125d-ec8c-4323-9653-9824a2ad815f" providerId="ADAL" clId="{066B0731-8B54-CF43-9BDD-D2EEB9663FC5}" dt="2024-01-26T16:25:45.847" v="1364"/>
          <ac:inkMkLst>
            <pc:docMk/>
            <pc:sldMk cId="1010622222" sldId="332"/>
            <ac:inkMk id="1669" creationId="{7FCD31D7-8684-803A-EA0E-1562CB6B78D9}"/>
          </ac:inkMkLst>
        </pc:inkChg>
        <pc:inkChg chg="add mod">
          <ac:chgData name="Kokchun Giang" userId="67e2125d-ec8c-4323-9653-9824a2ad815f" providerId="ADAL" clId="{066B0731-8B54-CF43-9BDD-D2EEB9663FC5}" dt="2024-01-26T16:25:45.847" v="1364"/>
          <ac:inkMkLst>
            <pc:docMk/>
            <pc:sldMk cId="1010622222" sldId="332"/>
            <ac:inkMk id="1670" creationId="{12B9E202-75CA-54D7-03C8-2CEB167BC132}"/>
          </ac:inkMkLst>
        </pc:inkChg>
        <pc:inkChg chg="add mod">
          <ac:chgData name="Kokchun Giang" userId="67e2125d-ec8c-4323-9653-9824a2ad815f" providerId="ADAL" clId="{066B0731-8B54-CF43-9BDD-D2EEB9663FC5}" dt="2024-01-26T16:25:45.847" v="1364"/>
          <ac:inkMkLst>
            <pc:docMk/>
            <pc:sldMk cId="1010622222" sldId="332"/>
            <ac:inkMk id="1671" creationId="{4E24EEE4-6AFC-6362-666C-7C107F52E6A8}"/>
          </ac:inkMkLst>
        </pc:inkChg>
        <pc:inkChg chg="add mod">
          <ac:chgData name="Kokchun Giang" userId="67e2125d-ec8c-4323-9653-9824a2ad815f" providerId="ADAL" clId="{066B0731-8B54-CF43-9BDD-D2EEB9663FC5}" dt="2024-01-26T16:25:45.847" v="1364"/>
          <ac:inkMkLst>
            <pc:docMk/>
            <pc:sldMk cId="1010622222" sldId="332"/>
            <ac:inkMk id="1672" creationId="{E94F170B-2039-9278-5B25-D612A12692BB}"/>
          </ac:inkMkLst>
        </pc:inkChg>
        <pc:inkChg chg="add mod">
          <ac:chgData name="Kokchun Giang" userId="67e2125d-ec8c-4323-9653-9824a2ad815f" providerId="ADAL" clId="{066B0731-8B54-CF43-9BDD-D2EEB9663FC5}" dt="2024-01-26T16:25:45.847" v="1364"/>
          <ac:inkMkLst>
            <pc:docMk/>
            <pc:sldMk cId="1010622222" sldId="332"/>
            <ac:inkMk id="1673" creationId="{7D048EE3-AB65-AAE9-D035-724BA137A101}"/>
          </ac:inkMkLst>
        </pc:inkChg>
        <pc:inkChg chg="add mod">
          <ac:chgData name="Kokchun Giang" userId="67e2125d-ec8c-4323-9653-9824a2ad815f" providerId="ADAL" clId="{066B0731-8B54-CF43-9BDD-D2EEB9663FC5}" dt="2024-01-26T16:25:45.847" v="1364"/>
          <ac:inkMkLst>
            <pc:docMk/>
            <pc:sldMk cId="1010622222" sldId="332"/>
            <ac:inkMk id="1674" creationId="{BD816338-3E23-B244-FD6A-5896D8F0EBCA}"/>
          </ac:inkMkLst>
        </pc:inkChg>
        <pc:inkChg chg="add mod">
          <ac:chgData name="Kokchun Giang" userId="67e2125d-ec8c-4323-9653-9824a2ad815f" providerId="ADAL" clId="{066B0731-8B54-CF43-9BDD-D2EEB9663FC5}" dt="2024-01-26T16:25:45.847" v="1364"/>
          <ac:inkMkLst>
            <pc:docMk/>
            <pc:sldMk cId="1010622222" sldId="332"/>
            <ac:inkMk id="1675" creationId="{0C785D1C-3BE8-7CEB-07B9-29BC1657C52A}"/>
          </ac:inkMkLst>
        </pc:inkChg>
        <pc:inkChg chg="add mod">
          <ac:chgData name="Kokchun Giang" userId="67e2125d-ec8c-4323-9653-9824a2ad815f" providerId="ADAL" clId="{066B0731-8B54-CF43-9BDD-D2EEB9663FC5}" dt="2024-01-26T16:25:45.847" v="1364"/>
          <ac:inkMkLst>
            <pc:docMk/>
            <pc:sldMk cId="1010622222" sldId="332"/>
            <ac:inkMk id="1676" creationId="{673729A6-7941-0259-EC2C-D2D5B1E3F9BC}"/>
          </ac:inkMkLst>
        </pc:inkChg>
        <pc:inkChg chg="add mod">
          <ac:chgData name="Kokchun Giang" userId="67e2125d-ec8c-4323-9653-9824a2ad815f" providerId="ADAL" clId="{066B0731-8B54-CF43-9BDD-D2EEB9663FC5}" dt="2024-01-26T16:25:45.847" v="1364"/>
          <ac:inkMkLst>
            <pc:docMk/>
            <pc:sldMk cId="1010622222" sldId="332"/>
            <ac:inkMk id="1677" creationId="{2F56A46F-94B8-4985-7B13-83B45A84B801}"/>
          </ac:inkMkLst>
        </pc:inkChg>
        <pc:inkChg chg="add mod">
          <ac:chgData name="Kokchun Giang" userId="67e2125d-ec8c-4323-9653-9824a2ad815f" providerId="ADAL" clId="{066B0731-8B54-CF43-9BDD-D2EEB9663FC5}" dt="2024-01-26T16:25:45.847" v="1364"/>
          <ac:inkMkLst>
            <pc:docMk/>
            <pc:sldMk cId="1010622222" sldId="332"/>
            <ac:inkMk id="1678" creationId="{32071220-7127-ACD9-2898-66A971EB8284}"/>
          </ac:inkMkLst>
        </pc:inkChg>
        <pc:inkChg chg="add mod">
          <ac:chgData name="Kokchun Giang" userId="67e2125d-ec8c-4323-9653-9824a2ad815f" providerId="ADAL" clId="{066B0731-8B54-CF43-9BDD-D2EEB9663FC5}" dt="2024-01-26T16:25:45.847" v="1364"/>
          <ac:inkMkLst>
            <pc:docMk/>
            <pc:sldMk cId="1010622222" sldId="332"/>
            <ac:inkMk id="1679" creationId="{9E2B064A-FF6C-8CDB-22DA-D2C201FE2354}"/>
          </ac:inkMkLst>
        </pc:inkChg>
        <pc:inkChg chg="add mod">
          <ac:chgData name="Kokchun Giang" userId="67e2125d-ec8c-4323-9653-9824a2ad815f" providerId="ADAL" clId="{066B0731-8B54-CF43-9BDD-D2EEB9663FC5}" dt="2024-01-26T16:25:45.847" v="1364"/>
          <ac:inkMkLst>
            <pc:docMk/>
            <pc:sldMk cId="1010622222" sldId="332"/>
            <ac:inkMk id="1680" creationId="{C490D126-245E-E20B-BF8B-75BFFD683E48}"/>
          </ac:inkMkLst>
        </pc:inkChg>
        <pc:inkChg chg="add mod">
          <ac:chgData name="Kokchun Giang" userId="67e2125d-ec8c-4323-9653-9824a2ad815f" providerId="ADAL" clId="{066B0731-8B54-CF43-9BDD-D2EEB9663FC5}" dt="2024-01-26T16:25:45.847" v="1364"/>
          <ac:inkMkLst>
            <pc:docMk/>
            <pc:sldMk cId="1010622222" sldId="332"/>
            <ac:inkMk id="1681" creationId="{51919018-E1A4-2985-583D-3F50D6DED8BA}"/>
          </ac:inkMkLst>
        </pc:inkChg>
        <pc:inkChg chg="add mod">
          <ac:chgData name="Kokchun Giang" userId="67e2125d-ec8c-4323-9653-9824a2ad815f" providerId="ADAL" clId="{066B0731-8B54-CF43-9BDD-D2EEB9663FC5}" dt="2024-01-26T16:25:45.847" v="1364"/>
          <ac:inkMkLst>
            <pc:docMk/>
            <pc:sldMk cId="1010622222" sldId="332"/>
            <ac:inkMk id="1682" creationId="{63AA79D9-A4E2-D4D1-8F5B-0E4B454697CC}"/>
          </ac:inkMkLst>
        </pc:inkChg>
        <pc:inkChg chg="add mod">
          <ac:chgData name="Kokchun Giang" userId="67e2125d-ec8c-4323-9653-9824a2ad815f" providerId="ADAL" clId="{066B0731-8B54-CF43-9BDD-D2EEB9663FC5}" dt="2024-01-26T16:25:45.847" v="1364"/>
          <ac:inkMkLst>
            <pc:docMk/>
            <pc:sldMk cId="1010622222" sldId="332"/>
            <ac:inkMk id="1683" creationId="{D5AA5E04-3CCF-1EDD-4A7F-A9BB9844261A}"/>
          </ac:inkMkLst>
        </pc:inkChg>
        <pc:inkChg chg="add mod">
          <ac:chgData name="Kokchun Giang" userId="67e2125d-ec8c-4323-9653-9824a2ad815f" providerId="ADAL" clId="{066B0731-8B54-CF43-9BDD-D2EEB9663FC5}" dt="2024-01-26T16:25:45.847" v="1364"/>
          <ac:inkMkLst>
            <pc:docMk/>
            <pc:sldMk cId="1010622222" sldId="332"/>
            <ac:inkMk id="1684" creationId="{A43EBBB7-C259-A542-F73F-877BC467C4F9}"/>
          </ac:inkMkLst>
        </pc:inkChg>
        <pc:inkChg chg="add mod">
          <ac:chgData name="Kokchun Giang" userId="67e2125d-ec8c-4323-9653-9824a2ad815f" providerId="ADAL" clId="{066B0731-8B54-CF43-9BDD-D2EEB9663FC5}" dt="2024-01-26T16:25:45.847" v="1364"/>
          <ac:inkMkLst>
            <pc:docMk/>
            <pc:sldMk cId="1010622222" sldId="332"/>
            <ac:inkMk id="1685" creationId="{8F54E734-C60C-111A-5C60-7A1789FEA525}"/>
          </ac:inkMkLst>
        </pc:inkChg>
        <pc:inkChg chg="add mod">
          <ac:chgData name="Kokchun Giang" userId="67e2125d-ec8c-4323-9653-9824a2ad815f" providerId="ADAL" clId="{066B0731-8B54-CF43-9BDD-D2EEB9663FC5}" dt="2024-01-26T16:25:45.847" v="1364"/>
          <ac:inkMkLst>
            <pc:docMk/>
            <pc:sldMk cId="1010622222" sldId="332"/>
            <ac:inkMk id="1686" creationId="{E5C9F38C-DAA9-E011-7FBB-6F654F0532B3}"/>
          </ac:inkMkLst>
        </pc:inkChg>
        <pc:inkChg chg="add mod">
          <ac:chgData name="Kokchun Giang" userId="67e2125d-ec8c-4323-9653-9824a2ad815f" providerId="ADAL" clId="{066B0731-8B54-CF43-9BDD-D2EEB9663FC5}" dt="2024-01-26T16:25:45.847" v="1364"/>
          <ac:inkMkLst>
            <pc:docMk/>
            <pc:sldMk cId="1010622222" sldId="332"/>
            <ac:inkMk id="1687" creationId="{498FEC1B-DFF9-81AC-0A0A-FC49D297547E}"/>
          </ac:inkMkLst>
        </pc:inkChg>
        <pc:inkChg chg="add mod">
          <ac:chgData name="Kokchun Giang" userId="67e2125d-ec8c-4323-9653-9824a2ad815f" providerId="ADAL" clId="{066B0731-8B54-CF43-9BDD-D2EEB9663FC5}" dt="2024-01-26T16:25:45.847" v="1364"/>
          <ac:inkMkLst>
            <pc:docMk/>
            <pc:sldMk cId="1010622222" sldId="332"/>
            <ac:inkMk id="1688" creationId="{14D984DF-8214-5A06-25F9-9F159AC3EA46}"/>
          </ac:inkMkLst>
        </pc:inkChg>
        <pc:inkChg chg="add mod">
          <ac:chgData name="Kokchun Giang" userId="67e2125d-ec8c-4323-9653-9824a2ad815f" providerId="ADAL" clId="{066B0731-8B54-CF43-9BDD-D2EEB9663FC5}" dt="2024-01-26T16:25:45.847" v="1364"/>
          <ac:inkMkLst>
            <pc:docMk/>
            <pc:sldMk cId="1010622222" sldId="332"/>
            <ac:inkMk id="1691" creationId="{337FB16F-B643-8A84-8B11-36ED3188ABBE}"/>
          </ac:inkMkLst>
        </pc:inkChg>
        <pc:inkChg chg="add mod">
          <ac:chgData name="Kokchun Giang" userId="67e2125d-ec8c-4323-9653-9824a2ad815f" providerId="ADAL" clId="{066B0731-8B54-CF43-9BDD-D2EEB9663FC5}" dt="2024-01-26T16:26:26.264" v="1380"/>
          <ac:inkMkLst>
            <pc:docMk/>
            <pc:sldMk cId="1010622222" sldId="332"/>
            <ac:inkMk id="1693" creationId="{1D49D66D-EFA1-EC1A-1C42-CE49085FFC14}"/>
          </ac:inkMkLst>
        </pc:inkChg>
        <pc:inkChg chg="add mod">
          <ac:chgData name="Kokchun Giang" userId="67e2125d-ec8c-4323-9653-9824a2ad815f" providerId="ADAL" clId="{066B0731-8B54-CF43-9BDD-D2EEB9663FC5}" dt="2024-01-26T16:26:26.264" v="1380"/>
          <ac:inkMkLst>
            <pc:docMk/>
            <pc:sldMk cId="1010622222" sldId="332"/>
            <ac:inkMk id="1694" creationId="{022F7C2E-35C9-72BE-2740-B900E34FD025}"/>
          </ac:inkMkLst>
        </pc:inkChg>
        <pc:inkChg chg="add mod">
          <ac:chgData name="Kokchun Giang" userId="67e2125d-ec8c-4323-9653-9824a2ad815f" providerId="ADAL" clId="{066B0731-8B54-CF43-9BDD-D2EEB9663FC5}" dt="2024-01-26T16:26:26.264" v="1380"/>
          <ac:inkMkLst>
            <pc:docMk/>
            <pc:sldMk cId="1010622222" sldId="332"/>
            <ac:inkMk id="1696" creationId="{5AF51383-2179-427E-856D-D58D8CB82186}"/>
          </ac:inkMkLst>
        </pc:inkChg>
        <pc:inkChg chg="add mod">
          <ac:chgData name="Kokchun Giang" userId="67e2125d-ec8c-4323-9653-9824a2ad815f" providerId="ADAL" clId="{066B0731-8B54-CF43-9BDD-D2EEB9663FC5}" dt="2024-01-26T16:26:26.264" v="1380"/>
          <ac:inkMkLst>
            <pc:docMk/>
            <pc:sldMk cId="1010622222" sldId="332"/>
            <ac:inkMk id="1697" creationId="{DEDE7977-6989-6CF2-E253-57D5951B413D}"/>
          </ac:inkMkLst>
        </pc:inkChg>
        <pc:inkChg chg="add mod">
          <ac:chgData name="Kokchun Giang" userId="67e2125d-ec8c-4323-9653-9824a2ad815f" providerId="ADAL" clId="{066B0731-8B54-CF43-9BDD-D2EEB9663FC5}" dt="2024-01-26T16:26:26.264" v="1380"/>
          <ac:inkMkLst>
            <pc:docMk/>
            <pc:sldMk cId="1010622222" sldId="332"/>
            <ac:inkMk id="1698" creationId="{D31365E1-678A-FD32-8E04-6C28A3BF1CB1}"/>
          </ac:inkMkLst>
        </pc:inkChg>
        <pc:inkChg chg="add mod">
          <ac:chgData name="Kokchun Giang" userId="67e2125d-ec8c-4323-9653-9824a2ad815f" providerId="ADAL" clId="{066B0731-8B54-CF43-9BDD-D2EEB9663FC5}" dt="2024-01-26T16:26:26.264" v="1380"/>
          <ac:inkMkLst>
            <pc:docMk/>
            <pc:sldMk cId="1010622222" sldId="332"/>
            <ac:inkMk id="1699" creationId="{ACB133A6-8EFA-0B33-C1D9-43FC3D888D7F}"/>
          </ac:inkMkLst>
        </pc:inkChg>
        <pc:inkChg chg="add mod">
          <ac:chgData name="Kokchun Giang" userId="67e2125d-ec8c-4323-9653-9824a2ad815f" providerId="ADAL" clId="{066B0731-8B54-CF43-9BDD-D2EEB9663FC5}" dt="2024-01-26T16:26:26.264" v="1380"/>
          <ac:inkMkLst>
            <pc:docMk/>
            <pc:sldMk cId="1010622222" sldId="332"/>
            <ac:inkMk id="1701" creationId="{24054B59-115A-30F9-8B56-7C5876EDA8E2}"/>
          </ac:inkMkLst>
        </pc:inkChg>
        <pc:inkChg chg="add mod">
          <ac:chgData name="Kokchun Giang" userId="67e2125d-ec8c-4323-9653-9824a2ad815f" providerId="ADAL" clId="{066B0731-8B54-CF43-9BDD-D2EEB9663FC5}" dt="2024-01-26T16:26:26.264" v="1380"/>
          <ac:inkMkLst>
            <pc:docMk/>
            <pc:sldMk cId="1010622222" sldId="332"/>
            <ac:inkMk id="1702" creationId="{EE0CEE81-BD52-66A6-55E3-01C1F4A9CE6C}"/>
          </ac:inkMkLst>
        </pc:inkChg>
        <pc:inkChg chg="add mod">
          <ac:chgData name="Kokchun Giang" userId="67e2125d-ec8c-4323-9653-9824a2ad815f" providerId="ADAL" clId="{066B0731-8B54-CF43-9BDD-D2EEB9663FC5}" dt="2024-01-26T16:26:26.264" v="1380"/>
          <ac:inkMkLst>
            <pc:docMk/>
            <pc:sldMk cId="1010622222" sldId="332"/>
            <ac:inkMk id="1703" creationId="{EF72D8B4-6360-6C9B-C9C4-37E683742A5E}"/>
          </ac:inkMkLst>
        </pc:inkChg>
        <pc:inkChg chg="add mod">
          <ac:chgData name="Kokchun Giang" userId="67e2125d-ec8c-4323-9653-9824a2ad815f" providerId="ADAL" clId="{066B0731-8B54-CF43-9BDD-D2EEB9663FC5}" dt="2024-01-26T16:26:26.264" v="1380"/>
          <ac:inkMkLst>
            <pc:docMk/>
            <pc:sldMk cId="1010622222" sldId="332"/>
            <ac:inkMk id="1704" creationId="{D542A8F9-F31E-2946-3122-A73EC9960BE8}"/>
          </ac:inkMkLst>
        </pc:inkChg>
        <pc:inkChg chg="add mod">
          <ac:chgData name="Kokchun Giang" userId="67e2125d-ec8c-4323-9653-9824a2ad815f" providerId="ADAL" clId="{066B0731-8B54-CF43-9BDD-D2EEB9663FC5}" dt="2024-01-26T16:26:26.264" v="1380"/>
          <ac:inkMkLst>
            <pc:docMk/>
            <pc:sldMk cId="1010622222" sldId="332"/>
            <ac:inkMk id="1705" creationId="{1C0A9D0E-739A-E344-0991-B58C88770B86}"/>
          </ac:inkMkLst>
        </pc:inkChg>
        <pc:inkChg chg="add mod">
          <ac:chgData name="Kokchun Giang" userId="67e2125d-ec8c-4323-9653-9824a2ad815f" providerId="ADAL" clId="{066B0731-8B54-CF43-9BDD-D2EEB9663FC5}" dt="2024-01-26T16:26:26.264" v="1380"/>
          <ac:inkMkLst>
            <pc:docMk/>
            <pc:sldMk cId="1010622222" sldId="332"/>
            <ac:inkMk id="1706" creationId="{7820043B-9627-B156-F4FD-AC81409C3B4E}"/>
          </ac:inkMkLst>
        </pc:inkChg>
        <pc:inkChg chg="add mod">
          <ac:chgData name="Kokchun Giang" userId="67e2125d-ec8c-4323-9653-9824a2ad815f" providerId="ADAL" clId="{066B0731-8B54-CF43-9BDD-D2EEB9663FC5}" dt="2024-01-26T16:26:26.264" v="1380"/>
          <ac:inkMkLst>
            <pc:docMk/>
            <pc:sldMk cId="1010622222" sldId="332"/>
            <ac:inkMk id="1707" creationId="{FCE4C5A0-832E-C561-4B2E-6BC7EC8117C9}"/>
          </ac:inkMkLst>
        </pc:inkChg>
        <pc:inkChg chg="add mod">
          <ac:chgData name="Kokchun Giang" userId="67e2125d-ec8c-4323-9653-9824a2ad815f" providerId="ADAL" clId="{066B0731-8B54-CF43-9BDD-D2EEB9663FC5}" dt="2024-01-26T16:26:34.016" v="1395"/>
          <ac:inkMkLst>
            <pc:docMk/>
            <pc:sldMk cId="1010622222" sldId="332"/>
            <ac:inkMk id="1709" creationId="{8B432D25-71DE-AD2A-7494-87556284EA8D}"/>
          </ac:inkMkLst>
        </pc:inkChg>
        <pc:inkChg chg="add mod">
          <ac:chgData name="Kokchun Giang" userId="67e2125d-ec8c-4323-9653-9824a2ad815f" providerId="ADAL" clId="{066B0731-8B54-CF43-9BDD-D2EEB9663FC5}" dt="2024-01-26T16:26:34.016" v="1395"/>
          <ac:inkMkLst>
            <pc:docMk/>
            <pc:sldMk cId="1010622222" sldId="332"/>
            <ac:inkMk id="1710" creationId="{419F5752-C808-53F1-1D94-1B7057093204}"/>
          </ac:inkMkLst>
        </pc:inkChg>
        <pc:inkChg chg="add mod">
          <ac:chgData name="Kokchun Giang" userId="67e2125d-ec8c-4323-9653-9824a2ad815f" providerId="ADAL" clId="{066B0731-8B54-CF43-9BDD-D2EEB9663FC5}" dt="2024-01-26T16:26:34.016" v="1395"/>
          <ac:inkMkLst>
            <pc:docMk/>
            <pc:sldMk cId="1010622222" sldId="332"/>
            <ac:inkMk id="1711" creationId="{5E146328-34DD-1721-5731-3F2CA044FB10}"/>
          </ac:inkMkLst>
        </pc:inkChg>
        <pc:inkChg chg="add mod">
          <ac:chgData name="Kokchun Giang" userId="67e2125d-ec8c-4323-9653-9824a2ad815f" providerId="ADAL" clId="{066B0731-8B54-CF43-9BDD-D2EEB9663FC5}" dt="2024-01-26T16:26:34.016" v="1395"/>
          <ac:inkMkLst>
            <pc:docMk/>
            <pc:sldMk cId="1010622222" sldId="332"/>
            <ac:inkMk id="1712" creationId="{F0A57ECD-6CC2-6EA0-08C1-ED4CF2988821}"/>
          </ac:inkMkLst>
        </pc:inkChg>
        <pc:inkChg chg="add mod">
          <ac:chgData name="Kokchun Giang" userId="67e2125d-ec8c-4323-9653-9824a2ad815f" providerId="ADAL" clId="{066B0731-8B54-CF43-9BDD-D2EEB9663FC5}" dt="2024-01-26T16:26:34.016" v="1395"/>
          <ac:inkMkLst>
            <pc:docMk/>
            <pc:sldMk cId="1010622222" sldId="332"/>
            <ac:inkMk id="1713" creationId="{022A4D73-A816-6D84-059F-A939C3FA77F3}"/>
          </ac:inkMkLst>
        </pc:inkChg>
        <pc:inkChg chg="add mod">
          <ac:chgData name="Kokchun Giang" userId="67e2125d-ec8c-4323-9653-9824a2ad815f" providerId="ADAL" clId="{066B0731-8B54-CF43-9BDD-D2EEB9663FC5}" dt="2024-01-26T16:26:34.016" v="1395"/>
          <ac:inkMkLst>
            <pc:docMk/>
            <pc:sldMk cId="1010622222" sldId="332"/>
            <ac:inkMk id="1714" creationId="{D3C43238-93FC-6289-CF92-CFD3724A14A0}"/>
          </ac:inkMkLst>
        </pc:inkChg>
        <pc:inkChg chg="add mod">
          <ac:chgData name="Kokchun Giang" userId="67e2125d-ec8c-4323-9653-9824a2ad815f" providerId="ADAL" clId="{066B0731-8B54-CF43-9BDD-D2EEB9663FC5}" dt="2024-01-26T16:26:34.016" v="1395"/>
          <ac:inkMkLst>
            <pc:docMk/>
            <pc:sldMk cId="1010622222" sldId="332"/>
            <ac:inkMk id="1715" creationId="{DDC66E6A-AE9F-91BC-9430-879C7EA89EA9}"/>
          </ac:inkMkLst>
        </pc:inkChg>
        <pc:inkChg chg="add mod">
          <ac:chgData name="Kokchun Giang" userId="67e2125d-ec8c-4323-9653-9824a2ad815f" providerId="ADAL" clId="{066B0731-8B54-CF43-9BDD-D2EEB9663FC5}" dt="2024-01-26T16:26:34.016" v="1395"/>
          <ac:inkMkLst>
            <pc:docMk/>
            <pc:sldMk cId="1010622222" sldId="332"/>
            <ac:inkMk id="1716" creationId="{C708132E-F758-4D4D-9438-AA3611BBB1D2}"/>
          </ac:inkMkLst>
        </pc:inkChg>
        <pc:inkChg chg="add mod">
          <ac:chgData name="Kokchun Giang" userId="67e2125d-ec8c-4323-9653-9824a2ad815f" providerId="ADAL" clId="{066B0731-8B54-CF43-9BDD-D2EEB9663FC5}" dt="2024-01-26T16:26:34.016" v="1395"/>
          <ac:inkMkLst>
            <pc:docMk/>
            <pc:sldMk cId="1010622222" sldId="332"/>
            <ac:inkMk id="1717" creationId="{4E71B8E9-7971-2F38-12DF-64622BA8CBDA}"/>
          </ac:inkMkLst>
        </pc:inkChg>
        <pc:inkChg chg="add mod">
          <ac:chgData name="Kokchun Giang" userId="67e2125d-ec8c-4323-9653-9824a2ad815f" providerId="ADAL" clId="{066B0731-8B54-CF43-9BDD-D2EEB9663FC5}" dt="2024-01-26T16:26:34.016" v="1395"/>
          <ac:inkMkLst>
            <pc:docMk/>
            <pc:sldMk cId="1010622222" sldId="332"/>
            <ac:inkMk id="1718" creationId="{80169FE3-433E-C69E-A326-3C909D8150FC}"/>
          </ac:inkMkLst>
        </pc:inkChg>
        <pc:inkChg chg="add mod">
          <ac:chgData name="Kokchun Giang" userId="67e2125d-ec8c-4323-9653-9824a2ad815f" providerId="ADAL" clId="{066B0731-8B54-CF43-9BDD-D2EEB9663FC5}" dt="2024-01-26T16:26:34.016" v="1395"/>
          <ac:inkMkLst>
            <pc:docMk/>
            <pc:sldMk cId="1010622222" sldId="332"/>
            <ac:inkMk id="1719" creationId="{D5A986F0-3EED-0844-7E88-A0C49CF79BE4}"/>
          </ac:inkMkLst>
        </pc:inkChg>
        <pc:inkChg chg="add mod">
          <ac:chgData name="Kokchun Giang" userId="67e2125d-ec8c-4323-9653-9824a2ad815f" providerId="ADAL" clId="{066B0731-8B54-CF43-9BDD-D2EEB9663FC5}" dt="2024-01-26T16:26:34.016" v="1395"/>
          <ac:inkMkLst>
            <pc:docMk/>
            <pc:sldMk cId="1010622222" sldId="332"/>
            <ac:inkMk id="1720" creationId="{0D2E0ACB-8AB5-1A2B-BD3E-16BF4A0EABF8}"/>
          </ac:inkMkLst>
        </pc:inkChg>
        <pc:inkChg chg="add mod">
          <ac:chgData name="Kokchun Giang" userId="67e2125d-ec8c-4323-9653-9824a2ad815f" providerId="ADAL" clId="{066B0731-8B54-CF43-9BDD-D2EEB9663FC5}" dt="2024-01-26T16:26:34.016" v="1395"/>
          <ac:inkMkLst>
            <pc:docMk/>
            <pc:sldMk cId="1010622222" sldId="332"/>
            <ac:inkMk id="1721" creationId="{37A67F51-A915-E8CA-1DE9-20F7A7BF5A5C}"/>
          </ac:inkMkLst>
        </pc:inkChg>
        <pc:inkChg chg="add mod">
          <ac:chgData name="Kokchun Giang" userId="67e2125d-ec8c-4323-9653-9824a2ad815f" providerId="ADAL" clId="{066B0731-8B54-CF43-9BDD-D2EEB9663FC5}" dt="2024-01-26T16:26:34.016" v="1395"/>
          <ac:inkMkLst>
            <pc:docMk/>
            <pc:sldMk cId="1010622222" sldId="332"/>
            <ac:inkMk id="1722" creationId="{AAC62817-C0D2-4E4E-B549-86BEFC1234B5}"/>
          </ac:inkMkLst>
        </pc:inkChg>
        <pc:inkChg chg="add mod">
          <ac:chgData name="Kokchun Giang" userId="67e2125d-ec8c-4323-9653-9824a2ad815f" providerId="ADAL" clId="{066B0731-8B54-CF43-9BDD-D2EEB9663FC5}" dt="2024-01-26T16:26:44.551" v="1400"/>
          <ac:inkMkLst>
            <pc:docMk/>
            <pc:sldMk cId="1010622222" sldId="332"/>
            <ac:inkMk id="1724" creationId="{87BADD8E-89DF-2B8C-9BC3-8ED82041F0BC}"/>
          </ac:inkMkLst>
        </pc:inkChg>
        <pc:inkChg chg="add mod">
          <ac:chgData name="Kokchun Giang" userId="67e2125d-ec8c-4323-9653-9824a2ad815f" providerId="ADAL" clId="{066B0731-8B54-CF43-9BDD-D2EEB9663FC5}" dt="2024-01-26T16:26:44.551" v="1400"/>
          <ac:inkMkLst>
            <pc:docMk/>
            <pc:sldMk cId="1010622222" sldId="332"/>
            <ac:inkMk id="1725" creationId="{13901D13-CC3C-4D09-5569-D1BB76A7ECF0}"/>
          </ac:inkMkLst>
        </pc:inkChg>
        <pc:inkChg chg="add mod">
          <ac:chgData name="Kokchun Giang" userId="67e2125d-ec8c-4323-9653-9824a2ad815f" providerId="ADAL" clId="{066B0731-8B54-CF43-9BDD-D2EEB9663FC5}" dt="2024-01-26T16:26:44.551" v="1400"/>
          <ac:inkMkLst>
            <pc:docMk/>
            <pc:sldMk cId="1010622222" sldId="332"/>
            <ac:inkMk id="1726" creationId="{B02A445E-3FA9-1132-7F5B-1460EEAB8A0C}"/>
          </ac:inkMkLst>
        </pc:inkChg>
        <pc:inkChg chg="add mod">
          <ac:chgData name="Kokchun Giang" userId="67e2125d-ec8c-4323-9653-9824a2ad815f" providerId="ADAL" clId="{066B0731-8B54-CF43-9BDD-D2EEB9663FC5}" dt="2024-01-26T16:26:44.551" v="1400"/>
          <ac:inkMkLst>
            <pc:docMk/>
            <pc:sldMk cId="1010622222" sldId="332"/>
            <ac:inkMk id="1727" creationId="{F6E59565-5666-B984-C081-24334A808971}"/>
          </ac:inkMkLst>
        </pc:inkChg>
        <pc:inkChg chg="add mod">
          <ac:chgData name="Kokchun Giang" userId="67e2125d-ec8c-4323-9653-9824a2ad815f" providerId="ADAL" clId="{066B0731-8B54-CF43-9BDD-D2EEB9663FC5}" dt="2024-01-26T16:26:58.618" v="1411"/>
          <ac:inkMkLst>
            <pc:docMk/>
            <pc:sldMk cId="1010622222" sldId="332"/>
            <ac:inkMk id="1729" creationId="{DB3F0DBE-0D1C-5DB7-D970-F38154481ED6}"/>
          </ac:inkMkLst>
        </pc:inkChg>
        <pc:inkChg chg="add mod">
          <ac:chgData name="Kokchun Giang" userId="67e2125d-ec8c-4323-9653-9824a2ad815f" providerId="ADAL" clId="{066B0731-8B54-CF43-9BDD-D2EEB9663FC5}" dt="2024-01-26T16:26:58.618" v="1411"/>
          <ac:inkMkLst>
            <pc:docMk/>
            <pc:sldMk cId="1010622222" sldId="332"/>
            <ac:inkMk id="1730" creationId="{9A0AB84D-9367-5CE5-A2D0-5D5FDFC73799}"/>
          </ac:inkMkLst>
        </pc:inkChg>
        <pc:inkChg chg="add mod">
          <ac:chgData name="Kokchun Giang" userId="67e2125d-ec8c-4323-9653-9824a2ad815f" providerId="ADAL" clId="{066B0731-8B54-CF43-9BDD-D2EEB9663FC5}" dt="2024-01-26T16:26:58.618" v="1411"/>
          <ac:inkMkLst>
            <pc:docMk/>
            <pc:sldMk cId="1010622222" sldId="332"/>
            <ac:inkMk id="1731" creationId="{4F4F55C5-5621-4A22-3D30-21DAD8DD50B9}"/>
          </ac:inkMkLst>
        </pc:inkChg>
        <pc:inkChg chg="add mod">
          <ac:chgData name="Kokchun Giang" userId="67e2125d-ec8c-4323-9653-9824a2ad815f" providerId="ADAL" clId="{066B0731-8B54-CF43-9BDD-D2EEB9663FC5}" dt="2024-01-26T16:26:58.618" v="1411"/>
          <ac:inkMkLst>
            <pc:docMk/>
            <pc:sldMk cId="1010622222" sldId="332"/>
            <ac:inkMk id="1732" creationId="{C48F5E1E-73A6-8666-55FC-567EEF1204DF}"/>
          </ac:inkMkLst>
        </pc:inkChg>
        <pc:inkChg chg="add mod">
          <ac:chgData name="Kokchun Giang" userId="67e2125d-ec8c-4323-9653-9824a2ad815f" providerId="ADAL" clId="{066B0731-8B54-CF43-9BDD-D2EEB9663FC5}" dt="2024-01-26T16:26:58.618" v="1411"/>
          <ac:inkMkLst>
            <pc:docMk/>
            <pc:sldMk cId="1010622222" sldId="332"/>
            <ac:inkMk id="1733" creationId="{CAD6A0FB-4A60-6321-DD64-51710D744C7F}"/>
          </ac:inkMkLst>
        </pc:inkChg>
        <pc:inkChg chg="add mod">
          <ac:chgData name="Kokchun Giang" userId="67e2125d-ec8c-4323-9653-9824a2ad815f" providerId="ADAL" clId="{066B0731-8B54-CF43-9BDD-D2EEB9663FC5}" dt="2024-01-26T16:26:58.618" v="1411"/>
          <ac:inkMkLst>
            <pc:docMk/>
            <pc:sldMk cId="1010622222" sldId="332"/>
            <ac:inkMk id="1734" creationId="{E796D731-48FD-38BD-7297-9F2CAB459F29}"/>
          </ac:inkMkLst>
        </pc:inkChg>
        <pc:inkChg chg="add mod">
          <ac:chgData name="Kokchun Giang" userId="67e2125d-ec8c-4323-9653-9824a2ad815f" providerId="ADAL" clId="{066B0731-8B54-CF43-9BDD-D2EEB9663FC5}" dt="2024-01-26T16:26:58.618" v="1411"/>
          <ac:inkMkLst>
            <pc:docMk/>
            <pc:sldMk cId="1010622222" sldId="332"/>
            <ac:inkMk id="1735" creationId="{756511F4-5E32-2BF6-A62E-3FAF2077BAA5}"/>
          </ac:inkMkLst>
        </pc:inkChg>
        <pc:inkChg chg="add mod">
          <ac:chgData name="Kokchun Giang" userId="67e2125d-ec8c-4323-9653-9824a2ad815f" providerId="ADAL" clId="{066B0731-8B54-CF43-9BDD-D2EEB9663FC5}" dt="2024-01-26T16:26:58.618" v="1411"/>
          <ac:inkMkLst>
            <pc:docMk/>
            <pc:sldMk cId="1010622222" sldId="332"/>
            <ac:inkMk id="1736" creationId="{CBEF7076-5B93-5FB5-2EF0-D492CB8BF21E}"/>
          </ac:inkMkLst>
        </pc:inkChg>
        <pc:inkChg chg="add mod">
          <ac:chgData name="Kokchun Giang" userId="67e2125d-ec8c-4323-9653-9824a2ad815f" providerId="ADAL" clId="{066B0731-8B54-CF43-9BDD-D2EEB9663FC5}" dt="2024-01-26T16:26:58.618" v="1411"/>
          <ac:inkMkLst>
            <pc:docMk/>
            <pc:sldMk cId="1010622222" sldId="332"/>
            <ac:inkMk id="1737" creationId="{465F1D02-2B94-8683-836F-C72379342B25}"/>
          </ac:inkMkLst>
        </pc:inkChg>
        <pc:inkChg chg="add mod">
          <ac:chgData name="Kokchun Giang" userId="67e2125d-ec8c-4323-9653-9824a2ad815f" providerId="ADAL" clId="{066B0731-8B54-CF43-9BDD-D2EEB9663FC5}" dt="2024-01-26T16:26:58.618" v="1411"/>
          <ac:inkMkLst>
            <pc:docMk/>
            <pc:sldMk cId="1010622222" sldId="332"/>
            <ac:inkMk id="1738" creationId="{0C488BF9-302E-9E84-54BC-7B91A8E7FD30}"/>
          </ac:inkMkLst>
        </pc:inkChg>
        <pc:inkChg chg="add mod">
          <ac:chgData name="Kokchun Giang" userId="67e2125d-ec8c-4323-9653-9824a2ad815f" providerId="ADAL" clId="{066B0731-8B54-CF43-9BDD-D2EEB9663FC5}" dt="2024-01-26T16:27:07.279" v="1424"/>
          <ac:inkMkLst>
            <pc:docMk/>
            <pc:sldMk cId="1010622222" sldId="332"/>
            <ac:inkMk id="1740" creationId="{1A9AB3A1-A133-68DD-D8FC-32E778E78533}"/>
          </ac:inkMkLst>
        </pc:inkChg>
        <pc:inkChg chg="add mod">
          <ac:chgData name="Kokchun Giang" userId="67e2125d-ec8c-4323-9653-9824a2ad815f" providerId="ADAL" clId="{066B0731-8B54-CF43-9BDD-D2EEB9663FC5}" dt="2024-01-26T16:27:07.279" v="1424"/>
          <ac:inkMkLst>
            <pc:docMk/>
            <pc:sldMk cId="1010622222" sldId="332"/>
            <ac:inkMk id="1741" creationId="{294DD9CE-932B-7E84-E2D9-2D989BDB8FF7}"/>
          </ac:inkMkLst>
        </pc:inkChg>
        <pc:inkChg chg="add mod">
          <ac:chgData name="Kokchun Giang" userId="67e2125d-ec8c-4323-9653-9824a2ad815f" providerId="ADAL" clId="{066B0731-8B54-CF43-9BDD-D2EEB9663FC5}" dt="2024-01-26T16:27:07.279" v="1424"/>
          <ac:inkMkLst>
            <pc:docMk/>
            <pc:sldMk cId="1010622222" sldId="332"/>
            <ac:inkMk id="1742" creationId="{1688F09F-DE97-541D-B800-018AC5FDD7BE}"/>
          </ac:inkMkLst>
        </pc:inkChg>
        <pc:inkChg chg="add mod">
          <ac:chgData name="Kokchun Giang" userId="67e2125d-ec8c-4323-9653-9824a2ad815f" providerId="ADAL" clId="{066B0731-8B54-CF43-9BDD-D2EEB9663FC5}" dt="2024-01-26T16:27:07.279" v="1424"/>
          <ac:inkMkLst>
            <pc:docMk/>
            <pc:sldMk cId="1010622222" sldId="332"/>
            <ac:inkMk id="1743" creationId="{03F4DA22-0B8B-C5CB-B545-1A30B5F080EC}"/>
          </ac:inkMkLst>
        </pc:inkChg>
        <pc:inkChg chg="add mod">
          <ac:chgData name="Kokchun Giang" userId="67e2125d-ec8c-4323-9653-9824a2ad815f" providerId="ADAL" clId="{066B0731-8B54-CF43-9BDD-D2EEB9663FC5}" dt="2024-01-26T16:27:07.279" v="1424"/>
          <ac:inkMkLst>
            <pc:docMk/>
            <pc:sldMk cId="1010622222" sldId="332"/>
            <ac:inkMk id="1744" creationId="{A099248E-73E7-B49C-7715-D818B03ED989}"/>
          </ac:inkMkLst>
        </pc:inkChg>
        <pc:inkChg chg="add mod">
          <ac:chgData name="Kokchun Giang" userId="67e2125d-ec8c-4323-9653-9824a2ad815f" providerId="ADAL" clId="{066B0731-8B54-CF43-9BDD-D2EEB9663FC5}" dt="2024-01-26T16:27:07.279" v="1424"/>
          <ac:inkMkLst>
            <pc:docMk/>
            <pc:sldMk cId="1010622222" sldId="332"/>
            <ac:inkMk id="1745" creationId="{451D7A5E-B149-3298-E3A1-D80DA0321742}"/>
          </ac:inkMkLst>
        </pc:inkChg>
        <pc:inkChg chg="add mod">
          <ac:chgData name="Kokchun Giang" userId="67e2125d-ec8c-4323-9653-9824a2ad815f" providerId="ADAL" clId="{066B0731-8B54-CF43-9BDD-D2EEB9663FC5}" dt="2024-01-26T16:27:07.279" v="1424"/>
          <ac:inkMkLst>
            <pc:docMk/>
            <pc:sldMk cId="1010622222" sldId="332"/>
            <ac:inkMk id="1746" creationId="{FA5C2E2A-0F87-C846-61E5-BF6EE3DD6D50}"/>
          </ac:inkMkLst>
        </pc:inkChg>
        <pc:inkChg chg="add mod">
          <ac:chgData name="Kokchun Giang" userId="67e2125d-ec8c-4323-9653-9824a2ad815f" providerId="ADAL" clId="{066B0731-8B54-CF43-9BDD-D2EEB9663FC5}" dt="2024-01-26T16:27:07.279" v="1424"/>
          <ac:inkMkLst>
            <pc:docMk/>
            <pc:sldMk cId="1010622222" sldId="332"/>
            <ac:inkMk id="1747" creationId="{C77CB0B6-4307-A680-E65B-35571DF7C6C3}"/>
          </ac:inkMkLst>
        </pc:inkChg>
        <pc:inkChg chg="add mod">
          <ac:chgData name="Kokchun Giang" userId="67e2125d-ec8c-4323-9653-9824a2ad815f" providerId="ADAL" clId="{066B0731-8B54-CF43-9BDD-D2EEB9663FC5}" dt="2024-01-26T16:27:07.279" v="1424"/>
          <ac:inkMkLst>
            <pc:docMk/>
            <pc:sldMk cId="1010622222" sldId="332"/>
            <ac:inkMk id="1748" creationId="{72A401ED-DBE8-96BD-F7B5-7377F44EEB2F}"/>
          </ac:inkMkLst>
        </pc:inkChg>
        <pc:inkChg chg="add mod">
          <ac:chgData name="Kokchun Giang" userId="67e2125d-ec8c-4323-9653-9824a2ad815f" providerId="ADAL" clId="{066B0731-8B54-CF43-9BDD-D2EEB9663FC5}" dt="2024-01-26T16:27:07.279" v="1424"/>
          <ac:inkMkLst>
            <pc:docMk/>
            <pc:sldMk cId="1010622222" sldId="332"/>
            <ac:inkMk id="1749" creationId="{E3E51013-F834-9F9C-DC99-137541B74926}"/>
          </ac:inkMkLst>
        </pc:inkChg>
        <pc:inkChg chg="add mod">
          <ac:chgData name="Kokchun Giang" userId="67e2125d-ec8c-4323-9653-9824a2ad815f" providerId="ADAL" clId="{066B0731-8B54-CF43-9BDD-D2EEB9663FC5}" dt="2024-01-26T16:27:07.279" v="1424"/>
          <ac:inkMkLst>
            <pc:docMk/>
            <pc:sldMk cId="1010622222" sldId="332"/>
            <ac:inkMk id="1750" creationId="{09DF2B1C-7006-B2A6-ACE2-8361D06CAC4E}"/>
          </ac:inkMkLst>
        </pc:inkChg>
        <pc:inkChg chg="add mod">
          <ac:chgData name="Kokchun Giang" userId="67e2125d-ec8c-4323-9653-9824a2ad815f" providerId="ADAL" clId="{066B0731-8B54-CF43-9BDD-D2EEB9663FC5}" dt="2024-01-26T16:27:07.279" v="1424"/>
          <ac:inkMkLst>
            <pc:docMk/>
            <pc:sldMk cId="1010622222" sldId="332"/>
            <ac:inkMk id="1751" creationId="{EDAEDD19-76D1-126D-C65F-43D0A37FC1E1}"/>
          </ac:inkMkLst>
        </pc:inkChg>
        <pc:inkChg chg="add mod">
          <ac:chgData name="Kokchun Giang" userId="67e2125d-ec8c-4323-9653-9824a2ad815f" providerId="ADAL" clId="{066B0731-8B54-CF43-9BDD-D2EEB9663FC5}" dt="2024-01-26T16:27:11.826" v="1433"/>
          <ac:inkMkLst>
            <pc:docMk/>
            <pc:sldMk cId="1010622222" sldId="332"/>
            <ac:inkMk id="1754" creationId="{15B92913-0F30-1D7E-C021-40DA8626E101}"/>
          </ac:inkMkLst>
        </pc:inkChg>
        <pc:inkChg chg="add mod">
          <ac:chgData name="Kokchun Giang" userId="67e2125d-ec8c-4323-9653-9824a2ad815f" providerId="ADAL" clId="{066B0731-8B54-CF43-9BDD-D2EEB9663FC5}" dt="2024-01-26T16:27:11.826" v="1433"/>
          <ac:inkMkLst>
            <pc:docMk/>
            <pc:sldMk cId="1010622222" sldId="332"/>
            <ac:inkMk id="1755" creationId="{AE131741-35EA-DA0A-0C19-6F94AAC201D0}"/>
          </ac:inkMkLst>
        </pc:inkChg>
        <pc:inkChg chg="add mod">
          <ac:chgData name="Kokchun Giang" userId="67e2125d-ec8c-4323-9653-9824a2ad815f" providerId="ADAL" clId="{066B0731-8B54-CF43-9BDD-D2EEB9663FC5}" dt="2024-01-26T16:27:11.826" v="1433"/>
          <ac:inkMkLst>
            <pc:docMk/>
            <pc:sldMk cId="1010622222" sldId="332"/>
            <ac:inkMk id="1756" creationId="{C7F83040-E7B6-B7C6-BA8F-62811CA17E99}"/>
          </ac:inkMkLst>
        </pc:inkChg>
        <pc:inkChg chg="add mod">
          <ac:chgData name="Kokchun Giang" userId="67e2125d-ec8c-4323-9653-9824a2ad815f" providerId="ADAL" clId="{066B0731-8B54-CF43-9BDD-D2EEB9663FC5}" dt="2024-01-26T16:27:11.826" v="1433"/>
          <ac:inkMkLst>
            <pc:docMk/>
            <pc:sldMk cId="1010622222" sldId="332"/>
            <ac:inkMk id="1757" creationId="{F1989610-FFD8-1023-1D10-26C5F8073084}"/>
          </ac:inkMkLst>
        </pc:inkChg>
        <pc:inkChg chg="add mod">
          <ac:chgData name="Kokchun Giang" userId="67e2125d-ec8c-4323-9653-9824a2ad815f" providerId="ADAL" clId="{066B0731-8B54-CF43-9BDD-D2EEB9663FC5}" dt="2024-01-26T16:27:11.826" v="1433"/>
          <ac:inkMkLst>
            <pc:docMk/>
            <pc:sldMk cId="1010622222" sldId="332"/>
            <ac:inkMk id="1758" creationId="{E94AE9F2-7FFC-AF1B-1F70-3D86585FE10B}"/>
          </ac:inkMkLst>
        </pc:inkChg>
        <pc:inkChg chg="add mod">
          <ac:chgData name="Kokchun Giang" userId="67e2125d-ec8c-4323-9653-9824a2ad815f" providerId="ADAL" clId="{066B0731-8B54-CF43-9BDD-D2EEB9663FC5}" dt="2024-01-26T16:27:11.826" v="1433"/>
          <ac:inkMkLst>
            <pc:docMk/>
            <pc:sldMk cId="1010622222" sldId="332"/>
            <ac:inkMk id="1759" creationId="{21221228-A353-CB5C-FBDD-C51F2FFB0FA8}"/>
          </ac:inkMkLst>
        </pc:inkChg>
        <pc:inkChg chg="add mod">
          <ac:chgData name="Kokchun Giang" userId="67e2125d-ec8c-4323-9653-9824a2ad815f" providerId="ADAL" clId="{066B0731-8B54-CF43-9BDD-D2EEB9663FC5}" dt="2024-01-26T16:27:11.826" v="1433"/>
          <ac:inkMkLst>
            <pc:docMk/>
            <pc:sldMk cId="1010622222" sldId="332"/>
            <ac:inkMk id="1760" creationId="{BDD00D44-FF91-C041-19A6-E90FC0C81F7F}"/>
          </ac:inkMkLst>
        </pc:inkChg>
        <pc:inkChg chg="add mod">
          <ac:chgData name="Kokchun Giang" userId="67e2125d-ec8c-4323-9653-9824a2ad815f" providerId="ADAL" clId="{066B0731-8B54-CF43-9BDD-D2EEB9663FC5}" dt="2024-01-26T16:27:11.826" v="1433"/>
          <ac:inkMkLst>
            <pc:docMk/>
            <pc:sldMk cId="1010622222" sldId="332"/>
            <ac:inkMk id="1761" creationId="{23DD9FF4-B39C-FD4B-C35C-402F5664D1BE}"/>
          </ac:inkMkLst>
        </pc:inkChg>
        <pc:inkChg chg="add mod">
          <ac:chgData name="Kokchun Giang" userId="67e2125d-ec8c-4323-9653-9824a2ad815f" providerId="ADAL" clId="{066B0731-8B54-CF43-9BDD-D2EEB9663FC5}" dt="2024-01-27T12:44:22.736" v="3051" actId="164"/>
          <ac:inkMkLst>
            <pc:docMk/>
            <pc:sldMk cId="1010622222" sldId="332"/>
            <ac:inkMk id="1764" creationId="{406A418C-E47E-0056-EDA2-0CDE0E0262BF}"/>
          </ac:inkMkLst>
        </pc:inkChg>
        <pc:inkChg chg="add mod">
          <ac:chgData name="Kokchun Giang" userId="67e2125d-ec8c-4323-9653-9824a2ad815f" providerId="ADAL" clId="{066B0731-8B54-CF43-9BDD-D2EEB9663FC5}" dt="2024-01-26T16:27:23.198" v="1447"/>
          <ac:inkMkLst>
            <pc:docMk/>
            <pc:sldMk cId="1010622222" sldId="332"/>
            <ac:inkMk id="1765" creationId="{B091BC67-EA4A-FC37-2756-11A21B81AF5D}"/>
          </ac:inkMkLst>
        </pc:inkChg>
        <pc:inkChg chg="add mod">
          <ac:chgData name="Kokchun Giang" userId="67e2125d-ec8c-4323-9653-9824a2ad815f" providerId="ADAL" clId="{066B0731-8B54-CF43-9BDD-D2EEB9663FC5}" dt="2024-01-26T16:27:23.198" v="1447"/>
          <ac:inkMkLst>
            <pc:docMk/>
            <pc:sldMk cId="1010622222" sldId="332"/>
            <ac:inkMk id="1766" creationId="{4D76700B-EC5E-6175-F90B-ED022675A811}"/>
          </ac:inkMkLst>
        </pc:inkChg>
        <pc:inkChg chg="add mod">
          <ac:chgData name="Kokchun Giang" userId="67e2125d-ec8c-4323-9653-9824a2ad815f" providerId="ADAL" clId="{066B0731-8B54-CF43-9BDD-D2EEB9663FC5}" dt="2024-01-26T16:27:23.198" v="1447"/>
          <ac:inkMkLst>
            <pc:docMk/>
            <pc:sldMk cId="1010622222" sldId="332"/>
            <ac:inkMk id="1767" creationId="{41873602-EE84-A873-FA44-ED9FBAD7C0F8}"/>
          </ac:inkMkLst>
        </pc:inkChg>
        <pc:inkChg chg="add mod">
          <ac:chgData name="Kokchun Giang" userId="67e2125d-ec8c-4323-9653-9824a2ad815f" providerId="ADAL" clId="{066B0731-8B54-CF43-9BDD-D2EEB9663FC5}" dt="2024-01-26T16:27:23.198" v="1447"/>
          <ac:inkMkLst>
            <pc:docMk/>
            <pc:sldMk cId="1010622222" sldId="332"/>
            <ac:inkMk id="1768" creationId="{92A17B23-3FDC-53F4-9E9D-CB7144A0ABC6}"/>
          </ac:inkMkLst>
        </pc:inkChg>
        <pc:inkChg chg="add mod">
          <ac:chgData name="Kokchun Giang" userId="67e2125d-ec8c-4323-9653-9824a2ad815f" providerId="ADAL" clId="{066B0731-8B54-CF43-9BDD-D2EEB9663FC5}" dt="2024-01-26T16:27:23.198" v="1447"/>
          <ac:inkMkLst>
            <pc:docMk/>
            <pc:sldMk cId="1010622222" sldId="332"/>
            <ac:inkMk id="1769" creationId="{0FA1EA63-FF45-3168-3A8C-501EF86A9E54}"/>
          </ac:inkMkLst>
        </pc:inkChg>
        <pc:inkChg chg="add mod">
          <ac:chgData name="Kokchun Giang" userId="67e2125d-ec8c-4323-9653-9824a2ad815f" providerId="ADAL" clId="{066B0731-8B54-CF43-9BDD-D2EEB9663FC5}" dt="2024-01-26T16:27:23.198" v="1447"/>
          <ac:inkMkLst>
            <pc:docMk/>
            <pc:sldMk cId="1010622222" sldId="332"/>
            <ac:inkMk id="1770" creationId="{0DCE3F51-7312-7D63-B7DF-5FAF69B37927}"/>
          </ac:inkMkLst>
        </pc:inkChg>
        <pc:inkChg chg="add mod">
          <ac:chgData name="Kokchun Giang" userId="67e2125d-ec8c-4323-9653-9824a2ad815f" providerId="ADAL" clId="{066B0731-8B54-CF43-9BDD-D2EEB9663FC5}" dt="2024-01-26T16:27:23.198" v="1447"/>
          <ac:inkMkLst>
            <pc:docMk/>
            <pc:sldMk cId="1010622222" sldId="332"/>
            <ac:inkMk id="1771" creationId="{77275177-0B63-C66B-A597-024909322E84}"/>
          </ac:inkMkLst>
        </pc:inkChg>
        <pc:inkChg chg="add mod">
          <ac:chgData name="Kokchun Giang" userId="67e2125d-ec8c-4323-9653-9824a2ad815f" providerId="ADAL" clId="{066B0731-8B54-CF43-9BDD-D2EEB9663FC5}" dt="2024-01-26T16:27:23.198" v="1447"/>
          <ac:inkMkLst>
            <pc:docMk/>
            <pc:sldMk cId="1010622222" sldId="332"/>
            <ac:inkMk id="1772" creationId="{6A0793BB-67E8-303E-BFD1-2B0F493E263F}"/>
          </ac:inkMkLst>
        </pc:inkChg>
        <pc:inkChg chg="add mod">
          <ac:chgData name="Kokchun Giang" userId="67e2125d-ec8c-4323-9653-9824a2ad815f" providerId="ADAL" clId="{066B0731-8B54-CF43-9BDD-D2EEB9663FC5}" dt="2024-01-26T16:27:23.198" v="1447"/>
          <ac:inkMkLst>
            <pc:docMk/>
            <pc:sldMk cId="1010622222" sldId="332"/>
            <ac:inkMk id="1773" creationId="{C8D7C2DF-ACA8-B26A-4EF3-44D732F4E96F}"/>
          </ac:inkMkLst>
        </pc:inkChg>
        <pc:inkChg chg="add mod">
          <ac:chgData name="Kokchun Giang" userId="67e2125d-ec8c-4323-9653-9824a2ad815f" providerId="ADAL" clId="{066B0731-8B54-CF43-9BDD-D2EEB9663FC5}" dt="2024-01-26T16:27:23.198" v="1447"/>
          <ac:inkMkLst>
            <pc:docMk/>
            <pc:sldMk cId="1010622222" sldId="332"/>
            <ac:inkMk id="1774" creationId="{8F6B7F85-0BFB-B35F-FD87-6580B7032B4F}"/>
          </ac:inkMkLst>
        </pc:inkChg>
        <pc:inkChg chg="add mod">
          <ac:chgData name="Kokchun Giang" userId="67e2125d-ec8c-4323-9653-9824a2ad815f" providerId="ADAL" clId="{066B0731-8B54-CF43-9BDD-D2EEB9663FC5}" dt="2024-01-26T16:27:23.198" v="1447"/>
          <ac:inkMkLst>
            <pc:docMk/>
            <pc:sldMk cId="1010622222" sldId="332"/>
            <ac:inkMk id="1775" creationId="{40B4C220-5F21-E9AE-CB5C-03DA6BC0146C}"/>
          </ac:inkMkLst>
        </pc:inkChg>
        <pc:inkChg chg="add mod">
          <ac:chgData name="Kokchun Giang" userId="67e2125d-ec8c-4323-9653-9824a2ad815f" providerId="ADAL" clId="{066B0731-8B54-CF43-9BDD-D2EEB9663FC5}" dt="2024-01-26T16:27:23.198" v="1447"/>
          <ac:inkMkLst>
            <pc:docMk/>
            <pc:sldMk cId="1010622222" sldId="332"/>
            <ac:inkMk id="1776" creationId="{637AF44C-45F0-6488-7C84-869BBB9627FE}"/>
          </ac:inkMkLst>
        </pc:inkChg>
        <pc:inkChg chg="add mod">
          <ac:chgData name="Kokchun Giang" userId="67e2125d-ec8c-4323-9653-9824a2ad815f" providerId="ADAL" clId="{066B0731-8B54-CF43-9BDD-D2EEB9663FC5}" dt="2024-01-26T16:27:27.493" v="1452"/>
          <ac:inkMkLst>
            <pc:docMk/>
            <pc:sldMk cId="1010622222" sldId="332"/>
            <ac:inkMk id="1779" creationId="{43004FB5-F96A-A01A-8326-C23D2E4DED37}"/>
          </ac:inkMkLst>
        </pc:inkChg>
        <pc:inkChg chg="add mod">
          <ac:chgData name="Kokchun Giang" userId="67e2125d-ec8c-4323-9653-9824a2ad815f" providerId="ADAL" clId="{066B0731-8B54-CF43-9BDD-D2EEB9663FC5}" dt="2024-01-26T16:27:27.493" v="1452"/>
          <ac:inkMkLst>
            <pc:docMk/>
            <pc:sldMk cId="1010622222" sldId="332"/>
            <ac:inkMk id="1780" creationId="{6569CF8D-1347-2873-9DFE-18EA585F71EB}"/>
          </ac:inkMkLst>
        </pc:inkChg>
        <pc:inkChg chg="add mod">
          <ac:chgData name="Kokchun Giang" userId="67e2125d-ec8c-4323-9653-9824a2ad815f" providerId="ADAL" clId="{066B0731-8B54-CF43-9BDD-D2EEB9663FC5}" dt="2024-01-26T16:27:27.493" v="1452"/>
          <ac:inkMkLst>
            <pc:docMk/>
            <pc:sldMk cId="1010622222" sldId="332"/>
            <ac:inkMk id="1781" creationId="{05378222-D312-E9A5-B160-B62DB1655D17}"/>
          </ac:inkMkLst>
        </pc:inkChg>
        <pc:inkChg chg="add mod">
          <ac:chgData name="Kokchun Giang" userId="67e2125d-ec8c-4323-9653-9824a2ad815f" providerId="ADAL" clId="{066B0731-8B54-CF43-9BDD-D2EEB9663FC5}" dt="2024-01-26T16:27:27.493" v="1452"/>
          <ac:inkMkLst>
            <pc:docMk/>
            <pc:sldMk cId="1010622222" sldId="332"/>
            <ac:inkMk id="1782" creationId="{06D236A9-3153-9A67-1219-3299CDD40B48}"/>
          </ac:inkMkLst>
        </pc:inkChg>
        <pc:inkChg chg="add del">
          <ac:chgData name="Kokchun Giang" userId="67e2125d-ec8c-4323-9653-9824a2ad815f" providerId="ADAL" clId="{066B0731-8B54-CF43-9BDD-D2EEB9663FC5}" dt="2024-01-26T16:27:33.080" v="1454" actId="9405"/>
          <ac:inkMkLst>
            <pc:docMk/>
            <pc:sldMk cId="1010622222" sldId="332"/>
            <ac:inkMk id="1784" creationId="{24546B4D-91F8-136A-9AE4-EA990C811FF6}"/>
          </ac:inkMkLst>
        </pc:inkChg>
        <pc:inkChg chg="add mod">
          <ac:chgData name="Kokchun Giang" userId="67e2125d-ec8c-4323-9653-9824a2ad815f" providerId="ADAL" clId="{066B0731-8B54-CF43-9BDD-D2EEB9663FC5}" dt="2024-01-26T16:27:44.303" v="1462"/>
          <ac:inkMkLst>
            <pc:docMk/>
            <pc:sldMk cId="1010622222" sldId="332"/>
            <ac:inkMk id="1785" creationId="{37556C66-BEE6-F09D-9753-13AA397FDF6A}"/>
          </ac:inkMkLst>
        </pc:inkChg>
        <pc:inkChg chg="add mod">
          <ac:chgData name="Kokchun Giang" userId="67e2125d-ec8c-4323-9653-9824a2ad815f" providerId="ADAL" clId="{066B0731-8B54-CF43-9BDD-D2EEB9663FC5}" dt="2024-01-26T16:27:44.303" v="1462"/>
          <ac:inkMkLst>
            <pc:docMk/>
            <pc:sldMk cId="1010622222" sldId="332"/>
            <ac:inkMk id="1786" creationId="{C7F52D0B-4FCF-B5F5-818B-4D0DA8B1FF62}"/>
          </ac:inkMkLst>
        </pc:inkChg>
        <pc:inkChg chg="add mod">
          <ac:chgData name="Kokchun Giang" userId="67e2125d-ec8c-4323-9653-9824a2ad815f" providerId="ADAL" clId="{066B0731-8B54-CF43-9BDD-D2EEB9663FC5}" dt="2024-01-26T16:27:44.303" v="1462"/>
          <ac:inkMkLst>
            <pc:docMk/>
            <pc:sldMk cId="1010622222" sldId="332"/>
            <ac:inkMk id="1787" creationId="{AA224591-77E9-702C-A12E-EF29076A9D92}"/>
          </ac:inkMkLst>
        </pc:inkChg>
        <pc:inkChg chg="add mod">
          <ac:chgData name="Kokchun Giang" userId="67e2125d-ec8c-4323-9653-9824a2ad815f" providerId="ADAL" clId="{066B0731-8B54-CF43-9BDD-D2EEB9663FC5}" dt="2024-01-26T16:27:44.303" v="1462"/>
          <ac:inkMkLst>
            <pc:docMk/>
            <pc:sldMk cId="1010622222" sldId="332"/>
            <ac:inkMk id="1788" creationId="{CF215DB8-DC6F-D476-0A94-755153113625}"/>
          </ac:inkMkLst>
        </pc:inkChg>
        <pc:inkChg chg="add mod">
          <ac:chgData name="Kokchun Giang" userId="67e2125d-ec8c-4323-9653-9824a2ad815f" providerId="ADAL" clId="{066B0731-8B54-CF43-9BDD-D2EEB9663FC5}" dt="2024-01-26T16:27:44.303" v="1462"/>
          <ac:inkMkLst>
            <pc:docMk/>
            <pc:sldMk cId="1010622222" sldId="332"/>
            <ac:inkMk id="1789" creationId="{D9C31F94-6AF2-EF3D-1E1E-C7DDFE02D2F6}"/>
          </ac:inkMkLst>
        </pc:inkChg>
        <pc:inkChg chg="add mod">
          <ac:chgData name="Kokchun Giang" userId="67e2125d-ec8c-4323-9653-9824a2ad815f" providerId="ADAL" clId="{066B0731-8B54-CF43-9BDD-D2EEB9663FC5}" dt="2024-01-26T16:27:44.303" v="1462"/>
          <ac:inkMkLst>
            <pc:docMk/>
            <pc:sldMk cId="1010622222" sldId="332"/>
            <ac:inkMk id="1791" creationId="{46AD7929-EF03-1A2D-7634-7E1F9786DBF7}"/>
          </ac:inkMkLst>
        </pc:inkChg>
        <pc:inkChg chg="add del mod">
          <ac:chgData name="Kokchun Giang" userId="67e2125d-ec8c-4323-9653-9824a2ad815f" providerId="ADAL" clId="{066B0731-8B54-CF43-9BDD-D2EEB9663FC5}" dt="2024-01-26T16:28:43.648" v="1472"/>
          <ac:inkMkLst>
            <pc:docMk/>
            <pc:sldMk cId="1010622222" sldId="332"/>
            <ac:inkMk id="1793" creationId="{0B460C91-7F4D-98A3-1831-3A1E13AF8543}"/>
          </ac:inkMkLst>
        </pc:inkChg>
        <pc:inkChg chg="add del mod">
          <ac:chgData name="Kokchun Giang" userId="67e2125d-ec8c-4323-9653-9824a2ad815f" providerId="ADAL" clId="{066B0731-8B54-CF43-9BDD-D2EEB9663FC5}" dt="2024-01-26T16:28:43.650" v="1475"/>
          <ac:inkMkLst>
            <pc:docMk/>
            <pc:sldMk cId="1010622222" sldId="332"/>
            <ac:inkMk id="1794" creationId="{39AD8F45-D7CC-959D-930B-B4505D7E0551}"/>
          </ac:inkMkLst>
        </pc:inkChg>
        <pc:inkChg chg="add del mod">
          <ac:chgData name="Kokchun Giang" userId="67e2125d-ec8c-4323-9653-9824a2ad815f" providerId="ADAL" clId="{066B0731-8B54-CF43-9BDD-D2EEB9663FC5}" dt="2024-01-26T16:28:43.649" v="1473"/>
          <ac:inkMkLst>
            <pc:docMk/>
            <pc:sldMk cId="1010622222" sldId="332"/>
            <ac:inkMk id="1795" creationId="{676F92ED-193E-8A1D-EAAB-66E5645256AF}"/>
          </ac:inkMkLst>
        </pc:inkChg>
        <pc:inkChg chg="add del mod">
          <ac:chgData name="Kokchun Giang" userId="67e2125d-ec8c-4323-9653-9824a2ad815f" providerId="ADAL" clId="{066B0731-8B54-CF43-9BDD-D2EEB9663FC5}" dt="2024-01-26T16:28:43.649" v="1474"/>
          <ac:inkMkLst>
            <pc:docMk/>
            <pc:sldMk cId="1010622222" sldId="332"/>
            <ac:inkMk id="1796" creationId="{208C450C-6785-935C-5F69-60A5A9D5F019}"/>
          </ac:inkMkLst>
        </pc:inkChg>
        <pc:inkChg chg="add del mod">
          <ac:chgData name="Kokchun Giang" userId="67e2125d-ec8c-4323-9653-9824a2ad815f" providerId="ADAL" clId="{066B0731-8B54-CF43-9BDD-D2EEB9663FC5}" dt="2024-01-26T16:28:43.647" v="1471"/>
          <ac:inkMkLst>
            <pc:docMk/>
            <pc:sldMk cId="1010622222" sldId="332"/>
            <ac:inkMk id="1797" creationId="{BB21CA57-0BDF-F0B2-EA28-99ADCAD83697}"/>
          </ac:inkMkLst>
        </pc:inkChg>
        <pc:inkChg chg="add mod">
          <ac:chgData name="Kokchun Giang" userId="67e2125d-ec8c-4323-9653-9824a2ad815f" providerId="ADAL" clId="{066B0731-8B54-CF43-9BDD-D2EEB9663FC5}" dt="2024-01-26T16:28:51.901" v="1490"/>
          <ac:inkMkLst>
            <pc:docMk/>
            <pc:sldMk cId="1010622222" sldId="332"/>
            <ac:inkMk id="1799" creationId="{F0BAA5E5-B828-6C71-3A40-CC55A1075D71}"/>
          </ac:inkMkLst>
        </pc:inkChg>
        <pc:inkChg chg="add mod">
          <ac:chgData name="Kokchun Giang" userId="67e2125d-ec8c-4323-9653-9824a2ad815f" providerId="ADAL" clId="{066B0731-8B54-CF43-9BDD-D2EEB9663FC5}" dt="2024-01-26T16:28:51.901" v="1490"/>
          <ac:inkMkLst>
            <pc:docMk/>
            <pc:sldMk cId="1010622222" sldId="332"/>
            <ac:inkMk id="1800" creationId="{98BF717E-042C-2C8F-28FD-3205D6EF2AA6}"/>
          </ac:inkMkLst>
        </pc:inkChg>
        <pc:inkChg chg="add mod">
          <ac:chgData name="Kokchun Giang" userId="67e2125d-ec8c-4323-9653-9824a2ad815f" providerId="ADAL" clId="{066B0731-8B54-CF43-9BDD-D2EEB9663FC5}" dt="2024-01-26T16:28:51.901" v="1490"/>
          <ac:inkMkLst>
            <pc:docMk/>
            <pc:sldMk cId="1010622222" sldId="332"/>
            <ac:inkMk id="1801" creationId="{A7BE828A-B7E2-D722-7E55-1DD9C6D35D80}"/>
          </ac:inkMkLst>
        </pc:inkChg>
        <pc:inkChg chg="add mod">
          <ac:chgData name="Kokchun Giang" userId="67e2125d-ec8c-4323-9653-9824a2ad815f" providerId="ADAL" clId="{066B0731-8B54-CF43-9BDD-D2EEB9663FC5}" dt="2024-01-26T16:28:51.901" v="1490"/>
          <ac:inkMkLst>
            <pc:docMk/>
            <pc:sldMk cId="1010622222" sldId="332"/>
            <ac:inkMk id="1802" creationId="{85672529-C464-70B0-63DE-7774BA481303}"/>
          </ac:inkMkLst>
        </pc:inkChg>
        <pc:inkChg chg="add mod">
          <ac:chgData name="Kokchun Giang" userId="67e2125d-ec8c-4323-9653-9824a2ad815f" providerId="ADAL" clId="{066B0731-8B54-CF43-9BDD-D2EEB9663FC5}" dt="2024-01-26T16:28:51.901" v="1490"/>
          <ac:inkMkLst>
            <pc:docMk/>
            <pc:sldMk cId="1010622222" sldId="332"/>
            <ac:inkMk id="1803" creationId="{1A6F160E-69B0-B39A-6804-D11CC9461DD3}"/>
          </ac:inkMkLst>
        </pc:inkChg>
        <pc:inkChg chg="add mod">
          <ac:chgData name="Kokchun Giang" userId="67e2125d-ec8c-4323-9653-9824a2ad815f" providerId="ADAL" clId="{066B0731-8B54-CF43-9BDD-D2EEB9663FC5}" dt="2024-01-26T16:28:51.901" v="1490"/>
          <ac:inkMkLst>
            <pc:docMk/>
            <pc:sldMk cId="1010622222" sldId="332"/>
            <ac:inkMk id="1804" creationId="{B469B0D8-9FC9-BDF2-C684-2461E06BE3EF}"/>
          </ac:inkMkLst>
        </pc:inkChg>
        <pc:inkChg chg="add mod">
          <ac:chgData name="Kokchun Giang" userId="67e2125d-ec8c-4323-9653-9824a2ad815f" providerId="ADAL" clId="{066B0731-8B54-CF43-9BDD-D2EEB9663FC5}" dt="2024-01-26T16:28:51.901" v="1490"/>
          <ac:inkMkLst>
            <pc:docMk/>
            <pc:sldMk cId="1010622222" sldId="332"/>
            <ac:inkMk id="1805" creationId="{EBA1DD4C-09C1-8AD4-9255-75C452B241CE}"/>
          </ac:inkMkLst>
        </pc:inkChg>
        <pc:inkChg chg="add mod">
          <ac:chgData name="Kokchun Giang" userId="67e2125d-ec8c-4323-9653-9824a2ad815f" providerId="ADAL" clId="{066B0731-8B54-CF43-9BDD-D2EEB9663FC5}" dt="2024-01-26T16:28:51.901" v="1490"/>
          <ac:inkMkLst>
            <pc:docMk/>
            <pc:sldMk cId="1010622222" sldId="332"/>
            <ac:inkMk id="1806" creationId="{9DD45A2C-8253-3232-CBE2-FE30FF987697}"/>
          </ac:inkMkLst>
        </pc:inkChg>
        <pc:inkChg chg="add mod">
          <ac:chgData name="Kokchun Giang" userId="67e2125d-ec8c-4323-9653-9824a2ad815f" providerId="ADAL" clId="{066B0731-8B54-CF43-9BDD-D2EEB9663FC5}" dt="2024-01-26T16:28:51.901" v="1490"/>
          <ac:inkMkLst>
            <pc:docMk/>
            <pc:sldMk cId="1010622222" sldId="332"/>
            <ac:inkMk id="1807" creationId="{FA8A99B9-D6F4-3997-978C-F41A674AF4BB}"/>
          </ac:inkMkLst>
        </pc:inkChg>
        <pc:inkChg chg="add mod">
          <ac:chgData name="Kokchun Giang" userId="67e2125d-ec8c-4323-9653-9824a2ad815f" providerId="ADAL" clId="{066B0731-8B54-CF43-9BDD-D2EEB9663FC5}" dt="2024-01-26T16:28:51.901" v="1490"/>
          <ac:inkMkLst>
            <pc:docMk/>
            <pc:sldMk cId="1010622222" sldId="332"/>
            <ac:inkMk id="1808" creationId="{CDFD89DA-3007-29CD-2C08-552C67F3A33A}"/>
          </ac:inkMkLst>
        </pc:inkChg>
        <pc:inkChg chg="add mod">
          <ac:chgData name="Kokchun Giang" userId="67e2125d-ec8c-4323-9653-9824a2ad815f" providerId="ADAL" clId="{066B0731-8B54-CF43-9BDD-D2EEB9663FC5}" dt="2024-01-26T16:28:51.901" v="1490"/>
          <ac:inkMkLst>
            <pc:docMk/>
            <pc:sldMk cId="1010622222" sldId="332"/>
            <ac:inkMk id="1809" creationId="{E8E11101-3CB8-E91E-3696-96B937D06CB1}"/>
          </ac:inkMkLst>
        </pc:inkChg>
        <pc:inkChg chg="add mod">
          <ac:chgData name="Kokchun Giang" userId="67e2125d-ec8c-4323-9653-9824a2ad815f" providerId="ADAL" clId="{066B0731-8B54-CF43-9BDD-D2EEB9663FC5}" dt="2024-01-26T16:28:51.901" v="1490"/>
          <ac:inkMkLst>
            <pc:docMk/>
            <pc:sldMk cId="1010622222" sldId="332"/>
            <ac:inkMk id="1810" creationId="{A6858ED4-A2A6-C28B-A2E0-2F8EA9E7D926}"/>
          </ac:inkMkLst>
        </pc:inkChg>
        <pc:inkChg chg="add mod">
          <ac:chgData name="Kokchun Giang" userId="67e2125d-ec8c-4323-9653-9824a2ad815f" providerId="ADAL" clId="{066B0731-8B54-CF43-9BDD-D2EEB9663FC5}" dt="2024-01-26T16:28:51.901" v="1490"/>
          <ac:inkMkLst>
            <pc:docMk/>
            <pc:sldMk cId="1010622222" sldId="332"/>
            <ac:inkMk id="1811" creationId="{5D7A2957-FE13-1C4E-410A-973BB9C051F0}"/>
          </ac:inkMkLst>
        </pc:inkChg>
        <pc:inkChg chg="add mod">
          <ac:chgData name="Kokchun Giang" userId="67e2125d-ec8c-4323-9653-9824a2ad815f" providerId="ADAL" clId="{066B0731-8B54-CF43-9BDD-D2EEB9663FC5}" dt="2024-01-26T16:28:51.901" v="1490"/>
          <ac:inkMkLst>
            <pc:docMk/>
            <pc:sldMk cId="1010622222" sldId="332"/>
            <ac:inkMk id="1812" creationId="{A279FAB6-B77B-4DBC-B2EB-123A93DA9E45}"/>
          </ac:inkMkLst>
        </pc:inkChg>
        <pc:inkChg chg="add mod">
          <ac:chgData name="Kokchun Giang" userId="67e2125d-ec8c-4323-9653-9824a2ad815f" providerId="ADAL" clId="{066B0731-8B54-CF43-9BDD-D2EEB9663FC5}" dt="2024-01-26T16:28:55.274" v="1497"/>
          <ac:inkMkLst>
            <pc:docMk/>
            <pc:sldMk cId="1010622222" sldId="332"/>
            <ac:inkMk id="1816" creationId="{FBD27250-BBCC-E7F5-F53C-B3F28B458FDD}"/>
          </ac:inkMkLst>
        </pc:inkChg>
        <pc:inkChg chg="add mod">
          <ac:chgData name="Kokchun Giang" userId="67e2125d-ec8c-4323-9653-9824a2ad815f" providerId="ADAL" clId="{066B0731-8B54-CF43-9BDD-D2EEB9663FC5}" dt="2024-01-26T16:28:55.274" v="1497"/>
          <ac:inkMkLst>
            <pc:docMk/>
            <pc:sldMk cId="1010622222" sldId="332"/>
            <ac:inkMk id="1817" creationId="{94835873-0F0C-C861-16A0-6E408216B848}"/>
          </ac:inkMkLst>
        </pc:inkChg>
        <pc:inkChg chg="add mod">
          <ac:chgData name="Kokchun Giang" userId="67e2125d-ec8c-4323-9653-9824a2ad815f" providerId="ADAL" clId="{066B0731-8B54-CF43-9BDD-D2EEB9663FC5}" dt="2024-01-26T16:28:55.274" v="1497"/>
          <ac:inkMkLst>
            <pc:docMk/>
            <pc:sldMk cId="1010622222" sldId="332"/>
            <ac:inkMk id="1818" creationId="{8DD3592D-43A4-08E2-56AD-17B3ECDB8D6E}"/>
          </ac:inkMkLst>
        </pc:inkChg>
        <pc:inkChg chg="add mod">
          <ac:chgData name="Kokchun Giang" userId="67e2125d-ec8c-4323-9653-9824a2ad815f" providerId="ADAL" clId="{066B0731-8B54-CF43-9BDD-D2EEB9663FC5}" dt="2024-01-26T16:28:55.274" v="1497"/>
          <ac:inkMkLst>
            <pc:docMk/>
            <pc:sldMk cId="1010622222" sldId="332"/>
            <ac:inkMk id="1819" creationId="{710195C4-A806-7B5F-C7CB-D7B1615BBB24}"/>
          </ac:inkMkLst>
        </pc:inkChg>
        <pc:inkChg chg="add mod">
          <ac:chgData name="Kokchun Giang" userId="67e2125d-ec8c-4323-9653-9824a2ad815f" providerId="ADAL" clId="{066B0731-8B54-CF43-9BDD-D2EEB9663FC5}" dt="2024-01-26T16:28:55.274" v="1497"/>
          <ac:inkMkLst>
            <pc:docMk/>
            <pc:sldMk cId="1010622222" sldId="332"/>
            <ac:inkMk id="1820" creationId="{1D56B717-66F1-AAE3-3257-A4B201993B74}"/>
          </ac:inkMkLst>
        </pc:inkChg>
        <pc:inkChg chg="add mod">
          <ac:chgData name="Kokchun Giang" userId="67e2125d-ec8c-4323-9653-9824a2ad815f" providerId="ADAL" clId="{066B0731-8B54-CF43-9BDD-D2EEB9663FC5}" dt="2024-01-26T16:28:55.274" v="1497"/>
          <ac:inkMkLst>
            <pc:docMk/>
            <pc:sldMk cId="1010622222" sldId="332"/>
            <ac:inkMk id="1821" creationId="{FC6E82E4-3678-D505-8CC0-485098A61CC7}"/>
          </ac:inkMkLst>
        </pc:inkChg>
        <pc:inkChg chg="add mod">
          <ac:chgData name="Kokchun Giang" userId="67e2125d-ec8c-4323-9653-9824a2ad815f" providerId="ADAL" clId="{066B0731-8B54-CF43-9BDD-D2EEB9663FC5}" dt="2024-01-27T12:44:38.818" v="3056" actId="164"/>
          <ac:inkMkLst>
            <pc:docMk/>
            <pc:sldMk cId="1010622222" sldId="332"/>
            <ac:inkMk id="1823" creationId="{9BDB31AC-A65D-4ED1-C8A5-271916C49B00}"/>
          </ac:inkMkLst>
        </pc:inkChg>
        <pc:inkChg chg="add mod">
          <ac:chgData name="Kokchun Giang" userId="67e2125d-ec8c-4323-9653-9824a2ad815f" providerId="ADAL" clId="{066B0731-8B54-CF43-9BDD-D2EEB9663FC5}" dt="2024-01-26T16:28:57.869" v="1503"/>
          <ac:inkMkLst>
            <pc:docMk/>
            <pc:sldMk cId="1010622222" sldId="332"/>
            <ac:inkMk id="1824" creationId="{C7BB7A09-E98E-DE49-E7B0-081C2547925D}"/>
          </ac:inkMkLst>
        </pc:inkChg>
        <pc:inkChg chg="add mod">
          <ac:chgData name="Kokchun Giang" userId="67e2125d-ec8c-4323-9653-9824a2ad815f" providerId="ADAL" clId="{066B0731-8B54-CF43-9BDD-D2EEB9663FC5}" dt="2024-01-26T16:28:57.869" v="1503"/>
          <ac:inkMkLst>
            <pc:docMk/>
            <pc:sldMk cId="1010622222" sldId="332"/>
            <ac:inkMk id="1825" creationId="{2D8B2E08-8196-44C7-E65D-27ECF0F73A22}"/>
          </ac:inkMkLst>
        </pc:inkChg>
        <pc:inkChg chg="add mod">
          <ac:chgData name="Kokchun Giang" userId="67e2125d-ec8c-4323-9653-9824a2ad815f" providerId="ADAL" clId="{066B0731-8B54-CF43-9BDD-D2EEB9663FC5}" dt="2024-01-26T16:28:57.869" v="1503"/>
          <ac:inkMkLst>
            <pc:docMk/>
            <pc:sldMk cId="1010622222" sldId="332"/>
            <ac:inkMk id="1826" creationId="{AE402E1F-08AB-0F17-6F1F-464051F42486}"/>
          </ac:inkMkLst>
        </pc:inkChg>
        <pc:inkChg chg="add mod">
          <ac:chgData name="Kokchun Giang" userId="67e2125d-ec8c-4323-9653-9824a2ad815f" providerId="ADAL" clId="{066B0731-8B54-CF43-9BDD-D2EEB9663FC5}" dt="2024-01-26T16:28:57.869" v="1503"/>
          <ac:inkMkLst>
            <pc:docMk/>
            <pc:sldMk cId="1010622222" sldId="332"/>
            <ac:inkMk id="1827" creationId="{8E856588-A6C9-FF6A-D619-C7F52B27C7EE}"/>
          </ac:inkMkLst>
        </pc:inkChg>
        <pc:inkChg chg="add mod">
          <ac:chgData name="Kokchun Giang" userId="67e2125d-ec8c-4323-9653-9824a2ad815f" providerId="ADAL" clId="{066B0731-8B54-CF43-9BDD-D2EEB9663FC5}" dt="2024-01-26T16:29:03.457" v="1509"/>
          <ac:inkMkLst>
            <pc:docMk/>
            <pc:sldMk cId="1010622222" sldId="332"/>
            <ac:inkMk id="1829" creationId="{1A588681-20FA-6D4C-5DE1-A052BDF59CF8}"/>
          </ac:inkMkLst>
        </pc:inkChg>
        <pc:inkChg chg="add mod">
          <ac:chgData name="Kokchun Giang" userId="67e2125d-ec8c-4323-9653-9824a2ad815f" providerId="ADAL" clId="{066B0731-8B54-CF43-9BDD-D2EEB9663FC5}" dt="2024-01-26T16:29:03.457" v="1509"/>
          <ac:inkMkLst>
            <pc:docMk/>
            <pc:sldMk cId="1010622222" sldId="332"/>
            <ac:inkMk id="1830" creationId="{B468970F-CFA7-639B-DEE3-F30F9C31AB38}"/>
          </ac:inkMkLst>
        </pc:inkChg>
        <pc:inkChg chg="add mod">
          <ac:chgData name="Kokchun Giang" userId="67e2125d-ec8c-4323-9653-9824a2ad815f" providerId="ADAL" clId="{066B0731-8B54-CF43-9BDD-D2EEB9663FC5}" dt="2024-01-26T16:29:03.457" v="1509"/>
          <ac:inkMkLst>
            <pc:docMk/>
            <pc:sldMk cId="1010622222" sldId="332"/>
            <ac:inkMk id="1831" creationId="{3B155655-D594-F9C3-F666-4C5B4455D3E6}"/>
          </ac:inkMkLst>
        </pc:inkChg>
        <pc:inkChg chg="add mod">
          <ac:chgData name="Kokchun Giang" userId="67e2125d-ec8c-4323-9653-9824a2ad815f" providerId="ADAL" clId="{066B0731-8B54-CF43-9BDD-D2EEB9663FC5}" dt="2024-01-26T16:29:03.457" v="1509"/>
          <ac:inkMkLst>
            <pc:docMk/>
            <pc:sldMk cId="1010622222" sldId="332"/>
            <ac:inkMk id="1832" creationId="{942D8C39-CA68-5CD7-A495-2206BB48E610}"/>
          </ac:inkMkLst>
        </pc:inkChg>
        <pc:inkChg chg="add mod">
          <ac:chgData name="Kokchun Giang" userId="67e2125d-ec8c-4323-9653-9824a2ad815f" providerId="ADAL" clId="{066B0731-8B54-CF43-9BDD-D2EEB9663FC5}" dt="2024-01-26T16:29:03.457" v="1509"/>
          <ac:inkMkLst>
            <pc:docMk/>
            <pc:sldMk cId="1010622222" sldId="332"/>
            <ac:inkMk id="1833" creationId="{16D9E652-C14F-5536-AE1B-C4CCD4553AB1}"/>
          </ac:inkMkLst>
        </pc:inkChg>
        <pc:inkChg chg="add del mod">
          <ac:chgData name="Kokchun Giang" userId="67e2125d-ec8c-4323-9653-9824a2ad815f" providerId="ADAL" clId="{066B0731-8B54-CF43-9BDD-D2EEB9663FC5}" dt="2024-01-26T16:29:09.027" v="1515" actId="9405"/>
          <ac:inkMkLst>
            <pc:docMk/>
            <pc:sldMk cId="1010622222" sldId="332"/>
            <ac:inkMk id="1835" creationId="{45B0219A-5718-DB9E-9314-C24F85B00755}"/>
          </ac:inkMkLst>
        </pc:inkChg>
        <pc:inkChg chg="add del mod">
          <ac:chgData name="Kokchun Giang" userId="67e2125d-ec8c-4323-9653-9824a2ad815f" providerId="ADAL" clId="{066B0731-8B54-CF43-9BDD-D2EEB9663FC5}" dt="2024-01-26T16:29:08.557" v="1514"/>
          <ac:inkMkLst>
            <pc:docMk/>
            <pc:sldMk cId="1010622222" sldId="332"/>
            <ac:inkMk id="1836" creationId="{ED360D49-E9FD-58CC-6443-B24CFD0C2E51}"/>
          </ac:inkMkLst>
        </pc:inkChg>
        <pc:inkChg chg="add mod">
          <ac:chgData name="Kokchun Giang" userId="67e2125d-ec8c-4323-9653-9824a2ad815f" providerId="ADAL" clId="{066B0731-8B54-CF43-9BDD-D2EEB9663FC5}" dt="2024-01-26T16:29:15.272" v="1525"/>
          <ac:inkMkLst>
            <pc:docMk/>
            <pc:sldMk cId="1010622222" sldId="332"/>
            <ac:inkMk id="1838" creationId="{3428AB86-D5A7-3EE3-8F6E-3C992E4404C1}"/>
          </ac:inkMkLst>
        </pc:inkChg>
        <pc:inkChg chg="add mod">
          <ac:chgData name="Kokchun Giang" userId="67e2125d-ec8c-4323-9653-9824a2ad815f" providerId="ADAL" clId="{066B0731-8B54-CF43-9BDD-D2EEB9663FC5}" dt="2024-01-26T16:29:15.272" v="1525"/>
          <ac:inkMkLst>
            <pc:docMk/>
            <pc:sldMk cId="1010622222" sldId="332"/>
            <ac:inkMk id="1839" creationId="{2F70F9D2-42D4-00E5-A04B-8944C24924A5}"/>
          </ac:inkMkLst>
        </pc:inkChg>
        <pc:inkChg chg="add mod">
          <ac:chgData name="Kokchun Giang" userId="67e2125d-ec8c-4323-9653-9824a2ad815f" providerId="ADAL" clId="{066B0731-8B54-CF43-9BDD-D2EEB9663FC5}" dt="2024-01-26T16:29:15.272" v="1525"/>
          <ac:inkMkLst>
            <pc:docMk/>
            <pc:sldMk cId="1010622222" sldId="332"/>
            <ac:inkMk id="1840" creationId="{E8CBCE4C-D134-EBCE-1599-A04A1CBE6B3F}"/>
          </ac:inkMkLst>
        </pc:inkChg>
        <pc:inkChg chg="add mod">
          <ac:chgData name="Kokchun Giang" userId="67e2125d-ec8c-4323-9653-9824a2ad815f" providerId="ADAL" clId="{066B0731-8B54-CF43-9BDD-D2EEB9663FC5}" dt="2024-01-26T16:29:15.272" v="1525"/>
          <ac:inkMkLst>
            <pc:docMk/>
            <pc:sldMk cId="1010622222" sldId="332"/>
            <ac:inkMk id="1841" creationId="{E66BF860-1C18-93F5-9FC2-646C442593F7}"/>
          </ac:inkMkLst>
        </pc:inkChg>
        <pc:inkChg chg="add mod">
          <ac:chgData name="Kokchun Giang" userId="67e2125d-ec8c-4323-9653-9824a2ad815f" providerId="ADAL" clId="{066B0731-8B54-CF43-9BDD-D2EEB9663FC5}" dt="2024-01-26T16:29:15.272" v="1525"/>
          <ac:inkMkLst>
            <pc:docMk/>
            <pc:sldMk cId="1010622222" sldId="332"/>
            <ac:inkMk id="1842" creationId="{4CEBA320-C196-6FCE-4C81-577E73920EB6}"/>
          </ac:inkMkLst>
        </pc:inkChg>
        <pc:inkChg chg="add mod">
          <ac:chgData name="Kokchun Giang" userId="67e2125d-ec8c-4323-9653-9824a2ad815f" providerId="ADAL" clId="{066B0731-8B54-CF43-9BDD-D2EEB9663FC5}" dt="2024-01-26T16:29:15.272" v="1525"/>
          <ac:inkMkLst>
            <pc:docMk/>
            <pc:sldMk cId="1010622222" sldId="332"/>
            <ac:inkMk id="1843" creationId="{F77B5448-F8E6-408F-9EC3-66EC6E80CFA0}"/>
          </ac:inkMkLst>
        </pc:inkChg>
        <pc:inkChg chg="add mod">
          <ac:chgData name="Kokchun Giang" userId="67e2125d-ec8c-4323-9653-9824a2ad815f" providerId="ADAL" clId="{066B0731-8B54-CF43-9BDD-D2EEB9663FC5}" dt="2024-01-26T16:29:15.272" v="1525"/>
          <ac:inkMkLst>
            <pc:docMk/>
            <pc:sldMk cId="1010622222" sldId="332"/>
            <ac:inkMk id="1844" creationId="{B01297D9-F94F-245C-0F4A-F8A9C431DB01}"/>
          </ac:inkMkLst>
        </pc:inkChg>
        <pc:inkChg chg="add mod">
          <ac:chgData name="Kokchun Giang" userId="67e2125d-ec8c-4323-9653-9824a2ad815f" providerId="ADAL" clId="{066B0731-8B54-CF43-9BDD-D2EEB9663FC5}" dt="2024-01-26T16:29:15.272" v="1525"/>
          <ac:inkMkLst>
            <pc:docMk/>
            <pc:sldMk cId="1010622222" sldId="332"/>
            <ac:inkMk id="1845" creationId="{EA7D58AC-5FF6-B47F-4BEB-3C9241A4E287}"/>
          </ac:inkMkLst>
        </pc:inkChg>
        <pc:inkChg chg="add mod">
          <ac:chgData name="Kokchun Giang" userId="67e2125d-ec8c-4323-9653-9824a2ad815f" providerId="ADAL" clId="{066B0731-8B54-CF43-9BDD-D2EEB9663FC5}" dt="2024-01-26T16:29:15.272" v="1525"/>
          <ac:inkMkLst>
            <pc:docMk/>
            <pc:sldMk cId="1010622222" sldId="332"/>
            <ac:inkMk id="1846" creationId="{DE642FD6-CA1F-EEBC-FB25-691D61384DD8}"/>
          </ac:inkMkLst>
        </pc:inkChg>
        <pc:inkChg chg="add mod">
          <ac:chgData name="Kokchun Giang" userId="67e2125d-ec8c-4323-9653-9824a2ad815f" providerId="ADAL" clId="{066B0731-8B54-CF43-9BDD-D2EEB9663FC5}" dt="2024-01-26T16:29:17.786" v="1530"/>
          <ac:inkMkLst>
            <pc:docMk/>
            <pc:sldMk cId="1010622222" sldId="332"/>
            <ac:inkMk id="1849" creationId="{F101BCFF-928B-B200-E79C-52484082FA05}"/>
          </ac:inkMkLst>
        </pc:inkChg>
        <pc:inkChg chg="add mod">
          <ac:chgData name="Kokchun Giang" userId="67e2125d-ec8c-4323-9653-9824a2ad815f" providerId="ADAL" clId="{066B0731-8B54-CF43-9BDD-D2EEB9663FC5}" dt="2024-01-26T16:29:17.786" v="1530"/>
          <ac:inkMkLst>
            <pc:docMk/>
            <pc:sldMk cId="1010622222" sldId="332"/>
            <ac:inkMk id="1850" creationId="{13C080BF-9C21-D3F3-44E1-64645C94A0F4}"/>
          </ac:inkMkLst>
        </pc:inkChg>
        <pc:inkChg chg="add mod">
          <ac:chgData name="Kokchun Giang" userId="67e2125d-ec8c-4323-9653-9824a2ad815f" providerId="ADAL" clId="{066B0731-8B54-CF43-9BDD-D2EEB9663FC5}" dt="2024-01-26T16:29:17.786" v="1530"/>
          <ac:inkMkLst>
            <pc:docMk/>
            <pc:sldMk cId="1010622222" sldId="332"/>
            <ac:inkMk id="1851" creationId="{2EEC6296-FB3E-411F-9935-8CE2FD6C864B}"/>
          </ac:inkMkLst>
        </pc:inkChg>
        <pc:inkChg chg="add mod">
          <ac:chgData name="Kokchun Giang" userId="67e2125d-ec8c-4323-9653-9824a2ad815f" providerId="ADAL" clId="{066B0731-8B54-CF43-9BDD-D2EEB9663FC5}" dt="2024-01-27T12:44:38.818" v="3056" actId="164"/>
          <ac:inkMkLst>
            <pc:docMk/>
            <pc:sldMk cId="1010622222" sldId="332"/>
            <ac:inkMk id="1852" creationId="{579360C5-FE2F-E98C-0772-FFF5866274B4}"/>
          </ac:inkMkLst>
        </pc:inkChg>
        <pc:inkChg chg="add del">
          <ac:chgData name="Kokchun Giang" userId="67e2125d-ec8c-4323-9653-9824a2ad815f" providerId="ADAL" clId="{066B0731-8B54-CF43-9BDD-D2EEB9663FC5}" dt="2024-01-26T16:30:06.733" v="1563"/>
          <ac:inkMkLst>
            <pc:docMk/>
            <pc:sldMk cId="1010622222" sldId="332"/>
            <ac:inkMk id="1854" creationId="{535BBD82-E4BF-3DA8-58B5-E15DDC895245}"/>
          </ac:inkMkLst>
        </pc:inkChg>
        <pc:inkChg chg="add del mod">
          <ac:chgData name="Kokchun Giang" userId="67e2125d-ec8c-4323-9653-9824a2ad815f" providerId="ADAL" clId="{066B0731-8B54-CF43-9BDD-D2EEB9663FC5}" dt="2024-01-26T16:30:06.733" v="1562"/>
          <ac:inkMkLst>
            <pc:docMk/>
            <pc:sldMk cId="1010622222" sldId="332"/>
            <ac:inkMk id="1855" creationId="{06990CEA-FCC8-DD73-0513-DA29F36F62B2}"/>
          </ac:inkMkLst>
        </pc:inkChg>
        <pc:inkChg chg="add del mod">
          <ac:chgData name="Kokchun Giang" userId="67e2125d-ec8c-4323-9653-9824a2ad815f" providerId="ADAL" clId="{066B0731-8B54-CF43-9BDD-D2EEB9663FC5}" dt="2024-01-26T16:30:06.739" v="1573"/>
          <ac:inkMkLst>
            <pc:docMk/>
            <pc:sldMk cId="1010622222" sldId="332"/>
            <ac:inkMk id="1856" creationId="{59726472-1600-A68A-39F3-FC7C26FD6511}"/>
          </ac:inkMkLst>
        </pc:inkChg>
        <pc:inkChg chg="add del mod">
          <ac:chgData name="Kokchun Giang" userId="67e2125d-ec8c-4323-9653-9824a2ad815f" providerId="ADAL" clId="{066B0731-8B54-CF43-9BDD-D2EEB9663FC5}" dt="2024-01-26T16:30:06.732" v="1561"/>
          <ac:inkMkLst>
            <pc:docMk/>
            <pc:sldMk cId="1010622222" sldId="332"/>
            <ac:inkMk id="1857" creationId="{4D1538C3-45E4-A8E0-0C61-502D87E8CFD9}"/>
          </ac:inkMkLst>
        </pc:inkChg>
        <pc:inkChg chg="add del mod">
          <ac:chgData name="Kokchun Giang" userId="67e2125d-ec8c-4323-9653-9824a2ad815f" providerId="ADAL" clId="{066B0731-8B54-CF43-9BDD-D2EEB9663FC5}" dt="2024-01-26T16:30:06.740" v="1576"/>
          <ac:inkMkLst>
            <pc:docMk/>
            <pc:sldMk cId="1010622222" sldId="332"/>
            <ac:inkMk id="1858" creationId="{58D5BD58-32BE-DC92-C60F-7FA515389073}"/>
          </ac:inkMkLst>
        </pc:inkChg>
        <pc:inkChg chg="add del mod">
          <ac:chgData name="Kokchun Giang" userId="67e2125d-ec8c-4323-9653-9824a2ad815f" providerId="ADAL" clId="{066B0731-8B54-CF43-9BDD-D2EEB9663FC5}" dt="2024-01-26T16:30:06.737" v="1569"/>
          <ac:inkMkLst>
            <pc:docMk/>
            <pc:sldMk cId="1010622222" sldId="332"/>
            <ac:inkMk id="1859" creationId="{55BB0B38-5E21-27CA-3CD9-1B7AC5C4137F}"/>
          </ac:inkMkLst>
        </pc:inkChg>
        <pc:inkChg chg="add del">
          <ac:chgData name="Kokchun Giang" userId="67e2125d-ec8c-4323-9653-9824a2ad815f" providerId="ADAL" clId="{066B0731-8B54-CF43-9BDD-D2EEB9663FC5}" dt="2024-01-26T16:30:06.738" v="1572"/>
          <ac:inkMkLst>
            <pc:docMk/>
            <pc:sldMk cId="1010622222" sldId="332"/>
            <ac:inkMk id="1860" creationId="{A0C623F8-2F82-A0EC-5108-ADA5E31B4FDA}"/>
          </ac:inkMkLst>
        </pc:inkChg>
        <pc:inkChg chg="add del mod">
          <ac:chgData name="Kokchun Giang" userId="67e2125d-ec8c-4323-9653-9824a2ad815f" providerId="ADAL" clId="{066B0731-8B54-CF43-9BDD-D2EEB9663FC5}" dt="2024-01-26T16:30:06.735" v="1565"/>
          <ac:inkMkLst>
            <pc:docMk/>
            <pc:sldMk cId="1010622222" sldId="332"/>
            <ac:inkMk id="1861" creationId="{32F28EA8-0E3C-71EA-772D-4717DAC2566C}"/>
          </ac:inkMkLst>
        </pc:inkChg>
        <pc:inkChg chg="add del mod">
          <ac:chgData name="Kokchun Giang" userId="67e2125d-ec8c-4323-9653-9824a2ad815f" providerId="ADAL" clId="{066B0731-8B54-CF43-9BDD-D2EEB9663FC5}" dt="2024-01-26T16:30:06.739" v="1574"/>
          <ac:inkMkLst>
            <pc:docMk/>
            <pc:sldMk cId="1010622222" sldId="332"/>
            <ac:inkMk id="1864" creationId="{108A2EF0-B0D4-01CC-4E1D-636D8E5886A9}"/>
          </ac:inkMkLst>
        </pc:inkChg>
        <pc:inkChg chg="add del mod">
          <ac:chgData name="Kokchun Giang" userId="67e2125d-ec8c-4323-9653-9824a2ad815f" providerId="ADAL" clId="{066B0731-8B54-CF43-9BDD-D2EEB9663FC5}" dt="2024-01-26T16:30:06.737" v="1570"/>
          <ac:inkMkLst>
            <pc:docMk/>
            <pc:sldMk cId="1010622222" sldId="332"/>
            <ac:inkMk id="1865" creationId="{03DD22B7-8CE4-4BF7-22E1-AF37BFEF348D}"/>
          </ac:inkMkLst>
        </pc:inkChg>
        <pc:inkChg chg="add del mod">
          <ac:chgData name="Kokchun Giang" userId="67e2125d-ec8c-4323-9653-9824a2ad815f" providerId="ADAL" clId="{066B0731-8B54-CF43-9BDD-D2EEB9663FC5}" dt="2024-01-26T16:30:06.736" v="1568"/>
          <ac:inkMkLst>
            <pc:docMk/>
            <pc:sldMk cId="1010622222" sldId="332"/>
            <ac:inkMk id="1866" creationId="{157C50D4-7D4B-C2FD-801A-E7B8FB4A016D}"/>
          </ac:inkMkLst>
        </pc:inkChg>
        <pc:inkChg chg="add del mod">
          <ac:chgData name="Kokchun Giang" userId="67e2125d-ec8c-4323-9653-9824a2ad815f" providerId="ADAL" clId="{066B0731-8B54-CF43-9BDD-D2EEB9663FC5}" dt="2024-01-26T16:30:06.734" v="1564"/>
          <ac:inkMkLst>
            <pc:docMk/>
            <pc:sldMk cId="1010622222" sldId="332"/>
            <ac:inkMk id="1867" creationId="{EB0587FE-6767-56A4-094B-51A9B23AA6CB}"/>
          </ac:inkMkLst>
        </pc:inkChg>
        <pc:inkChg chg="add del mod">
          <ac:chgData name="Kokchun Giang" userId="67e2125d-ec8c-4323-9653-9824a2ad815f" providerId="ADAL" clId="{066B0731-8B54-CF43-9BDD-D2EEB9663FC5}" dt="2024-01-26T16:30:06.740" v="1577"/>
          <ac:inkMkLst>
            <pc:docMk/>
            <pc:sldMk cId="1010622222" sldId="332"/>
            <ac:inkMk id="1868" creationId="{FF0B8056-ABCE-B7F3-59B5-2F821C7EB7B8}"/>
          </ac:inkMkLst>
        </pc:inkChg>
        <pc:inkChg chg="add del mod">
          <ac:chgData name="Kokchun Giang" userId="67e2125d-ec8c-4323-9653-9824a2ad815f" providerId="ADAL" clId="{066B0731-8B54-CF43-9BDD-D2EEB9663FC5}" dt="2024-01-26T16:30:06.735" v="1566"/>
          <ac:inkMkLst>
            <pc:docMk/>
            <pc:sldMk cId="1010622222" sldId="332"/>
            <ac:inkMk id="1869" creationId="{1E7AC16C-592A-4217-F758-1C5520FE7A17}"/>
          </ac:inkMkLst>
        </pc:inkChg>
        <pc:inkChg chg="add del mod">
          <ac:chgData name="Kokchun Giang" userId="67e2125d-ec8c-4323-9653-9824a2ad815f" providerId="ADAL" clId="{066B0731-8B54-CF43-9BDD-D2EEB9663FC5}" dt="2024-01-26T16:30:06.739" v="1575"/>
          <ac:inkMkLst>
            <pc:docMk/>
            <pc:sldMk cId="1010622222" sldId="332"/>
            <ac:inkMk id="1870" creationId="{B5D244A1-7787-CC95-694B-DB157F3DCB7C}"/>
          </ac:inkMkLst>
        </pc:inkChg>
        <pc:inkChg chg="add del mod">
          <ac:chgData name="Kokchun Giang" userId="67e2125d-ec8c-4323-9653-9824a2ad815f" providerId="ADAL" clId="{066B0731-8B54-CF43-9BDD-D2EEB9663FC5}" dt="2024-01-26T16:30:06.736" v="1567"/>
          <ac:inkMkLst>
            <pc:docMk/>
            <pc:sldMk cId="1010622222" sldId="332"/>
            <ac:inkMk id="1871" creationId="{1ABF4AFA-C082-5097-2060-CDC8E327A909}"/>
          </ac:inkMkLst>
        </pc:inkChg>
        <pc:inkChg chg="add del mod">
          <ac:chgData name="Kokchun Giang" userId="67e2125d-ec8c-4323-9653-9824a2ad815f" providerId="ADAL" clId="{066B0731-8B54-CF43-9BDD-D2EEB9663FC5}" dt="2024-01-26T16:30:06.738" v="1571"/>
          <ac:inkMkLst>
            <pc:docMk/>
            <pc:sldMk cId="1010622222" sldId="332"/>
            <ac:inkMk id="1872" creationId="{645583B1-DEF5-F463-E924-8324F416CFF8}"/>
          </ac:inkMkLst>
        </pc:inkChg>
        <pc:inkChg chg="add del mod">
          <ac:chgData name="Kokchun Giang" userId="67e2125d-ec8c-4323-9653-9824a2ad815f" providerId="ADAL" clId="{066B0731-8B54-CF43-9BDD-D2EEB9663FC5}" dt="2024-01-26T16:30:08.596" v="1584"/>
          <ac:inkMkLst>
            <pc:docMk/>
            <pc:sldMk cId="1010622222" sldId="332"/>
            <ac:inkMk id="1873" creationId="{C74ACD69-4549-E818-B7FE-89236CDC2D94}"/>
          </ac:inkMkLst>
        </pc:inkChg>
        <pc:inkChg chg="add del mod">
          <ac:chgData name="Kokchun Giang" userId="67e2125d-ec8c-4323-9653-9824a2ad815f" providerId="ADAL" clId="{066B0731-8B54-CF43-9BDD-D2EEB9663FC5}" dt="2024-01-26T16:30:08.595" v="1582"/>
          <ac:inkMkLst>
            <pc:docMk/>
            <pc:sldMk cId="1010622222" sldId="332"/>
            <ac:inkMk id="1876" creationId="{A343D986-EB49-4D48-E9D2-73557D692B41}"/>
          </ac:inkMkLst>
        </pc:inkChg>
        <pc:inkChg chg="add del mod">
          <ac:chgData name="Kokchun Giang" userId="67e2125d-ec8c-4323-9653-9824a2ad815f" providerId="ADAL" clId="{066B0731-8B54-CF43-9BDD-D2EEB9663FC5}" dt="2024-01-26T16:30:08.594" v="1580"/>
          <ac:inkMkLst>
            <pc:docMk/>
            <pc:sldMk cId="1010622222" sldId="332"/>
            <ac:inkMk id="1877" creationId="{8D640D08-62B4-2272-B471-68B94286F7F9}"/>
          </ac:inkMkLst>
        </pc:inkChg>
        <pc:inkChg chg="add del mod">
          <ac:chgData name="Kokchun Giang" userId="67e2125d-ec8c-4323-9653-9824a2ad815f" providerId="ADAL" clId="{066B0731-8B54-CF43-9BDD-D2EEB9663FC5}" dt="2024-01-26T16:30:08.597" v="1585"/>
          <ac:inkMkLst>
            <pc:docMk/>
            <pc:sldMk cId="1010622222" sldId="332"/>
            <ac:inkMk id="1878" creationId="{CA173407-8C73-5294-7689-ACAD0E781D52}"/>
          </ac:inkMkLst>
        </pc:inkChg>
        <pc:inkChg chg="add del mod">
          <ac:chgData name="Kokchun Giang" userId="67e2125d-ec8c-4323-9653-9824a2ad815f" providerId="ADAL" clId="{066B0731-8B54-CF43-9BDD-D2EEB9663FC5}" dt="2024-01-26T16:30:08.597" v="1586"/>
          <ac:inkMkLst>
            <pc:docMk/>
            <pc:sldMk cId="1010622222" sldId="332"/>
            <ac:inkMk id="1879" creationId="{6D4652E6-4385-70D0-7B9D-6582132E10CE}"/>
          </ac:inkMkLst>
        </pc:inkChg>
        <pc:inkChg chg="add del">
          <ac:chgData name="Kokchun Giang" userId="67e2125d-ec8c-4323-9653-9824a2ad815f" providerId="ADAL" clId="{066B0731-8B54-CF43-9BDD-D2EEB9663FC5}" dt="2024-01-26T16:30:08.595" v="1581"/>
          <ac:inkMkLst>
            <pc:docMk/>
            <pc:sldMk cId="1010622222" sldId="332"/>
            <ac:inkMk id="1881" creationId="{1118D493-1112-AB0A-5468-A8006D8E288A}"/>
          </ac:inkMkLst>
        </pc:inkChg>
        <pc:inkChg chg="add del mod">
          <ac:chgData name="Kokchun Giang" userId="67e2125d-ec8c-4323-9653-9824a2ad815f" providerId="ADAL" clId="{066B0731-8B54-CF43-9BDD-D2EEB9663FC5}" dt="2024-01-26T16:30:08.593" v="1579"/>
          <ac:inkMkLst>
            <pc:docMk/>
            <pc:sldMk cId="1010622222" sldId="332"/>
            <ac:inkMk id="1882" creationId="{A41EA852-C4A5-2539-8E74-B087F66FC09E}"/>
          </ac:inkMkLst>
        </pc:inkChg>
        <pc:inkChg chg="add del mod">
          <ac:chgData name="Kokchun Giang" userId="67e2125d-ec8c-4323-9653-9824a2ad815f" providerId="ADAL" clId="{066B0731-8B54-CF43-9BDD-D2EEB9663FC5}" dt="2024-01-26T16:30:08.592" v="1578"/>
          <ac:inkMkLst>
            <pc:docMk/>
            <pc:sldMk cId="1010622222" sldId="332"/>
            <ac:inkMk id="1883" creationId="{0A773600-2BE7-C558-01E7-A174DA2BDC6D}"/>
          </ac:inkMkLst>
        </pc:inkChg>
        <pc:inkChg chg="add del mod">
          <ac:chgData name="Kokchun Giang" userId="67e2125d-ec8c-4323-9653-9824a2ad815f" providerId="ADAL" clId="{066B0731-8B54-CF43-9BDD-D2EEB9663FC5}" dt="2024-01-26T16:30:08.596" v="1583"/>
          <ac:inkMkLst>
            <pc:docMk/>
            <pc:sldMk cId="1010622222" sldId="332"/>
            <ac:inkMk id="1884" creationId="{53D74B44-81B8-0BFC-E1BD-E33200810F2B}"/>
          </ac:inkMkLst>
        </pc:inkChg>
        <pc:inkChg chg="add mod">
          <ac:chgData name="Kokchun Giang" userId="67e2125d-ec8c-4323-9653-9824a2ad815f" providerId="ADAL" clId="{066B0731-8B54-CF43-9BDD-D2EEB9663FC5}" dt="2024-01-26T16:30:22.216" v="1590"/>
          <ac:inkMkLst>
            <pc:docMk/>
            <pc:sldMk cId="1010622222" sldId="332"/>
            <ac:inkMk id="1886" creationId="{AD9D1AA8-5E10-754C-7929-03F7787FBEEA}"/>
          </ac:inkMkLst>
        </pc:inkChg>
        <pc:inkChg chg="add mod">
          <ac:chgData name="Kokchun Giang" userId="67e2125d-ec8c-4323-9653-9824a2ad815f" providerId="ADAL" clId="{066B0731-8B54-CF43-9BDD-D2EEB9663FC5}" dt="2024-01-26T16:30:22.216" v="1590"/>
          <ac:inkMkLst>
            <pc:docMk/>
            <pc:sldMk cId="1010622222" sldId="332"/>
            <ac:inkMk id="1887" creationId="{A319A814-2DF8-7523-7CB8-6EF019E3967E}"/>
          </ac:inkMkLst>
        </pc:inkChg>
        <pc:inkChg chg="add mod">
          <ac:chgData name="Kokchun Giang" userId="67e2125d-ec8c-4323-9653-9824a2ad815f" providerId="ADAL" clId="{066B0731-8B54-CF43-9BDD-D2EEB9663FC5}" dt="2024-01-26T16:30:22.216" v="1590"/>
          <ac:inkMkLst>
            <pc:docMk/>
            <pc:sldMk cId="1010622222" sldId="332"/>
            <ac:inkMk id="1888" creationId="{86E383B1-4074-5E48-CF82-271EF02EB91D}"/>
          </ac:inkMkLst>
        </pc:inkChg>
        <pc:inkChg chg="add mod">
          <ac:chgData name="Kokchun Giang" userId="67e2125d-ec8c-4323-9653-9824a2ad815f" providerId="ADAL" clId="{066B0731-8B54-CF43-9BDD-D2EEB9663FC5}" dt="2024-01-26T16:30:28.406" v="1602"/>
          <ac:inkMkLst>
            <pc:docMk/>
            <pc:sldMk cId="1010622222" sldId="332"/>
            <ac:inkMk id="1890" creationId="{1F69E036-7619-B371-542D-8E640B625AC5}"/>
          </ac:inkMkLst>
        </pc:inkChg>
        <pc:inkChg chg="add mod">
          <ac:chgData name="Kokchun Giang" userId="67e2125d-ec8c-4323-9653-9824a2ad815f" providerId="ADAL" clId="{066B0731-8B54-CF43-9BDD-D2EEB9663FC5}" dt="2024-01-26T16:30:28.406" v="1602"/>
          <ac:inkMkLst>
            <pc:docMk/>
            <pc:sldMk cId="1010622222" sldId="332"/>
            <ac:inkMk id="1891" creationId="{8730AC2B-D1FB-08D5-2F36-FCE86FA6868E}"/>
          </ac:inkMkLst>
        </pc:inkChg>
        <pc:inkChg chg="add mod">
          <ac:chgData name="Kokchun Giang" userId="67e2125d-ec8c-4323-9653-9824a2ad815f" providerId="ADAL" clId="{066B0731-8B54-CF43-9BDD-D2EEB9663FC5}" dt="2024-01-26T16:30:28.406" v="1602"/>
          <ac:inkMkLst>
            <pc:docMk/>
            <pc:sldMk cId="1010622222" sldId="332"/>
            <ac:inkMk id="1892" creationId="{62D5F380-573F-4737-48C5-0E0658848295}"/>
          </ac:inkMkLst>
        </pc:inkChg>
        <pc:inkChg chg="add mod">
          <ac:chgData name="Kokchun Giang" userId="67e2125d-ec8c-4323-9653-9824a2ad815f" providerId="ADAL" clId="{066B0731-8B54-CF43-9BDD-D2EEB9663FC5}" dt="2024-01-26T16:30:28.406" v="1602"/>
          <ac:inkMkLst>
            <pc:docMk/>
            <pc:sldMk cId="1010622222" sldId="332"/>
            <ac:inkMk id="1893" creationId="{10C6CA2D-AB56-E98F-6933-3CEAE2052401}"/>
          </ac:inkMkLst>
        </pc:inkChg>
        <pc:inkChg chg="add mod">
          <ac:chgData name="Kokchun Giang" userId="67e2125d-ec8c-4323-9653-9824a2ad815f" providerId="ADAL" clId="{066B0731-8B54-CF43-9BDD-D2EEB9663FC5}" dt="2024-01-26T16:30:28.406" v="1602"/>
          <ac:inkMkLst>
            <pc:docMk/>
            <pc:sldMk cId="1010622222" sldId="332"/>
            <ac:inkMk id="1895" creationId="{90885607-9016-5101-D12C-47A2A769DDB7}"/>
          </ac:inkMkLst>
        </pc:inkChg>
        <pc:inkChg chg="add mod">
          <ac:chgData name="Kokchun Giang" userId="67e2125d-ec8c-4323-9653-9824a2ad815f" providerId="ADAL" clId="{066B0731-8B54-CF43-9BDD-D2EEB9663FC5}" dt="2024-01-26T16:30:28.406" v="1602"/>
          <ac:inkMkLst>
            <pc:docMk/>
            <pc:sldMk cId="1010622222" sldId="332"/>
            <ac:inkMk id="1896" creationId="{8A39A990-64A2-F4CB-769D-58D663534AC2}"/>
          </ac:inkMkLst>
        </pc:inkChg>
        <pc:inkChg chg="add mod">
          <ac:chgData name="Kokchun Giang" userId="67e2125d-ec8c-4323-9653-9824a2ad815f" providerId="ADAL" clId="{066B0731-8B54-CF43-9BDD-D2EEB9663FC5}" dt="2024-01-26T16:30:28.406" v="1602"/>
          <ac:inkMkLst>
            <pc:docMk/>
            <pc:sldMk cId="1010622222" sldId="332"/>
            <ac:inkMk id="1897" creationId="{40425A10-9FF2-3EBC-1508-CED736C6601C}"/>
          </ac:inkMkLst>
        </pc:inkChg>
        <pc:inkChg chg="add mod">
          <ac:chgData name="Kokchun Giang" userId="67e2125d-ec8c-4323-9653-9824a2ad815f" providerId="ADAL" clId="{066B0731-8B54-CF43-9BDD-D2EEB9663FC5}" dt="2024-01-26T16:30:28.406" v="1602"/>
          <ac:inkMkLst>
            <pc:docMk/>
            <pc:sldMk cId="1010622222" sldId="332"/>
            <ac:inkMk id="1898" creationId="{F1060116-4ECB-1AF6-4D7A-57CBF6BCF9D5}"/>
          </ac:inkMkLst>
        </pc:inkChg>
        <pc:inkChg chg="add mod">
          <ac:chgData name="Kokchun Giang" userId="67e2125d-ec8c-4323-9653-9824a2ad815f" providerId="ADAL" clId="{066B0731-8B54-CF43-9BDD-D2EEB9663FC5}" dt="2024-01-26T16:30:28.406" v="1602"/>
          <ac:inkMkLst>
            <pc:docMk/>
            <pc:sldMk cId="1010622222" sldId="332"/>
            <ac:inkMk id="1899" creationId="{EB7ACE28-7445-32A5-EE9C-2399949E968E}"/>
          </ac:inkMkLst>
        </pc:inkChg>
        <pc:inkChg chg="add mod">
          <ac:chgData name="Kokchun Giang" userId="67e2125d-ec8c-4323-9653-9824a2ad815f" providerId="ADAL" clId="{066B0731-8B54-CF43-9BDD-D2EEB9663FC5}" dt="2024-01-26T16:30:28.406" v="1602"/>
          <ac:inkMkLst>
            <pc:docMk/>
            <pc:sldMk cId="1010622222" sldId="332"/>
            <ac:inkMk id="1900" creationId="{BC578412-F927-42EF-CF27-BC84D1E76728}"/>
          </ac:inkMkLst>
        </pc:inkChg>
        <pc:inkChg chg="add mod">
          <ac:chgData name="Kokchun Giang" userId="67e2125d-ec8c-4323-9653-9824a2ad815f" providerId="ADAL" clId="{066B0731-8B54-CF43-9BDD-D2EEB9663FC5}" dt="2024-01-26T16:30:37.051" v="1606"/>
          <ac:inkMkLst>
            <pc:docMk/>
            <pc:sldMk cId="1010622222" sldId="332"/>
            <ac:inkMk id="1903" creationId="{54F973E4-D1B1-C57E-F123-62E302EA4333}"/>
          </ac:inkMkLst>
        </pc:inkChg>
        <pc:inkChg chg="add mod">
          <ac:chgData name="Kokchun Giang" userId="67e2125d-ec8c-4323-9653-9824a2ad815f" providerId="ADAL" clId="{066B0731-8B54-CF43-9BDD-D2EEB9663FC5}" dt="2024-01-26T16:30:37.051" v="1606"/>
          <ac:inkMkLst>
            <pc:docMk/>
            <pc:sldMk cId="1010622222" sldId="332"/>
            <ac:inkMk id="1904" creationId="{268E2ED2-0F83-E67E-36C3-A262C32D4BCB}"/>
          </ac:inkMkLst>
        </pc:inkChg>
        <pc:inkChg chg="add mod">
          <ac:chgData name="Kokchun Giang" userId="67e2125d-ec8c-4323-9653-9824a2ad815f" providerId="ADAL" clId="{066B0731-8B54-CF43-9BDD-D2EEB9663FC5}" dt="2024-01-26T16:30:37.051" v="1606"/>
          <ac:inkMkLst>
            <pc:docMk/>
            <pc:sldMk cId="1010622222" sldId="332"/>
            <ac:inkMk id="1905" creationId="{C29A5CEB-79B6-C2F0-2A3D-1A4AA9531A31}"/>
          </ac:inkMkLst>
        </pc:inkChg>
        <pc:inkChg chg="add mod">
          <ac:chgData name="Kokchun Giang" userId="67e2125d-ec8c-4323-9653-9824a2ad815f" providerId="ADAL" clId="{066B0731-8B54-CF43-9BDD-D2EEB9663FC5}" dt="2024-01-26T16:30:41.763" v="1611"/>
          <ac:inkMkLst>
            <pc:docMk/>
            <pc:sldMk cId="1010622222" sldId="332"/>
            <ac:inkMk id="1907" creationId="{D5DA7908-4536-012E-736A-4965F2CD9C4C}"/>
          </ac:inkMkLst>
        </pc:inkChg>
        <pc:inkChg chg="add mod">
          <ac:chgData name="Kokchun Giang" userId="67e2125d-ec8c-4323-9653-9824a2ad815f" providerId="ADAL" clId="{066B0731-8B54-CF43-9BDD-D2EEB9663FC5}" dt="2024-01-26T16:30:41.763" v="1611"/>
          <ac:inkMkLst>
            <pc:docMk/>
            <pc:sldMk cId="1010622222" sldId="332"/>
            <ac:inkMk id="1908" creationId="{ED8905DF-B0A2-ADE6-1407-A077B644FE14}"/>
          </ac:inkMkLst>
        </pc:inkChg>
        <pc:inkChg chg="add mod">
          <ac:chgData name="Kokchun Giang" userId="67e2125d-ec8c-4323-9653-9824a2ad815f" providerId="ADAL" clId="{066B0731-8B54-CF43-9BDD-D2EEB9663FC5}" dt="2024-01-26T16:30:41.763" v="1611"/>
          <ac:inkMkLst>
            <pc:docMk/>
            <pc:sldMk cId="1010622222" sldId="332"/>
            <ac:inkMk id="1909" creationId="{1007DBC1-DFDA-EDF8-DFF9-893098FD37CE}"/>
          </ac:inkMkLst>
        </pc:inkChg>
        <pc:inkChg chg="add mod">
          <ac:chgData name="Kokchun Giang" userId="67e2125d-ec8c-4323-9653-9824a2ad815f" providerId="ADAL" clId="{066B0731-8B54-CF43-9BDD-D2EEB9663FC5}" dt="2024-01-26T16:30:41.763" v="1611"/>
          <ac:inkMkLst>
            <pc:docMk/>
            <pc:sldMk cId="1010622222" sldId="332"/>
            <ac:inkMk id="1910" creationId="{D038E255-D459-CE0A-93BF-CEE43349439F}"/>
          </ac:inkMkLst>
        </pc:inkChg>
        <pc:inkChg chg="add mod">
          <ac:chgData name="Kokchun Giang" userId="67e2125d-ec8c-4323-9653-9824a2ad815f" providerId="ADAL" clId="{066B0731-8B54-CF43-9BDD-D2EEB9663FC5}" dt="2024-01-26T16:30:44.179" v="1614"/>
          <ac:inkMkLst>
            <pc:docMk/>
            <pc:sldMk cId="1010622222" sldId="332"/>
            <ac:inkMk id="1912" creationId="{0D1B273B-FB6D-080E-AC8D-88D335271804}"/>
          </ac:inkMkLst>
        </pc:inkChg>
        <pc:inkChg chg="add mod">
          <ac:chgData name="Kokchun Giang" userId="67e2125d-ec8c-4323-9653-9824a2ad815f" providerId="ADAL" clId="{066B0731-8B54-CF43-9BDD-D2EEB9663FC5}" dt="2024-01-26T16:30:44.179" v="1614"/>
          <ac:inkMkLst>
            <pc:docMk/>
            <pc:sldMk cId="1010622222" sldId="332"/>
            <ac:inkMk id="1913" creationId="{C9B1F7A4-DDC8-4615-683D-6359DDD99506}"/>
          </ac:inkMkLst>
        </pc:inkChg>
        <pc:inkChg chg="add mod">
          <ac:chgData name="Kokchun Giang" userId="67e2125d-ec8c-4323-9653-9824a2ad815f" providerId="ADAL" clId="{066B0731-8B54-CF43-9BDD-D2EEB9663FC5}" dt="2024-01-26T16:30:46.896" v="1618"/>
          <ac:inkMkLst>
            <pc:docMk/>
            <pc:sldMk cId="1010622222" sldId="332"/>
            <ac:inkMk id="1915" creationId="{2D7E5E27-AD7F-66B6-A1A7-5316C9BCB07D}"/>
          </ac:inkMkLst>
        </pc:inkChg>
        <pc:inkChg chg="add mod">
          <ac:chgData name="Kokchun Giang" userId="67e2125d-ec8c-4323-9653-9824a2ad815f" providerId="ADAL" clId="{066B0731-8B54-CF43-9BDD-D2EEB9663FC5}" dt="2024-01-26T16:30:46.896" v="1618"/>
          <ac:inkMkLst>
            <pc:docMk/>
            <pc:sldMk cId="1010622222" sldId="332"/>
            <ac:inkMk id="1916" creationId="{9CE574FF-A04D-D79C-F908-0C1A470A5582}"/>
          </ac:inkMkLst>
        </pc:inkChg>
        <pc:inkChg chg="add mod">
          <ac:chgData name="Kokchun Giang" userId="67e2125d-ec8c-4323-9653-9824a2ad815f" providerId="ADAL" clId="{066B0731-8B54-CF43-9BDD-D2EEB9663FC5}" dt="2024-01-26T16:30:46.896" v="1618"/>
          <ac:inkMkLst>
            <pc:docMk/>
            <pc:sldMk cId="1010622222" sldId="332"/>
            <ac:inkMk id="1917" creationId="{19F39DAD-A54D-378E-0E13-6098EDEDC23E}"/>
          </ac:inkMkLst>
        </pc:inkChg>
        <pc:inkChg chg="add mod">
          <ac:chgData name="Kokchun Giang" userId="67e2125d-ec8c-4323-9653-9824a2ad815f" providerId="ADAL" clId="{066B0731-8B54-CF43-9BDD-D2EEB9663FC5}" dt="2024-01-26T16:30:50.835" v="1622"/>
          <ac:inkMkLst>
            <pc:docMk/>
            <pc:sldMk cId="1010622222" sldId="332"/>
            <ac:inkMk id="1919" creationId="{DFFD6BB7-9499-925B-B68E-29DF08916DAD}"/>
          </ac:inkMkLst>
        </pc:inkChg>
        <pc:inkChg chg="add mod">
          <ac:chgData name="Kokchun Giang" userId="67e2125d-ec8c-4323-9653-9824a2ad815f" providerId="ADAL" clId="{066B0731-8B54-CF43-9BDD-D2EEB9663FC5}" dt="2024-01-26T16:30:50.835" v="1622"/>
          <ac:inkMkLst>
            <pc:docMk/>
            <pc:sldMk cId="1010622222" sldId="332"/>
            <ac:inkMk id="1920" creationId="{660F9C37-319B-DFFD-1D7E-05D9B5DCBBCE}"/>
          </ac:inkMkLst>
        </pc:inkChg>
        <pc:inkChg chg="add mod">
          <ac:chgData name="Kokchun Giang" userId="67e2125d-ec8c-4323-9653-9824a2ad815f" providerId="ADAL" clId="{066B0731-8B54-CF43-9BDD-D2EEB9663FC5}" dt="2024-01-26T16:30:50.835" v="1622"/>
          <ac:inkMkLst>
            <pc:docMk/>
            <pc:sldMk cId="1010622222" sldId="332"/>
            <ac:inkMk id="1921" creationId="{A3D1DBE8-2B86-94C8-1B19-181A245DF8EF}"/>
          </ac:inkMkLst>
        </pc:inkChg>
        <pc:inkChg chg="add mod">
          <ac:chgData name="Kokchun Giang" userId="67e2125d-ec8c-4323-9653-9824a2ad815f" providerId="ADAL" clId="{066B0731-8B54-CF43-9BDD-D2EEB9663FC5}" dt="2024-01-26T16:31:00.038" v="1632"/>
          <ac:inkMkLst>
            <pc:docMk/>
            <pc:sldMk cId="1010622222" sldId="332"/>
            <ac:inkMk id="1923" creationId="{354DFD3D-3C89-8F36-8775-4D576C0F5605}"/>
          </ac:inkMkLst>
        </pc:inkChg>
        <pc:inkChg chg="add mod">
          <ac:chgData name="Kokchun Giang" userId="67e2125d-ec8c-4323-9653-9824a2ad815f" providerId="ADAL" clId="{066B0731-8B54-CF43-9BDD-D2EEB9663FC5}" dt="2024-01-26T16:31:00.038" v="1632"/>
          <ac:inkMkLst>
            <pc:docMk/>
            <pc:sldMk cId="1010622222" sldId="332"/>
            <ac:inkMk id="1924" creationId="{9E590CCA-CCC1-EB44-7DC1-42A567CC6D43}"/>
          </ac:inkMkLst>
        </pc:inkChg>
        <pc:inkChg chg="add mod">
          <ac:chgData name="Kokchun Giang" userId="67e2125d-ec8c-4323-9653-9824a2ad815f" providerId="ADAL" clId="{066B0731-8B54-CF43-9BDD-D2EEB9663FC5}" dt="2024-01-26T16:31:00.038" v="1632"/>
          <ac:inkMkLst>
            <pc:docMk/>
            <pc:sldMk cId="1010622222" sldId="332"/>
            <ac:inkMk id="1925" creationId="{436DDF2A-AE99-E200-4294-2EAFEB1619E7}"/>
          </ac:inkMkLst>
        </pc:inkChg>
        <pc:inkChg chg="add mod">
          <ac:chgData name="Kokchun Giang" userId="67e2125d-ec8c-4323-9653-9824a2ad815f" providerId="ADAL" clId="{066B0731-8B54-CF43-9BDD-D2EEB9663FC5}" dt="2024-01-26T16:31:00.038" v="1632"/>
          <ac:inkMkLst>
            <pc:docMk/>
            <pc:sldMk cId="1010622222" sldId="332"/>
            <ac:inkMk id="1927" creationId="{3DC56A30-19F9-9B9F-DCA6-74BD81D32017}"/>
          </ac:inkMkLst>
        </pc:inkChg>
        <pc:inkChg chg="add mod">
          <ac:chgData name="Kokchun Giang" userId="67e2125d-ec8c-4323-9653-9824a2ad815f" providerId="ADAL" clId="{066B0731-8B54-CF43-9BDD-D2EEB9663FC5}" dt="2024-01-26T16:31:00.038" v="1632"/>
          <ac:inkMkLst>
            <pc:docMk/>
            <pc:sldMk cId="1010622222" sldId="332"/>
            <ac:inkMk id="1928" creationId="{D456C676-F4A9-4363-2E7C-77F610C05281}"/>
          </ac:inkMkLst>
        </pc:inkChg>
        <pc:inkChg chg="add mod">
          <ac:chgData name="Kokchun Giang" userId="67e2125d-ec8c-4323-9653-9824a2ad815f" providerId="ADAL" clId="{066B0731-8B54-CF43-9BDD-D2EEB9663FC5}" dt="2024-01-26T16:31:00.038" v="1632"/>
          <ac:inkMkLst>
            <pc:docMk/>
            <pc:sldMk cId="1010622222" sldId="332"/>
            <ac:inkMk id="1930" creationId="{ECF084BC-D813-0494-6F4E-0A71BAEE2015}"/>
          </ac:inkMkLst>
        </pc:inkChg>
        <pc:inkChg chg="add mod">
          <ac:chgData name="Kokchun Giang" userId="67e2125d-ec8c-4323-9653-9824a2ad815f" providerId="ADAL" clId="{066B0731-8B54-CF43-9BDD-D2EEB9663FC5}" dt="2024-01-26T16:31:00.038" v="1632"/>
          <ac:inkMkLst>
            <pc:docMk/>
            <pc:sldMk cId="1010622222" sldId="332"/>
            <ac:inkMk id="1931" creationId="{654C6F2B-484D-EAE7-96CB-48074444FA61}"/>
          </ac:inkMkLst>
        </pc:inkChg>
        <pc:inkChg chg="add mod">
          <ac:chgData name="Kokchun Giang" userId="67e2125d-ec8c-4323-9653-9824a2ad815f" providerId="ADAL" clId="{066B0731-8B54-CF43-9BDD-D2EEB9663FC5}" dt="2024-01-26T16:31:09.598" v="1644"/>
          <ac:inkMkLst>
            <pc:docMk/>
            <pc:sldMk cId="1010622222" sldId="332"/>
            <ac:inkMk id="1933" creationId="{9E802C09-1B59-A18D-AA80-09A7F250DC5C}"/>
          </ac:inkMkLst>
        </pc:inkChg>
        <pc:inkChg chg="add mod">
          <ac:chgData name="Kokchun Giang" userId="67e2125d-ec8c-4323-9653-9824a2ad815f" providerId="ADAL" clId="{066B0731-8B54-CF43-9BDD-D2EEB9663FC5}" dt="2024-01-26T16:31:09.598" v="1644"/>
          <ac:inkMkLst>
            <pc:docMk/>
            <pc:sldMk cId="1010622222" sldId="332"/>
            <ac:inkMk id="1934" creationId="{87D591AA-8017-639E-5AEF-D09079A98E74}"/>
          </ac:inkMkLst>
        </pc:inkChg>
        <pc:inkChg chg="add mod">
          <ac:chgData name="Kokchun Giang" userId="67e2125d-ec8c-4323-9653-9824a2ad815f" providerId="ADAL" clId="{066B0731-8B54-CF43-9BDD-D2EEB9663FC5}" dt="2024-01-26T16:31:09.598" v="1644"/>
          <ac:inkMkLst>
            <pc:docMk/>
            <pc:sldMk cId="1010622222" sldId="332"/>
            <ac:inkMk id="1935" creationId="{4B6A3E2B-2A66-AD67-872F-6B651161B6FB}"/>
          </ac:inkMkLst>
        </pc:inkChg>
        <pc:inkChg chg="add mod">
          <ac:chgData name="Kokchun Giang" userId="67e2125d-ec8c-4323-9653-9824a2ad815f" providerId="ADAL" clId="{066B0731-8B54-CF43-9BDD-D2EEB9663FC5}" dt="2024-01-26T16:31:09.598" v="1644"/>
          <ac:inkMkLst>
            <pc:docMk/>
            <pc:sldMk cId="1010622222" sldId="332"/>
            <ac:inkMk id="1936" creationId="{53BE9527-35B7-CE35-635E-717ECA6AC870}"/>
          </ac:inkMkLst>
        </pc:inkChg>
        <pc:inkChg chg="add mod">
          <ac:chgData name="Kokchun Giang" userId="67e2125d-ec8c-4323-9653-9824a2ad815f" providerId="ADAL" clId="{066B0731-8B54-CF43-9BDD-D2EEB9663FC5}" dt="2024-01-26T16:31:09.598" v="1644"/>
          <ac:inkMkLst>
            <pc:docMk/>
            <pc:sldMk cId="1010622222" sldId="332"/>
            <ac:inkMk id="1937" creationId="{09468F7D-DA79-254D-F8B5-46C74B3F9011}"/>
          </ac:inkMkLst>
        </pc:inkChg>
        <pc:inkChg chg="add mod">
          <ac:chgData name="Kokchun Giang" userId="67e2125d-ec8c-4323-9653-9824a2ad815f" providerId="ADAL" clId="{066B0731-8B54-CF43-9BDD-D2EEB9663FC5}" dt="2024-01-26T16:31:09.598" v="1644"/>
          <ac:inkMkLst>
            <pc:docMk/>
            <pc:sldMk cId="1010622222" sldId="332"/>
            <ac:inkMk id="1938" creationId="{F56C332D-242B-87BC-3618-58DB989DAEC2}"/>
          </ac:inkMkLst>
        </pc:inkChg>
        <pc:inkChg chg="add mod">
          <ac:chgData name="Kokchun Giang" userId="67e2125d-ec8c-4323-9653-9824a2ad815f" providerId="ADAL" clId="{066B0731-8B54-CF43-9BDD-D2EEB9663FC5}" dt="2024-01-26T16:31:09.598" v="1644"/>
          <ac:inkMkLst>
            <pc:docMk/>
            <pc:sldMk cId="1010622222" sldId="332"/>
            <ac:inkMk id="1939" creationId="{7D9E7C0E-62C9-6750-C3EA-9C4399BC7A79}"/>
          </ac:inkMkLst>
        </pc:inkChg>
        <pc:inkChg chg="add mod">
          <ac:chgData name="Kokchun Giang" userId="67e2125d-ec8c-4323-9653-9824a2ad815f" providerId="ADAL" clId="{066B0731-8B54-CF43-9BDD-D2EEB9663FC5}" dt="2024-01-26T16:31:09.598" v="1644"/>
          <ac:inkMkLst>
            <pc:docMk/>
            <pc:sldMk cId="1010622222" sldId="332"/>
            <ac:inkMk id="1940" creationId="{86C63A3C-CF78-A98D-2DE4-B96B16C79E82}"/>
          </ac:inkMkLst>
        </pc:inkChg>
        <pc:inkChg chg="add mod">
          <ac:chgData name="Kokchun Giang" userId="67e2125d-ec8c-4323-9653-9824a2ad815f" providerId="ADAL" clId="{066B0731-8B54-CF43-9BDD-D2EEB9663FC5}" dt="2024-01-26T16:31:09.598" v="1644"/>
          <ac:inkMkLst>
            <pc:docMk/>
            <pc:sldMk cId="1010622222" sldId="332"/>
            <ac:inkMk id="1941" creationId="{7D86FBCD-A312-F647-1637-5A96E8FDB8BA}"/>
          </ac:inkMkLst>
        </pc:inkChg>
        <pc:inkChg chg="add mod">
          <ac:chgData name="Kokchun Giang" userId="67e2125d-ec8c-4323-9653-9824a2ad815f" providerId="ADAL" clId="{066B0731-8B54-CF43-9BDD-D2EEB9663FC5}" dt="2024-01-26T16:31:09.598" v="1644"/>
          <ac:inkMkLst>
            <pc:docMk/>
            <pc:sldMk cId="1010622222" sldId="332"/>
            <ac:inkMk id="1942" creationId="{38C736E9-F9CE-FCD4-C0C0-759A4AE56FF6}"/>
          </ac:inkMkLst>
        </pc:inkChg>
        <pc:inkChg chg="add mod">
          <ac:chgData name="Kokchun Giang" userId="67e2125d-ec8c-4323-9653-9824a2ad815f" providerId="ADAL" clId="{066B0731-8B54-CF43-9BDD-D2EEB9663FC5}" dt="2024-01-26T16:31:09.598" v="1644"/>
          <ac:inkMkLst>
            <pc:docMk/>
            <pc:sldMk cId="1010622222" sldId="332"/>
            <ac:inkMk id="1943" creationId="{68EBFFEC-C1FB-05BB-B909-A4C2F8801F19}"/>
          </ac:inkMkLst>
        </pc:inkChg>
        <pc:inkChg chg="add mod">
          <ac:chgData name="Kokchun Giang" userId="67e2125d-ec8c-4323-9653-9824a2ad815f" providerId="ADAL" clId="{066B0731-8B54-CF43-9BDD-D2EEB9663FC5}" dt="2024-01-26T16:31:14.968" v="1649"/>
          <ac:inkMkLst>
            <pc:docMk/>
            <pc:sldMk cId="1010622222" sldId="332"/>
            <ac:inkMk id="1946" creationId="{00DE5C4A-E8FF-52EF-225C-25460417022D}"/>
          </ac:inkMkLst>
        </pc:inkChg>
        <pc:inkChg chg="add mod">
          <ac:chgData name="Kokchun Giang" userId="67e2125d-ec8c-4323-9653-9824a2ad815f" providerId="ADAL" clId="{066B0731-8B54-CF43-9BDD-D2EEB9663FC5}" dt="2024-01-26T16:31:14.968" v="1649"/>
          <ac:inkMkLst>
            <pc:docMk/>
            <pc:sldMk cId="1010622222" sldId="332"/>
            <ac:inkMk id="1947" creationId="{C885C169-2F05-22F7-ECD3-F791B3AEF5D1}"/>
          </ac:inkMkLst>
        </pc:inkChg>
        <pc:inkChg chg="add mod">
          <ac:chgData name="Kokchun Giang" userId="67e2125d-ec8c-4323-9653-9824a2ad815f" providerId="ADAL" clId="{066B0731-8B54-CF43-9BDD-D2EEB9663FC5}" dt="2024-01-26T16:31:14.968" v="1649"/>
          <ac:inkMkLst>
            <pc:docMk/>
            <pc:sldMk cId="1010622222" sldId="332"/>
            <ac:inkMk id="1948" creationId="{64BDD3F7-7F30-B1EC-CB11-231491212D6E}"/>
          </ac:inkMkLst>
        </pc:inkChg>
        <pc:inkChg chg="add mod">
          <ac:chgData name="Kokchun Giang" userId="67e2125d-ec8c-4323-9653-9824a2ad815f" providerId="ADAL" clId="{066B0731-8B54-CF43-9BDD-D2EEB9663FC5}" dt="2024-01-27T12:44:44.963" v="3058" actId="164"/>
          <ac:inkMkLst>
            <pc:docMk/>
            <pc:sldMk cId="1010622222" sldId="332"/>
            <ac:inkMk id="1949" creationId="{E5C273EA-C335-EB4F-8A5D-003C0A2BDE1E}"/>
          </ac:inkMkLst>
        </pc:inkChg>
        <pc:inkChg chg="add mod">
          <ac:chgData name="Kokchun Giang" userId="67e2125d-ec8c-4323-9653-9824a2ad815f" providerId="ADAL" clId="{066B0731-8B54-CF43-9BDD-D2EEB9663FC5}" dt="2024-01-26T16:31:17.021" v="1654"/>
          <ac:inkMkLst>
            <pc:docMk/>
            <pc:sldMk cId="1010622222" sldId="332"/>
            <ac:inkMk id="1951" creationId="{7988619A-AB4B-E9E7-CCD0-33E431A91719}"/>
          </ac:inkMkLst>
        </pc:inkChg>
        <pc:inkChg chg="add mod">
          <ac:chgData name="Kokchun Giang" userId="67e2125d-ec8c-4323-9653-9824a2ad815f" providerId="ADAL" clId="{066B0731-8B54-CF43-9BDD-D2EEB9663FC5}" dt="2024-01-26T16:31:17.021" v="1654"/>
          <ac:inkMkLst>
            <pc:docMk/>
            <pc:sldMk cId="1010622222" sldId="332"/>
            <ac:inkMk id="1952" creationId="{FFB3AE15-D30C-F079-7A87-184DC8C3336E}"/>
          </ac:inkMkLst>
        </pc:inkChg>
        <pc:inkChg chg="add mod">
          <ac:chgData name="Kokchun Giang" userId="67e2125d-ec8c-4323-9653-9824a2ad815f" providerId="ADAL" clId="{066B0731-8B54-CF43-9BDD-D2EEB9663FC5}" dt="2024-01-26T16:31:17.021" v="1654"/>
          <ac:inkMkLst>
            <pc:docMk/>
            <pc:sldMk cId="1010622222" sldId="332"/>
            <ac:inkMk id="1953" creationId="{F93BE4EA-4316-B92F-3F08-A139D4CD76E4}"/>
          </ac:inkMkLst>
        </pc:inkChg>
        <pc:inkChg chg="add mod">
          <ac:chgData name="Kokchun Giang" userId="67e2125d-ec8c-4323-9653-9824a2ad815f" providerId="ADAL" clId="{066B0731-8B54-CF43-9BDD-D2EEB9663FC5}" dt="2024-01-26T16:31:17.021" v="1654"/>
          <ac:inkMkLst>
            <pc:docMk/>
            <pc:sldMk cId="1010622222" sldId="332"/>
            <ac:inkMk id="1954" creationId="{AF91CA8D-0B06-65F6-2EAD-FBCA1A76FA67}"/>
          </ac:inkMkLst>
        </pc:inkChg>
      </pc:sldChg>
      <pc:sldChg chg="del">
        <pc:chgData name="Kokchun Giang" userId="67e2125d-ec8c-4323-9653-9824a2ad815f" providerId="ADAL" clId="{066B0731-8B54-CF43-9BDD-D2EEB9663FC5}" dt="2024-01-26T15:58:41.796" v="356" actId="2696"/>
        <pc:sldMkLst>
          <pc:docMk/>
          <pc:sldMk cId="740354111" sldId="333"/>
        </pc:sldMkLst>
      </pc:sldChg>
      <pc:sldChg chg="addSp delSp modSp add mod modAnim">
        <pc:chgData name="Kokchun Giang" userId="67e2125d-ec8c-4323-9653-9824a2ad815f" providerId="ADAL" clId="{066B0731-8B54-CF43-9BDD-D2EEB9663FC5}" dt="2024-01-27T12:47:30.678" v="3082"/>
        <pc:sldMkLst>
          <pc:docMk/>
          <pc:sldMk cId="2141783636" sldId="333"/>
        </pc:sldMkLst>
        <pc:spChg chg="mod">
          <ac:chgData name="Kokchun Giang" userId="67e2125d-ec8c-4323-9653-9824a2ad815f" providerId="ADAL" clId="{066B0731-8B54-CF43-9BDD-D2EEB9663FC5}" dt="2024-01-26T16:36:29.118" v="1799" actId="20577"/>
          <ac:spMkLst>
            <pc:docMk/>
            <pc:sldMk cId="2141783636" sldId="333"/>
            <ac:spMk id="28" creationId="{4C8580C2-6368-9995-9DA3-A3E7B6F8C192}"/>
          </ac:spMkLst>
        </pc:spChg>
        <pc:spChg chg="add del mod">
          <ac:chgData name="Kokchun Giang" userId="67e2125d-ec8c-4323-9653-9824a2ad815f" providerId="ADAL" clId="{066B0731-8B54-CF43-9BDD-D2EEB9663FC5}" dt="2024-01-27T12:46:20.373" v="3070"/>
          <ac:spMkLst>
            <pc:docMk/>
            <pc:sldMk cId="2141783636" sldId="333"/>
            <ac:spMk id="1617" creationId="{73064418-D4D1-B132-06A4-418E770FD999}"/>
          </ac:spMkLst>
        </pc:spChg>
        <pc:grpChg chg="del mod">
          <ac:chgData name="Kokchun Giang" userId="67e2125d-ec8c-4323-9653-9824a2ad815f" providerId="ADAL" clId="{066B0731-8B54-CF43-9BDD-D2EEB9663FC5}" dt="2024-01-27T12:01:51.450" v="1919"/>
          <ac:grpSpMkLst>
            <pc:docMk/>
            <pc:sldMk cId="2141783636" sldId="333"/>
            <ac:grpSpMk id="7" creationId="{1CEA0436-35BF-1631-3C10-8654DD476CF1}"/>
          </ac:grpSpMkLst>
        </pc:grpChg>
        <pc:grpChg chg="mod">
          <ac:chgData name="Kokchun Giang" userId="67e2125d-ec8c-4323-9653-9824a2ad815f" providerId="ADAL" clId="{066B0731-8B54-CF43-9BDD-D2EEB9663FC5}" dt="2024-01-27T12:46:22.388" v="3071" actId="164"/>
          <ac:grpSpMkLst>
            <pc:docMk/>
            <pc:sldMk cId="2141783636" sldId="333"/>
            <ac:grpSpMk id="10" creationId="{F2924D6F-FBB5-6E2D-79BA-8546EC477580}"/>
          </ac:grpSpMkLst>
        </pc:grpChg>
        <pc:grpChg chg="del mod">
          <ac:chgData name="Kokchun Giang" userId="67e2125d-ec8c-4323-9653-9824a2ad815f" providerId="ADAL" clId="{066B0731-8B54-CF43-9BDD-D2EEB9663FC5}" dt="2024-01-26T16:37:39.043" v="1841"/>
          <ac:grpSpMkLst>
            <pc:docMk/>
            <pc:sldMk cId="2141783636" sldId="333"/>
            <ac:grpSpMk id="15" creationId="{97572E7A-2BEA-A9E1-DDF5-96C5D383BAE5}"/>
          </ac:grpSpMkLst>
        </pc:grpChg>
        <pc:grpChg chg="del mod">
          <ac:chgData name="Kokchun Giang" userId="67e2125d-ec8c-4323-9653-9824a2ad815f" providerId="ADAL" clId="{066B0731-8B54-CF43-9BDD-D2EEB9663FC5}" dt="2024-01-26T16:37:45.440" v="1856"/>
          <ac:grpSpMkLst>
            <pc:docMk/>
            <pc:sldMk cId="2141783636" sldId="333"/>
            <ac:grpSpMk id="16" creationId="{13D781E5-75B5-10E4-C964-3CB29C7AD0BB}"/>
          </ac:grpSpMkLst>
        </pc:grpChg>
        <pc:grpChg chg="del mod">
          <ac:chgData name="Kokchun Giang" userId="67e2125d-ec8c-4323-9653-9824a2ad815f" providerId="ADAL" clId="{066B0731-8B54-CF43-9BDD-D2EEB9663FC5}" dt="2024-01-27T12:02:02.312" v="1931"/>
          <ac:grpSpMkLst>
            <pc:docMk/>
            <pc:sldMk cId="2141783636" sldId="333"/>
            <ac:grpSpMk id="17" creationId="{3F032BA9-E7DD-9979-96AA-82CC99CE21CE}"/>
          </ac:grpSpMkLst>
        </pc:grpChg>
        <pc:grpChg chg="mod">
          <ac:chgData name="Kokchun Giang" userId="67e2125d-ec8c-4323-9653-9824a2ad815f" providerId="ADAL" clId="{066B0731-8B54-CF43-9BDD-D2EEB9663FC5}" dt="2024-01-27T12:46:22.388" v="3071" actId="164"/>
          <ac:grpSpMkLst>
            <pc:docMk/>
            <pc:sldMk cId="2141783636" sldId="333"/>
            <ac:grpSpMk id="22" creationId="{8AE0BCBE-3905-E91D-A79A-C080F8B064CB}"/>
          </ac:grpSpMkLst>
        </pc:grpChg>
        <pc:grpChg chg="del mod">
          <ac:chgData name="Kokchun Giang" userId="67e2125d-ec8c-4323-9653-9824a2ad815f" providerId="ADAL" clId="{066B0731-8B54-CF43-9BDD-D2EEB9663FC5}" dt="2024-01-26T16:37:40.021" v="1846"/>
          <ac:grpSpMkLst>
            <pc:docMk/>
            <pc:sldMk cId="2141783636" sldId="333"/>
            <ac:grpSpMk id="22" creationId="{A4B88B94-5DF2-4767-1438-37126CA04DCA}"/>
          </ac:grpSpMkLst>
        </pc:grpChg>
        <pc:grpChg chg="mod">
          <ac:chgData name="Kokchun Giang" userId="67e2125d-ec8c-4323-9653-9824a2ad815f" providerId="ADAL" clId="{066B0731-8B54-CF43-9BDD-D2EEB9663FC5}" dt="2024-01-27T12:46:11.041" v="3066" actId="164"/>
          <ac:grpSpMkLst>
            <pc:docMk/>
            <pc:sldMk cId="2141783636" sldId="333"/>
            <ac:grpSpMk id="27" creationId="{88240866-5971-9808-2CCF-E8F00B70FE02}"/>
          </ac:grpSpMkLst>
        </pc:grpChg>
        <pc:grpChg chg="mod">
          <ac:chgData name="Kokchun Giang" userId="67e2125d-ec8c-4323-9653-9824a2ad815f" providerId="ADAL" clId="{066B0731-8B54-CF43-9BDD-D2EEB9663FC5}" dt="2024-01-27T12:46:11.041" v="3066" actId="164"/>
          <ac:grpSpMkLst>
            <pc:docMk/>
            <pc:sldMk cId="2141783636" sldId="333"/>
            <ac:grpSpMk id="31" creationId="{F0F57566-E783-C5E6-21B5-380CF6D2B227}"/>
          </ac:grpSpMkLst>
        </pc:grpChg>
        <pc:grpChg chg="mod">
          <ac:chgData name="Kokchun Giang" userId="67e2125d-ec8c-4323-9653-9824a2ad815f" providerId="ADAL" clId="{066B0731-8B54-CF43-9BDD-D2EEB9663FC5}" dt="2024-01-27T12:46:11.041" v="3066" actId="164"/>
          <ac:grpSpMkLst>
            <pc:docMk/>
            <pc:sldMk cId="2141783636" sldId="333"/>
            <ac:grpSpMk id="37" creationId="{9A26CF84-D9B6-F5A0-3FEB-25FFBDA8D063}"/>
          </ac:grpSpMkLst>
        </pc:grpChg>
        <pc:grpChg chg="del mod">
          <ac:chgData name="Kokchun Giang" userId="67e2125d-ec8c-4323-9653-9824a2ad815f" providerId="ADAL" clId="{066B0731-8B54-CF43-9BDD-D2EEB9663FC5}" dt="2024-01-26T16:37:45.440" v="1855"/>
          <ac:grpSpMkLst>
            <pc:docMk/>
            <pc:sldMk cId="2141783636" sldId="333"/>
            <ac:grpSpMk id="42" creationId="{554FB60B-AAC9-B2D9-E852-F4882C9F1F0E}"/>
          </ac:grpSpMkLst>
        </pc:grpChg>
        <pc:grpChg chg="del mod">
          <ac:chgData name="Kokchun Giang" userId="67e2125d-ec8c-4323-9653-9824a2ad815f" providerId="ADAL" clId="{066B0731-8B54-CF43-9BDD-D2EEB9663FC5}" dt="2024-01-26T16:37:55.554" v="1878"/>
          <ac:grpSpMkLst>
            <pc:docMk/>
            <pc:sldMk cId="2141783636" sldId="333"/>
            <ac:grpSpMk id="51" creationId="{8224DBB8-0EBE-E959-A05D-BF85DEB345DA}"/>
          </ac:grpSpMkLst>
        </pc:grpChg>
        <pc:grpChg chg="mod">
          <ac:chgData name="Kokchun Giang" userId="67e2125d-ec8c-4323-9653-9824a2ad815f" providerId="ADAL" clId="{066B0731-8B54-CF43-9BDD-D2EEB9663FC5}" dt="2024-01-27T12:45:57.061" v="3065" actId="164"/>
          <ac:grpSpMkLst>
            <pc:docMk/>
            <pc:sldMk cId="2141783636" sldId="333"/>
            <ac:grpSpMk id="62" creationId="{6475853C-0594-5E17-B583-75CB117216F8}"/>
          </ac:grpSpMkLst>
        </pc:grpChg>
        <pc:grpChg chg="del mod">
          <ac:chgData name="Kokchun Giang" userId="67e2125d-ec8c-4323-9653-9824a2ad815f" providerId="ADAL" clId="{066B0731-8B54-CF43-9BDD-D2EEB9663FC5}" dt="2024-01-27T12:07:58.924" v="2176"/>
          <ac:grpSpMkLst>
            <pc:docMk/>
            <pc:sldMk cId="2141783636" sldId="333"/>
            <ac:grpSpMk id="391" creationId="{19153F3E-3A1C-2CC7-F923-A247A2990E72}"/>
          </ac:grpSpMkLst>
        </pc:grpChg>
        <pc:grpChg chg="del mod">
          <ac:chgData name="Kokchun Giang" userId="67e2125d-ec8c-4323-9653-9824a2ad815f" providerId="ADAL" clId="{066B0731-8B54-CF43-9BDD-D2EEB9663FC5}" dt="2024-01-27T12:07:58.923" v="2175"/>
          <ac:grpSpMkLst>
            <pc:docMk/>
            <pc:sldMk cId="2141783636" sldId="333"/>
            <ac:grpSpMk id="393" creationId="{F90FD5AF-5912-3660-BE52-46D9C1D4E6B6}"/>
          </ac:grpSpMkLst>
        </pc:grpChg>
        <pc:grpChg chg="del mod">
          <ac:chgData name="Kokchun Giang" userId="67e2125d-ec8c-4323-9653-9824a2ad815f" providerId="ADAL" clId="{066B0731-8B54-CF43-9BDD-D2EEB9663FC5}" dt="2024-01-27T12:07:58.926" v="2180"/>
          <ac:grpSpMkLst>
            <pc:docMk/>
            <pc:sldMk cId="2141783636" sldId="333"/>
            <ac:grpSpMk id="400" creationId="{D9FF1F91-3C99-81FB-261C-25C08F128190}"/>
          </ac:grpSpMkLst>
        </pc:grpChg>
        <pc:grpChg chg="del mod">
          <ac:chgData name="Kokchun Giang" userId="67e2125d-ec8c-4323-9653-9824a2ad815f" providerId="ADAL" clId="{066B0731-8B54-CF43-9BDD-D2EEB9663FC5}" dt="2024-01-27T12:07:58.903" v="2150"/>
          <ac:grpSpMkLst>
            <pc:docMk/>
            <pc:sldMk cId="2141783636" sldId="333"/>
            <ac:grpSpMk id="413" creationId="{D50807B8-B720-7EFB-BEB3-99ED8473D44D}"/>
          </ac:grpSpMkLst>
        </pc:grpChg>
        <pc:grpChg chg="del mod">
          <ac:chgData name="Kokchun Giang" userId="67e2125d-ec8c-4323-9653-9824a2ad815f" providerId="ADAL" clId="{066B0731-8B54-CF43-9BDD-D2EEB9663FC5}" dt="2024-01-27T12:07:58.920" v="2171"/>
          <ac:grpSpMkLst>
            <pc:docMk/>
            <pc:sldMk cId="2141783636" sldId="333"/>
            <ac:grpSpMk id="414" creationId="{C314AEB2-03BC-5E89-D2D8-CABBA23395C3}"/>
          </ac:grpSpMkLst>
        </pc:grpChg>
        <pc:grpChg chg="mod">
          <ac:chgData name="Kokchun Giang" userId="67e2125d-ec8c-4323-9653-9824a2ad815f" providerId="ADAL" clId="{066B0731-8B54-CF43-9BDD-D2EEB9663FC5}" dt="2024-01-27T12:07:50.020" v="2146"/>
          <ac:grpSpMkLst>
            <pc:docMk/>
            <pc:sldMk cId="2141783636" sldId="333"/>
            <ac:grpSpMk id="417" creationId="{5020A8B7-E3B4-1CBC-E2A1-A9F8C5356517}"/>
          </ac:grpSpMkLst>
        </pc:grpChg>
        <pc:grpChg chg="mod">
          <ac:chgData name="Kokchun Giang" userId="67e2125d-ec8c-4323-9653-9824a2ad815f" providerId="ADAL" clId="{066B0731-8B54-CF43-9BDD-D2EEB9663FC5}" dt="2024-01-27T12:46:44.530" v="3076" actId="164"/>
          <ac:grpSpMkLst>
            <pc:docMk/>
            <pc:sldMk cId="2141783636" sldId="333"/>
            <ac:grpSpMk id="424" creationId="{F1A250CE-2C6F-61FD-9707-EF01D5C81FEB}"/>
          </ac:grpSpMkLst>
        </pc:grpChg>
        <pc:grpChg chg="mod">
          <ac:chgData name="Kokchun Giang" userId="67e2125d-ec8c-4323-9653-9824a2ad815f" providerId="ADAL" clId="{066B0731-8B54-CF43-9BDD-D2EEB9663FC5}" dt="2024-01-27T12:46:44.530" v="3076" actId="164"/>
          <ac:grpSpMkLst>
            <pc:docMk/>
            <pc:sldMk cId="2141783636" sldId="333"/>
            <ac:grpSpMk id="425" creationId="{4BA9273B-5484-D959-AACC-96024406B071}"/>
          </ac:grpSpMkLst>
        </pc:grpChg>
        <pc:grpChg chg="del mod">
          <ac:chgData name="Kokchun Giang" userId="67e2125d-ec8c-4323-9653-9824a2ad815f" providerId="ADAL" clId="{066B0731-8B54-CF43-9BDD-D2EEB9663FC5}" dt="2024-01-27T12:08:35.617" v="2222"/>
          <ac:grpSpMkLst>
            <pc:docMk/>
            <pc:sldMk cId="2141783636" sldId="333"/>
            <ac:grpSpMk id="439" creationId="{2D2C24BF-4CA1-7E63-929B-9FC2F0346324}"/>
          </ac:grpSpMkLst>
        </pc:grpChg>
        <pc:grpChg chg="del">
          <ac:chgData name="Kokchun Giang" userId="67e2125d-ec8c-4323-9653-9824a2ad815f" providerId="ADAL" clId="{066B0731-8B54-CF43-9BDD-D2EEB9663FC5}" dt="2024-01-26T16:35:28.205" v="1759" actId="478"/>
          <ac:grpSpMkLst>
            <pc:docMk/>
            <pc:sldMk cId="2141783636" sldId="333"/>
            <ac:grpSpMk id="1136" creationId="{2FC3D420-B77E-00D8-01A7-053A42B8D678}"/>
          </ac:grpSpMkLst>
        </pc:grpChg>
        <pc:grpChg chg="del">
          <ac:chgData name="Kokchun Giang" userId="67e2125d-ec8c-4323-9653-9824a2ad815f" providerId="ADAL" clId="{066B0731-8B54-CF43-9BDD-D2EEB9663FC5}" dt="2024-01-26T16:35:28.205" v="1759" actId="478"/>
          <ac:grpSpMkLst>
            <pc:docMk/>
            <pc:sldMk cId="2141783636" sldId="333"/>
            <ac:grpSpMk id="1185" creationId="{65D673D5-AF4C-3C15-326D-DB16D5A46652}"/>
          </ac:grpSpMkLst>
        </pc:grpChg>
        <pc:grpChg chg="del">
          <ac:chgData name="Kokchun Giang" userId="67e2125d-ec8c-4323-9653-9824a2ad815f" providerId="ADAL" clId="{066B0731-8B54-CF43-9BDD-D2EEB9663FC5}" dt="2024-01-26T16:35:28.205" v="1759" actId="478"/>
          <ac:grpSpMkLst>
            <pc:docMk/>
            <pc:sldMk cId="2141783636" sldId="333"/>
            <ac:grpSpMk id="1260" creationId="{131B5150-05CA-5323-B62B-D0C0A0861F07}"/>
          </ac:grpSpMkLst>
        </pc:grpChg>
        <pc:grpChg chg="del">
          <ac:chgData name="Kokchun Giang" userId="67e2125d-ec8c-4323-9653-9824a2ad815f" providerId="ADAL" clId="{066B0731-8B54-CF43-9BDD-D2EEB9663FC5}" dt="2024-01-26T16:35:28.205" v="1759" actId="478"/>
          <ac:grpSpMkLst>
            <pc:docMk/>
            <pc:sldMk cId="2141783636" sldId="333"/>
            <ac:grpSpMk id="1261" creationId="{7A7A3B23-3589-3DC9-3CFC-0090A5AA3675}"/>
          </ac:grpSpMkLst>
        </pc:grpChg>
        <pc:grpChg chg="del">
          <ac:chgData name="Kokchun Giang" userId="67e2125d-ec8c-4323-9653-9824a2ad815f" providerId="ADAL" clId="{066B0731-8B54-CF43-9BDD-D2EEB9663FC5}" dt="2024-01-26T16:35:28.205" v="1759" actId="478"/>
          <ac:grpSpMkLst>
            <pc:docMk/>
            <pc:sldMk cId="2141783636" sldId="333"/>
            <ac:grpSpMk id="1262" creationId="{A14B06F6-150C-00BB-BAB6-A5B34DA6E7B3}"/>
          </ac:grpSpMkLst>
        </pc:grpChg>
        <pc:grpChg chg="del">
          <ac:chgData name="Kokchun Giang" userId="67e2125d-ec8c-4323-9653-9824a2ad815f" providerId="ADAL" clId="{066B0731-8B54-CF43-9BDD-D2EEB9663FC5}" dt="2024-01-26T16:35:28.205" v="1759" actId="478"/>
          <ac:grpSpMkLst>
            <pc:docMk/>
            <pc:sldMk cId="2141783636" sldId="333"/>
            <ac:grpSpMk id="1289" creationId="{101B700A-DDB0-CC6F-EDC8-9C0E84242296}"/>
          </ac:grpSpMkLst>
        </pc:grpChg>
        <pc:grpChg chg="del">
          <ac:chgData name="Kokchun Giang" userId="67e2125d-ec8c-4323-9653-9824a2ad815f" providerId="ADAL" clId="{066B0731-8B54-CF43-9BDD-D2EEB9663FC5}" dt="2024-01-26T16:35:28.205" v="1759" actId="478"/>
          <ac:grpSpMkLst>
            <pc:docMk/>
            <pc:sldMk cId="2141783636" sldId="333"/>
            <ac:grpSpMk id="1306" creationId="{612DCF2A-65B6-535D-C0C5-D65133278D40}"/>
          </ac:grpSpMkLst>
        </pc:grpChg>
        <pc:grpChg chg="del">
          <ac:chgData name="Kokchun Giang" userId="67e2125d-ec8c-4323-9653-9824a2ad815f" providerId="ADAL" clId="{066B0731-8B54-CF43-9BDD-D2EEB9663FC5}" dt="2024-01-26T16:35:28.205" v="1759" actId="478"/>
          <ac:grpSpMkLst>
            <pc:docMk/>
            <pc:sldMk cId="2141783636" sldId="333"/>
            <ac:grpSpMk id="1307" creationId="{157A4781-0763-1DA2-B547-78857E97C813}"/>
          </ac:grpSpMkLst>
        </pc:grpChg>
        <pc:grpChg chg="mod">
          <ac:chgData name="Kokchun Giang" userId="67e2125d-ec8c-4323-9653-9824a2ad815f" providerId="ADAL" clId="{066B0731-8B54-CF43-9BDD-D2EEB9663FC5}" dt="2024-01-27T12:46:14.878" v="3067" actId="164"/>
          <ac:grpSpMkLst>
            <pc:docMk/>
            <pc:sldMk cId="2141783636" sldId="333"/>
            <ac:grpSpMk id="1347" creationId="{775F513F-DB7C-848F-231B-BEE4FCCEE2BB}"/>
          </ac:grpSpMkLst>
        </pc:grpChg>
        <pc:grpChg chg="del mod">
          <ac:chgData name="Kokchun Giang" userId="67e2125d-ec8c-4323-9653-9824a2ad815f" providerId="ADAL" clId="{066B0731-8B54-CF43-9BDD-D2EEB9663FC5}" dt="2024-01-26T16:38:18.448" v="1898"/>
          <ac:grpSpMkLst>
            <pc:docMk/>
            <pc:sldMk cId="2141783636" sldId="333"/>
            <ac:grpSpMk id="1355" creationId="{DF7233D4-05FB-CC08-AC5B-B16906AB791D}"/>
          </ac:grpSpMkLst>
        </pc:grpChg>
        <pc:grpChg chg="mod">
          <ac:chgData name="Kokchun Giang" userId="67e2125d-ec8c-4323-9653-9824a2ad815f" providerId="ADAL" clId="{066B0731-8B54-CF43-9BDD-D2EEB9663FC5}" dt="2024-01-27T12:46:14.878" v="3067" actId="164"/>
          <ac:grpSpMkLst>
            <pc:docMk/>
            <pc:sldMk cId="2141783636" sldId="333"/>
            <ac:grpSpMk id="1361" creationId="{0BDB5B4E-6EC2-960D-65F3-D26748AAC606}"/>
          </ac:grpSpMkLst>
        </pc:grpChg>
        <pc:grpChg chg="del mod">
          <ac:chgData name="Kokchun Giang" userId="67e2125d-ec8c-4323-9653-9824a2ad815f" providerId="ADAL" clId="{066B0731-8B54-CF43-9BDD-D2EEB9663FC5}" dt="2024-01-27T12:04:53.957" v="1952"/>
          <ac:grpSpMkLst>
            <pc:docMk/>
            <pc:sldMk cId="2141783636" sldId="333"/>
            <ac:grpSpMk id="1367" creationId="{9FA60278-EFB5-23D1-6560-CDE0F0CD300A}"/>
          </ac:grpSpMkLst>
        </pc:grpChg>
        <pc:grpChg chg="del">
          <ac:chgData name="Kokchun Giang" userId="67e2125d-ec8c-4323-9653-9824a2ad815f" providerId="ADAL" clId="{066B0731-8B54-CF43-9BDD-D2EEB9663FC5}" dt="2024-01-26T16:35:28.205" v="1759" actId="478"/>
          <ac:grpSpMkLst>
            <pc:docMk/>
            <pc:sldMk cId="2141783636" sldId="333"/>
            <ac:grpSpMk id="1378" creationId="{30AFF054-7372-AC35-4ED7-4999F920DA25}"/>
          </ac:grpSpMkLst>
        </pc:grpChg>
        <pc:grpChg chg="mod">
          <ac:chgData name="Kokchun Giang" userId="67e2125d-ec8c-4323-9653-9824a2ad815f" providerId="ADAL" clId="{066B0731-8B54-CF43-9BDD-D2EEB9663FC5}" dt="2024-01-27T12:46:28.777" v="3072" actId="164"/>
          <ac:grpSpMkLst>
            <pc:docMk/>
            <pc:sldMk cId="2141783636" sldId="333"/>
            <ac:grpSpMk id="1378" creationId="{CFC3BF98-7F4C-4EB6-0C3C-81316B681711}"/>
          </ac:grpSpMkLst>
        </pc:grpChg>
        <pc:grpChg chg="del">
          <ac:chgData name="Kokchun Giang" userId="67e2125d-ec8c-4323-9653-9824a2ad815f" providerId="ADAL" clId="{066B0731-8B54-CF43-9BDD-D2EEB9663FC5}" dt="2024-01-26T16:35:28.205" v="1759" actId="478"/>
          <ac:grpSpMkLst>
            <pc:docMk/>
            <pc:sldMk cId="2141783636" sldId="333"/>
            <ac:grpSpMk id="1379" creationId="{3DA21779-37EC-127C-89DD-1CFD93BF711E}"/>
          </ac:grpSpMkLst>
        </pc:grpChg>
        <pc:grpChg chg="del">
          <ac:chgData name="Kokchun Giang" userId="67e2125d-ec8c-4323-9653-9824a2ad815f" providerId="ADAL" clId="{066B0731-8B54-CF43-9BDD-D2EEB9663FC5}" dt="2024-01-26T16:35:28.205" v="1759" actId="478"/>
          <ac:grpSpMkLst>
            <pc:docMk/>
            <pc:sldMk cId="2141783636" sldId="333"/>
            <ac:grpSpMk id="1380" creationId="{C391D166-1DE6-437E-6ED7-041438205776}"/>
          </ac:grpSpMkLst>
        </pc:grpChg>
        <pc:grpChg chg="del">
          <ac:chgData name="Kokchun Giang" userId="67e2125d-ec8c-4323-9653-9824a2ad815f" providerId="ADAL" clId="{066B0731-8B54-CF43-9BDD-D2EEB9663FC5}" dt="2024-01-26T16:35:28.205" v="1759" actId="478"/>
          <ac:grpSpMkLst>
            <pc:docMk/>
            <pc:sldMk cId="2141783636" sldId="333"/>
            <ac:grpSpMk id="1385" creationId="{A8F8849D-3AE7-7509-6F4E-C0B1793462FA}"/>
          </ac:grpSpMkLst>
        </pc:grpChg>
        <pc:grpChg chg="mod">
          <ac:chgData name="Kokchun Giang" userId="67e2125d-ec8c-4323-9653-9824a2ad815f" providerId="ADAL" clId="{066B0731-8B54-CF43-9BDD-D2EEB9663FC5}" dt="2024-01-27T12:46:28.777" v="3072" actId="164"/>
          <ac:grpSpMkLst>
            <pc:docMk/>
            <pc:sldMk cId="2141783636" sldId="333"/>
            <ac:grpSpMk id="1385" creationId="{E277E340-C4C6-9E13-8817-D145E3A6AD00}"/>
          </ac:grpSpMkLst>
        </pc:grpChg>
        <pc:grpChg chg="mod">
          <ac:chgData name="Kokchun Giang" userId="67e2125d-ec8c-4323-9653-9824a2ad815f" providerId="ADAL" clId="{066B0731-8B54-CF43-9BDD-D2EEB9663FC5}" dt="2024-01-27T12:05:29.229" v="1967"/>
          <ac:grpSpMkLst>
            <pc:docMk/>
            <pc:sldMk cId="2141783636" sldId="333"/>
            <ac:grpSpMk id="1391" creationId="{0DC0FBD5-9ECC-BAFF-A98E-57FEC97943DF}"/>
          </ac:grpSpMkLst>
        </pc:grpChg>
        <pc:grpChg chg="del">
          <ac:chgData name="Kokchun Giang" userId="67e2125d-ec8c-4323-9653-9824a2ad815f" providerId="ADAL" clId="{066B0731-8B54-CF43-9BDD-D2EEB9663FC5}" dt="2024-01-26T16:35:28.205" v="1759" actId="478"/>
          <ac:grpSpMkLst>
            <pc:docMk/>
            <pc:sldMk cId="2141783636" sldId="333"/>
            <ac:grpSpMk id="1391" creationId="{6083BA0A-818D-6CE0-5402-E8B2C02F0ED8}"/>
          </ac:grpSpMkLst>
        </pc:grpChg>
        <pc:grpChg chg="del">
          <ac:chgData name="Kokchun Giang" userId="67e2125d-ec8c-4323-9653-9824a2ad815f" providerId="ADAL" clId="{066B0731-8B54-CF43-9BDD-D2EEB9663FC5}" dt="2024-01-26T16:35:28.205" v="1759" actId="478"/>
          <ac:grpSpMkLst>
            <pc:docMk/>
            <pc:sldMk cId="2141783636" sldId="333"/>
            <ac:grpSpMk id="1392" creationId="{2F5A11F5-9021-4E81-E360-2907FC9F170B}"/>
          </ac:grpSpMkLst>
        </pc:grpChg>
        <pc:grpChg chg="add del mod">
          <ac:chgData name="Kokchun Giang" userId="67e2125d-ec8c-4323-9653-9824a2ad815f" providerId="ADAL" clId="{066B0731-8B54-CF43-9BDD-D2EEB9663FC5}" dt="2024-01-27T12:05:35.939" v="1981"/>
          <ac:grpSpMkLst>
            <pc:docMk/>
            <pc:sldMk cId="2141783636" sldId="333"/>
            <ac:grpSpMk id="1397" creationId="{BB5AB325-9CBA-3121-19DC-C4B19A114DF0}"/>
          </ac:grpSpMkLst>
        </pc:grpChg>
        <pc:grpChg chg="mod">
          <ac:chgData name="Kokchun Giang" userId="67e2125d-ec8c-4323-9653-9824a2ad815f" providerId="ADAL" clId="{066B0731-8B54-CF43-9BDD-D2EEB9663FC5}" dt="2024-01-27T12:05:35.694" v="1979"/>
          <ac:grpSpMkLst>
            <pc:docMk/>
            <pc:sldMk cId="2141783636" sldId="333"/>
            <ac:grpSpMk id="1399" creationId="{43ADFD56-45D9-818A-66A8-371A5E0AB4AA}"/>
          </ac:grpSpMkLst>
        </pc:grpChg>
        <pc:grpChg chg="del">
          <ac:chgData name="Kokchun Giang" userId="67e2125d-ec8c-4323-9653-9824a2ad815f" providerId="ADAL" clId="{066B0731-8B54-CF43-9BDD-D2EEB9663FC5}" dt="2024-01-26T16:35:28.205" v="1759" actId="478"/>
          <ac:grpSpMkLst>
            <pc:docMk/>
            <pc:sldMk cId="2141783636" sldId="333"/>
            <ac:grpSpMk id="1401" creationId="{A5261736-7E15-2558-6FB1-27B83CE22CC2}"/>
          </ac:grpSpMkLst>
        </pc:grpChg>
        <pc:grpChg chg="del mod">
          <ac:chgData name="Kokchun Giang" userId="67e2125d-ec8c-4323-9653-9824a2ad815f" providerId="ADAL" clId="{066B0731-8B54-CF43-9BDD-D2EEB9663FC5}" dt="2024-01-27T12:05:46.378" v="2004"/>
          <ac:grpSpMkLst>
            <pc:docMk/>
            <pc:sldMk cId="2141783636" sldId="333"/>
            <ac:grpSpMk id="1409" creationId="{2831FC8F-37F3-FBEB-F4B3-B605369B22F7}"/>
          </ac:grpSpMkLst>
        </pc:grpChg>
        <pc:grpChg chg="del mod">
          <ac:chgData name="Kokchun Giang" userId="67e2125d-ec8c-4323-9653-9824a2ad815f" providerId="ADAL" clId="{066B0731-8B54-CF43-9BDD-D2EEB9663FC5}" dt="2024-01-27T12:05:47.792" v="2006"/>
          <ac:grpSpMkLst>
            <pc:docMk/>
            <pc:sldMk cId="2141783636" sldId="333"/>
            <ac:grpSpMk id="1417" creationId="{578D02FC-445B-0F17-33EF-B676B64751D8}"/>
          </ac:grpSpMkLst>
        </pc:grpChg>
        <pc:grpChg chg="mod">
          <ac:chgData name="Kokchun Giang" userId="67e2125d-ec8c-4323-9653-9824a2ad815f" providerId="ADAL" clId="{066B0731-8B54-CF43-9BDD-D2EEB9663FC5}" dt="2024-01-27T12:46:37.828" v="3074" actId="164"/>
          <ac:grpSpMkLst>
            <pc:docMk/>
            <pc:sldMk cId="2141783636" sldId="333"/>
            <ac:grpSpMk id="1419" creationId="{2E04A323-F884-4D81-C20C-42B30122919D}"/>
          </ac:grpSpMkLst>
        </pc:grpChg>
        <pc:grpChg chg="del">
          <ac:chgData name="Kokchun Giang" userId="67e2125d-ec8c-4323-9653-9824a2ad815f" providerId="ADAL" clId="{066B0731-8B54-CF43-9BDD-D2EEB9663FC5}" dt="2024-01-26T16:35:28.205" v="1759" actId="478"/>
          <ac:grpSpMkLst>
            <pc:docMk/>
            <pc:sldMk cId="2141783636" sldId="333"/>
            <ac:grpSpMk id="1422" creationId="{91118287-8627-41FF-5B40-7BCBEF0305B6}"/>
          </ac:grpSpMkLst>
        </pc:grpChg>
        <pc:grpChg chg="del">
          <ac:chgData name="Kokchun Giang" userId="67e2125d-ec8c-4323-9653-9824a2ad815f" providerId="ADAL" clId="{066B0731-8B54-CF43-9BDD-D2EEB9663FC5}" dt="2024-01-26T16:35:28.205" v="1759" actId="478"/>
          <ac:grpSpMkLst>
            <pc:docMk/>
            <pc:sldMk cId="2141783636" sldId="333"/>
            <ac:grpSpMk id="1423" creationId="{29C8618D-79D6-9054-774F-593F2656477C}"/>
          </ac:grpSpMkLst>
        </pc:grpChg>
        <pc:grpChg chg="mod">
          <ac:chgData name="Kokchun Giang" userId="67e2125d-ec8c-4323-9653-9824a2ad815f" providerId="ADAL" clId="{066B0731-8B54-CF43-9BDD-D2EEB9663FC5}" dt="2024-01-27T12:46:37.828" v="3074" actId="164"/>
          <ac:grpSpMkLst>
            <pc:docMk/>
            <pc:sldMk cId="2141783636" sldId="333"/>
            <ac:grpSpMk id="1424" creationId="{6C9169E1-ED3C-0649-813D-DE58BB9A3ABD}"/>
          </ac:grpSpMkLst>
        </pc:grpChg>
        <pc:grpChg chg="del">
          <ac:chgData name="Kokchun Giang" userId="67e2125d-ec8c-4323-9653-9824a2ad815f" providerId="ADAL" clId="{066B0731-8B54-CF43-9BDD-D2EEB9663FC5}" dt="2024-01-26T16:35:28.205" v="1759" actId="478"/>
          <ac:grpSpMkLst>
            <pc:docMk/>
            <pc:sldMk cId="2141783636" sldId="333"/>
            <ac:grpSpMk id="1424" creationId="{C4D610D7-51C6-BF2E-FA87-F0E72ABEB20A}"/>
          </ac:grpSpMkLst>
        </pc:grpChg>
        <pc:grpChg chg="del">
          <ac:chgData name="Kokchun Giang" userId="67e2125d-ec8c-4323-9653-9824a2ad815f" providerId="ADAL" clId="{066B0731-8B54-CF43-9BDD-D2EEB9663FC5}" dt="2024-01-26T16:35:28.205" v="1759" actId="478"/>
          <ac:grpSpMkLst>
            <pc:docMk/>
            <pc:sldMk cId="2141783636" sldId="333"/>
            <ac:grpSpMk id="1427" creationId="{42454BA7-0B28-B3E0-18BD-2FB72D314024}"/>
          </ac:grpSpMkLst>
        </pc:grpChg>
        <pc:grpChg chg="del">
          <ac:chgData name="Kokchun Giang" userId="67e2125d-ec8c-4323-9653-9824a2ad815f" providerId="ADAL" clId="{066B0731-8B54-CF43-9BDD-D2EEB9663FC5}" dt="2024-01-26T16:35:28.205" v="1759" actId="478"/>
          <ac:grpSpMkLst>
            <pc:docMk/>
            <pc:sldMk cId="2141783636" sldId="333"/>
            <ac:grpSpMk id="1432" creationId="{17923E6A-E4A9-A56D-16AC-C005F69CD487}"/>
          </ac:grpSpMkLst>
        </pc:grpChg>
        <pc:grpChg chg="mod">
          <ac:chgData name="Kokchun Giang" userId="67e2125d-ec8c-4323-9653-9824a2ad815f" providerId="ADAL" clId="{066B0731-8B54-CF43-9BDD-D2EEB9663FC5}" dt="2024-01-27T12:46:37.828" v="3074" actId="164"/>
          <ac:grpSpMkLst>
            <pc:docMk/>
            <pc:sldMk cId="2141783636" sldId="333"/>
            <ac:grpSpMk id="1445" creationId="{4A702E76-6D66-1FC1-2CC6-858CAB8E553A}"/>
          </ac:grpSpMkLst>
        </pc:grpChg>
        <pc:grpChg chg="mod">
          <ac:chgData name="Kokchun Giang" userId="67e2125d-ec8c-4323-9653-9824a2ad815f" providerId="ADAL" clId="{066B0731-8B54-CF43-9BDD-D2EEB9663FC5}" dt="2024-01-27T12:46:37.828" v="3074" actId="164"/>
          <ac:grpSpMkLst>
            <pc:docMk/>
            <pc:sldMk cId="2141783636" sldId="333"/>
            <ac:grpSpMk id="1453" creationId="{99F169CE-0897-9E9B-2BDA-87AD06F34006}"/>
          </ac:grpSpMkLst>
        </pc:grpChg>
        <pc:grpChg chg="mod">
          <ac:chgData name="Kokchun Giang" userId="67e2125d-ec8c-4323-9653-9824a2ad815f" providerId="ADAL" clId="{066B0731-8B54-CF43-9BDD-D2EEB9663FC5}" dt="2024-01-27T12:46:37.828" v="3074" actId="164"/>
          <ac:grpSpMkLst>
            <pc:docMk/>
            <pc:sldMk cId="2141783636" sldId="333"/>
            <ac:grpSpMk id="1458" creationId="{F901DCAB-6856-CF8D-451F-DF8595494A55}"/>
          </ac:grpSpMkLst>
        </pc:grpChg>
        <pc:grpChg chg="del">
          <ac:chgData name="Kokchun Giang" userId="67e2125d-ec8c-4323-9653-9824a2ad815f" providerId="ADAL" clId="{066B0731-8B54-CF43-9BDD-D2EEB9663FC5}" dt="2024-01-26T16:35:10.862" v="1757" actId="478"/>
          <ac:grpSpMkLst>
            <pc:docMk/>
            <pc:sldMk cId="2141783636" sldId="333"/>
            <ac:grpSpMk id="1460" creationId="{52169D23-542F-D15B-2C3F-52E49AC8F3E1}"/>
          </ac:grpSpMkLst>
        </pc:grpChg>
        <pc:grpChg chg="mod">
          <ac:chgData name="Kokchun Giang" userId="67e2125d-ec8c-4323-9653-9824a2ad815f" providerId="ADAL" clId="{066B0731-8B54-CF43-9BDD-D2EEB9663FC5}" dt="2024-01-27T12:46:41.602" v="3075" actId="164"/>
          <ac:grpSpMkLst>
            <pc:docMk/>
            <pc:sldMk cId="2141783636" sldId="333"/>
            <ac:grpSpMk id="1461" creationId="{13F0CA61-C9F8-5ACF-8D87-903519CB570A}"/>
          </ac:grpSpMkLst>
        </pc:grpChg>
        <pc:grpChg chg="mod">
          <ac:chgData name="Kokchun Giang" userId="67e2125d-ec8c-4323-9653-9824a2ad815f" providerId="ADAL" clId="{066B0731-8B54-CF43-9BDD-D2EEB9663FC5}" dt="2024-01-27T12:46:41.602" v="3075" actId="164"/>
          <ac:grpSpMkLst>
            <pc:docMk/>
            <pc:sldMk cId="2141783636" sldId="333"/>
            <ac:grpSpMk id="1477" creationId="{B8BC38FA-3971-172D-EDB9-22E98D9AF55B}"/>
          </ac:grpSpMkLst>
        </pc:grpChg>
        <pc:grpChg chg="mod">
          <ac:chgData name="Kokchun Giang" userId="67e2125d-ec8c-4323-9653-9824a2ad815f" providerId="ADAL" clId="{066B0731-8B54-CF43-9BDD-D2EEB9663FC5}" dt="2024-01-27T12:46:41.602" v="3075" actId="164"/>
          <ac:grpSpMkLst>
            <pc:docMk/>
            <pc:sldMk cId="2141783636" sldId="333"/>
            <ac:grpSpMk id="1478" creationId="{FD9DF4A6-E05D-98FA-E937-999D2A8F5A1C}"/>
          </ac:grpSpMkLst>
        </pc:grpChg>
        <pc:grpChg chg="mod">
          <ac:chgData name="Kokchun Giang" userId="67e2125d-ec8c-4323-9653-9824a2ad815f" providerId="ADAL" clId="{066B0731-8B54-CF43-9BDD-D2EEB9663FC5}" dt="2024-01-27T12:46:41.602" v="3075" actId="164"/>
          <ac:grpSpMkLst>
            <pc:docMk/>
            <pc:sldMk cId="2141783636" sldId="333"/>
            <ac:grpSpMk id="1479" creationId="{F1BFB36F-E9F5-9B63-1070-E71CE4CEA705}"/>
          </ac:grpSpMkLst>
        </pc:grpChg>
        <pc:grpChg chg="del">
          <ac:chgData name="Kokchun Giang" userId="67e2125d-ec8c-4323-9653-9824a2ad815f" providerId="ADAL" clId="{066B0731-8B54-CF43-9BDD-D2EEB9663FC5}" dt="2024-01-26T16:35:10.862" v="1757" actId="478"/>
          <ac:grpSpMkLst>
            <pc:docMk/>
            <pc:sldMk cId="2141783636" sldId="333"/>
            <ac:grpSpMk id="1486" creationId="{25DF7904-E201-82BB-2C42-829E5425CC5B}"/>
          </ac:grpSpMkLst>
        </pc:grpChg>
        <pc:grpChg chg="del">
          <ac:chgData name="Kokchun Giang" userId="67e2125d-ec8c-4323-9653-9824a2ad815f" providerId="ADAL" clId="{066B0731-8B54-CF43-9BDD-D2EEB9663FC5}" dt="2024-01-26T16:35:10.862" v="1757" actId="478"/>
          <ac:grpSpMkLst>
            <pc:docMk/>
            <pc:sldMk cId="2141783636" sldId="333"/>
            <ac:grpSpMk id="1488" creationId="{753A12EB-E69D-7AEC-6E99-48BFB17FC664}"/>
          </ac:grpSpMkLst>
        </pc:grpChg>
        <pc:grpChg chg="mod">
          <ac:chgData name="Kokchun Giang" userId="67e2125d-ec8c-4323-9653-9824a2ad815f" providerId="ADAL" clId="{066B0731-8B54-CF43-9BDD-D2EEB9663FC5}" dt="2024-01-27T12:46:41.602" v="3075" actId="164"/>
          <ac:grpSpMkLst>
            <pc:docMk/>
            <pc:sldMk cId="2141783636" sldId="333"/>
            <ac:grpSpMk id="1488" creationId="{A9D8640E-E785-9078-C2E1-7FC20FAD4834}"/>
          </ac:grpSpMkLst>
        </pc:grpChg>
        <pc:grpChg chg="mod">
          <ac:chgData name="Kokchun Giang" userId="67e2125d-ec8c-4323-9653-9824a2ad815f" providerId="ADAL" clId="{066B0731-8B54-CF43-9BDD-D2EEB9663FC5}" dt="2024-01-27T12:45:57.061" v="3065" actId="164"/>
          <ac:grpSpMkLst>
            <pc:docMk/>
            <pc:sldMk cId="2141783636" sldId="333"/>
            <ac:grpSpMk id="1490" creationId="{95916C79-A278-A2C7-82ED-D9F5F90A4D2B}"/>
          </ac:grpSpMkLst>
        </pc:grpChg>
        <pc:grpChg chg="mod">
          <ac:chgData name="Kokchun Giang" userId="67e2125d-ec8c-4323-9653-9824a2ad815f" providerId="ADAL" clId="{066B0731-8B54-CF43-9BDD-D2EEB9663FC5}" dt="2024-01-27T12:46:41.602" v="3075" actId="164"/>
          <ac:grpSpMkLst>
            <pc:docMk/>
            <pc:sldMk cId="2141783636" sldId="333"/>
            <ac:grpSpMk id="1501" creationId="{9D1595BE-F9E5-8E4A-F916-3D00F0E1ED1A}"/>
          </ac:grpSpMkLst>
        </pc:grpChg>
        <pc:grpChg chg="mod">
          <ac:chgData name="Kokchun Giang" userId="67e2125d-ec8c-4323-9653-9824a2ad815f" providerId="ADAL" clId="{066B0731-8B54-CF43-9BDD-D2EEB9663FC5}" dt="2024-01-27T12:46:41.602" v="3075" actId="164"/>
          <ac:grpSpMkLst>
            <pc:docMk/>
            <pc:sldMk cId="2141783636" sldId="333"/>
            <ac:grpSpMk id="1502" creationId="{E10443F6-EDE2-23B2-E335-2BD4E8A780C7}"/>
          </ac:grpSpMkLst>
        </pc:grpChg>
        <pc:grpChg chg="mod">
          <ac:chgData name="Kokchun Giang" userId="67e2125d-ec8c-4323-9653-9824a2ad815f" providerId="ADAL" clId="{066B0731-8B54-CF43-9BDD-D2EEB9663FC5}" dt="2024-01-27T12:46:41.602" v="3075" actId="164"/>
          <ac:grpSpMkLst>
            <pc:docMk/>
            <pc:sldMk cId="2141783636" sldId="333"/>
            <ac:grpSpMk id="1503" creationId="{60816F1D-2ECF-F695-8D53-5E49807B7A84}"/>
          </ac:grpSpMkLst>
        </pc:grpChg>
        <pc:grpChg chg="mod">
          <ac:chgData name="Kokchun Giang" userId="67e2125d-ec8c-4323-9653-9824a2ad815f" providerId="ADAL" clId="{066B0731-8B54-CF43-9BDD-D2EEB9663FC5}" dt="2024-01-27T12:46:41.602" v="3075" actId="164"/>
          <ac:grpSpMkLst>
            <pc:docMk/>
            <pc:sldMk cId="2141783636" sldId="333"/>
            <ac:grpSpMk id="1508" creationId="{98CB77BC-3D37-BBD7-0637-94ACDE259E92}"/>
          </ac:grpSpMkLst>
        </pc:grpChg>
        <pc:grpChg chg="mod">
          <ac:chgData name="Kokchun Giang" userId="67e2125d-ec8c-4323-9653-9824a2ad815f" providerId="ADAL" clId="{066B0731-8B54-CF43-9BDD-D2EEB9663FC5}" dt="2024-01-27T12:46:41.602" v="3075" actId="164"/>
          <ac:grpSpMkLst>
            <pc:docMk/>
            <pc:sldMk cId="2141783636" sldId="333"/>
            <ac:grpSpMk id="1520" creationId="{299FAB76-E615-125E-FEAC-7FBE13D2E0C9}"/>
          </ac:grpSpMkLst>
        </pc:grpChg>
        <pc:grpChg chg="mod">
          <ac:chgData name="Kokchun Giang" userId="67e2125d-ec8c-4323-9653-9824a2ad815f" providerId="ADAL" clId="{066B0731-8B54-CF43-9BDD-D2EEB9663FC5}" dt="2024-01-27T12:46:41.602" v="3075" actId="164"/>
          <ac:grpSpMkLst>
            <pc:docMk/>
            <pc:sldMk cId="2141783636" sldId="333"/>
            <ac:grpSpMk id="1521" creationId="{4D4B86D7-49C6-8810-93DD-708D0C999BAB}"/>
          </ac:grpSpMkLst>
        </pc:grpChg>
        <pc:grpChg chg="mod">
          <ac:chgData name="Kokchun Giang" userId="67e2125d-ec8c-4323-9653-9824a2ad815f" providerId="ADAL" clId="{066B0731-8B54-CF43-9BDD-D2EEB9663FC5}" dt="2024-01-27T12:07:13.396" v="2102"/>
          <ac:grpSpMkLst>
            <pc:docMk/>
            <pc:sldMk cId="2141783636" sldId="333"/>
            <ac:grpSpMk id="1525" creationId="{D7DE8F75-F8CC-21EE-5029-E09A26B74B8B}"/>
          </ac:grpSpMkLst>
        </pc:grpChg>
        <pc:grpChg chg="mod">
          <ac:chgData name="Kokchun Giang" userId="67e2125d-ec8c-4323-9653-9824a2ad815f" providerId="ADAL" clId="{066B0731-8B54-CF43-9BDD-D2EEB9663FC5}" dt="2024-01-27T12:46:44.530" v="3076" actId="164"/>
          <ac:grpSpMkLst>
            <pc:docMk/>
            <pc:sldMk cId="2141783636" sldId="333"/>
            <ac:grpSpMk id="1538" creationId="{4D951395-8AD2-7EF4-EBF3-53273E5457AA}"/>
          </ac:grpSpMkLst>
        </pc:grpChg>
        <pc:grpChg chg="mod">
          <ac:chgData name="Kokchun Giang" userId="67e2125d-ec8c-4323-9653-9824a2ad815f" providerId="ADAL" clId="{066B0731-8B54-CF43-9BDD-D2EEB9663FC5}" dt="2024-01-27T12:46:44.530" v="3076" actId="164"/>
          <ac:grpSpMkLst>
            <pc:docMk/>
            <pc:sldMk cId="2141783636" sldId="333"/>
            <ac:grpSpMk id="1539" creationId="{D563B86C-85FA-7A30-5462-FE8F1AA3275C}"/>
          </ac:grpSpMkLst>
        </pc:grpChg>
        <pc:grpChg chg="del mod">
          <ac:chgData name="Kokchun Giang" userId="67e2125d-ec8c-4323-9653-9824a2ad815f" providerId="ADAL" clId="{066B0731-8B54-CF43-9BDD-D2EEB9663FC5}" dt="2024-01-27T12:08:35.617" v="2222"/>
          <ac:grpSpMkLst>
            <pc:docMk/>
            <pc:sldMk cId="2141783636" sldId="333"/>
            <ac:grpSpMk id="1547" creationId="{D7D0CCCE-31B3-1917-43C9-45A941B5651F}"/>
          </ac:grpSpMkLst>
        </pc:grpChg>
        <pc:grpChg chg="mod">
          <ac:chgData name="Kokchun Giang" userId="67e2125d-ec8c-4323-9653-9824a2ad815f" providerId="ADAL" clId="{066B0731-8B54-CF43-9BDD-D2EEB9663FC5}" dt="2024-01-27T12:46:44.530" v="3076" actId="164"/>
          <ac:grpSpMkLst>
            <pc:docMk/>
            <pc:sldMk cId="2141783636" sldId="333"/>
            <ac:grpSpMk id="1548" creationId="{63FAB64D-CAAA-0EDC-500D-C0A26AC4B40E}"/>
          </ac:grpSpMkLst>
        </pc:grpChg>
        <pc:grpChg chg="mod">
          <ac:chgData name="Kokchun Giang" userId="67e2125d-ec8c-4323-9653-9824a2ad815f" providerId="ADAL" clId="{066B0731-8B54-CF43-9BDD-D2EEB9663FC5}" dt="2024-01-27T12:08:40.308" v="2235"/>
          <ac:grpSpMkLst>
            <pc:docMk/>
            <pc:sldMk cId="2141783636" sldId="333"/>
            <ac:grpSpMk id="1558" creationId="{B4995535-CE87-8A14-7013-D86880C71D92}"/>
          </ac:grpSpMkLst>
        </pc:grpChg>
        <pc:grpChg chg="mod">
          <ac:chgData name="Kokchun Giang" userId="67e2125d-ec8c-4323-9653-9824a2ad815f" providerId="ADAL" clId="{066B0731-8B54-CF43-9BDD-D2EEB9663FC5}" dt="2024-01-27T12:08:40.308" v="2235"/>
          <ac:grpSpMkLst>
            <pc:docMk/>
            <pc:sldMk cId="2141783636" sldId="333"/>
            <ac:grpSpMk id="1559" creationId="{E6B27015-006F-F164-6C9D-CAAFE845B122}"/>
          </ac:grpSpMkLst>
        </pc:grpChg>
        <pc:grpChg chg="del">
          <ac:chgData name="Kokchun Giang" userId="67e2125d-ec8c-4323-9653-9824a2ad815f" providerId="ADAL" clId="{066B0731-8B54-CF43-9BDD-D2EEB9663FC5}" dt="2024-01-26T16:35:10.862" v="1757" actId="478"/>
          <ac:grpSpMkLst>
            <pc:docMk/>
            <pc:sldMk cId="2141783636" sldId="333"/>
            <ac:grpSpMk id="1575" creationId="{2F518027-AFC8-9C3E-452E-BE21D0CE1DE1}"/>
          </ac:grpSpMkLst>
        </pc:grpChg>
        <pc:grpChg chg="mod">
          <ac:chgData name="Kokchun Giang" userId="67e2125d-ec8c-4323-9653-9824a2ad815f" providerId="ADAL" clId="{066B0731-8B54-CF43-9BDD-D2EEB9663FC5}" dt="2024-01-27T12:46:44.530" v="3076" actId="164"/>
          <ac:grpSpMkLst>
            <pc:docMk/>
            <pc:sldMk cId="2141783636" sldId="333"/>
            <ac:grpSpMk id="1578" creationId="{75DDCFE8-1138-B1C4-72D0-910CA0729D7E}"/>
          </ac:grpSpMkLst>
        </pc:grpChg>
        <pc:grpChg chg="mod">
          <ac:chgData name="Kokchun Giang" userId="67e2125d-ec8c-4323-9653-9824a2ad815f" providerId="ADAL" clId="{066B0731-8B54-CF43-9BDD-D2EEB9663FC5}" dt="2024-01-27T12:46:44.530" v="3076" actId="164"/>
          <ac:grpSpMkLst>
            <pc:docMk/>
            <pc:sldMk cId="2141783636" sldId="333"/>
            <ac:grpSpMk id="1579" creationId="{050660A5-51CC-A35A-6799-9BE06222A870}"/>
          </ac:grpSpMkLst>
        </pc:grpChg>
        <pc:grpChg chg="mod">
          <ac:chgData name="Kokchun Giang" userId="67e2125d-ec8c-4323-9653-9824a2ad815f" providerId="ADAL" clId="{066B0731-8B54-CF43-9BDD-D2EEB9663FC5}" dt="2024-01-27T12:46:44.530" v="3076" actId="164"/>
          <ac:grpSpMkLst>
            <pc:docMk/>
            <pc:sldMk cId="2141783636" sldId="333"/>
            <ac:grpSpMk id="1580" creationId="{EE4F406F-3BE1-A3A0-22E5-118EF7D824EC}"/>
          </ac:grpSpMkLst>
        </pc:grpChg>
        <pc:grpChg chg="mod">
          <ac:chgData name="Kokchun Giang" userId="67e2125d-ec8c-4323-9653-9824a2ad815f" providerId="ADAL" clId="{066B0731-8B54-CF43-9BDD-D2EEB9663FC5}" dt="2024-01-27T12:46:44.530" v="3076" actId="164"/>
          <ac:grpSpMkLst>
            <pc:docMk/>
            <pc:sldMk cId="2141783636" sldId="333"/>
            <ac:grpSpMk id="1586" creationId="{3DB3DF7B-A328-5062-1CE5-08E409D5CFB8}"/>
          </ac:grpSpMkLst>
        </pc:grpChg>
        <pc:grpChg chg="mod">
          <ac:chgData name="Kokchun Giang" userId="67e2125d-ec8c-4323-9653-9824a2ad815f" providerId="ADAL" clId="{066B0731-8B54-CF43-9BDD-D2EEB9663FC5}" dt="2024-01-27T12:46:44.530" v="3076" actId="164"/>
          <ac:grpSpMkLst>
            <pc:docMk/>
            <pc:sldMk cId="2141783636" sldId="333"/>
            <ac:grpSpMk id="1595" creationId="{9F16BB52-19E1-A875-5281-B5BFCCD17D10}"/>
          </ac:grpSpMkLst>
        </pc:grpChg>
        <pc:grpChg chg="mod">
          <ac:chgData name="Kokchun Giang" userId="67e2125d-ec8c-4323-9653-9824a2ad815f" providerId="ADAL" clId="{066B0731-8B54-CF43-9BDD-D2EEB9663FC5}" dt="2024-01-27T12:46:44.530" v="3076" actId="164"/>
          <ac:grpSpMkLst>
            <pc:docMk/>
            <pc:sldMk cId="2141783636" sldId="333"/>
            <ac:grpSpMk id="1596" creationId="{4C41C769-6BEB-9FAE-9C53-5D5318E07C73}"/>
          </ac:grpSpMkLst>
        </pc:grpChg>
        <pc:grpChg chg="del">
          <ac:chgData name="Kokchun Giang" userId="67e2125d-ec8c-4323-9653-9824a2ad815f" providerId="ADAL" clId="{066B0731-8B54-CF43-9BDD-D2EEB9663FC5}" dt="2024-01-26T16:35:14.132" v="1758" actId="478"/>
          <ac:grpSpMkLst>
            <pc:docMk/>
            <pc:sldMk cId="2141783636" sldId="333"/>
            <ac:grpSpMk id="1596" creationId="{DC14F3E6-793E-407E-A5E1-3B518575E4C9}"/>
          </ac:grpSpMkLst>
        </pc:grpChg>
        <pc:grpChg chg="del">
          <ac:chgData name="Kokchun Giang" userId="67e2125d-ec8c-4323-9653-9824a2ad815f" providerId="ADAL" clId="{066B0731-8B54-CF43-9BDD-D2EEB9663FC5}" dt="2024-01-26T16:35:14.132" v="1758" actId="478"/>
          <ac:grpSpMkLst>
            <pc:docMk/>
            <pc:sldMk cId="2141783636" sldId="333"/>
            <ac:grpSpMk id="1600" creationId="{A0A4D290-75E4-1C7B-CEDF-434363383325}"/>
          </ac:grpSpMkLst>
        </pc:grpChg>
        <pc:grpChg chg="mod">
          <ac:chgData name="Kokchun Giang" userId="67e2125d-ec8c-4323-9653-9824a2ad815f" providerId="ADAL" clId="{066B0731-8B54-CF43-9BDD-D2EEB9663FC5}" dt="2024-01-27T12:46:46.870" v="3077" actId="164"/>
          <ac:grpSpMkLst>
            <pc:docMk/>
            <pc:sldMk cId="2141783636" sldId="333"/>
            <ac:grpSpMk id="1611" creationId="{8A8B447E-0A60-65D9-27A7-BB57642A4F57}"/>
          </ac:grpSpMkLst>
        </pc:grpChg>
        <pc:grpChg chg="mod">
          <ac:chgData name="Kokchun Giang" userId="67e2125d-ec8c-4323-9653-9824a2ad815f" providerId="ADAL" clId="{066B0731-8B54-CF43-9BDD-D2EEB9663FC5}" dt="2024-01-27T12:46:46.870" v="3077" actId="164"/>
          <ac:grpSpMkLst>
            <pc:docMk/>
            <pc:sldMk cId="2141783636" sldId="333"/>
            <ac:grpSpMk id="1612" creationId="{06D10BEE-4815-11EE-0BAD-DC3F2320DDCD}"/>
          </ac:grpSpMkLst>
        </pc:grpChg>
        <pc:grpChg chg="add mod">
          <ac:chgData name="Kokchun Giang" userId="67e2125d-ec8c-4323-9653-9824a2ad815f" providerId="ADAL" clId="{066B0731-8B54-CF43-9BDD-D2EEB9663FC5}" dt="2024-01-27T12:45:57.061" v="3065" actId="164"/>
          <ac:grpSpMkLst>
            <pc:docMk/>
            <pc:sldMk cId="2141783636" sldId="333"/>
            <ac:grpSpMk id="1614" creationId="{C7E9B228-BE07-AE16-B999-2B179CEDB814}"/>
          </ac:grpSpMkLst>
        </pc:grpChg>
        <pc:grpChg chg="add mod">
          <ac:chgData name="Kokchun Giang" userId="67e2125d-ec8c-4323-9653-9824a2ad815f" providerId="ADAL" clId="{066B0731-8B54-CF43-9BDD-D2EEB9663FC5}" dt="2024-01-27T12:46:11.041" v="3066" actId="164"/>
          <ac:grpSpMkLst>
            <pc:docMk/>
            <pc:sldMk cId="2141783636" sldId="333"/>
            <ac:grpSpMk id="1615" creationId="{DFD91A62-BE8E-2F00-E5A0-CA40D3BC5ED4}"/>
          </ac:grpSpMkLst>
        </pc:grpChg>
        <pc:grpChg chg="del">
          <ac:chgData name="Kokchun Giang" userId="67e2125d-ec8c-4323-9653-9824a2ad815f" providerId="ADAL" clId="{066B0731-8B54-CF43-9BDD-D2EEB9663FC5}" dt="2024-01-26T16:35:14.132" v="1758" actId="478"/>
          <ac:grpSpMkLst>
            <pc:docMk/>
            <pc:sldMk cId="2141783636" sldId="333"/>
            <ac:grpSpMk id="1616" creationId="{36CA8D21-A106-8B09-0456-5F6A2158F832}"/>
          </ac:grpSpMkLst>
        </pc:grpChg>
        <pc:grpChg chg="add mod">
          <ac:chgData name="Kokchun Giang" userId="67e2125d-ec8c-4323-9653-9824a2ad815f" providerId="ADAL" clId="{066B0731-8B54-CF43-9BDD-D2EEB9663FC5}" dt="2024-01-27T12:46:14.878" v="3067" actId="164"/>
          <ac:grpSpMkLst>
            <pc:docMk/>
            <pc:sldMk cId="2141783636" sldId="333"/>
            <ac:grpSpMk id="1616" creationId="{878BC6A0-4CA4-AC83-0FDF-8FC972880D2E}"/>
          </ac:grpSpMkLst>
        </pc:grpChg>
        <pc:grpChg chg="del">
          <ac:chgData name="Kokchun Giang" userId="67e2125d-ec8c-4323-9653-9824a2ad815f" providerId="ADAL" clId="{066B0731-8B54-CF43-9BDD-D2EEB9663FC5}" dt="2024-01-26T16:35:14.132" v="1758" actId="478"/>
          <ac:grpSpMkLst>
            <pc:docMk/>
            <pc:sldMk cId="2141783636" sldId="333"/>
            <ac:grpSpMk id="1617" creationId="{1E273E81-B2A5-8B11-88AD-CC146D644477}"/>
          </ac:grpSpMkLst>
        </pc:grpChg>
        <pc:grpChg chg="add mod">
          <ac:chgData name="Kokchun Giang" userId="67e2125d-ec8c-4323-9653-9824a2ad815f" providerId="ADAL" clId="{066B0731-8B54-CF43-9BDD-D2EEB9663FC5}" dt="2024-01-27T12:46:22.388" v="3071" actId="164"/>
          <ac:grpSpMkLst>
            <pc:docMk/>
            <pc:sldMk cId="2141783636" sldId="333"/>
            <ac:grpSpMk id="1618" creationId="{8631AB8C-FA3E-7A08-D1DF-735BA364DDF2}"/>
          </ac:grpSpMkLst>
        </pc:grpChg>
        <pc:grpChg chg="add mod">
          <ac:chgData name="Kokchun Giang" userId="67e2125d-ec8c-4323-9653-9824a2ad815f" providerId="ADAL" clId="{066B0731-8B54-CF43-9BDD-D2EEB9663FC5}" dt="2024-01-27T12:46:31.077" v="3073" actId="164"/>
          <ac:grpSpMkLst>
            <pc:docMk/>
            <pc:sldMk cId="2141783636" sldId="333"/>
            <ac:grpSpMk id="1619" creationId="{512177BD-C9E8-8674-F37A-8D0A62287051}"/>
          </ac:grpSpMkLst>
        </pc:grpChg>
        <pc:grpChg chg="add mod">
          <ac:chgData name="Kokchun Giang" userId="67e2125d-ec8c-4323-9653-9824a2ad815f" providerId="ADAL" clId="{066B0731-8B54-CF43-9BDD-D2EEB9663FC5}" dt="2024-01-27T12:46:31.077" v="3073" actId="164"/>
          <ac:grpSpMkLst>
            <pc:docMk/>
            <pc:sldMk cId="2141783636" sldId="333"/>
            <ac:grpSpMk id="1620" creationId="{57968A5C-4E91-33AE-2B27-EDD9DA95B929}"/>
          </ac:grpSpMkLst>
        </pc:grpChg>
        <pc:grpChg chg="del">
          <ac:chgData name="Kokchun Giang" userId="67e2125d-ec8c-4323-9653-9824a2ad815f" providerId="ADAL" clId="{066B0731-8B54-CF43-9BDD-D2EEB9663FC5}" dt="2024-01-26T16:35:14.132" v="1758" actId="478"/>
          <ac:grpSpMkLst>
            <pc:docMk/>
            <pc:sldMk cId="2141783636" sldId="333"/>
            <ac:grpSpMk id="1621" creationId="{4CCDF251-1F15-9448-2D3F-04EFD7061D80}"/>
          </ac:grpSpMkLst>
        </pc:grpChg>
        <pc:grpChg chg="add mod">
          <ac:chgData name="Kokchun Giang" userId="67e2125d-ec8c-4323-9653-9824a2ad815f" providerId="ADAL" clId="{066B0731-8B54-CF43-9BDD-D2EEB9663FC5}" dt="2024-01-27T12:46:37.828" v="3074" actId="164"/>
          <ac:grpSpMkLst>
            <pc:docMk/>
            <pc:sldMk cId="2141783636" sldId="333"/>
            <ac:grpSpMk id="1621" creationId="{9708FEBA-5DDE-D965-3870-640869BE054A}"/>
          </ac:grpSpMkLst>
        </pc:grpChg>
        <pc:grpChg chg="add mod">
          <ac:chgData name="Kokchun Giang" userId="67e2125d-ec8c-4323-9653-9824a2ad815f" providerId="ADAL" clId="{066B0731-8B54-CF43-9BDD-D2EEB9663FC5}" dt="2024-01-27T12:46:41.602" v="3075" actId="164"/>
          <ac:grpSpMkLst>
            <pc:docMk/>
            <pc:sldMk cId="2141783636" sldId="333"/>
            <ac:grpSpMk id="1622" creationId="{8B4A748D-5810-D588-FCF0-5770C0F28C43}"/>
          </ac:grpSpMkLst>
        </pc:grpChg>
        <pc:grpChg chg="add mod">
          <ac:chgData name="Kokchun Giang" userId="67e2125d-ec8c-4323-9653-9824a2ad815f" providerId="ADAL" clId="{066B0731-8B54-CF43-9BDD-D2EEB9663FC5}" dt="2024-01-27T12:46:44.530" v="3076" actId="164"/>
          <ac:grpSpMkLst>
            <pc:docMk/>
            <pc:sldMk cId="2141783636" sldId="333"/>
            <ac:grpSpMk id="1623" creationId="{B095D4B1-224B-9408-264C-51D66C587CD7}"/>
          </ac:grpSpMkLst>
        </pc:grpChg>
        <pc:grpChg chg="add mod">
          <ac:chgData name="Kokchun Giang" userId="67e2125d-ec8c-4323-9653-9824a2ad815f" providerId="ADAL" clId="{066B0731-8B54-CF43-9BDD-D2EEB9663FC5}" dt="2024-01-27T12:46:46.870" v="3077" actId="164"/>
          <ac:grpSpMkLst>
            <pc:docMk/>
            <pc:sldMk cId="2141783636" sldId="333"/>
            <ac:grpSpMk id="1624" creationId="{79507CA9-505F-E5F4-CF65-1EEEC41A8A49}"/>
          </ac:grpSpMkLst>
        </pc:grpChg>
        <pc:grpChg chg="del">
          <ac:chgData name="Kokchun Giang" userId="67e2125d-ec8c-4323-9653-9824a2ad815f" providerId="ADAL" clId="{066B0731-8B54-CF43-9BDD-D2EEB9663FC5}" dt="2024-01-26T16:35:14.132" v="1758" actId="478"/>
          <ac:grpSpMkLst>
            <pc:docMk/>
            <pc:sldMk cId="2141783636" sldId="333"/>
            <ac:grpSpMk id="1635" creationId="{06C247F4-CD6F-1275-A17F-D3B1BA9DBBAB}"/>
          </ac:grpSpMkLst>
        </pc:grpChg>
        <pc:grpChg chg="del">
          <ac:chgData name="Kokchun Giang" userId="67e2125d-ec8c-4323-9653-9824a2ad815f" providerId="ADAL" clId="{066B0731-8B54-CF43-9BDD-D2EEB9663FC5}" dt="2024-01-26T16:35:14.132" v="1758" actId="478"/>
          <ac:grpSpMkLst>
            <pc:docMk/>
            <pc:sldMk cId="2141783636" sldId="333"/>
            <ac:grpSpMk id="1636" creationId="{C5AE2E72-EA5E-7A91-4929-9F59147546E0}"/>
          </ac:grpSpMkLst>
        </pc:grpChg>
        <pc:grpChg chg="del">
          <ac:chgData name="Kokchun Giang" userId="67e2125d-ec8c-4323-9653-9824a2ad815f" providerId="ADAL" clId="{066B0731-8B54-CF43-9BDD-D2EEB9663FC5}" dt="2024-01-26T16:35:14.132" v="1758" actId="478"/>
          <ac:grpSpMkLst>
            <pc:docMk/>
            <pc:sldMk cId="2141783636" sldId="333"/>
            <ac:grpSpMk id="1640" creationId="{1331E50E-E9A6-CAF9-BED1-AF3C7C73F954}"/>
          </ac:grpSpMkLst>
        </pc:grpChg>
        <pc:grpChg chg="del">
          <ac:chgData name="Kokchun Giang" userId="67e2125d-ec8c-4323-9653-9824a2ad815f" providerId="ADAL" clId="{066B0731-8B54-CF43-9BDD-D2EEB9663FC5}" dt="2024-01-26T16:35:14.132" v="1758" actId="478"/>
          <ac:grpSpMkLst>
            <pc:docMk/>
            <pc:sldMk cId="2141783636" sldId="333"/>
            <ac:grpSpMk id="1655" creationId="{98189633-7E47-269F-104C-72838623C3FB}"/>
          </ac:grpSpMkLst>
        </pc:grpChg>
        <pc:grpChg chg="del">
          <ac:chgData name="Kokchun Giang" userId="67e2125d-ec8c-4323-9653-9824a2ad815f" providerId="ADAL" clId="{066B0731-8B54-CF43-9BDD-D2EEB9663FC5}" dt="2024-01-26T16:35:14.132" v="1758" actId="478"/>
          <ac:grpSpMkLst>
            <pc:docMk/>
            <pc:sldMk cId="2141783636" sldId="333"/>
            <ac:grpSpMk id="1656" creationId="{0E65824B-05FC-B5F2-2989-0E087CBFFCDB}"/>
          </ac:grpSpMkLst>
        </pc:grpChg>
        <pc:grpChg chg="del">
          <ac:chgData name="Kokchun Giang" userId="67e2125d-ec8c-4323-9653-9824a2ad815f" providerId="ADAL" clId="{066B0731-8B54-CF43-9BDD-D2EEB9663FC5}" dt="2024-01-26T16:35:14.132" v="1758" actId="478"/>
          <ac:grpSpMkLst>
            <pc:docMk/>
            <pc:sldMk cId="2141783636" sldId="333"/>
            <ac:grpSpMk id="1664" creationId="{1B1E84A8-F3AC-4DDA-3A4D-86DA2EB97A76}"/>
          </ac:grpSpMkLst>
        </pc:grpChg>
        <pc:inkChg chg="add mod">
          <ac:chgData name="Kokchun Giang" userId="67e2125d-ec8c-4323-9653-9824a2ad815f" providerId="ADAL" clId="{066B0731-8B54-CF43-9BDD-D2EEB9663FC5}" dt="2024-01-27T12:01:51.450" v="1919"/>
          <ac:inkMkLst>
            <pc:docMk/>
            <pc:sldMk cId="2141783636" sldId="333"/>
            <ac:inkMk id="3" creationId="{DE2B00E3-B037-0923-53A3-3EE494E96628}"/>
          </ac:inkMkLst>
        </pc:inkChg>
        <pc:inkChg chg="add del mod">
          <ac:chgData name="Kokchun Giang" userId="67e2125d-ec8c-4323-9653-9824a2ad815f" providerId="ADAL" clId="{066B0731-8B54-CF43-9BDD-D2EEB9663FC5}" dt="2024-01-26T16:37:45.440" v="1856"/>
          <ac:inkMkLst>
            <pc:docMk/>
            <pc:sldMk cId="2141783636" sldId="333"/>
            <ac:inkMk id="3" creationId="{FA46FC21-C327-77F5-374E-04964D8A8760}"/>
          </ac:inkMkLst>
        </pc:inkChg>
        <pc:inkChg chg="add mod">
          <ac:chgData name="Kokchun Giang" userId="67e2125d-ec8c-4323-9653-9824a2ad815f" providerId="ADAL" clId="{066B0731-8B54-CF43-9BDD-D2EEB9663FC5}" dt="2024-01-27T12:01:51.450" v="1919"/>
          <ac:inkMkLst>
            <pc:docMk/>
            <pc:sldMk cId="2141783636" sldId="333"/>
            <ac:inkMk id="4" creationId="{6F2DA409-B136-373A-D3B8-F090377D59D3}"/>
          </ac:inkMkLst>
        </pc:inkChg>
        <pc:inkChg chg="add del mod">
          <ac:chgData name="Kokchun Giang" userId="67e2125d-ec8c-4323-9653-9824a2ad815f" providerId="ADAL" clId="{066B0731-8B54-CF43-9BDD-D2EEB9663FC5}" dt="2024-01-26T16:37:45.439" v="1854"/>
          <ac:inkMkLst>
            <pc:docMk/>
            <pc:sldMk cId="2141783636" sldId="333"/>
            <ac:inkMk id="4" creationId="{941DED84-17BC-3A8B-DDD3-14D0D5545B0D}"/>
          </ac:inkMkLst>
        </pc:inkChg>
        <pc:inkChg chg="add del mod">
          <ac:chgData name="Kokchun Giang" userId="67e2125d-ec8c-4323-9653-9824a2ad815f" providerId="ADAL" clId="{066B0731-8B54-CF43-9BDD-D2EEB9663FC5}" dt="2024-01-26T16:37:45.441" v="1858"/>
          <ac:inkMkLst>
            <pc:docMk/>
            <pc:sldMk cId="2141783636" sldId="333"/>
            <ac:inkMk id="5" creationId="{3A51DB74-EA3F-C5C5-3959-E0DF64BD1515}"/>
          </ac:inkMkLst>
        </pc:inkChg>
        <pc:inkChg chg="add mod">
          <ac:chgData name="Kokchun Giang" userId="67e2125d-ec8c-4323-9653-9824a2ad815f" providerId="ADAL" clId="{066B0731-8B54-CF43-9BDD-D2EEB9663FC5}" dt="2024-01-27T12:01:51.450" v="1919"/>
          <ac:inkMkLst>
            <pc:docMk/>
            <pc:sldMk cId="2141783636" sldId="333"/>
            <ac:inkMk id="5" creationId="{4D1D9ADF-5CA1-975A-9B15-027FC1ECCB02}"/>
          </ac:inkMkLst>
        </pc:inkChg>
        <pc:inkChg chg="add mod">
          <ac:chgData name="Kokchun Giang" userId="67e2125d-ec8c-4323-9653-9824a2ad815f" providerId="ADAL" clId="{066B0731-8B54-CF43-9BDD-D2EEB9663FC5}" dt="2024-01-27T12:01:51.450" v="1919"/>
          <ac:inkMkLst>
            <pc:docMk/>
            <pc:sldMk cId="2141783636" sldId="333"/>
            <ac:inkMk id="6" creationId="{34019AB0-D13E-CFD1-BF5D-D789F4567425}"/>
          </ac:inkMkLst>
        </pc:inkChg>
        <pc:inkChg chg="add del mod">
          <ac:chgData name="Kokchun Giang" userId="67e2125d-ec8c-4323-9653-9824a2ad815f" providerId="ADAL" clId="{066B0731-8B54-CF43-9BDD-D2EEB9663FC5}" dt="2024-01-26T16:37:45.437" v="1852"/>
          <ac:inkMkLst>
            <pc:docMk/>
            <pc:sldMk cId="2141783636" sldId="333"/>
            <ac:inkMk id="6" creationId="{41933AAC-6DBA-140C-A52E-BAA1064CA716}"/>
          </ac:inkMkLst>
        </pc:inkChg>
        <pc:inkChg chg="add del mod">
          <ac:chgData name="Kokchun Giang" userId="67e2125d-ec8c-4323-9653-9824a2ad815f" providerId="ADAL" clId="{066B0731-8B54-CF43-9BDD-D2EEB9663FC5}" dt="2024-01-26T16:37:39.041" v="1837"/>
          <ac:inkMkLst>
            <pc:docMk/>
            <pc:sldMk cId="2141783636" sldId="333"/>
            <ac:inkMk id="7" creationId="{8116184F-4A61-2E22-1725-165EB240F0B1}"/>
          </ac:inkMkLst>
        </pc:inkChg>
        <pc:inkChg chg="add mod">
          <ac:chgData name="Kokchun Giang" userId="67e2125d-ec8c-4323-9653-9824a2ad815f" providerId="ADAL" clId="{066B0731-8B54-CF43-9BDD-D2EEB9663FC5}" dt="2024-01-27T12:46:22.388" v="3071" actId="164"/>
          <ac:inkMkLst>
            <pc:docMk/>
            <pc:sldMk cId="2141783636" sldId="333"/>
            <ac:inkMk id="8" creationId="{003AA8BB-5A8C-8C95-B7A9-7F064AB0A560}"/>
          </ac:inkMkLst>
        </pc:inkChg>
        <pc:inkChg chg="add del mod">
          <ac:chgData name="Kokchun Giang" userId="67e2125d-ec8c-4323-9653-9824a2ad815f" providerId="ADAL" clId="{066B0731-8B54-CF43-9BDD-D2EEB9663FC5}" dt="2024-01-26T16:37:39.044" v="1842"/>
          <ac:inkMkLst>
            <pc:docMk/>
            <pc:sldMk cId="2141783636" sldId="333"/>
            <ac:inkMk id="8" creationId="{F59B0628-6EDB-8271-CED7-0AE972BF07A5}"/>
          </ac:inkMkLst>
        </pc:inkChg>
        <pc:inkChg chg="add mod">
          <ac:chgData name="Kokchun Giang" userId="67e2125d-ec8c-4323-9653-9824a2ad815f" providerId="ADAL" clId="{066B0731-8B54-CF43-9BDD-D2EEB9663FC5}" dt="2024-01-27T12:01:51.450" v="1919"/>
          <ac:inkMkLst>
            <pc:docMk/>
            <pc:sldMk cId="2141783636" sldId="333"/>
            <ac:inkMk id="9" creationId="{A1789261-156B-E0F9-F3AD-4293EA41BA3E}"/>
          </ac:inkMkLst>
        </pc:inkChg>
        <pc:inkChg chg="add del mod">
          <ac:chgData name="Kokchun Giang" userId="67e2125d-ec8c-4323-9653-9824a2ad815f" providerId="ADAL" clId="{066B0731-8B54-CF43-9BDD-D2EEB9663FC5}" dt="2024-01-26T16:37:39.043" v="1841"/>
          <ac:inkMkLst>
            <pc:docMk/>
            <pc:sldMk cId="2141783636" sldId="333"/>
            <ac:inkMk id="9" creationId="{B7165CAD-27E1-7D50-9C0E-17EA3856FF0C}"/>
          </ac:inkMkLst>
        </pc:inkChg>
        <pc:inkChg chg="add del mod">
          <ac:chgData name="Kokchun Giang" userId="67e2125d-ec8c-4323-9653-9824a2ad815f" providerId="ADAL" clId="{066B0731-8B54-CF43-9BDD-D2EEB9663FC5}" dt="2024-01-26T16:37:39.043" v="1840"/>
          <ac:inkMkLst>
            <pc:docMk/>
            <pc:sldMk cId="2141783636" sldId="333"/>
            <ac:inkMk id="10" creationId="{E0311616-6AED-2FD5-6B72-3E52DE3CF40A}"/>
          </ac:inkMkLst>
        </pc:inkChg>
        <pc:inkChg chg="add mod">
          <ac:chgData name="Kokchun Giang" userId="67e2125d-ec8c-4323-9653-9824a2ad815f" providerId="ADAL" clId="{066B0731-8B54-CF43-9BDD-D2EEB9663FC5}" dt="2024-01-27T12:02:02.312" v="1931"/>
          <ac:inkMkLst>
            <pc:docMk/>
            <pc:sldMk cId="2141783636" sldId="333"/>
            <ac:inkMk id="11" creationId="{3C462A46-2416-C209-7E2A-BE091EC61273}"/>
          </ac:inkMkLst>
        </pc:inkChg>
        <pc:inkChg chg="add del mod">
          <ac:chgData name="Kokchun Giang" userId="67e2125d-ec8c-4323-9653-9824a2ad815f" providerId="ADAL" clId="{066B0731-8B54-CF43-9BDD-D2EEB9663FC5}" dt="2024-01-26T16:37:39.038" v="1835"/>
          <ac:inkMkLst>
            <pc:docMk/>
            <pc:sldMk cId="2141783636" sldId="333"/>
            <ac:inkMk id="11" creationId="{89B7D9C1-B890-4EDC-9583-CD1969749DB9}"/>
          </ac:inkMkLst>
        </pc:inkChg>
        <pc:inkChg chg="add del mod">
          <ac:chgData name="Kokchun Giang" userId="67e2125d-ec8c-4323-9653-9824a2ad815f" providerId="ADAL" clId="{066B0731-8B54-CF43-9BDD-D2EEB9663FC5}" dt="2024-01-26T16:37:39.042" v="1839"/>
          <ac:inkMkLst>
            <pc:docMk/>
            <pc:sldMk cId="2141783636" sldId="333"/>
            <ac:inkMk id="12" creationId="{2373C00A-B4B4-83B7-B0E1-8B87D2F66BFA}"/>
          </ac:inkMkLst>
        </pc:inkChg>
        <pc:inkChg chg="add mod">
          <ac:chgData name="Kokchun Giang" userId="67e2125d-ec8c-4323-9653-9824a2ad815f" providerId="ADAL" clId="{066B0731-8B54-CF43-9BDD-D2EEB9663FC5}" dt="2024-01-27T12:02:02.312" v="1931"/>
          <ac:inkMkLst>
            <pc:docMk/>
            <pc:sldMk cId="2141783636" sldId="333"/>
            <ac:inkMk id="12" creationId="{23790316-F805-545F-E892-5FAF03398590}"/>
          </ac:inkMkLst>
        </pc:inkChg>
        <pc:inkChg chg="add mod">
          <ac:chgData name="Kokchun Giang" userId="67e2125d-ec8c-4323-9653-9824a2ad815f" providerId="ADAL" clId="{066B0731-8B54-CF43-9BDD-D2EEB9663FC5}" dt="2024-01-27T12:02:02.312" v="1931"/>
          <ac:inkMkLst>
            <pc:docMk/>
            <pc:sldMk cId="2141783636" sldId="333"/>
            <ac:inkMk id="13" creationId="{543F608D-F2C6-60EF-D74E-256F3110D70C}"/>
          </ac:inkMkLst>
        </pc:inkChg>
        <pc:inkChg chg="add del mod">
          <ac:chgData name="Kokchun Giang" userId="67e2125d-ec8c-4323-9653-9824a2ad815f" providerId="ADAL" clId="{066B0731-8B54-CF43-9BDD-D2EEB9663FC5}" dt="2024-01-26T16:37:39.039" v="1836"/>
          <ac:inkMkLst>
            <pc:docMk/>
            <pc:sldMk cId="2141783636" sldId="333"/>
            <ac:inkMk id="13" creationId="{DCD82BB2-7620-93C9-8179-EDF0FB9C535E}"/>
          </ac:inkMkLst>
        </pc:inkChg>
        <pc:inkChg chg="add del mod">
          <ac:chgData name="Kokchun Giang" userId="67e2125d-ec8c-4323-9653-9824a2ad815f" providerId="ADAL" clId="{066B0731-8B54-CF43-9BDD-D2EEB9663FC5}" dt="2024-01-26T16:37:39.042" v="1838"/>
          <ac:inkMkLst>
            <pc:docMk/>
            <pc:sldMk cId="2141783636" sldId="333"/>
            <ac:inkMk id="14" creationId="{0303F13D-A53C-FA69-C341-19E0FA0E5A14}"/>
          </ac:inkMkLst>
        </pc:inkChg>
        <pc:inkChg chg="add mod">
          <ac:chgData name="Kokchun Giang" userId="67e2125d-ec8c-4323-9653-9824a2ad815f" providerId="ADAL" clId="{066B0731-8B54-CF43-9BDD-D2EEB9663FC5}" dt="2024-01-27T12:02:02.312" v="1931"/>
          <ac:inkMkLst>
            <pc:docMk/>
            <pc:sldMk cId="2141783636" sldId="333"/>
            <ac:inkMk id="14" creationId="{46E77612-01DD-E985-A936-9A25FA6E1988}"/>
          </ac:inkMkLst>
        </pc:inkChg>
        <pc:inkChg chg="add mod">
          <ac:chgData name="Kokchun Giang" userId="67e2125d-ec8c-4323-9653-9824a2ad815f" providerId="ADAL" clId="{066B0731-8B54-CF43-9BDD-D2EEB9663FC5}" dt="2024-01-27T12:02:02.312" v="1931"/>
          <ac:inkMkLst>
            <pc:docMk/>
            <pc:sldMk cId="2141783636" sldId="333"/>
            <ac:inkMk id="15" creationId="{E17E443B-5D54-54C0-F552-F24E6331219E}"/>
          </ac:inkMkLst>
        </pc:inkChg>
        <pc:inkChg chg="add mod">
          <ac:chgData name="Kokchun Giang" userId="67e2125d-ec8c-4323-9653-9824a2ad815f" providerId="ADAL" clId="{066B0731-8B54-CF43-9BDD-D2EEB9663FC5}" dt="2024-01-27T12:02:02.312" v="1931"/>
          <ac:inkMkLst>
            <pc:docMk/>
            <pc:sldMk cId="2141783636" sldId="333"/>
            <ac:inkMk id="16" creationId="{4358C1CB-3CEF-56C2-D333-AD35846186F5}"/>
          </ac:inkMkLst>
        </pc:inkChg>
        <pc:inkChg chg="add del mod">
          <ac:chgData name="Kokchun Giang" userId="67e2125d-ec8c-4323-9653-9824a2ad815f" providerId="ADAL" clId="{066B0731-8B54-CF43-9BDD-D2EEB9663FC5}" dt="2024-01-26T16:37:40.021" v="1846"/>
          <ac:inkMkLst>
            <pc:docMk/>
            <pc:sldMk cId="2141783636" sldId="333"/>
            <ac:inkMk id="17" creationId="{66342022-8DAF-E3DF-FCA8-161C92441A1E}"/>
          </ac:inkMkLst>
        </pc:inkChg>
        <pc:inkChg chg="add mod">
          <ac:chgData name="Kokchun Giang" userId="67e2125d-ec8c-4323-9653-9824a2ad815f" providerId="ADAL" clId="{066B0731-8B54-CF43-9BDD-D2EEB9663FC5}" dt="2024-01-27T12:02:02.312" v="1931"/>
          <ac:inkMkLst>
            <pc:docMk/>
            <pc:sldMk cId="2141783636" sldId="333"/>
            <ac:inkMk id="18" creationId="{33CEDFF1-302F-9EE7-5BDD-BC80651BE742}"/>
          </ac:inkMkLst>
        </pc:inkChg>
        <pc:inkChg chg="add del mod">
          <ac:chgData name="Kokchun Giang" userId="67e2125d-ec8c-4323-9653-9824a2ad815f" providerId="ADAL" clId="{066B0731-8B54-CF43-9BDD-D2EEB9663FC5}" dt="2024-01-26T16:37:40.020" v="1845"/>
          <ac:inkMkLst>
            <pc:docMk/>
            <pc:sldMk cId="2141783636" sldId="333"/>
            <ac:inkMk id="18" creationId="{FDF9E6ED-3D76-46F9-B200-FC4F5D16803E}"/>
          </ac:inkMkLst>
        </pc:inkChg>
        <pc:inkChg chg="add del mod">
          <ac:chgData name="Kokchun Giang" userId="67e2125d-ec8c-4323-9653-9824a2ad815f" providerId="ADAL" clId="{066B0731-8B54-CF43-9BDD-D2EEB9663FC5}" dt="2024-01-26T16:37:40.022" v="1847"/>
          <ac:inkMkLst>
            <pc:docMk/>
            <pc:sldMk cId="2141783636" sldId="333"/>
            <ac:inkMk id="19" creationId="{D8F2BC57-BD4E-6DC2-1022-2704916EB2AC}"/>
          </ac:inkMkLst>
        </pc:inkChg>
        <pc:inkChg chg="add mod">
          <ac:chgData name="Kokchun Giang" userId="67e2125d-ec8c-4323-9653-9824a2ad815f" providerId="ADAL" clId="{066B0731-8B54-CF43-9BDD-D2EEB9663FC5}" dt="2024-01-27T12:02:02.312" v="1931"/>
          <ac:inkMkLst>
            <pc:docMk/>
            <pc:sldMk cId="2141783636" sldId="333"/>
            <ac:inkMk id="19" creationId="{E61CDC47-E105-C185-9B5B-51FBB1DC3071}"/>
          </ac:inkMkLst>
        </pc:inkChg>
        <pc:inkChg chg="add mod">
          <ac:chgData name="Kokchun Giang" userId="67e2125d-ec8c-4323-9653-9824a2ad815f" providerId="ADAL" clId="{066B0731-8B54-CF43-9BDD-D2EEB9663FC5}" dt="2024-01-27T12:02:02.312" v="1931"/>
          <ac:inkMkLst>
            <pc:docMk/>
            <pc:sldMk cId="2141783636" sldId="333"/>
            <ac:inkMk id="20" creationId="{3CE871FC-AA1B-70A7-5C34-B0A66443391D}"/>
          </ac:inkMkLst>
        </pc:inkChg>
        <pc:inkChg chg="add del mod">
          <ac:chgData name="Kokchun Giang" userId="67e2125d-ec8c-4323-9653-9824a2ad815f" providerId="ADAL" clId="{066B0731-8B54-CF43-9BDD-D2EEB9663FC5}" dt="2024-01-26T16:37:40.020" v="1844"/>
          <ac:inkMkLst>
            <pc:docMk/>
            <pc:sldMk cId="2141783636" sldId="333"/>
            <ac:inkMk id="20" creationId="{5DCC18CC-CB7C-F7F8-0A49-4D8F38D16CE7}"/>
          </ac:inkMkLst>
        </pc:inkChg>
        <pc:inkChg chg="add del mod">
          <ac:chgData name="Kokchun Giang" userId="67e2125d-ec8c-4323-9653-9824a2ad815f" providerId="ADAL" clId="{066B0731-8B54-CF43-9BDD-D2EEB9663FC5}" dt="2024-01-26T16:37:40.019" v="1843"/>
          <ac:inkMkLst>
            <pc:docMk/>
            <pc:sldMk cId="2141783636" sldId="333"/>
            <ac:inkMk id="21" creationId="{4B08AB9C-5815-030A-D864-6D1AC35C7CEA}"/>
          </ac:inkMkLst>
        </pc:inkChg>
        <pc:inkChg chg="add mod">
          <ac:chgData name="Kokchun Giang" userId="67e2125d-ec8c-4323-9653-9824a2ad815f" providerId="ADAL" clId="{066B0731-8B54-CF43-9BDD-D2EEB9663FC5}" dt="2024-01-27T12:02:02.312" v="1931"/>
          <ac:inkMkLst>
            <pc:docMk/>
            <pc:sldMk cId="2141783636" sldId="333"/>
            <ac:inkMk id="21" creationId="{4B6E31C1-F961-A2D6-2FC8-81E5FED015CD}"/>
          </ac:inkMkLst>
        </pc:inkChg>
        <pc:inkChg chg="add mod">
          <ac:chgData name="Kokchun Giang" userId="67e2125d-ec8c-4323-9653-9824a2ad815f" providerId="ADAL" clId="{066B0731-8B54-CF43-9BDD-D2EEB9663FC5}" dt="2024-01-26T16:37:06.606" v="1823"/>
          <ac:inkMkLst>
            <pc:docMk/>
            <pc:sldMk cId="2141783636" sldId="333"/>
            <ac:inkMk id="23" creationId="{6A1C9CD2-6DC3-E057-68A3-B801D56C4C8E}"/>
          </ac:inkMkLst>
        </pc:inkChg>
        <pc:inkChg chg="add mod">
          <ac:chgData name="Kokchun Giang" userId="67e2125d-ec8c-4323-9653-9824a2ad815f" providerId="ADAL" clId="{066B0731-8B54-CF43-9BDD-D2EEB9663FC5}" dt="2024-01-26T16:37:06.606" v="1823"/>
          <ac:inkMkLst>
            <pc:docMk/>
            <pc:sldMk cId="2141783636" sldId="333"/>
            <ac:inkMk id="24" creationId="{D7C8965F-56A7-20E6-F850-A40E3F9FDD25}"/>
          </ac:inkMkLst>
        </pc:inkChg>
        <pc:inkChg chg="add mod">
          <ac:chgData name="Kokchun Giang" userId="67e2125d-ec8c-4323-9653-9824a2ad815f" providerId="ADAL" clId="{066B0731-8B54-CF43-9BDD-D2EEB9663FC5}" dt="2024-01-26T16:37:06.606" v="1823"/>
          <ac:inkMkLst>
            <pc:docMk/>
            <pc:sldMk cId="2141783636" sldId="333"/>
            <ac:inkMk id="25" creationId="{CC1400DA-4143-29FD-C87A-A9995CF12BD7}"/>
          </ac:inkMkLst>
        </pc:inkChg>
        <pc:inkChg chg="add mod">
          <ac:chgData name="Kokchun Giang" userId="67e2125d-ec8c-4323-9653-9824a2ad815f" providerId="ADAL" clId="{066B0731-8B54-CF43-9BDD-D2EEB9663FC5}" dt="2024-01-26T16:37:06.606" v="1823"/>
          <ac:inkMkLst>
            <pc:docMk/>
            <pc:sldMk cId="2141783636" sldId="333"/>
            <ac:inkMk id="26" creationId="{42FF5212-E83A-80CE-0F40-6B22E7261EED}"/>
          </ac:inkMkLst>
        </pc:inkChg>
        <pc:inkChg chg="add mod">
          <ac:chgData name="Kokchun Giang" userId="67e2125d-ec8c-4323-9653-9824a2ad815f" providerId="ADAL" clId="{066B0731-8B54-CF43-9BDD-D2EEB9663FC5}" dt="2024-01-26T16:37:13.977" v="1826"/>
          <ac:inkMkLst>
            <pc:docMk/>
            <pc:sldMk cId="2141783636" sldId="333"/>
            <ac:inkMk id="29" creationId="{1DF3D0C8-E1E0-1492-21BF-137E4C3A3C39}"/>
          </ac:inkMkLst>
        </pc:inkChg>
        <pc:inkChg chg="add mod">
          <ac:chgData name="Kokchun Giang" userId="67e2125d-ec8c-4323-9653-9824a2ad815f" providerId="ADAL" clId="{066B0731-8B54-CF43-9BDD-D2EEB9663FC5}" dt="2024-01-26T16:37:13.977" v="1826"/>
          <ac:inkMkLst>
            <pc:docMk/>
            <pc:sldMk cId="2141783636" sldId="333"/>
            <ac:inkMk id="30" creationId="{EFD01C83-31E1-AD6C-6FF8-0BB06FBCC2A1}"/>
          </ac:inkMkLst>
        </pc:inkChg>
        <pc:inkChg chg="add mod">
          <ac:chgData name="Kokchun Giang" userId="67e2125d-ec8c-4323-9653-9824a2ad815f" providerId="ADAL" clId="{066B0731-8B54-CF43-9BDD-D2EEB9663FC5}" dt="2024-01-26T16:37:19.290" v="1832"/>
          <ac:inkMkLst>
            <pc:docMk/>
            <pc:sldMk cId="2141783636" sldId="333"/>
            <ac:inkMk id="32" creationId="{6EF6F8A1-7E23-5040-9654-B9B90D0F6F81}"/>
          </ac:inkMkLst>
        </pc:inkChg>
        <pc:inkChg chg="add mod">
          <ac:chgData name="Kokchun Giang" userId="67e2125d-ec8c-4323-9653-9824a2ad815f" providerId="ADAL" clId="{066B0731-8B54-CF43-9BDD-D2EEB9663FC5}" dt="2024-01-26T16:37:19.290" v="1832"/>
          <ac:inkMkLst>
            <pc:docMk/>
            <pc:sldMk cId="2141783636" sldId="333"/>
            <ac:inkMk id="33" creationId="{0F29A6EE-A7DD-877A-70DE-5BAC355EAF49}"/>
          </ac:inkMkLst>
        </pc:inkChg>
        <pc:inkChg chg="add mod">
          <ac:chgData name="Kokchun Giang" userId="67e2125d-ec8c-4323-9653-9824a2ad815f" providerId="ADAL" clId="{066B0731-8B54-CF43-9BDD-D2EEB9663FC5}" dt="2024-01-26T16:37:19.290" v="1832"/>
          <ac:inkMkLst>
            <pc:docMk/>
            <pc:sldMk cId="2141783636" sldId="333"/>
            <ac:inkMk id="34" creationId="{20D578BB-6FD1-3BC4-ADD2-74C5453C5C94}"/>
          </ac:inkMkLst>
        </pc:inkChg>
        <pc:inkChg chg="add mod">
          <ac:chgData name="Kokchun Giang" userId="67e2125d-ec8c-4323-9653-9824a2ad815f" providerId="ADAL" clId="{066B0731-8B54-CF43-9BDD-D2EEB9663FC5}" dt="2024-01-26T16:37:19.290" v="1832"/>
          <ac:inkMkLst>
            <pc:docMk/>
            <pc:sldMk cId="2141783636" sldId="333"/>
            <ac:inkMk id="35" creationId="{5953875C-853E-830B-E7D6-D22111A11AED}"/>
          </ac:inkMkLst>
        </pc:inkChg>
        <pc:inkChg chg="add mod">
          <ac:chgData name="Kokchun Giang" userId="67e2125d-ec8c-4323-9653-9824a2ad815f" providerId="ADAL" clId="{066B0731-8B54-CF43-9BDD-D2EEB9663FC5}" dt="2024-01-26T16:37:19.290" v="1832"/>
          <ac:inkMkLst>
            <pc:docMk/>
            <pc:sldMk cId="2141783636" sldId="333"/>
            <ac:inkMk id="36" creationId="{F7820D74-A49F-DEA0-D082-924A6676F2D5}"/>
          </ac:inkMkLst>
        </pc:inkChg>
        <pc:inkChg chg="add">
          <ac:chgData name="Kokchun Giang" userId="67e2125d-ec8c-4323-9653-9824a2ad815f" providerId="ADAL" clId="{066B0731-8B54-CF43-9BDD-D2EEB9663FC5}" dt="2024-01-27T12:04:04.169" v="1932" actId="9405"/>
          <ac:inkMkLst>
            <pc:docMk/>
            <pc:sldMk cId="2141783636" sldId="333"/>
            <ac:inkMk id="38" creationId="{28B5A9FD-7421-26C6-56A5-C1861F539579}"/>
          </ac:inkMkLst>
        </pc:inkChg>
        <pc:inkChg chg="add del">
          <ac:chgData name="Kokchun Giang" userId="67e2125d-ec8c-4323-9653-9824a2ad815f" providerId="ADAL" clId="{066B0731-8B54-CF43-9BDD-D2EEB9663FC5}" dt="2024-01-26T16:37:28.036" v="1834" actId="9405"/>
          <ac:inkMkLst>
            <pc:docMk/>
            <pc:sldMk cId="2141783636" sldId="333"/>
            <ac:inkMk id="38" creationId="{6A28C668-B7FF-4355-F66A-F65CD32C2A7E}"/>
          </ac:inkMkLst>
        </pc:inkChg>
        <pc:inkChg chg="add mod">
          <ac:chgData name="Kokchun Giang" userId="67e2125d-ec8c-4323-9653-9824a2ad815f" providerId="ADAL" clId="{066B0731-8B54-CF43-9BDD-D2EEB9663FC5}" dt="2024-01-27T12:04:53.957" v="1952"/>
          <ac:inkMkLst>
            <pc:docMk/>
            <pc:sldMk cId="2141783636" sldId="333"/>
            <ac:inkMk id="39" creationId="{0652F645-8FD6-87B3-6DA7-E53382428569}"/>
          </ac:inkMkLst>
        </pc:inkChg>
        <pc:inkChg chg="add del mod">
          <ac:chgData name="Kokchun Giang" userId="67e2125d-ec8c-4323-9653-9824a2ad815f" providerId="ADAL" clId="{066B0731-8B54-CF43-9BDD-D2EEB9663FC5}" dt="2024-01-26T16:37:45.438" v="1853"/>
          <ac:inkMkLst>
            <pc:docMk/>
            <pc:sldMk cId="2141783636" sldId="333"/>
            <ac:inkMk id="39" creationId="{4D4708F3-BD47-32FB-8616-D1748555F5A2}"/>
          </ac:inkMkLst>
        </pc:inkChg>
        <pc:inkChg chg="add del mod">
          <ac:chgData name="Kokchun Giang" userId="67e2125d-ec8c-4323-9653-9824a2ad815f" providerId="ADAL" clId="{066B0731-8B54-CF43-9BDD-D2EEB9663FC5}" dt="2024-01-26T16:37:45.441" v="1857"/>
          <ac:inkMkLst>
            <pc:docMk/>
            <pc:sldMk cId="2141783636" sldId="333"/>
            <ac:inkMk id="40" creationId="{3E77195E-8891-3669-D231-64B9530D0339}"/>
          </ac:inkMkLst>
        </pc:inkChg>
        <pc:inkChg chg="add mod">
          <ac:chgData name="Kokchun Giang" userId="67e2125d-ec8c-4323-9653-9824a2ad815f" providerId="ADAL" clId="{066B0731-8B54-CF43-9BDD-D2EEB9663FC5}" dt="2024-01-27T12:04:53.957" v="1952"/>
          <ac:inkMkLst>
            <pc:docMk/>
            <pc:sldMk cId="2141783636" sldId="333"/>
            <ac:inkMk id="40" creationId="{EE82BCAE-37D4-8A39-6022-182716D40B48}"/>
          </ac:inkMkLst>
        </pc:inkChg>
        <pc:inkChg chg="add del mod">
          <ac:chgData name="Kokchun Giang" userId="67e2125d-ec8c-4323-9653-9824a2ad815f" providerId="ADAL" clId="{066B0731-8B54-CF43-9BDD-D2EEB9663FC5}" dt="2024-01-26T16:37:45.440" v="1855"/>
          <ac:inkMkLst>
            <pc:docMk/>
            <pc:sldMk cId="2141783636" sldId="333"/>
            <ac:inkMk id="41" creationId="{A1A4CFA7-CAE1-501F-0C68-77801B1884A5}"/>
          </ac:inkMkLst>
        </pc:inkChg>
        <pc:inkChg chg="add mod">
          <ac:chgData name="Kokchun Giang" userId="67e2125d-ec8c-4323-9653-9824a2ad815f" providerId="ADAL" clId="{066B0731-8B54-CF43-9BDD-D2EEB9663FC5}" dt="2024-01-27T12:04:53.957" v="1952"/>
          <ac:inkMkLst>
            <pc:docMk/>
            <pc:sldMk cId="2141783636" sldId="333"/>
            <ac:inkMk id="41" creationId="{E4E6C6E7-14B6-0A40-D6C5-C24B4D6E853B}"/>
          </ac:inkMkLst>
        </pc:inkChg>
        <pc:inkChg chg="add mod">
          <ac:chgData name="Kokchun Giang" userId="67e2125d-ec8c-4323-9653-9824a2ad815f" providerId="ADAL" clId="{066B0731-8B54-CF43-9BDD-D2EEB9663FC5}" dt="2024-01-27T12:04:53.957" v="1952"/>
          <ac:inkMkLst>
            <pc:docMk/>
            <pc:sldMk cId="2141783636" sldId="333"/>
            <ac:inkMk id="42" creationId="{C8623E20-0E2B-ED18-958F-2D2782F3E924}"/>
          </ac:inkMkLst>
        </pc:inkChg>
        <pc:inkChg chg="add mod">
          <ac:chgData name="Kokchun Giang" userId="67e2125d-ec8c-4323-9653-9824a2ad815f" providerId="ADAL" clId="{066B0731-8B54-CF43-9BDD-D2EEB9663FC5}" dt="2024-01-26T16:37:55.554" v="1878"/>
          <ac:inkMkLst>
            <pc:docMk/>
            <pc:sldMk cId="2141783636" sldId="333"/>
            <ac:inkMk id="43" creationId="{D9868988-1E3C-89CE-DDC3-F00AC1DA0869}"/>
          </ac:inkMkLst>
        </pc:inkChg>
        <pc:inkChg chg="add mod">
          <ac:chgData name="Kokchun Giang" userId="67e2125d-ec8c-4323-9653-9824a2ad815f" providerId="ADAL" clId="{066B0731-8B54-CF43-9BDD-D2EEB9663FC5}" dt="2024-01-26T16:37:55.554" v="1878"/>
          <ac:inkMkLst>
            <pc:docMk/>
            <pc:sldMk cId="2141783636" sldId="333"/>
            <ac:inkMk id="44" creationId="{CD0E0ABD-0A60-E3A9-5D6C-3E5D241DD84C}"/>
          </ac:inkMkLst>
        </pc:inkChg>
        <pc:inkChg chg="add mod">
          <ac:chgData name="Kokchun Giang" userId="67e2125d-ec8c-4323-9653-9824a2ad815f" providerId="ADAL" clId="{066B0731-8B54-CF43-9BDD-D2EEB9663FC5}" dt="2024-01-26T16:37:55.554" v="1878"/>
          <ac:inkMkLst>
            <pc:docMk/>
            <pc:sldMk cId="2141783636" sldId="333"/>
            <ac:inkMk id="45" creationId="{B2504FB0-11A8-4385-777F-0FB7E3D6336D}"/>
          </ac:inkMkLst>
        </pc:inkChg>
        <pc:inkChg chg="add mod">
          <ac:chgData name="Kokchun Giang" userId="67e2125d-ec8c-4323-9653-9824a2ad815f" providerId="ADAL" clId="{066B0731-8B54-CF43-9BDD-D2EEB9663FC5}" dt="2024-01-26T16:37:55.554" v="1878"/>
          <ac:inkMkLst>
            <pc:docMk/>
            <pc:sldMk cId="2141783636" sldId="333"/>
            <ac:inkMk id="46" creationId="{FD621B07-705B-F2FC-9766-2E2900D680F5}"/>
          </ac:inkMkLst>
        </pc:inkChg>
        <pc:inkChg chg="add mod">
          <ac:chgData name="Kokchun Giang" userId="67e2125d-ec8c-4323-9653-9824a2ad815f" providerId="ADAL" clId="{066B0731-8B54-CF43-9BDD-D2EEB9663FC5}" dt="2024-01-26T16:37:55.554" v="1878"/>
          <ac:inkMkLst>
            <pc:docMk/>
            <pc:sldMk cId="2141783636" sldId="333"/>
            <ac:inkMk id="47" creationId="{81601241-6EAB-5233-373B-01B7E6F61EE5}"/>
          </ac:inkMkLst>
        </pc:inkChg>
        <pc:inkChg chg="add mod">
          <ac:chgData name="Kokchun Giang" userId="67e2125d-ec8c-4323-9653-9824a2ad815f" providerId="ADAL" clId="{066B0731-8B54-CF43-9BDD-D2EEB9663FC5}" dt="2024-01-26T16:37:55.554" v="1878"/>
          <ac:inkMkLst>
            <pc:docMk/>
            <pc:sldMk cId="2141783636" sldId="333"/>
            <ac:inkMk id="48" creationId="{C4A2A288-DB13-FA05-F926-B38E545E2465}"/>
          </ac:inkMkLst>
        </pc:inkChg>
        <pc:inkChg chg="add mod">
          <ac:chgData name="Kokchun Giang" userId="67e2125d-ec8c-4323-9653-9824a2ad815f" providerId="ADAL" clId="{066B0731-8B54-CF43-9BDD-D2EEB9663FC5}" dt="2024-01-26T16:37:55.554" v="1878"/>
          <ac:inkMkLst>
            <pc:docMk/>
            <pc:sldMk cId="2141783636" sldId="333"/>
            <ac:inkMk id="49" creationId="{990B2CD7-6B83-1710-547C-D6557DEEC33B}"/>
          </ac:inkMkLst>
        </pc:inkChg>
        <pc:inkChg chg="add mod">
          <ac:chgData name="Kokchun Giang" userId="67e2125d-ec8c-4323-9653-9824a2ad815f" providerId="ADAL" clId="{066B0731-8B54-CF43-9BDD-D2EEB9663FC5}" dt="2024-01-26T16:37:55.554" v="1878"/>
          <ac:inkMkLst>
            <pc:docMk/>
            <pc:sldMk cId="2141783636" sldId="333"/>
            <ac:inkMk id="50" creationId="{C348A723-752E-F978-5C66-A6DB0C46E786}"/>
          </ac:inkMkLst>
        </pc:inkChg>
        <pc:inkChg chg="add mod">
          <ac:chgData name="Kokchun Giang" userId="67e2125d-ec8c-4323-9653-9824a2ad815f" providerId="ADAL" clId="{066B0731-8B54-CF43-9BDD-D2EEB9663FC5}" dt="2024-01-27T12:04:53.957" v="1952"/>
          <ac:inkMkLst>
            <pc:docMk/>
            <pc:sldMk cId="2141783636" sldId="333"/>
            <ac:inkMk id="51" creationId="{17663A2B-C13D-2995-7399-A954B7BE83BC}"/>
          </ac:inkMkLst>
        </pc:inkChg>
        <pc:inkChg chg="add mod">
          <ac:chgData name="Kokchun Giang" userId="67e2125d-ec8c-4323-9653-9824a2ad815f" providerId="ADAL" clId="{066B0731-8B54-CF43-9BDD-D2EEB9663FC5}" dt="2024-01-26T16:37:55.554" v="1878"/>
          <ac:inkMkLst>
            <pc:docMk/>
            <pc:sldMk cId="2141783636" sldId="333"/>
            <ac:inkMk id="52" creationId="{9B749AAF-14F9-B18D-E65A-14E8FEA499E6}"/>
          </ac:inkMkLst>
        </pc:inkChg>
        <pc:inkChg chg="add mod">
          <ac:chgData name="Kokchun Giang" userId="67e2125d-ec8c-4323-9653-9824a2ad815f" providerId="ADAL" clId="{066B0731-8B54-CF43-9BDD-D2EEB9663FC5}" dt="2024-01-26T16:37:55.554" v="1878"/>
          <ac:inkMkLst>
            <pc:docMk/>
            <pc:sldMk cId="2141783636" sldId="333"/>
            <ac:inkMk id="53" creationId="{C0D55FA6-7351-CAEC-8333-4B4D41A7A754}"/>
          </ac:inkMkLst>
        </pc:inkChg>
        <pc:inkChg chg="add mod">
          <ac:chgData name="Kokchun Giang" userId="67e2125d-ec8c-4323-9653-9824a2ad815f" providerId="ADAL" clId="{066B0731-8B54-CF43-9BDD-D2EEB9663FC5}" dt="2024-01-26T16:37:55.554" v="1878"/>
          <ac:inkMkLst>
            <pc:docMk/>
            <pc:sldMk cId="2141783636" sldId="333"/>
            <ac:inkMk id="54" creationId="{1B130B2A-E0BD-1A57-FDA5-6BFDB25A1376}"/>
          </ac:inkMkLst>
        </pc:inkChg>
        <pc:inkChg chg="add mod">
          <ac:chgData name="Kokchun Giang" userId="67e2125d-ec8c-4323-9653-9824a2ad815f" providerId="ADAL" clId="{066B0731-8B54-CF43-9BDD-D2EEB9663FC5}" dt="2024-01-26T16:37:55.554" v="1878"/>
          <ac:inkMkLst>
            <pc:docMk/>
            <pc:sldMk cId="2141783636" sldId="333"/>
            <ac:inkMk id="55" creationId="{155B8C6E-495F-7ADC-D43B-AE24DE8D6D71}"/>
          </ac:inkMkLst>
        </pc:inkChg>
        <pc:inkChg chg="add mod">
          <ac:chgData name="Kokchun Giang" userId="67e2125d-ec8c-4323-9653-9824a2ad815f" providerId="ADAL" clId="{066B0731-8B54-CF43-9BDD-D2EEB9663FC5}" dt="2024-01-26T16:37:55.554" v="1878"/>
          <ac:inkMkLst>
            <pc:docMk/>
            <pc:sldMk cId="2141783636" sldId="333"/>
            <ac:inkMk id="56" creationId="{26529180-9966-CCEA-2032-A90048F4A2AE}"/>
          </ac:inkMkLst>
        </pc:inkChg>
        <pc:inkChg chg="add mod">
          <ac:chgData name="Kokchun Giang" userId="67e2125d-ec8c-4323-9653-9824a2ad815f" providerId="ADAL" clId="{066B0731-8B54-CF43-9BDD-D2EEB9663FC5}" dt="2024-01-26T16:37:55.554" v="1878"/>
          <ac:inkMkLst>
            <pc:docMk/>
            <pc:sldMk cId="2141783636" sldId="333"/>
            <ac:inkMk id="57" creationId="{BEA99189-CC68-9F93-633F-8ED0AEDEF831}"/>
          </ac:inkMkLst>
        </pc:inkChg>
        <pc:inkChg chg="add mod">
          <ac:chgData name="Kokchun Giang" userId="67e2125d-ec8c-4323-9653-9824a2ad815f" providerId="ADAL" clId="{066B0731-8B54-CF43-9BDD-D2EEB9663FC5}" dt="2024-01-26T16:37:55.554" v="1878"/>
          <ac:inkMkLst>
            <pc:docMk/>
            <pc:sldMk cId="2141783636" sldId="333"/>
            <ac:inkMk id="58" creationId="{65AA59FD-2F42-4C0A-DB62-81312DC60D89}"/>
          </ac:inkMkLst>
        </pc:inkChg>
        <pc:inkChg chg="add mod">
          <ac:chgData name="Kokchun Giang" userId="67e2125d-ec8c-4323-9653-9824a2ad815f" providerId="ADAL" clId="{066B0731-8B54-CF43-9BDD-D2EEB9663FC5}" dt="2024-01-26T16:37:55.554" v="1878"/>
          <ac:inkMkLst>
            <pc:docMk/>
            <pc:sldMk cId="2141783636" sldId="333"/>
            <ac:inkMk id="59" creationId="{D4F2A97E-915B-3DE6-65BC-706EC4AD0B73}"/>
          </ac:inkMkLst>
        </pc:inkChg>
        <pc:inkChg chg="add mod">
          <ac:chgData name="Kokchun Giang" userId="67e2125d-ec8c-4323-9653-9824a2ad815f" providerId="ADAL" clId="{066B0731-8B54-CF43-9BDD-D2EEB9663FC5}" dt="2024-01-26T16:37:55.554" v="1878"/>
          <ac:inkMkLst>
            <pc:docMk/>
            <pc:sldMk cId="2141783636" sldId="333"/>
            <ac:inkMk id="60" creationId="{F8EC8C8C-618A-3CE4-B127-143F303649D9}"/>
          </ac:inkMkLst>
        </pc:inkChg>
        <pc:inkChg chg="add mod">
          <ac:chgData name="Kokchun Giang" userId="67e2125d-ec8c-4323-9653-9824a2ad815f" providerId="ADAL" clId="{066B0731-8B54-CF43-9BDD-D2EEB9663FC5}" dt="2024-01-26T16:37:55.554" v="1878"/>
          <ac:inkMkLst>
            <pc:docMk/>
            <pc:sldMk cId="2141783636" sldId="333"/>
            <ac:inkMk id="61" creationId="{820C4969-AAB2-F8BC-4FA9-AA94957AF858}"/>
          </ac:inkMkLst>
        </pc:inkChg>
        <pc:inkChg chg="add mod">
          <ac:chgData name="Kokchun Giang" userId="67e2125d-ec8c-4323-9653-9824a2ad815f" providerId="ADAL" clId="{066B0731-8B54-CF43-9BDD-D2EEB9663FC5}" dt="2024-01-26T16:37:59.229" v="1883"/>
          <ac:inkMkLst>
            <pc:docMk/>
            <pc:sldMk cId="2141783636" sldId="333"/>
            <ac:inkMk id="63" creationId="{F8AA253B-3957-2829-4B81-0F0C2EDA1F2A}"/>
          </ac:inkMkLst>
        </pc:inkChg>
        <pc:inkChg chg="add del mod">
          <ac:chgData name="Kokchun Giang" userId="67e2125d-ec8c-4323-9653-9824a2ad815f" providerId="ADAL" clId="{066B0731-8B54-CF43-9BDD-D2EEB9663FC5}" dt="2024-01-27T12:07:58.910" v="2157"/>
          <ac:inkMkLst>
            <pc:docMk/>
            <pc:sldMk cId="2141783636" sldId="333"/>
            <ac:inkMk id="384" creationId="{50C5C276-D34F-2DF2-064C-3D1C644DEE74}"/>
          </ac:inkMkLst>
        </pc:inkChg>
        <pc:inkChg chg="add del mod">
          <ac:chgData name="Kokchun Giang" userId="67e2125d-ec8c-4323-9653-9824a2ad815f" providerId="ADAL" clId="{066B0731-8B54-CF43-9BDD-D2EEB9663FC5}" dt="2024-01-27T12:07:58.924" v="2176"/>
          <ac:inkMkLst>
            <pc:docMk/>
            <pc:sldMk cId="2141783636" sldId="333"/>
            <ac:inkMk id="385" creationId="{177470D1-A670-A200-DA3D-C36AE9D5C605}"/>
          </ac:inkMkLst>
        </pc:inkChg>
        <pc:inkChg chg="add del mod">
          <ac:chgData name="Kokchun Giang" userId="67e2125d-ec8c-4323-9653-9824a2ad815f" providerId="ADAL" clId="{066B0731-8B54-CF43-9BDD-D2EEB9663FC5}" dt="2024-01-27T12:07:58.907" v="2153"/>
          <ac:inkMkLst>
            <pc:docMk/>
            <pc:sldMk cId="2141783636" sldId="333"/>
            <ac:inkMk id="386" creationId="{6E0E3EE2-E621-7A5F-F376-B24A9FF50CCA}"/>
          </ac:inkMkLst>
        </pc:inkChg>
        <pc:inkChg chg="add del mod">
          <ac:chgData name="Kokchun Giang" userId="67e2125d-ec8c-4323-9653-9824a2ad815f" providerId="ADAL" clId="{066B0731-8B54-CF43-9BDD-D2EEB9663FC5}" dt="2024-01-27T12:07:58.925" v="2179"/>
          <ac:inkMkLst>
            <pc:docMk/>
            <pc:sldMk cId="2141783636" sldId="333"/>
            <ac:inkMk id="387" creationId="{F3C3B013-D4EB-89B2-F4F6-F8C75ABB9560}"/>
          </ac:inkMkLst>
        </pc:inkChg>
        <pc:inkChg chg="add del mod">
          <ac:chgData name="Kokchun Giang" userId="67e2125d-ec8c-4323-9653-9824a2ad815f" providerId="ADAL" clId="{066B0731-8B54-CF43-9BDD-D2EEB9663FC5}" dt="2024-01-27T12:07:58.922" v="2173"/>
          <ac:inkMkLst>
            <pc:docMk/>
            <pc:sldMk cId="2141783636" sldId="333"/>
            <ac:inkMk id="388" creationId="{45D90FFC-21BD-11B1-D9EE-3791BBDF9343}"/>
          </ac:inkMkLst>
        </pc:inkChg>
        <pc:inkChg chg="add del mod">
          <ac:chgData name="Kokchun Giang" userId="67e2125d-ec8c-4323-9653-9824a2ad815f" providerId="ADAL" clId="{066B0731-8B54-CF43-9BDD-D2EEB9663FC5}" dt="2024-01-27T12:07:58.906" v="2152"/>
          <ac:inkMkLst>
            <pc:docMk/>
            <pc:sldMk cId="2141783636" sldId="333"/>
            <ac:inkMk id="389" creationId="{BD5B7B74-226B-3CAF-B952-4095B0F6363B}"/>
          </ac:inkMkLst>
        </pc:inkChg>
        <pc:inkChg chg="add del mod">
          <ac:chgData name="Kokchun Giang" userId="67e2125d-ec8c-4323-9653-9824a2ad815f" providerId="ADAL" clId="{066B0731-8B54-CF43-9BDD-D2EEB9663FC5}" dt="2024-01-27T12:07:58.918" v="2169"/>
          <ac:inkMkLst>
            <pc:docMk/>
            <pc:sldMk cId="2141783636" sldId="333"/>
            <ac:inkMk id="390" creationId="{44BE8AE2-29C1-04E5-CA93-A08BCF2BA946}"/>
          </ac:inkMkLst>
        </pc:inkChg>
        <pc:inkChg chg="add del mod">
          <ac:chgData name="Kokchun Giang" userId="67e2125d-ec8c-4323-9653-9824a2ad815f" providerId="ADAL" clId="{066B0731-8B54-CF43-9BDD-D2EEB9663FC5}" dt="2024-01-27T12:07:58.926" v="2180"/>
          <ac:inkMkLst>
            <pc:docMk/>
            <pc:sldMk cId="2141783636" sldId="333"/>
            <ac:inkMk id="394" creationId="{79E10EB6-075F-FD78-26AF-7353BE4C60CA}"/>
          </ac:inkMkLst>
        </pc:inkChg>
        <pc:inkChg chg="add del mod">
          <ac:chgData name="Kokchun Giang" userId="67e2125d-ec8c-4323-9653-9824a2ad815f" providerId="ADAL" clId="{066B0731-8B54-CF43-9BDD-D2EEB9663FC5}" dt="2024-01-27T12:07:58.911" v="2160"/>
          <ac:inkMkLst>
            <pc:docMk/>
            <pc:sldMk cId="2141783636" sldId="333"/>
            <ac:inkMk id="395" creationId="{DEB0FEFD-8BB7-DD6F-29CC-3747ABFDC1B6}"/>
          </ac:inkMkLst>
        </pc:inkChg>
        <pc:inkChg chg="add del mod">
          <ac:chgData name="Kokchun Giang" userId="67e2125d-ec8c-4323-9653-9824a2ad815f" providerId="ADAL" clId="{066B0731-8B54-CF43-9BDD-D2EEB9663FC5}" dt="2024-01-27T12:07:58.914" v="2164"/>
          <ac:inkMkLst>
            <pc:docMk/>
            <pc:sldMk cId="2141783636" sldId="333"/>
            <ac:inkMk id="396" creationId="{03F184BF-9A91-6BF5-AD8A-C38C1BDBFDAC}"/>
          </ac:inkMkLst>
        </pc:inkChg>
        <pc:inkChg chg="add del mod">
          <ac:chgData name="Kokchun Giang" userId="67e2125d-ec8c-4323-9653-9824a2ad815f" providerId="ADAL" clId="{066B0731-8B54-CF43-9BDD-D2EEB9663FC5}" dt="2024-01-27T12:07:58.913" v="2162"/>
          <ac:inkMkLst>
            <pc:docMk/>
            <pc:sldMk cId="2141783636" sldId="333"/>
            <ac:inkMk id="397" creationId="{CF526305-36BF-5D70-0293-284C87615270}"/>
          </ac:inkMkLst>
        </pc:inkChg>
        <pc:inkChg chg="add del mod">
          <ac:chgData name="Kokchun Giang" userId="67e2125d-ec8c-4323-9653-9824a2ad815f" providerId="ADAL" clId="{066B0731-8B54-CF43-9BDD-D2EEB9663FC5}" dt="2024-01-27T12:07:59.781" v="2182"/>
          <ac:inkMkLst>
            <pc:docMk/>
            <pc:sldMk cId="2141783636" sldId="333"/>
            <ac:inkMk id="398" creationId="{8AA345FC-AC34-0119-7F93-81D2403162F2}"/>
          </ac:inkMkLst>
        </pc:inkChg>
        <pc:inkChg chg="add del mod">
          <ac:chgData name="Kokchun Giang" userId="67e2125d-ec8c-4323-9653-9824a2ad815f" providerId="ADAL" clId="{066B0731-8B54-CF43-9BDD-D2EEB9663FC5}" dt="2024-01-27T12:07:58.924" v="2177"/>
          <ac:inkMkLst>
            <pc:docMk/>
            <pc:sldMk cId="2141783636" sldId="333"/>
            <ac:inkMk id="399" creationId="{EE582A6B-E03B-8CEA-1EA4-B5EB737BA534}"/>
          </ac:inkMkLst>
        </pc:inkChg>
        <pc:inkChg chg="add del mod">
          <ac:chgData name="Kokchun Giang" userId="67e2125d-ec8c-4323-9653-9824a2ad815f" providerId="ADAL" clId="{066B0731-8B54-CF43-9BDD-D2EEB9663FC5}" dt="2024-01-27T12:07:58.915" v="2165"/>
          <ac:inkMkLst>
            <pc:docMk/>
            <pc:sldMk cId="2141783636" sldId="333"/>
            <ac:inkMk id="401" creationId="{C4BAFC39-A2C2-E8B8-61F9-18D484ADBE7D}"/>
          </ac:inkMkLst>
        </pc:inkChg>
        <pc:inkChg chg="add del mod">
          <ac:chgData name="Kokchun Giang" userId="67e2125d-ec8c-4323-9653-9824a2ad815f" providerId="ADAL" clId="{066B0731-8B54-CF43-9BDD-D2EEB9663FC5}" dt="2024-01-27T12:07:58.917" v="2167"/>
          <ac:inkMkLst>
            <pc:docMk/>
            <pc:sldMk cId="2141783636" sldId="333"/>
            <ac:inkMk id="402" creationId="{AED675E2-4622-0712-E3E8-747E399C70AB}"/>
          </ac:inkMkLst>
        </pc:inkChg>
        <pc:inkChg chg="add del mod">
          <ac:chgData name="Kokchun Giang" userId="67e2125d-ec8c-4323-9653-9824a2ad815f" providerId="ADAL" clId="{066B0731-8B54-CF43-9BDD-D2EEB9663FC5}" dt="2024-01-27T12:07:58.901" v="2149"/>
          <ac:inkMkLst>
            <pc:docMk/>
            <pc:sldMk cId="2141783636" sldId="333"/>
            <ac:inkMk id="403" creationId="{671B410E-02B7-8448-B85D-92E2D7C39138}"/>
          </ac:inkMkLst>
        </pc:inkChg>
        <pc:inkChg chg="add del mod">
          <ac:chgData name="Kokchun Giang" userId="67e2125d-ec8c-4323-9653-9824a2ad815f" providerId="ADAL" clId="{066B0731-8B54-CF43-9BDD-D2EEB9663FC5}" dt="2024-01-27T12:07:58.909" v="2156"/>
          <ac:inkMkLst>
            <pc:docMk/>
            <pc:sldMk cId="2141783636" sldId="333"/>
            <ac:inkMk id="404" creationId="{4F98A7D8-4844-8813-F0D4-5581478CAB6E}"/>
          </ac:inkMkLst>
        </pc:inkChg>
        <pc:inkChg chg="add del mod">
          <ac:chgData name="Kokchun Giang" userId="67e2125d-ec8c-4323-9653-9824a2ad815f" providerId="ADAL" clId="{066B0731-8B54-CF43-9BDD-D2EEB9663FC5}" dt="2024-01-27T12:07:58.900" v="2148"/>
          <ac:inkMkLst>
            <pc:docMk/>
            <pc:sldMk cId="2141783636" sldId="333"/>
            <ac:inkMk id="405" creationId="{88B9769B-1E73-EFB8-AD53-FEA74A57A761}"/>
          </ac:inkMkLst>
        </pc:inkChg>
        <pc:inkChg chg="add del mod">
          <ac:chgData name="Kokchun Giang" userId="67e2125d-ec8c-4323-9653-9824a2ad815f" providerId="ADAL" clId="{066B0731-8B54-CF43-9BDD-D2EEB9663FC5}" dt="2024-01-27T12:07:58.926" v="2181"/>
          <ac:inkMkLst>
            <pc:docMk/>
            <pc:sldMk cId="2141783636" sldId="333"/>
            <ac:inkMk id="406" creationId="{79F28A57-2375-408D-26E9-9AD8E4C5987B}"/>
          </ac:inkMkLst>
        </pc:inkChg>
        <pc:inkChg chg="add del mod">
          <ac:chgData name="Kokchun Giang" userId="67e2125d-ec8c-4323-9653-9824a2ad815f" providerId="ADAL" clId="{066B0731-8B54-CF43-9BDD-D2EEB9663FC5}" dt="2024-01-27T12:07:58.910" v="2158"/>
          <ac:inkMkLst>
            <pc:docMk/>
            <pc:sldMk cId="2141783636" sldId="333"/>
            <ac:inkMk id="407" creationId="{B68E918A-091C-7DB1-1A9B-8A7072D02133}"/>
          </ac:inkMkLst>
        </pc:inkChg>
        <pc:inkChg chg="add del mod">
          <ac:chgData name="Kokchun Giang" userId="67e2125d-ec8c-4323-9653-9824a2ad815f" providerId="ADAL" clId="{066B0731-8B54-CF43-9BDD-D2EEB9663FC5}" dt="2024-01-27T12:07:58.920" v="2171"/>
          <ac:inkMkLst>
            <pc:docMk/>
            <pc:sldMk cId="2141783636" sldId="333"/>
            <ac:inkMk id="408" creationId="{E6C1CAFA-06B4-FFBE-7A56-469BDDD5A017}"/>
          </ac:inkMkLst>
        </pc:inkChg>
        <pc:inkChg chg="add del mod">
          <ac:chgData name="Kokchun Giang" userId="67e2125d-ec8c-4323-9653-9824a2ad815f" providerId="ADAL" clId="{066B0731-8B54-CF43-9BDD-D2EEB9663FC5}" dt="2024-01-27T12:07:58.911" v="2159"/>
          <ac:inkMkLst>
            <pc:docMk/>
            <pc:sldMk cId="2141783636" sldId="333"/>
            <ac:inkMk id="409" creationId="{E0A55C3D-6DDA-32F5-9F11-E12B2229C4F2}"/>
          </ac:inkMkLst>
        </pc:inkChg>
        <pc:inkChg chg="add del mod">
          <ac:chgData name="Kokchun Giang" userId="67e2125d-ec8c-4323-9653-9824a2ad815f" providerId="ADAL" clId="{066B0731-8B54-CF43-9BDD-D2EEB9663FC5}" dt="2024-01-27T12:07:58.919" v="2170"/>
          <ac:inkMkLst>
            <pc:docMk/>
            <pc:sldMk cId="2141783636" sldId="333"/>
            <ac:inkMk id="410" creationId="{AE4539AB-1302-A918-CEA3-7626A6095DB5}"/>
          </ac:inkMkLst>
        </pc:inkChg>
        <pc:inkChg chg="add del mod">
          <ac:chgData name="Kokchun Giang" userId="67e2125d-ec8c-4323-9653-9824a2ad815f" providerId="ADAL" clId="{066B0731-8B54-CF43-9BDD-D2EEB9663FC5}" dt="2024-01-27T12:07:58.905" v="2151"/>
          <ac:inkMkLst>
            <pc:docMk/>
            <pc:sldMk cId="2141783636" sldId="333"/>
            <ac:inkMk id="411" creationId="{4E5B290D-51AE-0002-2405-8E964334314D}"/>
          </ac:inkMkLst>
        </pc:inkChg>
        <pc:inkChg chg="add del mod">
          <ac:chgData name="Kokchun Giang" userId="67e2125d-ec8c-4323-9653-9824a2ad815f" providerId="ADAL" clId="{066B0731-8B54-CF43-9BDD-D2EEB9663FC5}" dt="2024-01-27T12:07:58.903" v="2150"/>
          <ac:inkMkLst>
            <pc:docMk/>
            <pc:sldMk cId="2141783636" sldId="333"/>
            <ac:inkMk id="412" creationId="{498CB44F-54CD-197F-8684-4EFF408F3ACB}"/>
          </ac:inkMkLst>
        </pc:inkChg>
        <pc:inkChg chg="add del mod">
          <ac:chgData name="Kokchun Giang" userId="67e2125d-ec8c-4323-9653-9824a2ad815f" providerId="ADAL" clId="{066B0731-8B54-CF43-9BDD-D2EEB9663FC5}" dt="2024-01-27T12:07:51.308" v="2147" actId="9405"/>
          <ac:inkMkLst>
            <pc:docMk/>
            <pc:sldMk cId="2141783636" sldId="333"/>
            <ac:inkMk id="415" creationId="{D03D3E3E-582C-2827-B9DA-209492D70BFE}"/>
          </ac:inkMkLst>
        </pc:inkChg>
        <pc:inkChg chg="add del mod">
          <ac:chgData name="Kokchun Giang" userId="67e2125d-ec8c-4323-9653-9824a2ad815f" providerId="ADAL" clId="{066B0731-8B54-CF43-9BDD-D2EEB9663FC5}" dt="2024-01-27T12:07:50.020" v="2146"/>
          <ac:inkMkLst>
            <pc:docMk/>
            <pc:sldMk cId="2141783636" sldId="333"/>
            <ac:inkMk id="416" creationId="{0D9ECAEE-1E39-5AFF-7821-658434EDF936}"/>
          </ac:inkMkLst>
        </pc:inkChg>
        <pc:inkChg chg="add mod">
          <ac:chgData name="Kokchun Giang" userId="67e2125d-ec8c-4323-9653-9824a2ad815f" providerId="ADAL" clId="{066B0731-8B54-CF43-9BDD-D2EEB9663FC5}" dt="2024-01-27T12:08:05.937" v="2189"/>
          <ac:inkMkLst>
            <pc:docMk/>
            <pc:sldMk cId="2141783636" sldId="333"/>
            <ac:inkMk id="418" creationId="{FA8015F1-CBB2-43F5-AE55-8DBC2A8FF55C}"/>
          </ac:inkMkLst>
        </pc:inkChg>
        <pc:inkChg chg="add mod">
          <ac:chgData name="Kokchun Giang" userId="67e2125d-ec8c-4323-9653-9824a2ad815f" providerId="ADAL" clId="{066B0731-8B54-CF43-9BDD-D2EEB9663FC5}" dt="2024-01-27T12:08:05.937" v="2189"/>
          <ac:inkMkLst>
            <pc:docMk/>
            <pc:sldMk cId="2141783636" sldId="333"/>
            <ac:inkMk id="419" creationId="{7C7D99A8-CF00-3EF5-0890-777B049E0D7E}"/>
          </ac:inkMkLst>
        </pc:inkChg>
        <pc:inkChg chg="add mod">
          <ac:chgData name="Kokchun Giang" userId="67e2125d-ec8c-4323-9653-9824a2ad815f" providerId="ADAL" clId="{066B0731-8B54-CF43-9BDD-D2EEB9663FC5}" dt="2024-01-27T12:08:05.937" v="2189"/>
          <ac:inkMkLst>
            <pc:docMk/>
            <pc:sldMk cId="2141783636" sldId="333"/>
            <ac:inkMk id="420" creationId="{D3925699-CA86-38BB-E308-88B12DE81D51}"/>
          </ac:inkMkLst>
        </pc:inkChg>
        <pc:inkChg chg="add mod">
          <ac:chgData name="Kokchun Giang" userId="67e2125d-ec8c-4323-9653-9824a2ad815f" providerId="ADAL" clId="{066B0731-8B54-CF43-9BDD-D2EEB9663FC5}" dt="2024-01-27T12:08:05.937" v="2189"/>
          <ac:inkMkLst>
            <pc:docMk/>
            <pc:sldMk cId="2141783636" sldId="333"/>
            <ac:inkMk id="421" creationId="{9D36DE06-E22C-0507-E02A-F97D0C9BDD73}"/>
          </ac:inkMkLst>
        </pc:inkChg>
        <pc:inkChg chg="add mod">
          <ac:chgData name="Kokchun Giang" userId="67e2125d-ec8c-4323-9653-9824a2ad815f" providerId="ADAL" clId="{066B0731-8B54-CF43-9BDD-D2EEB9663FC5}" dt="2024-01-27T12:08:05.937" v="2189"/>
          <ac:inkMkLst>
            <pc:docMk/>
            <pc:sldMk cId="2141783636" sldId="333"/>
            <ac:inkMk id="422" creationId="{70CF4136-D530-9CF4-D34F-2B55650FC5CD}"/>
          </ac:inkMkLst>
        </pc:inkChg>
        <pc:inkChg chg="add mod">
          <ac:chgData name="Kokchun Giang" userId="67e2125d-ec8c-4323-9653-9824a2ad815f" providerId="ADAL" clId="{066B0731-8B54-CF43-9BDD-D2EEB9663FC5}" dt="2024-01-27T12:08:05.937" v="2189"/>
          <ac:inkMkLst>
            <pc:docMk/>
            <pc:sldMk cId="2141783636" sldId="333"/>
            <ac:inkMk id="423" creationId="{2D781DAD-7699-7BD6-02A8-47873E066978}"/>
          </ac:inkMkLst>
        </pc:inkChg>
        <pc:inkChg chg="add mod">
          <ac:chgData name="Kokchun Giang" userId="67e2125d-ec8c-4323-9653-9824a2ad815f" providerId="ADAL" clId="{066B0731-8B54-CF43-9BDD-D2EEB9663FC5}" dt="2024-01-27T12:08:35.617" v="2222"/>
          <ac:inkMkLst>
            <pc:docMk/>
            <pc:sldMk cId="2141783636" sldId="333"/>
            <ac:inkMk id="426" creationId="{E03ED2A1-54B3-576B-4BC5-B9A2896C381A}"/>
          </ac:inkMkLst>
        </pc:inkChg>
        <pc:inkChg chg="add mod">
          <ac:chgData name="Kokchun Giang" userId="67e2125d-ec8c-4323-9653-9824a2ad815f" providerId="ADAL" clId="{066B0731-8B54-CF43-9BDD-D2EEB9663FC5}" dt="2024-01-27T12:08:35.617" v="2222"/>
          <ac:inkMkLst>
            <pc:docMk/>
            <pc:sldMk cId="2141783636" sldId="333"/>
            <ac:inkMk id="427" creationId="{DB5460B4-AEBD-9333-A9CF-3AD3A1642F49}"/>
          </ac:inkMkLst>
        </pc:inkChg>
        <pc:inkChg chg="add mod">
          <ac:chgData name="Kokchun Giang" userId="67e2125d-ec8c-4323-9653-9824a2ad815f" providerId="ADAL" clId="{066B0731-8B54-CF43-9BDD-D2EEB9663FC5}" dt="2024-01-27T12:08:35.617" v="2222"/>
          <ac:inkMkLst>
            <pc:docMk/>
            <pc:sldMk cId="2141783636" sldId="333"/>
            <ac:inkMk id="428" creationId="{8313B9DB-FB5C-588F-D236-929B7A1994EC}"/>
          </ac:inkMkLst>
        </pc:inkChg>
        <pc:inkChg chg="add mod">
          <ac:chgData name="Kokchun Giang" userId="67e2125d-ec8c-4323-9653-9824a2ad815f" providerId="ADAL" clId="{066B0731-8B54-CF43-9BDD-D2EEB9663FC5}" dt="2024-01-27T12:08:35.617" v="2222"/>
          <ac:inkMkLst>
            <pc:docMk/>
            <pc:sldMk cId="2141783636" sldId="333"/>
            <ac:inkMk id="429" creationId="{A61C6A63-80F7-04C1-84BC-1C4379429601}"/>
          </ac:inkMkLst>
        </pc:inkChg>
        <pc:inkChg chg="add mod">
          <ac:chgData name="Kokchun Giang" userId="67e2125d-ec8c-4323-9653-9824a2ad815f" providerId="ADAL" clId="{066B0731-8B54-CF43-9BDD-D2EEB9663FC5}" dt="2024-01-27T12:08:35.617" v="2222"/>
          <ac:inkMkLst>
            <pc:docMk/>
            <pc:sldMk cId="2141783636" sldId="333"/>
            <ac:inkMk id="430" creationId="{9DF6206D-4E12-F7B4-2320-19FD68608637}"/>
          </ac:inkMkLst>
        </pc:inkChg>
        <pc:inkChg chg="add mod">
          <ac:chgData name="Kokchun Giang" userId="67e2125d-ec8c-4323-9653-9824a2ad815f" providerId="ADAL" clId="{066B0731-8B54-CF43-9BDD-D2EEB9663FC5}" dt="2024-01-27T12:08:35.617" v="2222"/>
          <ac:inkMkLst>
            <pc:docMk/>
            <pc:sldMk cId="2141783636" sldId="333"/>
            <ac:inkMk id="431" creationId="{267478CB-CB16-431E-4417-40AE007DE38A}"/>
          </ac:inkMkLst>
        </pc:inkChg>
        <pc:inkChg chg="add mod">
          <ac:chgData name="Kokchun Giang" userId="67e2125d-ec8c-4323-9653-9824a2ad815f" providerId="ADAL" clId="{066B0731-8B54-CF43-9BDD-D2EEB9663FC5}" dt="2024-01-27T12:08:35.617" v="2222"/>
          <ac:inkMkLst>
            <pc:docMk/>
            <pc:sldMk cId="2141783636" sldId="333"/>
            <ac:inkMk id="432" creationId="{66AAB054-FBA5-B3DB-DFD3-764C4BD2D2E1}"/>
          </ac:inkMkLst>
        </pc:inkChg>
        <pc:inkChg chg="add mod">
          <ac:chgData name="Kokchun Giang" userId="67e2125d-ec8c-4323-9653-9824a2ad815f" providerId="ADAL" clId="{066B0731-8B54-CF43-9BDD-D2EEB9663FC5}" dt="2024-01-27T12:08:35.617" v="2222"/>
          <ac:inkMkLst>
            <pc:docMk/>
            <pc:sldMk cId="2141783636" sldId="333"/>
            <ac:inkMk id="433" creationId="{938FD4D8-5560-A753-8862-69B88B8890AC}"/>
          </ac:inkMkLst>
        </pc:inkChg>
        <pc:inkChg chg="add mod">
          <ac:chgData name="Kokchun Giang" userId="67e2125d-ec8c-4323-9653-9824a2ad815f" providerId="ADAL" clId="{066B0731-8B54-CF43-9BDD-D2EEB9663FC5}" dt="2024-01-27T12:08:35.617" v="2222"/>
          <ac:inkMkLst>
            <pc:docMk/>
            <pc:sldMk cId="2141783636" sldId="333"/>
            <ac:inkMk id="434" creationId="{14A3F7B1-391F-2AA2-8495-2C4127042DE9}"/>
          </ac:inkMkLst>
        </pc:inkChg>
        <pc:inkChg chg="add mod">
          <ac:chgData name="Kokchun Giang" userId="67e2125d-ec8c-4323-9653-9824a2ad815f" providerId="ADAL" clId="{066B0731-8B54-CF43-9BDD-D2EEB9663FC5}" dt="2024-01-27T12:08:35.617" v="2222"/>
          <ac:inkMkLst>
            <pc:docMk/>
            <pc:sldMk cId="2141783636" sldId="333"/>
            <ac:inkMk id="435" creationId="{D7140A3D-756E-9127-ED9C-2A6D3103C97B}"/>
          </ac:inkMkLst>
        </pc:inkChg>
        <pc:inkChg chg="add mod">
          <ac:chgData name="Kokchun Giang" userId="67e2125d-ec8c-4323-9653-9824a2ad815f" providerId="ADAL" clId="{066B0731-8B54-CF43-9BDD-D2EEB9663FC5}" dt="2024-01-27T12:08:35.617" v="2222"/>
          <ac:inkMkLst>
            <pc:docMk/>
            <pc:sldMk cId="2141783636" sldId="333"/>
            <ac:inkMk id="436" creationId="{CD536978-F229-11D8-348E-7206F464CB63}"/>
          </ac:inkMkLst>
        </pc:inkChg>
        <pc:inkChg chg="add mod">
          <ac:chgData name="Kokchun Giang" userId="67e2125d-ec8c-4323-9653-9824a2ad815f" providerId="ADAL" clId="{066B0731-8B54-CF43-9BDD-D2EEB9663FC5}" dt="2024-01-27T12:08:35.617" v="2222"/>
          <ac:inkMkLst>
            <pc:docMk/>
            <pc:sldMk cId="2141783636" sldId="333"/>
            <ac:inkMk id="437" creationId="{817491D0-E824-DB74-D0E3-5A0BACA7F8EC}"/>
          </ac:inkMkLst>
        </pc:inkChg>
        <pc:inkChg chg="add mod">
          <ac:chgData name="Kokchun Giang" userId="67e2125d-ec8c-4323-9653-9824a2ad815f" providerId="ADAL" clId="{066B0731-8B54-CF43-9BDD-D2EEB9663FC5}" dt="2024-01-27T12:08:35.617" v="2222"/>
          <ac:inkMkLst>
            <pc:docMk/>
            <pc:sldMk cId="2141783636" sldId="333"/>
            <ac:inkMk id="438" creationId="{F23E1633-F574-C02C-C182-660AFA32F986}"/>
          </ac:inkMkLst>
        </pc:inkChg>
        <pc:inkChg chg="add mod">
          <ac:chgData name="Kokchun Giang" userId="67e2125d-ec8c-4323-9653-9824a2ad815f" providerId="ADAL" clId="{066B0731-8B54-CF43-9BDD-D2EEB9663FC5}" dt="2024-01-27T12:08:29.306" v="2214"/>
          <ac:inkMkLst>
            <pc:docMk/>
            <pc:sldMk cId="2141783636" sldId="333"/>
            <ac:inkMk id="440" creationId="{C1766447-ED29-708E-14DA-8DCDF0CACBDE}"/>
          </ac:inkMkLst>
        </pc:inkChg>
        <pc:inkChg chg="add mod">
          <ac:chgData name="Kokchun Giang" userId="67e2125d-ec8c-4323-9653-9824a2ad815f" providerId="ADAL" clId="{066B0731-8B54-CF43-9BDD-D2EEB9663FC5}" dt="2024-01-27T12:08:29.306" v="2214"/>
          <ac:inkMkLst>
            <pc:docMk/>
            <pc:sldMk cId="2141783636" sldId="333"/>
            <ac:inkMk id="441" creationId="{0B130E69-B52F-92D8-01B7-E053282EB735}"/>
          </ac:inkMkLst>
        </pc:inkChg>
        <pc:inkChg chg="add mod">
          <ac:chgData name="Kokchun Giang" userId="67e2125d-ec8c-4323-9653-9824a2ad815f" providerId="ADAL" clId="{066B0731-8B54-CF43-9BDD-D2EEB9663FC5}" dt="2024-01-27T12:08:29.306" v="2214"/>
          <ac:inkMkLst>
            <pc:docMk/>
            <pc:sldMk cId="2141783636" sldId="333"/>
            <ac:inkMk id="442" creationId="{CAC16E94-CE81-7EAE-E17E-94A2FD80E5F1}"/>
          </ac:inkMkLst>
        </pc:inkChg>
        <pc:inkChg chg="add mod">
          <ac:chgData name="Kokchun Giang" userId="67e2125d-ec8c-4323-9653-9824a2ad815f" providerId="ADAL" clId="{066B0731-8B54-CF43-9BDD-D2EEB9663FC5}" dt="2024-01-27T12:08:29.306" v="2214"/>
          <ac:inkMkLst>
            <pc:docMk/>
            <pc:sldMk cId="2141783636" sldId="333"/>
            <ac:inkMk id="443" creationId="{82D81E1B-1F04-35EA-6E04-F5AFA536360E}"/>
          </ac:inkMkLst>
        </pc:inkChg>
        <pc:inkChg chg="add mod">
          <ac:chgData name="Kokchun Giang" userId="67e2125d-ec8c-4323-9653-9824a2ad815f" providerId="ADAL" clId="{066B0731-8B54-CF43-9BDD-D2EEB9663FC5}" dt="2024-01-27T12:08:29.306" v="2214"/>
          <ac:inkMkLst>
            <pc:docMk/>
            <pc:sldMk cId="2141783636" sldId="333"/>
            <ac:inkMk id="444" creationId="{24E82836-8218-E4F1-5F7E-49187D634E57}"/>
          </ac:inkMkLst>
        </pc:inkChg>
        <pc:inkChg chg="add mod">
          <ac:chgData name="Kokchun Giang" userId="67e2125d-ec8c-4323-9653-9824a2ad815f" providerId="ADAL" clId="{066B0731-8B54-CF43-9BDD-D2EEB9663FC5}" dt="2024-01-27T12:08:29.306" v="2214"/>
          <ac:inkMkLst>
            <pc:docMk/>
            <pc:sldMk cId="2141783636" sldId="333"/>
            <ac:inkMk id="445" creationId="{A19EC339-BDE6-A835-3C32-492AE02778EC}"/>
          </ac:inkMkLst>
        </pc:inkChg>
        <pc:inkChg chg="add mod">
          <ac:chgData name="Kokchun Giang" userId="67e2125d-ec8c-4323-9653-9824a2ad815f" providerId="ADAL" clId="{066B0731-8B54-CF43-9BDD-D2EEB9663FC5}" dt="2024-01-27T12:08:29.306" v="2214"/>
          <ac:inkMkLst>
            <pc:docMk/>
            <pc:sldMk cId="2141783636" sldId="333"/>
            <ac:inkMk id="446" creationId="{0D75DE93-468F-EB01-A063-E84F3F44A514}"/>
          </ac:inkMkLst>
        </pc:inkChg>
        <pc:inkChg chg="add mod">
          <ac:chgData name="Kokchun Giang" userId="67e2125d-ec8c-4323-9653-9824a2ad815f" providerId="ADAL" clId="{066B0731-8B54-CF43-9BDD-D2EEB9663FC5}" dt="2024-01-27T12:08:29.306" v="2214"/>
          <ac:inkMkLst>
            <pc:docMk/>
            <pc:sldMk cId="2141783636" sldId="333"/>
            <ac:inkMk id="447" creationId="{799A3282-97BA-42B2-8668-77B24172C2F6}"/>
          </ac:inkMkLst>
        </pc:inkChg>
        <pc:inkChg chg="del">
          <ac:chgData name="Kokchun Giang" userId="67e2125d-ec8c-4323-9653-9824a2ad815f" providerId="ADAL" clId="{066B0731-8B54-CF43-9BDD-D2EEB9663FC5}" dt="2024-01-26T16:35:28.205" v="1759" actId="478"/>
          <ac:inkMkLst>
            <pc:docMk/>
            <pc:sldMk cId="2141783636" sldId="333"/>
            <ac:inkMk id="1134" creationId="{DA5FF163-F4EE-4641-AF83-95C382193CDD}"/>
          </ac:inkMkLst>
        </pc:inkChg>
        <pc:inkChg chg="del">
          <ac:chgData name="Kokchun Giang" userId="67e2125d-ec8c-4323-9653-9824a2ad815f" providerId="ADAL" clId="{066B0731-8B54-CF43-9BDD-D2EEB9663FC5}" dt="2024-01-26T16:35:28.205" v="1759" actId="478"/>
          <ac:inkMkLst>
            <pc:docMk/>
            <pc:sldMk cId="2141783636" sldId="333"/>
            <ac:inkMk id="1135" creationId="{6F82E723-2712-C725-C05B-96C9FAB1BBAD}"/>
          </ac:inkMkLst>
        </pc:inkChg>
        <pc:inkChg chg="del">
          <ac:chgData name="Kokchun Giang" userId="67e2125d-ec8c-4323-9653-9824a2ad815f" providerId="ADAL" clId="{066B0731-8B54-CF43-9BDD-D2EEB9663FC5}" dt="2024-01-26T16:35:28.205" v="1759" actId="478"/>
          <ac:inkMkLst>
            <pc:docMk/>
            <pc:sldMk cId="2141783636" sldId="333"/>
            <ac:inkMk id="1188" creationId="{0027DF1A-0FE5-61A5-BD07-D9E6EC3D0444}"/>
          </ac:inkMkLst>
        </pc:inkChg>
        <pc:inkChg chg="del">
          <ac:chgData name="Kokchun Giang" userId="67e2125d-ec8c-4323-9653-9824a2ad815f" providerId="ADAL" clId="{066B0731-8B54-CF43-9BDD-D2EEB9663FC5}" dt="2024-01-26T16:35:28.205" v="1759" actId="478"/>
          <ac:inkMkLst>
            <pc:docMk/>
            <pc:sldMk cId="2141783636" sldId="333"/>
            <ac:inkMk id="1308" creationId="{3192C014-3964-92F5-2750-C602CFC39DEA}"/>
          </ac:inkMkLst>
        </pc:inkChg>
        <pc:inkChg chg="add mod">
          <ac:chgData name="Kokchun Giang" userId="67e2125d-ec8c-4323-9653-9824a2ad815f" providerId="ADAL" clId="{066B0731-8B54-CF43-9BDD-D2EEB9663FC5}" dt="2024-01-26T16:37:59.229" v="1883"/>
          <ac:inkMkLst>
            <pc:docMk/>
            <pc:sldMk cId="2141783636" sldId="333"/>
            <ac:inkMk id="1344" creationId="{036336AA-9A12-63F1-C124-EFA984611E85}"/>
          </ac:inkMkLst>
        </pc:inkChg>
        <pc:inkChg chg="add mod">
          <ac:chgData name="Kokchun Giang" userId="67e2125d-ec8c-4323-9653-9824a2ad815f" providerId="ADAL" clId="{066B0731-8B54-CF43-9BDD-D2EEB9663FC5}" dt="2024-01-26T16:37:59.229" v="1883"/>
          <ac:inkMkLst>
            <pc:docMk/>
            <pc:sldMk cId="2141783636" sldId="333"/>
            <ac:inkMk id="1345" creationId="{7B674511-5B24-D003-0004-1E45E1691622}"/>
          </ac:inkMkLst>
        </pc:inkChg>
        <pc:inkChg chg="add mod">
          <ac:chgData name="Kokchun Giang" userId="67e2125d-ec8c-4323-9653-9824a2ad815f" providerId="ADAL" clId="{066B0731-8B54-CF43-9BDD-D2EEB9663FC5}" dt="2024-01-26T16:37:59.229" v="1883"/>
          <ac:inkMkLst>
            <pc:docMk/>
            <pc:sldMk cId="2141783636" sldId="333"/>
            <ac:inkMk id="1346" creationId="{0225B5CC-03B2-2950-A910-83D649F668F5}"/>
          </ac:inkMkLst>
        </pc:inkChg>
        <pc:inkChg chg="add del">
          <ac:chgData name="Kokchun Giang" userId="67e2125d-ec8c-4323-9653-9824a2ad815f" providerId="ADAL" clId="{066B0731-8B54-CF43-9BDD-D2EEB9663FC5}" dt="2024-01-26T16:38:05.335" v="1885" actId="9405"/>
          <ac:inkMkLst>
            <pc:docMk/>
            <pc:sldMk cId="2141783636" sldId="333"/>
            <ac:inkMk id="1348" creationId="{552FB305-6055-6D8B-5B18-F39A7AF243AF}"/>
          </ac:inkMkLst>
        </pc:inkChg>
        <pc:inkChg chg="add mod">
          <ac:chgData name="Kokchun Giang" userId="67e2125d-ec8c-4323-9653-9824a2ad815f" providerId="ADAL" clId="{066B0731-8B54-CF43-9BDD-D2EEB9663FC5}" dt="2024-01-27T12:04:53.957" v="1952"/>
          <ac:inkMkLst>
            <pc:docMk/>
            <pc:sldMk cId="2141783636" sldId="333"/>
            <ac:inkMk id="1348" creationId="{8D94C41C-BD11-36F5-1DE3-B0972ED2A3F3}"/>
          </ac:inkMkLst>
        </pc:inkChg>
        <pc:inkChg chg="add mod">
          <ac:chgData name="Kokchun Giang" userId="67e2125d-ec8c-4323-9653-9824a2ad815f" providerId="ADAL" clId="{066B0731-8B54-CF43-9BDD-D2EEB9663FC5}" dt="2024-01-27T12:46:14.878" v="3067" actId="164"/>
          <ac:inkMkLst>
            <pc:docMk/>
            <pc:sldMk cId="2141783636" sldId="333"/>
            <ac:inkMk id="1349" creationId="{DC2D1F88-6AD4-F8A3-74DA-AAFC85BA1358}"/>
          </ac:inkMkLst>
        </pc:inkChg>
        <pc:inkChg chg="add mod">
          <ac:chgData name="Kokchun Giang" userId="67e2125d-ec8c-4323-9653-9824a2ad815f" providerId="ADAL" clId="{066B0731-8B54-CF43-9BDD-D2EEB9663FC5}" dt="2024-01-26T16:38:18.448" v="1898"/>
          <ac:inkMkLst>
            <pc:docMk/>
            <pc:sldMk cId="2141783636" sldId="333"/>
            <ac:inkMk id="1350" creationId="{5DC8D6F8-3CB6-A33C-CDDB-1D303F97FD78}"/>
          </ac:inkMkLst>
        </pc:inkChg>
        <pc:inkChg chg="add mod">
          <ac:chgData name="Kokchun Giang" userId="67e2125d-ec8c-4323-9653-9824a2ad815f" providerId="ADAL" clId="{066B0731-8B54-CF43-9BDD-D2EEB9663FC5}" dt="2024-01-26T16:38:18.448" v="1898"/>
          <ac:inkMkLst>
            <pc:docMk/>
            <pc:sldMk cId="2141783636" sldId="333"/>
            <ac:inkMk id="1351" creationId="{B16B2EA3-6726-847D-0B2D-8468F63FDB56}"/>
          </ac:inkMkLst>
        </pc:inkChg>
        <pc:inkChg chg="add mod">
          <ac:chgData name="Kokchun Giang" userId="67e2125d-ec8c-4323-9653-9824a2ad815f" providerId="ADAL" clId="{066B0731-8B54-CF43-9BDD-D2EEB9663FC5}" dt="2024-01-26T16:38:18.448" v="1898"/>
          <ac:inkMkLst>
            <pc:docMk/>
            <pc:sldMk cId="2141783636" sldId="333"/>
            <ac:inkMk id="1352" creationId="{A87B86E3-9EA2-39A9-9846-CE4387AB421B}"/>
          </ac:inkMkLst>
        </pc:inkChg>
        <pc:inkChg chg="add mod">
          <ac:chgData name="Kokchun Giang" userId="67e2125d-ec8c-4323-9653-9824a2ad815f" providerId="ADAL" clId="{066B0731-8B54-CF43-9BDD-D2EEB9663FC5}" dt="2024-01-26T16:38:18.448" v="1898"/>
          <ac:inkMkLst>
            <pc:docMk/>
            <pc:sldMk cId="2141783636" sldId="333"/>
            <ac:inkMk id="1353" creationId="{5E94CFEC-6CD1-4553-5FD3-07F0E8795D0E}"/>
          </ac:inkMkLst>
        </pc:inkChg>
        <pc:inkChg chg="add mod">
          <ac:chgData name="Kokchun Giang" userId="67e2125d-ec8c-4323-9653-9824a2ad815f" providerId="ADAL" clId="{066B0731-8B54-CF43-9BDD-D2EEB9663FC5}" dt="2024-01-26T16:38:18.448" v="1898"/>
          <ac:inkMkLst>
            <pc:docMk/>
            <pc:sldMk cId="2141783636" sldId="333"/>
            <ac:inkMk id="1354" creationId="{C9428D52-9140-FB3C-7BDE-B82838AB3D04}"/>
          </ac:inkMkLst>
        </pc:inkChg>
        <pc:inkChg chg="add mod">
          <ac:chgData name="Kokchun Giang" userId="67e2125d-ec8c-4323-9653-9824a2ad815f" providerId="ADAL" clId="{066B0731-8B54-CF43-9BDD-D2EEB9663FC5}" dt="2024-01-27T12:04:53.957" v="1952"/>
          <ac:inkMkLst>
            <pc:docMk/>
            <pc:sldMk cId="2141783636" sldId="333"/>
            <ac:inkMk id="1355" creationId="{E7946FD0-9AD5-FD52-B38A-42FDFF881E35}"/>
          </ac:inkMkLst>
        </pc:inkChg>
        <pc:inkChg chg="add mod">
          <ac:chgData name="Kokchun Giang" userId="67e2125d-ec8c-4323-9653-9824a2ad815f" providerId="ADAL" clId="{066B0731-8B54-CF43-9BDD-D2EEB9663FC5}" dt="2024-01-26T16:38:18.448" v="1898"/>
          <ac:inkMkLst>
            <pc:docMk/>
            <pc:sldMk cId="2141783636" sldId="333"/>
            <ac:inkMk id="1356" creationId="{463FDC15-4F24-AD64-48B8-98A4A0750BB3}"/>
          </ac:inkMkLst>
        </pc:inkChg>
        <pc:inkChg chg="add mod">
          <ac:chgData name="Kokchun Giang" userId="67e2125d-ec8c-4323-9653-9824a2ad815f" providerId="ADAL" clId="{066B0731-8B54-CF43-9BDD-D2EEB9663FC5}" dt="2024-01-26T16:38:18.448" v="1898"/>
          <ac:inkMkLst>
            <pc:docMk/>
            <pc:sldMk cId="2141783636" sldId="333"/>
            <ac:inkMk id="1357" creationId="{31670A2D-0FC0-560C-CED4-E36BD0A017FE}"/>
          </ac:inkMkLst>
        </pc:inkChg>
        <pc:inkChg chg="add mod">
          <ac:chgData name="Kokchun Giang" userId="67e2125d-ec8c-4323-9653-9824a2ad815f" providerId="ADAL" clId="{066B0731-8B54-CF43-9BDD-D2EEB9663FC5}" dt="2024-01-26T16:38:18.448" v="1898"/>
          <ac:inkMkLst>
            <pc:docMk/>
            <pc:sldMk cId="2141783636" sldId="333"/>
            <ac:inkMk id="1358" creationId="{3CF8DA82-FAA1-8B66-9425-97B38CCBB188}"/>
          </ac:inkMkLst>
        </pc:inkChg>
        <pc:inkChg chg="add mod">
          <ac:chgData name="Kokchun Giang" userId="67e2125d-ec8c-4323-9653-9824a2ad815f" providerId="ADAL" clId="{066B0731-8B54-CF43-9BDD-D2EEB9663FC5}" dt="2024-01-26T16:38:18.448" v="1898"/>
          <ac:inkMkLst>
            <pc:docMk/>
            <pc:sldMk cId="2141783636" sldId="333"/>
            <ac:inkMk id="1359" creationId="{DD81A50F-755D-6A73-2BC3-41D9F289CCCD}"/>
          </ac:inkMkLst>
        </pc:inkChg>
        <pc:inkChg chg="add mod">
          <ac:chgData name="Kokchun Giang" userId="67e2125d-ec8c-4323-9653-9824a2ad815f" providerId="ADAL" clId="{066B0731-8B54-CF43-9BDD-D2EEB9663FC5}" dt="2024-01-26T16:38:18.448" v="1898"/>
          <ac:inkMkLst>
            <pc:docMk/>
            <pc:sldMk cId="2141783636" sldId="333"/>
            <ac:inkMk id="1360" creationId="{2ACE93EC-177A-D338-D743-F1E20D949AA7}"/>
          </ac:inkMkLst>
        </pc:inkChg>
        <pc:inkChg chg="add mod">
          <ac:chgData name="Kokchun Giang" userId="67e2125d-ec8c-4323-9653-9824a2ad815f" providerId="ADAL" clId="{066B0731-8B54-CF43-9BDD-D2EEB9663FC5}" dt="2024-01-26T16:38:39.300" v="1911"/>
          <ac:inkMkLst>
            <pc:docMk/>
            <pc:sldMk cId="2141783636" sldId="333"/>
            <ac:inkMk id="1362" creationId="{2529AF4C-F565-8320-037F-7C7BDEE9820A}"/>
          </ac:inkMkLst>
        </pc:inkChg>
        <pc:inkChg chg="add mod">
          <ac:chgData name="Kokchun Giang" userId="67e2125d-ec8c-4323-9653-9824a2ad815f" providerId="ADAL" clId="{066B0731-8B54-CF43-9BDD-D2EEB9663FC5}" dt="2024-01-26T16:38:39.300" v="1911"/>
          <ac:inkMkLst>
            <pc:docMk/>
            <pc:sldMk cId="2141783636" sldId="333"/>
            <ac:inkMk id="1363" creationId="{C5B852E3-19FC-164F-87B8-6FD9F6153758}"/>
          </ac:inkMkLst>
        </pc:inkChg>
        <pc:inkChg chg="add mod">
          <ac:chgData name="Kokchun Giang" userId="67e2125d-ec8c-4323-9653-9824a2ad815f" providerId="ADAL" clId="{066B0731-8B54-CF43-9BDD-D2EEB9663FC5}" dt="2024-01-26T16:38:39.300" v="1911"/>
          <ac:inkMkLst>
            <pc:docMk/>
            <pc:sldMk cId="2141783636" sldId="333"/>
            <ac:inkMk id="1364" creationId="{C48DCDF1-279A-D3C5-AAE4-F7D92A06D87B}"/>
          </ac:inkMkLst>
        </pc:inkChg>
        <pc:inkChg chg="add mod">
          <ac:chgData name="Kokchun Giang" userId="67e2125d-ec8c-4323-9653-9824a2ad815f" providerId="ADAL" clId="{066B0731-8B54-CF43-9BDD-D2EEB9663FC5}" dt="2024-01-26T16:38:39.300" v="1911"/>
          <ac:inkMkLst>
            <pc:docMk/>
            <pc:sldMk cId="2141783636" sldId="333"/>
            <ac:inkMk id="1365" creationId="{B2923927-C509-E7E6-7448-6906C448D7FC}"/>
          </ac:inkMkLst>
        </pc:inkChg>
        <pc:inkChg chg="add mod">
          <ac:chgData name="Kokchun Giang" userId="67e2125d-ec8c-4323-9653-9824a2ad815f" providerId="ADAL" clId="{066B0731-8B54-CF43-9BDD-D2EEB9663FC5}" dt="2024-01-27T12:04:53.957" v="1952"/>
          <ac:inkMkLst>
            <pc:docMk/>
            <pc:sldMk cId="2141783636" sldId="333"/>
            <ac:inkMk id="1366" creationId="{4BE987C4-FFE7-52F9-7928-B14A18297A83}"/>
          </ac:inkMkLst>
        </pc:inkChg>
        <pc:inkChg chg="del">
          <ac:chgData name="Kokchun Giang" userId="67e2125d-ec8c-4323-9653-9824a2ad815f" providerId="ADAL" clId="{066B0731-8B54-CF43-9BDD-D2EEB9663FC5}" dt="2024-01-26T16:35:28.205" v="1759" actId="478"/>
          <ac:inkMkLst>
            <pc:docMk/>
            <pc:sldMk cId="2141783636" sldId="333"/>
            <ac:inkMk id="1367" creationId="{82DF0D5B-FBEE-3FDC-003B-A2F66A546BFB}"/>
          </ac:inkMkLst>
        </pc:inkChg>
        <pc:inkChg chg="add mod">
          <ac:chgData name="Kokchun Giang" userId="67e2125d-ec8c-4323-9653-9824a2ad815f" providerId="ADAL" clId="{066B0731-8B54-CF43-9BDD-D2EEB9663FC5}" dt="2024-01-27T12:04:53.957" v="1952"/>
          <ac:inkMkLst>
            <pc:docMk/>
            <pc:sldMk cId="2141783636" sldId="333"/>
            <ac:inkMk id="1368" creationId="{BBAB0ADD-4649-78CC-E6F1-4239812B422E}"/>
          </ac:inkMkLst>
        </pc:inkChg>
        <pc:inkChg chg="add mod">
          <ac:chgData name="Kokchun Giang" userId="67e2125d-ec8c-4323-9653-9824a2ad815f" providerId="ADAL" clId="{066B0731-8B54-CF43-9BDD-D2EEB9663FC5}" dt="2024-01-27T12:04:53.957" v="1952"/>
          <ac:inkMkLst>
            <pc:docMk/>
            <pc:sldMk cId="2141783636" sldId="333"/>
            <ac:inkMk id="1369" creationId="{FBA0E353-8F85-72E1-8F18-D012FDEDC0A2}"/>
          </ac:inkMkLst>
        </pc:inkChg>
        <pc:inkChg chg="add mod">
          <ac:chgData name="Kokchun Giang" userId="67e2125d-ec8c-4323-9653-9824a2ad815f" providerId="ADAL" clId="{066B0731-8B54-CF43-9BDD-D2EEB9663FC5}" dt="2024-01-27T12:04:53.957" v="1952"/>
          <ac:inkMkLst>
            <pc:docMk/>
            <pc:sldMk cId="2141783636" sldId="333"/>
            <ac:inkMk id="1370" creationId="{3150C97D-07BB-2D77-0381-A90779EAD958}"/>
          </ac:inkMkLst>
        </pc:inkChg>
        <pc:inkChg chg="add mod">
          <ac:chgData name="Kokchun Giang" userId="67e2125d-ec8c-4323-9653-9824a2ad815f" providerId="ADAL" clId="{066B0731-8B54-CF43-9BDD-D2EEB9663FC5}" dt="2024-01-27T12:04:53.957" v="1952"/>
          <ac:inkMkLst>
            <pc:docMk/>
            <pc:sldMk cId="2141783636" sldId="333"/>
            <ac:inkMk id="1371" creationId="{2482D2F1-033C-7978-F39A-3E888E69E7B8}"/>
          </ac:inkMkLst>
        </pc:inkChg>
        <pc:inkChg chg="add mod">
          <ac:chgData name="Kokchun Giang" userId="67e2125d-ec8c-4323-9653-9824a2ad815f" providerId="ADAL" clId="{066B0731-8B54-CF43-9BDD-D2EEB9663FC5}" dt="2024-01-27T12:04:53.957" v="1952"/>
          <ac:inkMkLst>
            <pc:docMk/>
            <pc:sldMk cId="2141783636" sldId="333"/>
            <ac:inkMk id="1372" creationId="{CBDEAE02-50E0-A12C-B731-8F60D60EE907}"/>
          </ac:inkMkLst>
        </pc:inkChg>
        <pc:inkChg chg="add mod">
          <ac:chgData name="Kokchun Giang" userId="67e2125d-ec8c-4323-9653-9824a2ad815f" providerId="ADAL" clId="{066B0731-8B54-CF43-9BDD-D2EEB9663FC5}" dt="2024-01-27T12:04:53.957" v="1952"/>
          <ac:inkMkLst>
            <pc:docMk/>
            <pc:sldMk cId="2141783636" sldId="333"/>
            <ac:inkMk id="1373" creationId="{B4367A14-0078-8BAE-C15C-1CB5B01A42D0}"/>
          </ac:inkMkLst>
        </pc:inkChg>
        <pc:inkChg chg="add mod">
          <ac:chgData name="Kokchun Giang" userId="67e2125d-ec8c-4323-9653-9824a2ad815f" providerId="ADAL" clId="{066B0731-8B54-CF43-9BDD-D2EEB9663FC5}" dt="2024-01-27T12:04:53.957" v="1952"/>
          <ac:inkMkLst>
            <pc:docMk/>
            <pc:sldMk cId="2141783636" sldId="333"/>
            <ac:inkMk id="1374" creationId="{E29CB853-683A-DD1B-EE06-250E3024B092}"/>
          </ac:inkMkLst>
        </pc:inkChg>
        <pc:inkChg chg="add mod">
          <ac:chgData name="Kokchun Giang" userId="67e2125d-ec8c-4323-9653-9824a2ad815f" providerId="ADAL" clId="{066B0731-8B54-CF43-9BDD-D2EEB9663FC5}" dt="2024-01-27T12:04:53.957" v="1952"/>
          <ac:inkMkLst>
            <pc:docMk/>
            <pc:sldMk cId="2141783636" sldId="333"/>
            <ac:inkMk id="1375" creationId="{D7579DC9-F7E9-7B67-EC43-6271D777E904}"/>
          </ac:inkMkLst>
        </pc:inkChg>
        <pc:inkChg chg="add mod">
          <ac:chgData name="Kokchun Giang" userId="67e2125d-ec8c-4323-9653-9824a2ad815f" providerId="ADAL" clId="{066B0731-8B54-CF43-9BDD-D2EEB9663FC5}" dt="2024-01-27T12:04:53.957" v="1952"/>
          <ac:inkMkLst>
            <pc:docMk/>
            <pc:sldMk cId="2141783636" sldId="333"/>
            <ac:inkMk id="1376" creationId="{385A0BBB-23A0-42E6-71FF-CA7E7C5DEEB6}"/>
          </ac:inkMkLst>
        </pc:inkChg>
        <pc:inkChg chg="add mod">
          <ac:chgData name="Kokchun Giang" userId="67e2125d-ec8c-4323-9653-9824a2ad815f" providerId="ADAL" clId="{066B0731-8B54-CF43-9BDD-D2EEB9663FC5}" dt="2024-01-27T12:04:53.957" v="1952"/>
          <ac:inkMkLst>
            <pc:docMk/>
            <pc:sldMk cId="2141783636" sldId="333"/>
            <ac:inkMk id="1377" creationId="{C4DD305F-0256-43EB-CD0A-79ADD5936730}"/>
          </ac:inkMkLst>
        </pc:inkChg>
        <pc:inkChg chg="add mod">
          <ac:chgData name="Kokchun Giang" userId="67e2125d-ec8c-4323-9653-9824a2ad815f" providerId="ADAL" clId="{066B0731-8B54-CF43-9BDD-D2EEB9663FC5}" dt="2024-01-27T12:04:57.559" v="1959"/>
          <ac:inkMkLst>
            <pc:docMk/>
            <pc:sldMk cId="2141783636" sldId="333"/>
            <ac:inkMk id="1379" creationId="{922D582E-197F-2C83-4E9E-F3A677900861}"/>
          </ac:inkMkLst>
        </pc:inkChg>
        <pc:inkChg chg="add mod">
          <ac:chgData name="Kokchun Giang" userId="67e2125d-ec8c-4323-9653-9824a2ad815f" providerId="ADAL" clId="{066B0731-8B54-CF43-9BDD-D2EEB9663FC5}" dt="2024-01-27T12:04:57.559" v="1959"/>
          <ac:inkMkLst>
            <pc:docMk/>
            <pc:sldMk cId="2141783636" sldId="333"/>
            <ac:inkMk id="1380" creationId="{4A1609B9-6C06-57F0-D863-3350C84C29E7}"/>
          </ac:inkMkLst>
        </pc:inkChg>
        <pc:inkChg chg="add mod">
          <ac:chgData name="Kokchun Giang" userId="67e2125d-ec8c-4323-9653-9824a2ad815f" providerId="ADAL" clId="{066B0731-8B54-CF43-9BDD-D2EEB9663FC5}" dt="2024-01-27T12:04:57.559" v="1959"/>
          <ac:inkMkLst>
            <pc:docMk/>
            <pc:sldMk cId="2141783636" sldId="333"/>
            <ac:inkMk id="1381" creationId="{CEF86AB9-B84D-5108-67D0-FBA896A98E72}"/>
          </ac:inkMkLst>
        </pc:inkChg>
        <pc:inkChg chg="add mod">
          <ac:chgData name="Kokchun Giang" userId="67e2125d-ec8c-4323-9653-9824a2ad815f" providerId="ADAL" clId="{066B0731-8B54-CF43-9BDD-D2EEB9663FC5}" dt="2024-01-27T12:04:57.559" v="1959"/>
          <ac:inkMkLst>
            <pc:docMk/>
            <pc:sldMk cId="2141783636" sldId="333"/>
            <ac:inkMk id="1382" creationId="{5661C052-6D21-DFA2-7887-16248B7CBBDC}"/>
          </ac:inkMkLst>
        </pc:inkChg>
        <pc:inkChg chg="add mod">
          <ac:chgData name="Kokchun Giang" userId="67e2125d-ec8c-4323-9653-9824a2ad815f" providerId="ADAL" clId="{066B0731-8B54-CF43-9BDD-D2EEB9663FC5}" dt="2024-01-27T12:04:57.559" v="1959"/>
          <ac:inkMkLst>
            <pc:docMk/>
            <pc:sldMk cId="2141783636" sldId="333"/>
            <ac:inkMk id="1383" creationId="{2F71B280-269B-14A0-E642-4FD357B02F18}"/>
          </ac:inkMkLst>
        </pc:inkChg>
        <pc:inkChg chg="add mod">
          <ac:chgData name="Kokchun Giang" userId="67e2125d-ec8c-4323-9653-9824a2ad815f" providerId="ADAL" clId="{066B0731-8B54-CF43-9BDD-D2EEB9663FC5}" dt="2024-01-27T12:46:31.077" v="3073" actId="164"/>
          <ac:inkMkLst>
            <pc:docMk/>
            <pc:sldMk cId="2141783636" sldId="333"/>
            <ac:inkMk id="1384" creationId="{BFBBA213-D9F6-5E48-C8A2-8A2C48289E4C}"/>
          </ac:inkMkLst>
        </pc:inkChg>
        <pc:inkChg chg="add del mod">
          <ac:chgData name="Kokchun Giang" userId="67e2125d-ec8c-4323-9653-9824a2ad815f" providerId="ADAL" clId="{066B0731-8B54-CF43-9BDD-D2EEB9663FC5}" dt="2024-01-27T12:05:37.089" v="1987" actId="9405"/>
          <ac:inkMkLst>
            <pc:docMk/>
            <pc:sldMk cId="2141783636" sldId="333"/>
            <ac:inkMk id="1386" creationId="{CE681A2D-2B14-67B6-F432-DDBC7090E38D}"/>
          </ac:inkMkLst>
        </pc:inkChg>
        <pc:inkChg chg="add del mod">
          <ac:chgData name="Kokchun Giang" userId="67e2125d-ec8c-4323-9653-9824a2ad815f" providerId="ADAL" clId="{066B0731-8B54-CF43-9BDD-D2EEB9663FC5}" dt="2024-01-27T12:05:36.891" v="1986" actId="9405"/>
          <ac:inkMkLst>
            <pc:docMk/>
            <pc:sldMk cId="2141783636" sldId="333"/>
            <ac:inkMk id="1387" creationId="{49ACAE9D-AC4C-C02A-38C0-CD26D029B0D2}"/>
          </ac:inkMkLst>
        </pc:inkChg>
        <pc:inkChg chg="add del mod">
          <ac:chgData name="Kokchun Giang" userId="67e2125d-ec8c-4323-9653-9824a2ad815f" providerId="ADAL" clId="{066B0731-8B54-CF43-9BDD-D2EEB9663FC5}" dt="2024-01-27T12:05:30.009" v="1969" actId="9405"/>
          <ac:inkMkLst>
            <pc:docMk/>
            <pc:sldMk cId="2141783636" sldId="333"/>
            <ac:inkMk id="1388" creationId="{9CE775FA-C286-3F93-8BCB-C1FD41E4182A}"/>
          </ac:inkMkLst>
        </pc:inkChg>
        <pc:inkChg chg="add del mod">
          <ac:chgData name="Kokchun Giang" userId="67e2125d-ec8c-4323-9653-9824a2ad815f" providerId="ADAL" clId="{066B0731-8B54-CF43-9BDD-D2EEB9663FC5}" dt="2024-01-27T12:05:29.495" v="1968" actId="9405"/>
          <ac:inkMkLst>
            <pc:docMk/>
            <pc:sldMk cId="2141783636" sldId="333"/>
            <ac:inkMk id="1389" creationId="{B3C3D5EB-D3B2-44BB-1E72-A51560F77D8F}"/>
          </ac:inkMkLst>
        </pc:inkChg>
        <pc:inkChg chg="add del mod">
          <ac:chgData name="Kokchun Giang" userId="67e2125d-ec8c-4323-9653-9824a2ad815f" providerId="ADAL" clId="{066B0731-8B54-CF43-9BDD-D2EEB9663FC5}" dt="2024-01-27T12:05:29.229" v="1967"/>
          <ac:inkMkLst>
            <pc:docMk/>
            <pc:sldMk cId="2141783636" sldId="333"/>
            <ac:inkMk id="1390" creationId="{168ED09B-099D-90CE-B6BF-DA12443A17D2}"/>
          </ac:inkMkLst>
        </pc:inkChg>
        <pc:inkChg chg="add del mod">
          <ac:chgData name="Kokchun Giang" userId="67e2125d-ec8c-4323-9653-9824a2ad815f" providerId="ADAL" clId="{066B0731-8B54-CF43-9BDD-D2EEB9663FC5}" dt="2024-01-27T12:05:36.695" v="1985" actId="9405"/>
          <ac:inkMkLst>
            <pc:docMk/>
            <pc:sldMk cId="2141783636" sldId="333"/>
            <ac:inkMk id="1392" creationId="{FF84001D-234F-2E9C-B7AA-520F0CC1A4C7}"/>
          </ac:inkMkLst>
        </pc:inkChg>
        <pc:inkChg chg="add del mod">
          <ac:chgData name="Kokchun Giang" userId="67e2125d-ec8c-4323-9653-9824a2ad815f" providerId="ADAL" clId="{066B0731-8B54-CF43-9BDD-D2EEB9663FC5}" dt="2024-01-27T12:05:36.506" v="1984" actId="9405"/>
          <ac:inkMkLst>
            <pc:docMk/>
            <pc:sldMk cId="2141783636" sldId="333"/>
            <ac:inkMk id="1393" creationId="{CE1E39E1-3469-C127-4A1F-BF567E9CAA3B}"/>
          </ac:inkMkLst>
        </pc:inkChg>
        <pc:inkChg chg="add del mod">
          <ac:chgData name="Kokchun Giang" userId="67e2125d-ec8c-4323-9653-9824a2ad815f" providerId="ADAL" clId="{066B0731-8B54-CF43-9BDD-D2EEB9663FC5}" dt="2024-01-27T12:05:36.306" v="1983" actId="9405"/>
          <ac:inkMkLst>
            <pc:docMk/>
            <pc:sldMk cId="2141783636" sldId="333"/>
            <ac:inkMk id="1394" creationId="{462CF766-9D0F-CC0B-664D-B53AC17CB8F9}"/>
          </ac:inkMkLst>
        </pc:inkChg>
        <pc:inkChg chg="add del mod">
          <ac:chgData name="Kokchun Giang" userId="67e2125d-ec8c-4323-9653-9824a2ad815f" providerId="ADAL" clId="{066B0731-8B54-CF43-9BDD-D2EEB9663FC5}" dt="2024-01-27T12:05:36.119" v="1982" actId="9405"/>
          <ac:inkMkLst>
            <pc:docMk/>
            <pc:sldMk cId="2141783636" sldId="333"/>
            <ac:inkMk id="1395" creationId="{13581A99-7122-B33B-8FE2-168DF15B9934}"/>
          </ac:inkMkLst>
        </pc:inkChg>
        <pc:inkChg chg="add del mod">
          <ac:chgData name="Kokchun Giang" userId="67e2125d-ec8c-4323-9653-9824a2ad815f" providerId="ADAL" clId="{066B0731-8B54-CF43-9BDD-D2EEB9663FC5}" dt="2024-01-27T12:05:35.939" v="1981"/>
          <ac:inkMkLst>
            <pc:docMk/>
            <pc:sldMk cId="2141783636" sldId="333"/>
            <ac:inkMk id="1396" creationId="{4FE309B9-7E08-9CB3-4174-A49086CC45FB}"/>
          </ac:inkMkLst>
        </pc:inkChg>
        <pc:inkChg chg="add del mod">
          <ac:chgData name="Kokchun Giang" userId="67e2125d-ec8c-4323-9653-9824a2ad815f" providerId="ADAL" clId="{066B0731-8B54-CF43-9BDD-D2EEB9663FC5}" dt="2024-01-27T12:05:35.694" v="1979"/>
          <ac:inkMkLst>
            <pc:docMk/>
            <pc:sldMk cId="2141783636" sldId="333"/>
            <ac:inkMk id="1398" creationId="{DB19B9A5-92BF-C6E3-73D2-C7A641E4CA0D}"/>
          </ac:inkMkLst>
        </pc:inkChg>
        <pc:inkChg chg="add mod">
          <ac:chgData name="Kokchun Giang" userId="67e2125d-ec8c-4323-9653-9824a2ad815f" providerId="ADAL" clId="{066B0731-8B54-CF43-9BDD-D2EEB9663FC5}" dt="2024-01-27T12:05:47.792" v="2006"/>
          <ac:inkMkLst>
            <pc:docMk/>
            <pc:sldMk cId="2141783636" sldId="333"/>
            <ac:inkMk id="1400" creationId="{4106C839-7DE8-3676-05DD-8C866D392A98}"/>
          </ac:inkMkLst>
        </pc:inkChg>
        <pc:inkChg chg="add mod">
          <ac:chgData name="Kokchun Giang" userId="67e2125d-ec8c-4323-9653-9824a2ad815f" providerId="ADAL" clId="{066B0731-8B54-CF43-9BDD-D2EEB9663FC5}" dt="2024-01-27T12:05:47.792" v="2006"/>
          <ac:inkMkLst>
            <pc:docMk/>
            <pc:sldMk cId="2141783636" sldId="333"/>
            <ac:inkMk id="1401" creationId="{16CB0A3B-9737-A8D3-BEEF-2598E43474CA}"/>
          </ac:inkMkLst>
        </pc:inkChg>
        <pc:inkChg chg="add mod">
          <ac:chgData name="Kokchun Giang" userId="67e2125d-ec8c-4323-9653-9824a2ad815f" providerId="ADAL" clId="{066B0731-8B54-CF43-9BDD-D2EEB9663FC5}" dt="2024-01-27T12:05:47.792" v="2006"/>
          <ac:inkMkLst>
            <pc:docMk/>
            <pc:sldMk cId="2141783636" sldId="333"/>
            <ac:inkMk id="1402" creationId="{C5A666AE-129D-E9F0-60D6-628D9958423D}"/>
          </ac:inkMkLst>
        </pc:inkChg>
        <pc:inkChg chg="add mod">
          <ac:chgData name="Kokchun Giang" userId="67e2125d-ec8c-4323-9653-9824a2ad815f" providerId="ADAL" clId="{066B0731-8B54-CF43-9BDD-D2EEB9663FC5}" dt="2024-01-27T12:05:47.792" v="2006"/>
          <ac:inkMkLst>
            <pc:docMk/>
            <pc:sldMk cId="2141783636" sldId="333"/>
            <ac:inkMk id="1403" creationId="{4710F39E-CB24-13B2-7EFC-019450EAE703}"/>
          </ac:inkMkLst>
        </pc:inkChg>
        <pc:inkChg chg="add mod">
          <ac:chgData name="Kokchun Giang" userId="67e2125d-ec8c-4323-9653-9824a2ad815f" providerId="ADAL" clId="{066B0731-8B54-CF43-9BDD-D2EEB9663FC5}" dt="2024-01-27T12:05:47.792" v="2006"/>
          <ac:inkMkLst>
            <pc:docMk/>
            <pc:sldMk cId="2141783636" sldId="333"/>
            <ac:inkMk id="1404" creationId="{01FDA671-8F22-73E7-96B5-049376D1D996}"/>
          </ac:inkMkLst>
        </pc:inkChg>
        <pc:inkChg chg="add mod">
          <ac:chgData name="Kokchun Giang" userId="67e2125d-ec8c-4323-9653-9824a2ad815f" providerId="ADAL" clId="{066B0731-8B54-CF43-9BDD-D2EEB9663FC5}" dt="2024-01-26T16:38:39.300" v="1911"/>
          <ac:inkMkLst>
            <pc:docMk/>
            <pc:sldMk cId="2141783636" sldId="333"/>
            <ac:inkMk id="1405" creationId="{FB0B48FF-396B-1BB3-C54C-79E50C338B46}"/>
          </ac:inkMkLst>
        </pc:inkChg>
        <pc:inkChg chg="add mod">
          <ac:chgData name="Kokchun Giang" userId="67e2125d-ec8c-4323-9653-9824a2ad815f" providerId="ADAL" clId="{066B0731-8B54-CF43-9BDD-D2EEB9663FC5}" dt="2024-01-26T16:38:39.300" v="1911"/>
          <ac:inkMkLst>
            <pc:docMk/>
            <pc:sldMk cId="2141783636" sldId="333"/>
            <ac:inkMk id="1406" creationId="{ACA5097F-C77F-4945-274E-590B3DB6E110}"/>
          </ac:inkMkLst>
        </pc:inkChg>
        <pc:inkChg chg="add mod">
          <ac:chgData name="Kokchun Giang" userId="67e2125d-ec8c-4323-9653-9824a2ad815f" providerId="ADAL" clId="{066B0731-8B54-CF43-9BDD-D2EEB9663FC5}" dt="2024-01-27T12:05:47.792" v="2006"/>
          <ac:inkMkLst>
            <pc:docMk/>
            <pc:sldMk cId="2141783636" sldId="333"/>
            <ac:inkMk id="1407" creationId="{2502C10E-6C07-5A7A-D866-43CB09AA4289}"/>
          </ac:inkMkLst>
        </pc:inkChg>
        <pc:inkChg chg="add mod">
          <ac:chgData name="Kokchun Giang" userId="67e2125d-ec8c-4323-9653-9824a2ad815f" providerId="ADAL" clId="{066B0731-8B54-CF43-9BDD-D2EEB9663FC5}" dt="2024-01-27T12:05:47.792" v="2006"/>
          <ac:inkMkLst>
            <pc:docMk/>
            <pc:sldMk cId="2141783636" sldId="333"/>
            <ac:inkMk id="1408" creationId="{B7150637-4EE3-9979-739C-44D624B2D0DA}"/>
          </ac:inkMkLst>
        </pc:inkChg>
        <pc:inkChg chg="add mod">
          <ac:chgData name="Kokchun Giang" userId="67e2125d-ec8c-4323-9653-9824a2ad815f" providerId="ADAL" clId="{066B0731-8B54-CF43-9BDD-D2EEB9663FC5}" dt="2024-01-27T12:05:47.792" v="2006"/>
          <ac:inkMkLst>
            <pc:docMk/>
            <pc:sldMk cId="2141783636" sldId="333"/>
            <ac:inkMk id="1410" creationId="{CCA93D31-4EB6-1131-6989-B6CF7FFD7043}"/>
          </ac:inkMkLst>
        </pc:inkChg>
        <pc:inkChg chg="add mod">
          <ac:chgData name="Kokchun Giang" userId="67e2125d-ec8c-4323-9653-9824a2ad815f" providerId="ADAL" clId="{066B0731-8B54-CF43-9BDD-D2EEB9663FC5}" dt="2024-01-27T12:05:47.792" v="2006"/>
          <ac:inkMkLst>
            <pc:docMk/>
            <pc:sldMk cId="2141783636" sldId="333"/>
            <ac:inkMk id="1411" creationId="{3927C202-84A6-0306-6FAC-B09BE8A7F24B}"/>
          </ac:inkMkLst>
        </pc:inkChg>
        <pc:inkChg chg="add mod">
          <ac:chgData name="Kokchun Giang" userId="67e2125d-ec8c-4323-9653-9824a2ad815f" providerId="ADAL" clId="{066B0731-8B54-CF43-9BDD-D2EEB9663FC5}" dt="2024-01-27T12:05:47.792" v="2006"/>
          <ac:inkMkLst>
            <pc:docMk/>
            <pc:sldMk cId="2141783636" sldId="333"/>
            <ac:inkMk id="1412" creationId="{9A7BAF88-289E-228A-2B1C-05231D908664}"/>
          </ac:inkMkLst>
        </pc:inkChg>
        <pc:inkChg chg="add mod">
          <ac:chgData name="Kokchun Giang" userId="67e2125d-ec8c-4323-9653-9824a2ad815f" providerId="ADAL" clId="{066B0731-8B54-CF43-9BDD-D2EEB9663FC5}" dt="2024-01-27T12:05:47.792" v="2006"/>
          <ac:inkMkLst>
            <pc:docMk/>
            <pc:sldMk cId="2141783636" sldId="333"/>
            <ac:inkMk id="1413" creationId="{2D0EA4DC-7DAA-D873-06C6-6ADF2C290823}"/>
          </ac:inkMkLst>
        </pc:inkChg>
        <pc:inkChg chg="add mod">
          <ac:chgData name="Kokchun Giang" userId="67e2125d-ec8c-4323-9653-9824a2ad815f" providerId="ADAL" clId="{066B0731-8B54-CF43-9BDD-D2EEB9663FC5}" dt="2024-01-27T12:05:47.792" v="2006"/>
          <ac:inkMkLst>
            <pc:docMk/>
            <pc:sldMk cId="2141783636" sldId="333"/>
            <ac:inkMk id="1414" creationId="{B88FDFEC-2232-F737-447E-ACB703CE10C6}"/>
          </ac:inkMkLst>
        </pc:inkChg>
        <pc:inkChg chg="add mod">
          <ac:chgData name="Kokchun Giang" userId="67e2125d-ec8c-4323-9653-9824a2ad815f" providerId="ADAL" clId="{066B0731-8B54-CF43-9BDD-D2EEB9663FC5}" dt="2024-01-27T12:05:47.792" v="2006"/>
          <ac:inkMkLst>
            <pc:docMk/>
            <pc:sldMk cId="2141783636" sldId="333"/>
            <ac:inkMk id="1415" creationId="{D5871D8B-67EA-A18F-229E-8056FFFEC7CC}"/>
          </ac:inkMkLst>
        </pc:inkChg>
        <pc:inkChg chg="add del">
          <ac:chgData name="Kokchun Giang" userId="67e2125d-ec8c-4323-9653-9824a2ad815f" providerId="ADAL" clId="{066B0731-8B54-CF43-9BDD-D2EEB9663FC5}" dt="2024-01-27T12:05:46.270" v="2003" actId="9405"/>
          <ac:inkMkLst>
            <pc:docMk/>
            <pc:sldMk cId="2141783636" sldId="333"/>
            <ac:inkMk id="1416" creationId="{9DB67F8D-E3DB-E67E-0907-4F79776FD365}"/>
          </ac:inkMkLst>
        </pc:inkChg>
        <pc:inkChg chg="add mod">
          <ac:chgData name="Kokchun Giang" userId="67e2125d-ec8c-4323-9653-9824a2ad815f" providerId="ADAL" clId="{066B0731-8B54-CF43-9BDD-D2EEB9663FC5}" dt="2024-01-27T12:05:47.792" v="2006"/>
          <ac:inkMkLst>
            <pc:docMk/>
            <pc:sldMk cId="2141783636" sldId="333"/>
            <ac:inkMk id="1418" creationId="{B492A29D-1A99-B8C7-7EB0-5032D88BDADA}"/>
          </ac:inkMkLst>
        </pc:inkChg>
        <pc:inkChg chg="add mod">
          <ac:chgData name="Kokchun Giang" userId="67e2125d-ec8c-4323-9653-9824a2ad815f" providerId="ADAL" clId="{066B0731-8B54-CF43-9BDD-D2EEB9663FC5}" dt="2024-01-27T12:05:54.387" v="2011"/>
          <ac:inkMkLst>
            <pc:docMk/>
            <pc:sldMk cId="2141783636" sldId="333"/>
            <ac:inkMk id="1420" creationId="{6DA24CF0-7A37-0937-1A91-6C361251A4BC}"/>
          </ac:inkMkLst>
        </pc:inkChg>
        <pc:inkChg chg="add mod">
          <ac:chgData name="Kokchun Giang" userId="67e2125d-ec8c-4323-9653-9824a2ad815f" providerId="ADAL" clId="{066B0731-8B54-CF43-9BDD-D2EEB9663FC5}" dt="2024-01-27T12:05:54.387" v="2011"/>
          <ac:inkMkLst>
            <pc:docMk/>
            <pc:sldMk cId="2141783636" sldId="333"/>
            <ac:inkMk id="1421" creationId="{176E0688-67CE-3F04-44B3-D44D42339DFD}"/>
          </ac:inkMkLst>
        </pc:inkChg>
        <pc:inkChg chg="add mod">
          <ac:chgData name="Kokchun Giang" userId="67e2125d-ec8c-4323-9653-9824a2ad815f" providerId="ADAL" clId="{066B0731-8B54-CF43-9BDD-D2EEB9663FC5}" dt="2024-01-27T12:05:54.387" v="2011"/>
          <ac:inkMkLst>
            <pc:docMk/>
            <pc:sldMk cId="2141783636" sldId="333"/>
            <ac:inkMk id="1422" creationId="{AEC90412-B047-0195-DD4E-C74048D30691}"/>
          </ac:inkMkLst>
        </pc:inkChg>
        <pc:inkChg chg="add mod">
          <ac:chgData name="Kokchun Giang" userId="67e2125d-ec8c-4323-9653-9824a2ad815f" providerId="ADAL" clId="{066B0731-8B54-CF43-9BDD-D2EEB9663FC5}" dt="2024-01-27T12:05:54.387" v="2011"/>
          <ac:inkMkLst>
            <pc:docMk/>
            <pc:sldMk cId="2141783636" sldId="333"/>
            <ac:inkMk id="1423" creationId="{7F160DCD-4398-38BC-1AF5-6FED9D0F5EBB}"/>
          </ac:inkMkLst>
        </pc:inkChg>
        <pc:inkChg chg="add mod">
          <ac:chgData name="Kokchun Giang" userId="67e2125d-ec8c-4323-9653-9824a2ad815f" providerId="ADAL" clId="{066B0731-8B54-CF43-9BDD-D2EEB9663FC5}" dt="2024-01-27T12:06:02.559" v="2031"/>
          <ac:inkMkLst>
            <pc:docMk/>
            <pc:sldMk cId="2141783636" sldId="333"/>
            <ac:inkMk id="1425" creationId="{8E03CC1E-0F85-B25A-F277-DFF128ED05E3}"/>
          </ac:inkMkLst>
        </pc:inkChg>
        <pc:inkChg chg="add mod">
          <ac:chgData name="Kokchun Giang" userId="67e2125d-ec8c-4323-9653-9824a2ad815f" providerId="ADAL" clId="{066B0731-8B54-CF43-9BDD-D2EEB9663FC5}" dt="2024-01-27T12:06:02.559" v="2031"/>
          <ac:inkMkLst>
            <pc:docMk/>
            <pc:sldMk cId="2141783636" sldId="333"/>
            <ac:inkMk id="1426" creationId="{7069F181-F9D7-AC78-1F3E-3E0E90692331}"/>
          </ac:inkMkLst>
        </pc:inkChg>
        <pc:inkChg chg="add mod">
          <ac:chgData name="Kokchun Giang" userId="67e2125d-ec8c-4323-9653-9824a2ad815f" providerId="ADAL" clId="{066B0731-8B54-CF43-9BDD-D2EEB9663FC5}" dt="2024-01-27T12:06:02.559" v="2031"/>
          <ac:inkMkLst>
            <pc:docMk/>
            <pc:sldMk cId="2141783636" sldId="333"/>
            <ac:inkMk id="1427" creationId="{D1BB8FFF-10DD-8EF4-BA73-6705893B1EC0}"/>
          </ac:inkMkLst>
        </pc:inkChg>
        <pc:inkChg chg="add mod">
          <ac:chgData name="Kokchun Giang" userId="67e2125d-ec8c-4323-9653-9824a2ad815f" providerId="ADAL" clId="{066B0731-8B54-CF43-9BDD-D2EEB9663FC5}" dt="2024-01-27T12:06:02.559" v="2031"/>
          <ac:inkMkLst>
            <pc:docMk/>
            <pc:sldMk cId="2141783636" sldId="333"/>
            <ac:inkMk id="1428" creationId="{D260C53D-527D-5A7B-5218-37FDA99FBFC5}"/>
          </ac:inkMkLst>
        </pc:inkChg>
        <pc:inkChg chg="add mod">
          <ac:chgData name="Kokchun Giang" userId="67e2125d-ec8c-4323-9653-9824a2ad815f" providerId="ADAL" clId="{066B0731-8B54-CF43-9BDD-D2EEB9663FC5}" dt="2024-01-27T12:06:02.559" v="2031"/>
          <ac:inkMkLst>
            <pc:docMk/>
            <pc:sldMk cId="2141783636" sldId="333"/>
            <ac:inkMk id="1429" creationId="{9349CDDC-4A9A-4DD3-8A2B-2C3069D9970F}"/>
          </ac:inkMkLst>
        </pc:inkChg>
        <pc:inkChg chg="add mod">
          <ac:chgData name="Kokchun Giang" userId="67e2125d-ec8c-4323-9653-9824a2ad815f" providerId="ADAL" clId="{066B0731-8B54-CF43-9BDD-D2EEB9663FC5}" dt="2024-01-27T12:06:02.559" v="2031"/>
          <ac:inkMkLst>
            <pc:docMk/>
            <pc:sldMk cId="2141783636" sldId="333"/>
            <ac:inkMk id="1430" creationId="{5DF643AA-8836-86E9-CD20-A2003B4E7CEB}"/>
          </ac:inkMkLst>
        </pc:inkChg>
        <pc:inkChg chg="add mod">
          <ac:chgData name="Kokchun Giang" userId="67e2125d-ec8c-4323-9653-9824a2ad815f" providerId="ADAL" clId="{066B0731-8B54-CF43-9BDD-D2EEB9663FC5}" dt="2024-01-27T12:06:02.559" v="2031"/>
          <ac:inkMkLst>
            <pc:docMk/>
            <pc:sldMk cId="2141783636" sldId="333"/>
            <ac:inkMk id="1431" creationId="{34078883-440C-D36C-B3E9-6877B348856D}"/>
          </ac:inkMkLst>
        </pc:inkChg>
        <pc:inkChg chg="add mod">
          <ac:chgData name="Kokchun Giang" userId="67e2125d-ec8c-4323-9653-9824a2ad815f" providerId="ADAL" clId="{066B0731-8B54-CF43-9BDD-D2EEB9663FC5}" dt="2024-01-27T12:06:02.559" v="2031"/>
          <ac:inkMkLst>
            <pc:docMk/>
            <pc:sldMk cId="2141783636" sldId="333"/>
            <ac:inkMk id="1432" creationId="{04CB6E7A-D11D-5B4A-7426-ABD00B942D43}"/>
          </ac:inkMkLst>
        </pc:inkChg>
        <pc:inkChg chg="add mod">
          <ac:chgData name="Kokchun Giang" userId="67e2125d-ec8c-4323-9653-9824a2ad815f" providerId="ADAL" clId="{066B0731-8B54-CF43-9BDD-D2EEB9663FC5}" dt="2024-01-27T12:06:02.559" v="2031"/>
          <ac:inkMkLst>
            <pc:docMk/>
            <pc:sldMk cId="2141783636" sldId="333"/>
            <ac:inkMk id="1433" creationId="{78BB3E4C-EBD9-69BC-CDBE-0F87DF6EC0FE}"/>
          </ac:inkMkLst>
        </pc:inkChg>
        <pc:inkChg chg="add mod">
          <ac:chgData name="Kokchun Giang" userId="67e2125d-ec8c-4323-9653-9824a2ad815f" providerId="ADAL" clId="{066B0731-8B54-CF43-9BDD-D2EEB9663FC5}" dt="2024-01-27T12:06:02.559" v="2031"/>
          <ac:inkMkLst>
            <pc:docMk/>
            <pc:sldMk cId="2141783636" sldId="333"/>
            <ac:inkMk id="1434" creationId="{EACACDCB-73F1-8CC2-840A-CF251C040DE8}"/>
          </ac:inkMkLst>
        </pc:inkChg>
        <pc:inkChg chg="add mod">
          <ac:chgData name="Kokchun Giang" userId="67e2125d-ec8c-4323-9653-9824a2ad815f" providerId="ADAL" clId="{066B0731-8B54-CF43-9BDD-D2EEB9663FC5}" dt="2024-01-27T12:06:02.559" v="2031"/>
          <ac:inkMkLst>
            <pc:docMk/>
            <pc:sldMk cId="2141783636" sldId="333"/>
            <ac:inkMk id="1435" creationId="{B390E312-4FEC-358C-EF7A-79FE86B790A4}"/>
          </ac:inkMkLst>
        </pc:inkChg>
        <pc:inkChg chg="add mod">
          <ac:chgData name="Kokchun Giang" userId="67e2125d-ec8c-4323-9653-9824a2ad815f" providerId="ADAL" clId="{066B0731-8B54-CF43-9BDD-D2EEB9663FC5}" dt="2024-01-27T12:06:02.559" v="2031"/>
          <ac:inkMkLst>
            <pc:docMk/>
            <pc:sldMk cId="2141783636" sldId="333"/>
            <ac:inkMk id="1436" creationId="{79137243-5E2F-E663-EAC0-F6A19036A84B}"/>
          </ac:inkMkLst>
        </pc:inkChg>
        <pc:inkChg chg="add mod">
          <ac:chgData name="Kokchun Giang" userId="67e2125d-ec8c-4323-9653-9824a2ad815f" providerId="ADAL" clId="{066B0731-8B54-CF43-9BDD-D2EEB9663FC5}" dt="2024-01-27T12:06:02.559" v="2031"/>
          <ac:inkMkLst>
            <pc:docMk/>
            <pc:sldMk cId="2141783636" sldId="333"/>
            <ac:inkMk id="1437" creationId="{CC9BAB64-95D0-8993-5C18-57F1F7BEE4D4}"/>
          </ac:inkMkLst>
        </pc:inkChg>
        <pc:inkChg chg="add mod">
          <ac:chgData name="Kokchun Giang" userId="67e2125d-ec8c-4323-9653-9824a2ad815f" providerId="ADAL" clId="{066B0731-8B54-CF43-9BDD-D2EEB9663FC5}" dt="2024-01-26T16:38:39.300" v="1911"/>
          <ac:inkMkLst>
            <pc:docMk/>
            <pc:sldMk cId="2141783636" sldId="333"/>
            <ac:inkMk id="1438" creationId="{6ABDB776-CB63-E40E-4352-9FF9FDF17D31}"/>
          </ac:inkMkLst>
        </pc:inkChg>
        <pc:inkChg chg="add mod">
          <ac:chgData name="Kokchun Giang" userId="67e2125d-ec8c-4323-9653-9824a2ad815f" providerId="ADAL" clId="{066B0731-8B54-CF43-9BDD-D2EEB9663FC5}" dt="2024-01-27T12:06:02.559" v="2031"/>
          <ac:inkMkLst>
            <pc:docMk/>
            <pc:sldMk cId="2141783636" sldId="333"/>
            <ac:inkMk id="1439" creationId="{703D91AE-2D6C-BA76-0063-F90DA502383B}"/>
          </ac:inkMkLst>
        </pc:inkChg>
        <pc:inkChg chg="add mod">
          <ac:chgData name="Kokchun Giang" userId="67e2125d-ec8c-4323-9653-9824a2ad815f" providerId="ADAL" clId="{066B0731-8B54-CF43-9BDD-D2EEB9663FC5}" dt="2024-01-27T12:06:02.559" v="2031"/>
          <ac:inkMkLst>
            <pc:docMk/>
            <pc:sldMk cId="2141783636" sldId="333"/>
            <ac:inkMk id="1440" creationId="{3A0C9D02-66DC-E307-7E2E-A7F0F090E7C2}"/>
          </ac:inkMkLst>
        </pc:inkChg>
        <pc:inkChg chg="add mod">
          <ac:chgData name="Kokchun Giang" userId="67e2125d-ec8c-4323-9653-9824a2ad815f" providerId="ADAL" clId="{066B0731-8B54-CF43-9BDD-D2EEB9663FC5}" dt="2024-01-27T12:06:02.559" v="2031"/>
          <ac:inkMkLst>
            <pc:docMk/>
            <pc:sldMk cId="2141783636" sldId="333"/>
            <ac:inkMk id="1441" creationId="{2780F1D2-951F-F379-7F83-6667B8B3873B}"/>
          </ac:inkMkLst>
        </pc:inkChg>
        <pc:inkChg chg="add mod">
          <ac:chgData name="Kokchun Giang" userId="67e2125d-ec8c-4323-9653-9824a2ad815f" providerId="ADAL" clId="{066B0731-8B54-CF43-9BDD-D2EEB9663FC5}" dt="2024-01-27T12:06:02.559" v="2031"/>
          <ac:inkMkLst>
            <pc:docMk/>
            <pc:sldMk cId="2141783636" sldId="333"/>
            <ac:inkMk id="1442" creationId="{9869A2D7-BEED-DDA8-746E-CA03F3508483}"/>
          </ac:inkMkLst>
        </pc:inkChg>
        <pc:inkChg chg="add mod">
          <ac:chgData name="Kokchun Giang" userId="67e2125d-ec8c-4323-9653-9824a2ad815f" providerId="ADAL" clId="{066B0731-8B54-CF43-9BDD-D2EEB9663FC5}" dt="2024-01-27T12:06:02.559" v="2031"/>
          <ac:inkMkLst>
            <pc:docMk/>
            <pc:sldMk cId="2141783636" sldId="333"/>
            <ac:inkMk id="1443" creationId="{82FEBE4F-36C1-1DB7-A21C-F855EDECA489}"/>
          </ac:inkMkLst>
        </pc:inkChg>
        <pc:inkChg chg="add mod">
          <ac:chgData name="Kokchun Giang" userId="67e2125d-ec8c-4323-9653-9824a2ad815f" providerId="ADAL" clId="{066B0731-8B54-CF43-9BDD-D2EEB9663FC5}" dt="2024-01-27T12:06:02.559" v="2031"/>
          <ac:inkMkLst>
            <pc:docMk/>
            <pc:sldMk cId="2141783636" sldId="333"/>
            <ac:inkMk id="1444" creationId="{B8DDA079-49BF-CD8F-7691-8467FA83819E}"/>
          </ac:inkMkLst>
        </pc:inkChg>
        <pc:inkChg chg="add mod">
          <ac:chgData name="Kokchun Giang" userId="67e2125d-ec8c-4323-9653-9824a2ad815f" providerId="ADAL" clId="{066B0731-8B54-CF43-9BDD-D2EEB9663FC5}" dt="2024-01-27T12:06:15.954" v="2038"/>
          <ac:inkMkLst>
            <pc:docMk/>
            <pc:sldMk cId="2141783636" sldId="333"/>
            <ac:inkMk id="1446" creationId="{0B6ECDE9-4B90-3560-8CFD-E4D98CC0EB8F}"/>
          </ac:inkMkLst>
        </pc:inkChg>
        <pc:inkChg chg="add mod">
          <ac:chgData name="Kokchun Giang" userId="67e2125d-ec8c-4323-9653-9824a2ad815f" providerId="ADAL" clId="{066B0731-8B54-CF43-9BDD-D2EEB9663FC5}" dt="2024-01-27T12:06:15.954" v="2038"/>
          <ac:inkMkLst>
            <pc:docMk/>
            <pc:sldMk cId="2141783636" sldId="333"/>
            <ac:inkMk id="1447" creationId="{C1F869B6-BE07-1CA6-C073-241202C65341}"/>
          </ac:inkMkLst>
        </pc:inkChg>
        <pc:inkChg chg="add mod">
          <ac:chgData name="Kokchun Giang" userId="67e2125d-ec8c-4323-9653-9824a2ad815f" providerId="ADAL" clId="{066B0731-8B54-CF43-9BDD-D2EEB9663FC5}" dt="2024-01-27T12:06:15.954" v="2038"/>
          <ac:inkMkLst>
            <pc:docMk/>
            <pc:sldMk cId="2141783636" sldId="333"/>
            <ac:inkMk id="1448" creationId="{1BA4EF52-8202-63F1-24B2-9F70324AB053}"/>
          </ac:inkMkLst>
        </pc:inkChg>
        <pc:inkChg chg="add mod">
          <ac:chgData name="Kokchun Giang" userId="67e2125d-ec8c-4323-9653-9824a2ad815f" providerId="ADAL" clId="{066B0731-8B54-CF43-9BDD-D2EEB9663FC5}" dt="2024-01-27T12:06:15.954" v="2038"/>
          <ac:inkMkLst>
            <pc:docMk/>
            <pc:sldMk cId="2141783636" sldId="333"/>
            <ac:inkMk id="1449" creationId="{62CEFD2E-7266-616F-0F28-E23020B5731E}"/>
          </ac:inkMkLst>
        </pc:inkChg>
        <pc:inkChg chg="add mod">
          <ac:chgData name="Kokchun Giang" userId="67e2125d-ec8c-4323-9653-9824a2ad815f" providerId="ADAL" clId="{066B0731-8B54-CF43-9BDD-D2EEB9663FC5}" dt="2024-01-26T16:38:39.300" v="1911"/>
          <ac:inkMkLst>
            <pc:docMk/>
            <pc:sldMk cId="2141783636" sldId="333"/>
            <ac:inkMk id="1450" creationId="{06C909CC-D1AD-537B-C673-C63068531332}"/>
          </ac:inkMkLst>
        </pc:inkChg>
        <pc:inkChg chg="add mod">
          <ac:chgData name="Kokchun Giang" userId="67e2125d-ec8c-4323-9653-9824a2ad815f" providerId="ADAL" clId="{066B0731-8B54-CF43-9BDD-D2EEB9663FC5}" dt="2024-01-27T12:06:15.954" v="2038"/>
          <ac:inkMkLst>
            <pc:docMk/>
            <pc:sldMk cId="2141783636" sldId="333"/>
            <ac:inkMk id="1451" creationId="{8405B560-C3D2-DB67-9143-5C971626ECE4}"/>
          </ac:inkMkLst>
        </pc:inkChg>
        <pc:inkChg chg="add mod">
          <ac:chgData name="Kokchun Giang" userId="67e2125d-ec8c-4323-9653-9824a2ad815f" providerId="ADAL" clId="{066B0731-8B54-CF43-9BDD-D2EEB9663FC5}" dt="2024-01-27T12:06:15.954" v="2038"/>
          <ac:inkMkLst>
            <pc:docMk/>
            <pc:sldMk cId="2141783636" sldId="333"/>
            <ac:inkMk id="1452" creationId="{3E617E1F-B6B7-E28E-147E-3BB23EFFB357}"/>
          </ac:inkMkLst>
        </pc:inkChg>
        <pc:inkChg chg="add mod">
          <ac:chgData name="Kokchun Giang" userId="67e2125d-ec8c-4323-9653-9824a2ad815f" providerId="ADAL" clId="{066B0731-8B54-CF43-9BDD-D2EEB9663FC5}" dt="2024-01-27T12:06:18.817" v="2043"/>
          <ac:inkMkLst>
            <pc:docMk/>
            <pc:sldMk cId="2141783636" sldId="333"/>
            <ac:inkMk id="1454" creationId="{2CB29FB5-A0FF-3430-8952-5D15CD978680}"/>
          </ac:inkMkLst>
        </pc:inkChg>
        <pc:inkChg chg="add mod">
          <ac:chgData name="Kokchun Giang" userId="67e2125d-ec8c-4323-9653-9824a2ad815f" providerId="ADAL" clId="{066B0731-8B54-CF43-9BDD-D2EEB9663FC5}" dt="2024-01-27T12:06:18.817" v="2043"/>
          <ac:inkMkLst>
            <pc:docMk/>
            <pc:sldMk cId="2141783636" sldId="333"/>
            <ac:inkMk id="1455" creationId="{3CB8D326-095D-BC77-3975-CD22100D8E38}"/>
          </ac:inkMkLst>
        </pc:inkChg>
        <pc:inkChg chg="add mod">
          <ac:chgData name="Kokchun Giang" userId="67e2125d-ec8c-4323-9653-9824a2ad815f" providerId="ADAL" clId="{066B0731-8B54-CF43-9BDD-D2EEB9663FC5}" dt="2024-01-27T12:06:18.817" v="2043"/>
          <ac:inkMkLst>
            <pc:docMk/>
            <pc:sldMk cId="2141783636" sldId="333"/>
            <ac:inkMk id="1456" creationId="{8C7BDC73-3F60-6097-E792-AB1B599B0AFC}"/>
          </ac:inkMkLst>
        </pc:inkChg>
        <pc:inkChg chg="add mod">
          <ac:chgData name="Kokchun Giang" userId="67e2125d-ec8c-4323-9653-9824a2ad815f" providerId="ADAL" clId="{066B0731-8B54-CF43-9BDD-D2EEB9663FC5}" dt="2024-01-27T12:06:18.817" v="2043"/>
          <ac:inkMkLst>
            <pc:docMk/>
            <pc:sldMk cId="2141783636" sldId="333"/>
            <ac:inkMk id="1457" creationId="{569E4385-F91E-B755-9154-85B8CA574E9A}"/>
          </ac:inkMkLst>
        </pc:inkChg>
        <pc:inkChg chg="add mod">
          <ac:chgData name="Kokchun Giang" userId="67e2125d-ec8c-4323-9653-9824a2ad815f" providerId="ADAL" clId="{066B0731-8B54-CF43-9BDD-D2EEB9663FC5}" dt="2024-01-27T12:06:28.483" v="2046"/>
          <ac:inkMkLst>
            <pc:docMk/>
            <pc:sldMk cId="2141783636" sldId="333"/>
            <ac:inkMk id="1459" creationId="{98ACEEBC-116B-9317-C242-3E55747E26CF}"/>
          </ac:inkMkLst>
        </pc:inkChg>
        <pc:inkChg chg="add mod">
          <ac:chgData name="Kokchun Giang" userId="67e2125d-ec8c-4323-9653-9824a2ad815f" providerId="ADAL" clId="{066B0731-8B54-CF43-9BDD-D2EEB9663FC5}" dt="2024-01-27T12:06:28.483" v="2046"/>
          <ac:inkMkLst>
            <pc:docMk/>
            <pc:sldMk cId="2141783636" sldId="333"/>
            <ac:inkMk id="1460" creationId="{B13BCC80-14F9-94E4-7336-11FF82A3B435}"/>
          </ac:inkMkLst>
        </pc:inkChg>
        <pc:inkChg chg="add mod">
          <ac:chgData name="Kokchun Giang" userId="67e2125d-ec8c-4323-9653-9824a2ad815f" providerId="ADAL" clId="{066B0731-8B54-CF43-9BDD-D2EEB9663FC5}" dt="2024-01-27T12:06:33.337" v="2059"/>
          <ac:inkMkLst>
            <pc:docMk/>
            <pc:sldMk cId="2141783636" sldId="333"/>
            <ac:inkMk id="1462" creationId="{D64AF159-C229-1049-67E0-9171A705EE84}"/>
          </ac:inkMkLst>
        </pc:inkChg>
        <pc:inkChg chg="add mod">
          <ac:chgData name="Kokchun Giang" userId="67e2125d-ec8c-4323-9653-9824a2ad815f" providerId="ADAL" clId="{066B0731-8B54-CF43-9BDD-D2EEB9663FC5}" dt="2024-01-27T12:06:33.337" v="2059"/>
          <ac:inkMkLst>
            <pc:docMk/>
            <pc:sldMk cId="2141783636" sldId="333"/>
            <ac:inkMk id="1463" creationId="{6A9A0E9A-7E59-5162-7C47-D5295FFC1942}"/>
          </ac:inkMkLst>
        </pc:inkChg>
        <pc:inkChg chg="add mod">
          <ac:chgData name="Kokchun Giang" userId="67e2125d-ec8c-4323-9653-9824a2ad815f" providerId="ADAL" clId="{066B0731-8B54-CF43-9BDD-D2EEB9663FC5}" dt="2024-01-27T12:06:33.337" v="2059"/>
          <ac:inkMkLst>
            <pc:docMk/>
            <pc:sldMk cId="2141783636" sldId="333"/>
            <ac:inkMk id="1464" creationId="{B045A509-35F8-911A-59E0-0199F1E58A61}"/>
          </ac:inkMkLst>
        </pc:inkChg>
        <pc:inkChg chg="add mod">
          <ac:chgData name="Kokchun Giang" userId="67e2125d-ec8c-4323-9653-9824a2ad815f" providerId="ADAL" clId="{066B0731-8B54-CF43-9BDD-D2EEB9663FC5}" dt="2024-01-27T12:06:33.337" v="2059"/>
          <ac:inkMkLst>
            <pc:docMk/>
            <pc:sldMk cId="2141783636" sldId="333"/>
            <ac:inkMk id="1465" creationId="{E7507BD8-B39E-571D-D806-C18263ECABC8}"/>
          </ac:inkMkLst>
        </pc:inkChg>
        <pc:inkChg chg="add mod">
          <ac:chgData name="Kokchun Giang" userId="67e2125d-ec8c-4323-9653-9824a2ad815f" providerId="ADAL" clId="{066B0731-8B54-CF43-9BDD-D2EEB9663FC5}" dt="2024-01-27T12:06:33.337" v="2059"/>
          <ac:inkMkLst>
            <pc:docMk/>
            <pc:sldMk cId="2141783636" sldId="333"/>
            <ac:inkMk id="1466" creationId="{4B26B0A2-D560-4B60-ED7A-49C325AF44DC}"/>
          </ac:inkMkLst>
        </pc:inkChg>
        <pc:inkChg chg="add mod">
          <ac:chgData name="Kokchun Giang" userId="67e2125d-ec8c-4323-9653-9824a2ad815f" providerId="ADAL" clId="{066B0731-8B54-CF43-9BDD-D2EEB9663FC5}" dt="2024-01-26T16:38:39.300" v="1911"/>
          <ac:inkMkLst>
            <pc:docMk/>
            <pc:sldMk cId="2141783636" sldId="333"/>
            <ac:inkMk id="1467" creationId="{070AB6B9-C1C6-157E-9289-2D458319F620}"/>
          </ac:inkMkLst>
        </pc:inkChg>
        <pc:inkChg chg="add mod">
          <ac:chgData name="Kokchun Giang" userId="67e2125d-ec8c-4323-9653-9824a2ad815f" providerId="ADAL" clId="{066B0731-8B54-CF43-9BDD-D2EEB9663FC5}" dt="2024-01-26T16:38:39.300" v="1911"/>
          <ac:inkMkLst>
            <pc:docMk/>
            <pc:sldMk cId="2141783636" sldId="333"/>
            <ac:inkMk id="1468" creationId="{ADC3659D-F41A-4FF9-50DD-8D4367064BEF}"/>
          </ac:inkMkLst>
        </pc:inkChg>
        <pc:inkChg chg="add mod">
          <ac:chgData name="Kokchun Giang" userId="67e2125d-ec8c-4323-9653-9824a2ad815f" providerId="ADAL" clId="{066B0731-8B54-CF43-9BDD-D2EEB9663FC5}" dt="2024-01-27T12:06:33.337" v="2059"/>
          <ac:inkMkLst>
            <pc:docMk/>
            <pc:sldMk cId="2141783636" sldId="333"/>
            <ac:inkMk id="1469" creationId="{14A3BDC7-96C7-1FF6-A9F9-651E5AE01225}"/>
          </ac:inkMkLst>
        </pc:inkChg>
        <pc:inkChg chg="add mod">
          <ac:chgData name="Kokchun Giang" userId="67e2125d-ec8c-4323-9653-9824a2ad815f" providerId="ADAL" clId="{066B0731-8B54-CF43-9BDD-D2EEB9663FC5}" dt="2024-01-27T12:06:33.337" v="2059"/>
          <ac:inkMkLst>
            <pc:docMk/>
            <pc:sldMk cId="2141783636" sldId="333"/>
            <ac:inkMk id="1470" creationId="{EF51664D-727A-857A-CD12-C73F3B28E751}"/>
          </ac:inkMkLst>
        </pc:inkChg>
        <pc:inkChg chg="add mod">
          <ac:chgData name="Kokchun Giang" userId="67e2125d-ec8c-4323-9653-9824a2ad815f" providerId="ADAL" clId="{066B0731-8B54-CF43-9BDD-D2EEB9663FC5}" dt="2024-01-27T12:06:33.337" v="2059"/>
          <ac:inkMkLst>
            <pc:docMk/>
            <pc:sldMk cId="2141783636" sldId="333"/>
            <ac:inkMk id="1471" creationId="{60F976F2-83CC-C6B7-2409-2F0B700B61DE}"/>
          </ac:inkMkLst>
        </pc:inkChg>
        <pc:inkChg chg="add mod">
          <ac:chgData name="Kokchun Giang" userId="67e2125d-ec8c-4323-9653-9824a2ad815f" providerId="ADAL" clId="{066B0731-8B54-CF43-9BDD-D2EEB9663FC5}" dt="2024-01-26T16:38:39.300" v="1911"/>
          <ac:inkMkLst>
            <pc:docMk/>
            <pc:sldMk cId="2141783636" sldId="333"/>
            <ac:inkMk id="1472" creationId="{F4135360-14FA-EAE5-3C81-C1EEDD24EFC5}"/>
          </ac:inkMkLst>
        </pc:inkChg>
        <pc:inkChg chg="add mod">
          <ac:chgData name="Kokchun Giang" userId="67e2125d-ec8c-4323-9653-9824a2ad815f" providerId="ADAL" clId="{066B0731-8B54-CF43-9BDD-D2EEB9663FC5}" dt="2024-01-27T12:06:33.337" v="2059"/>
          <ac:inkMkLst>
            <pc:docMk/>
            <pc:sldMk cId="2141783636" sldId="333"/>
            <ac:inkMk id="1473" creationId="{21FA0369-0904-360A-57D6-D2E6CA74B4AC}"/>
          </ac:inkMkLst>
        </pc:inkChg>
        <pc:inkChg chg="del">
          <ac:chgData name="Kokchun Giang" userId="67e2125d-ec8c-4323-9653-9824a2ad815f" providerId="ADAL" clId="{066B0731-8B54-CF43-9BDD-D2EEB9663FC5}" dt="2024-01-26T16:35:10.862" v="1757" actId="478"/>
          <ac:inkMkLst>
            <pc:docMk/>
            <pc:sldMk cId="2141783636" sldId="333"/>
            <ac:inkMk id="1473" creationId="{A3B6BAB3-BA11-FADE-3A38-480ADFD8EE4B}"/>
          </ac:inkMkLst>
        </pc:inkChg>
        <pc:inkChg chg="add mod">
          <ac:chgData name="Kokchun Giang" userId="67e2125d-ec8c-4323-9653-9824a2ad815f" providerId="ADAL" clId="{066B0731-8B54-CF43-9BDD-D2EEB9663FC5}" dt="2024-01-27T12:06:33.337" v="2059"/>
          <ac:inkMkLst>
            <pc:docMk/>
            <pc:sldMk cId="2141783636" sldId="333"/>
            <ac:inkMk id="1474" creationId="{132098A1-6043-F3DB-2B34-D0B6DA7C5784}"/>
          </ac:inkMkLst>
        </pc:inkChg>
        <pc:inkChg chg="del">
          <ac:chgData name="Kokchun Giang" userId="67e2125d-ec8c-4323-9653-9824a2ad815f" providerId="ADAL" clId="{066B0731-8B54-CF43-9BDD-D2EEB9663FC5}" dt="2024-01-26T16:35:10.862" v="1757" actId="478"/>
          <ac:inkMkLst>
            <pc:docMk/>
            <pc:sldMk cId="2141783636" sldId="333"/>
            <ac:inkMk id="1474" creationId="{C235BEAC-EC9E-B33D-3FD1-AB685007A5F9}"/>
          </ac:inkMkLst>
        </pc:inkChg>
        <pc:inkChg chg="add mod">
          <ac:chgData name="Kokchun Giang" userId="67e2125d-ec8c-4323-9653-9824a2ad815f" providerId="ADAL" clId="{066B0731-8B54-CF43-9BDD-D2EEB9663FC5}" dt="2024-01-27T12:06:33.337" v="2059"/>
          <ac:inkMkLst>
            <pc:docMk/>
            <pc:sldMk cId="2141783636" sldId="333"/>
            <ac:inkMk id="1475" creationId="{93885548-73EA-DECF-8661-F6BAAF9ECAF6}"/>
          </ac:inkMkLst>
        </pc:inkChg>
        <pc:inkChg chg="del">
          <ac:chgData name="Kokchun Giang" userId="67e2125d-ec8c-4323-9653-9824a2ad815f" providerId="ADAL" clId="{066B0731-8B54-CF43-9BDD-D2EEB9663FC5}" dt="2024-01-26T16:35:10.862" v="1757" actId="478"/>
          <ac:inkMkLst>
            <pc:docMk/>
            <pc:sldMk cId="2141783636" sldId="333"/>
            <ac:inkMk id="1475" creationId="{962ADD5B-CAF1-109C-7069-AAC80781472F}"/>
          </ac:inkMkLst>
        </pc:inkChg>
        <pc:inkChg chg="del">
          <ac:chgData name="Kokchun Giang" userId="67e2125d-ec8c-4323-9653-9824a2ad815f" providerId="ADAL" clId="{066B0731-8B54-CF43-9BDD-D2EEB9663FC5}" dt="2024-01-26T16:35:10.862" v="1757" actId="478"/>
          <ac:inkMkLst>
            <pc:docMk/>
            <pc:sldMk cId="2141783636" sldId="333"/>
            <ac:inkMk id="1476" creationId="{49515C8E-E444-A0D4-DB07-79ABA9F3F9BD}"/>
          </ac:inkMkLst>
        </pc:inkChg>
        <pc:inkChg chg="add mod">
          <ac:chgData name="Kokchun Giang" userId="67e2125d-ec8c-4323-9653-9824a2ad815f" providerId="ADAL" clId="{066B0731-8B54-CF43-9BDD-D2EEB9663FC5}" dt="2024-01-27T12:06:33.337" v="2059"/>
          <ac:inkMkLst>
            <pc:docMk/>
            <pc:sldMk cId="2141783636" sldId="333"/>
            <ac:inkMk id="1476" creationId="{EC899D03-DEF5-5634-E26E-A6FDF9F30B42}"/>
          </ac:inkMkLst>
        </pc:inkChg>
        <pc:inkChg chg="del">
          <ac:chgData name="Kokchun Giang" userId="67e2125d-ec8c-4323-9653-9824a2ad815f" providerId="ADAL" clId="{066B0731-8B54-CF43-9BDD-D2EEB9663FC5}" dt="2024-01-26T16:35:10.862" v="1757" actId="478"/>
          <ac:inkMkLst>
            <pc:docMk/>
            <pc:sldMk cId="2141783636" sldId="333"/>
            <ac:inkMk id="1477" creationId="{2834112F-4ACF-7E48-D558-078253AB754C}"/>
          </ac:inkMkLst>
        </pc:inkChg>
        <pc:inkChg chg="del">
          <ac:chgData name="Kokchun Giang" userId="67e2125d-ec8c-4323-9653-9824a2ad815f" providerId="ADAL" clId="{066B0731-8B54-CF43-9BDD-D2EEB9663FC5}" dt="2024-01-26T16:35:10.862" v="1757" actId="478"/>
          <ac:inkMkLst>
            <pc:docMk/>
            <pc:sldMk cId="2141783636" sldId="333"/>
            <ac:inkMk id="1478" creationId="{9AF5EB52-B2DB-B6F4-AF6A-73FCDE3B37FB}"/>
          </ac:inkMkLst>
        </pc:inkChg>
        <pc:inkChg chg="del">
          <ac:chgData name="Kokchun Giang" userId="67e2125d-ec8c-4323-9653-9824a2ad815f" providerId="ADAL" clId="{066B0731-8B54-CF43-9BDD-D2EEB9663FC5}" dt="2024-01-26T16:35:10.862" v="1757" actId="478"/>
          <ac:inkMkLst>
            <pc:docMk/>
            <pc:sldMk cId="2141783636" sldId="333"/>
            <ac:inkMk id="1479" creationId="{1E372DFB-7A69-2064-230F-0FED06BA96C9}"/>
          </ac:inkMkLst>
        </pc:inkChg>
        <pc:inkChg chg="add mod">
          <ac:chgData name="Kokchun Giang" userId="67e2125d-ec8c-4323-9653-9824a2ad815f" providerId="ADAL" clId="{066B0731-8B54-CF43-9BDD-D2EEB9663FC5}" dt="2024-01-27T12:06:36.770" v="2067"/>
          <ac:inkMkLst>
            <pc:docMk/>
            <pc:sldMk cId="2141783636" sldId="333"/>
            <ac:inkMk id="1480" creationId="{6E5D9574-EA0C-434B-6F20-36214D79E3FE}"/>
          </ac:inkMkLst>
        </pc:inkChg>
        <pc:inkChg chg="del">
          <ac:chgData name="Kokchun Giang" userId="67e2125d-ec8c-4323-9653-9824a2ad815f" providerId="ADAL" clId="{066B0731-8B54-CF43-9BDD-D2EEB9663FC5}" dt="2024-01-26T16:35:10.862" v="1757" actId="478"/>
          <ac:inkMkLst>
            <pc:docMk/>
            <pc:sldMk cId="2141783636" sldId="333"/>
            <ac:inkMk id="1480" creationId="{B0E98CB8-5718-7C8F-1E88-93FD027F4164}"/>
          </ac:inkMkLst>
        </pc:inkChg>
        <pc:inkChg chg="add mod">
          <ac:chgData name="Kokchun Giang" userId="67e2125d-ec8c-4323-9653-9824a2ad815f" providerId="ADAL" clId="{066B0731-8B54-CF43-9BDD-D2EEB9663FC5}" dt="2024-01-27T12:06:36.770" v="2067"/>
          <ac:inkMkLst>
            <pc:docMk/>
            <pc:sldMk cId="2141783636" sldId="333"/>
            <ac:inkMk id="1481" creationId="{10FF1F57-DA3D-59F1-4D13-359ABAF242D1}"/>
          </ac:inkMkLst>
        </pc:inkChg>
        <pc:inkChg chg="del">
          <ac:chgData name="Kokchun Giang" userId="67e2125d-ec8c-4323-9653-9824a2ad815f" providerId="ADAL" clId="{066B0731-8B54-CF43-9BDD-D2EEB9663FC5}" dt="2024-01-26T16:35:10.862" v="1757" actId="478"/>
          <ac:inkMkLst>
            <pc:docMk/>
            <pc:sldMk cId="2141783636" sldId="333"/>
            <ac:inkMk id="1481" creationId="{52627F34-3682-8DF8-F884-5EBAE37D774D}"/>
          </ac:inkMkLst>
        </pc:inkChg>
        <pc:inkChg chg="add mod">
          <ac:chgData name="Kokchun Giang" userId="67e2125d-ec8c-4323-9653-9824a2ad815f" providerId="ADAL" clId="{066B0731-8B54-CF43-9BDD-D2EEB9663FC5}" dt="2024-01-27T12:06:36.770" v="2067"/>
          <ac:inkMkLst>
            <pc:docMk/>
            <pc:sldMk cId="2141783636" sldId="333"/>
            <ac:inkMk id="1482" creationId="{71452A3C-4897-8C0C-5353-A027651A5286}"/>
          </ac:inkMkLst>
        </pc:inkChg>
        <pc:inkChg chg="del">
          <ac:chgData name="Kokchun Giang" userId="67e2125d-ec8c-4323-9653-9824a2ad815f" providerId="ADAL" clId="{066B0731-8B54-CF43-9BDD-D2EEB9663FC5}" dt="2024-01-26T16:35:10.862" v="1757" actId="478"/>
          <ac:inkMkLst>
            <pc:docMk/>
            <pc:sldMk cId="2141783636" sldId="333"/>
            <ac:inkMk id="1482" creationId="{C10CFF98-BD75-58B6-99E0-2F44214A9D40}"/>
          </ac:inkMkLst>
        </pc:inkChg>
        <pc:inkChg chg="add mod">
          <ac:chgData name="Kokchun Giang" userId="67e2125d-ec8c-4323-9653-9824a2ad815f" providerId="ADAL" clId="{066B0731-8B54-CF43-9BDD-D2EEB9663FC5}" dt="2024-01-27T12:06:36.770" v="2067"/>
          <ac:inkMkLst>
            <pc:docMk/>
            <pc:sldMk cId="2141783636" sldId="333"/>
            <ac:inkMk id="1483" creationId="{250DFE25-57BE-407C-9E72-3353A2CCFB33}"/>
          </ac:inkMkLst>
        </pc:inkChg>
        <pc:inkChg chg="add mod">
          <ac:chgData name="Kokchun Giang" userId="67e2125d-ec8c-4323-9653-9824a2ad815f" providerId="ADAL" clId="{066B0731-8B54-CF43-9BDD-D2EEB9663FC5}" dt="2024-01-26T16:38:39.300" v="1911"/>
          <ac:inkMkLst>
            <pc:docMk/>
            <pc:sldMk cId="2141783636" sldId="333"/>
            <ac:inkMk id="1484" creationId="{535D4815-B8ED-C82F-E7A6-018B6E671846}"/>
          </ac:inkMkLst>
        </pc:inkChg>
        <pc:inkChg chg="add mod">
          <ac:chgData name="Kokchun Giang" userId="67e2125d-ec8c-4323-9653-9824a2ad815f" providerId="ADAL" clId="{066B0731-8B54-CF43-9BDD-D2EEB9663FC5}" dt="2024-01-27T12:06:36.770" v="2067"/>
          <ac:inkMkLst>
            <pc:docMk/>
            <pc:sldMk cId="2141783636" sldId="333"/>
            <ac:inkMk id="1485" creationId="{61C6EA09-DAF4-AD78-55AF-65391172BFB0}"/>
          </ac:inkMkLst>
        </pc:inkChg>
        <pc:inkChg chg="add mod">
          <ac:chgData name="Kokchun Giang" userId="67e2125d-ec8c-4323-9653-9824a2ad815f" providerId="ADAL" clId="{066B0731-8B54-CF43-9BDD-D2EEB9663FC5}" dt="2024-01-27T12:06:36.770" v="2067"/>
          <ac:inkMkLst>
            <pc:docMk/>
            <pc:sldMk cId="2141783636" sldId="333"/>
            <ac:inkMk id="1486" creationId="{811B99CB-0FF4-90D4-CB74-78D33AE7312C}"/>
          </ac:inkMkLst>
        </pc:inkChg>
        <pc:inkChg chg="add mod">
          <ac:chgData name="Kokchun Giang" userId="67e2125d-ec8c-4323-9653-9824a2ad815f" providerId="ADAL" clId="{066B0731-8B54-CF43-9BDD-D2EEB9663FC5}" dt="2024-01-27T12:06:36.770" v="2067"/>
          <ac:inkMkLst>
            <pc:docMk/>
            <pc:sldMk cId="2141783636" sldId="333"/>
            <ac:inkMk id="1487" creationId="{84489C91-3F8B-2982-D8AA-C76D5B3AACF8}"/>
          </ac:inkMkLst>
        </pc:inkChg>
        <pc:inkChg chg="add mod">
          <ac:chgData name="Kokchun Giang" userId="67e2125d-ec8c-4323-9653-9824a2ad815f" providerId="ADAL" clId="{066B0731-8B54-CF43-9BDD-D2EEB9663FC5}" dt="2024-01-27T12:06:43.828" v="2079"/>
          <ac:inkMkLst>
            <pc:docMk/>
            <pc:sldMk cId="2141783636" sldId="333"/>
            <ac:inkMk id="1489" creationId="{45E65460-D3CB-AA65-B8DA-840A1A6FED2F}"/>
          </ac:inkMkLst>
        </pc:inkChg>
        <pc:inkChg chg="del">
          <ac:chgData name="Kokchun Giang" userId="67e2125d-ec8c-4323-9653-9824a2ad815f" providerId="ADAL" clId="{066B0731-8B54-CF43-9BDD-D2EEB9663FC5}" dt="2024-01-26T16:35:10.862" v="1757" actId="478"/>
          <ac:inkMkLst>
            <pc:docMk/>
            <pc:sldMk cId="2141783636" sldId="333"/>
            <ac:inkMk id="1489" creationId="{68AA4EEF-8BC0-35F1-BF8E-6F6F979950E4}"/>
          </ac:inkMkLst>
        </pc:inkChg>
        <pc:inkChg chg="add mod">
          <ac:chgData name="Kokchun Giang" userId="67e2125d-ec8c-4323-9653-9824a2ad815f" providerId="ADAL" clId="{066B0731-8B54-CF43-9BDD-D2EEB9663FC5}" dt="2024-01-27T12:06:43.828" v="2079"/>
          <ac:inkMkLst>
            <pc:docMk/>
            <pc:sldMk cId="2141783636" sldId="333"/>
            <ac:inkMk id="1491" creationId="{20B83438-4A7B-6B64-A2D9-4188F558F16E}"/>
          </ac:inkMkLst>
        </pc:inkChg>
        <pc:inkChg chg="add mod">
          <ac:chgData name="Kokchun Giang" userId="67e2125d-ec8c-4323-9653-9824a2ad815f" providerId="ADAL" clId="{066B0731-8B54-CF43-9BDD-D2EEB9663FC5}" dt="2024-01-27T12:06:43.828" v="2079"/>
          <ac:inkMkLst>
            <pc:docMk/>
            <pc:sldMk cId="2141783636" sldId="333"/>
            <ac:inkMk id="1492" creationId="{D327BC82-5110-1F19-0FF2-3E8DA4C4CF5F}"/>
          </ac:inkMkLst>
        </pc:inkChg>
        <pc:inkChg chg="add mod">
          <ac:chgData name="Kokchun Giang" userId="67e2125d-ec8c-4323-9653-9824a2ad815f" providerId="ADAL" clId="{066B0731-8B54-CF43-9BDD-D2EEB9663FC5}" dt="2024-01-27T12:06:43.828" v="2079"/>
          <ac:inkMkLst>
            <pc:docMk/>
            <pc:sldMk cId="2141783636" sldId="333"/>
            <ac:inkMk id="1493" creationId="{E59AC63F-3F72-62F9-11F4-61A358AABC14}"/>
          </ac:inkMkLst>
        </pc:inkChg>
        <pc:inkChg chg="add mod">
          <ac:chgData name="Kokchun Giang" userId="67e2125d-ec8c-4323-9653-9824a2ad815f" providerId="ADAL" clId="{066B0731-8B54-CF43-9BDD-D2EEB9663FC5}" dt="2024-01-27T12:06:43.828" v="2079"/>
          <ac:inkMkLst>
            <pc:docMk/>
            <pc:sldMk cId="2141783636" sldId="333"/>
            <ac:inkMk id="1494" creationId="{CA0E623F-3D70-70F8-CD78-61A7BECA8654}"/>
          </ac:inkMkLst>
        </pc:inkChg>
        <pc:inkChg chg="add mod">
          <ac:chgData name="Kokchun Giang" userId="67e2125d-ec8c-4323-9653-9824a2ad815f" providerId="ADAL" clId="{066B0731-8B54-CF43-9BDD-D2EEB9663FC5}" dt="2024-01-27T12:06:43.828" v="2079"/>
          <ac:inkMkLst>
            <pc:docMk/>
            <pc:sldMk cId="2141783636" sldId="333"/>
            <ac:inkMk id="1495" creationId="{497A96E9-2E3C-7A9C-32B6-8FC17CFB0450}"/>
          </ac:inkMkLst>
        </pc:inkChg>
        <pc:inkChg chg="add mod">
          <ac:chgData name="Kokchun Giang" userId="67e2125d-ec8c-4323-9653-9824a2ad815f" providerId="ADAL" clId="{066B0731-8B54-CF43-9BDD-D2EEB9663FC5}" dt="2024-01-27T12:06:43.828" v="2079"/>
          <ac:inkMkLst>
            <pc:docMk/>
            <pc:sldMk cId="2141783636" sldId="333"/>
            <ac:inkMk id="1496" creationId="{D94FFA92-5997-E166-BF97-0DFB11634F43}"/>
          </ac:inkMkLst>
        </pc:inkChg>
        <pc:inkChg chg="add mod">
          <ac:chgData name="Kokchun Giang" userId="67e2125d-ec8c-4323-9653-9824a2ad815f" providerId="ADAL" clId="{066B0731-8B54-CF43-9BDD-D2EEB9663FC5}" dt="2024-01-27T12:06:43.828" v="2079"/>
          <ac:inkMkLst>
            <pc:docMk/>
            <pc:sldMk cId="2141783636" sldId="333"/>
            <ac:inkMk id="1497" creationId="{C14C0967-8A93-1053-04A8-4FA3DE089D47}"/>
          </ac:inkMkLst>
        </pc:inkChg>
        <pc:inkChg chg="add mod">
          <ac:chgData name="Kokchun Giang" userId="67e2125d-ec8c-4323-9653-9824a2ad815f" providerId="ADAL" clId="{066B0731-8B54-CF43-9BDD-D2EEB9663FC5}" dt="2024-01-27T12:06:43.828" v="2079"/>
          <ac:inkMkLst>
            <pc:docMk/>
            <pc:sldMk cId="2141783636" sldId="333"/>
            <ac:inkMk id="1498" creationId="{6725A346-F719-E5D5-3DA0-C5438C146C68}"/>
          </ac:inkMkLst>
        </pc:inkChg>
        <pc:inkChg chg="add mod">
          <ac:chgData name="Kokchun Giang" userId="67e2125d-ec8c-4323-9653-9824a2ad815f" providerId="ADAL" clId="{066B0731-8B54-CF43-9BDD-D2EEB9663FC5}" dt="2024-01-27T12:06:43.828" v="2079"/>
          <ac:inkMkLst>
            <pc:docMk/>
            <pc:sldMk cId="2141783636" sldId="333"/>
            <ac:inkMk id="1499" creationId="{87EFD0B7-69FD-B3FA-5E17-7FE4F0B7C0D6}"/>
          </ac:inkMkLst>
        </pc:inkChg>
        <pc:inkChg chg="add mod">
          <ac:chgData name="Kokchun Giang" userId="67e2125d-ec8c-4323-9653-9824a2ad815f" providerId="ADAL" clId="{066B0731-8B54-CF43-9BDD-D2EEB9663FC5}" dt="2024-01-27T12:06:43.828" v="2079"/>
          <ac:inkMkLst>
            <pc:docMk/>
            <pc:sldMk cId="2141783636" sldId="333"/>
            <ac:inkMk id="1500" creationId="{A645C5A3-717E-ED11-FCF0-E01089189354}"/>
          </ac:inkMkLst>
        </pc:inkChg>
        <pc:inkChg chg="add mod">
          <ac:chgData name="Kokchun Giang" userId="67e2125d-ec8c-4323-9653-9824a2ad815f" providerId="ADAL" clId="{066B0731-8B54-CF43-9BDD-D2EEB9663FC5}" dt="2024-01-27T12:06:51.519" v="2084"/>
          <ac:inkMkLst>
            <pc:docMk/>
            <pc:sldMk cId="2141783636" sldId="333"/>
            <ac:inkMk id="1504" creationId="{9AF05DEF-4989-D75F-E7E9-6F16977B97AD}"/>
          </ac:inkMkLst>
        </pc:inkChg>
        <pc:inkChg chg="add mod">
          <ac:chgData name="Kokchun Giang" userId="67e2125d-ec8c-4323-9653-9824a2ad815f" providerId="ADAL" clId="{066B0731-8B54-CF43-9BDD-D2EEB9663FC5}" dt="2024-01-27T12:06:51.519" v="2084"/>
          <ac:inkMkLst>
            <pc:docMk/>
            <pc:sldMk cId="2141783636" sldId="333"/>
            <ac:inkMk id="1505" creationId="{52FE9BAB-636C-42DC-0271-57E700299FE1}"/>
          </ac:inkMkLst>
        </pc:inkChg>
        <pc:inkChg chg="add mod">
          <ac:chgData name="Kokchun Giang" userId="67e2125d-ec8c-4323-9653-9824a2ad815f" providerId="ADAL" clId="{066B0731-8B54-CF43-9BDD-D2EEB9663FC5}" dt="2024-01-27T12:06:51.519" v="2084"/>
          <ac:inkMkLst>
            <pc:docMk/>
            <pc:sldMk cId="2141783636" sldId="333"/>
            <ac:inkMk id="1506" creationId="{61FAEF87-5DE6-C574-4B5D-E7269977ABA0}"/>
          </ac:inkMkLst>
        </pc:inkChg>
        <pc:inkChg chg="add mod">
          <ac:chgData name="Kokchun Giang" userId="67e2125d-ec8c-4323-9653-9824a2ad815f" providerId="ADAL" clId="{066B0731-8B54-CF43-9BDD-D2EEB9663FC5}" dt="2024-01-27T12:46:41.602" v="3075" actId="164"/>
          <ac:inkMkLst>
            <pc:docMk/>
            <pc:sldMk cId="2141783636" sldId="333"/>
            <ac:inkMk id="1507" creationId="{439D2D02-073E-38E7-9360-EA377192FDD8}"/>
          </ac:inkMkLst>
        </pc:inkChg>
        <pc:inkChg chg="add mod">
          <ac:chgData name="Kokchun Giang" userId="67e2125d-ec8c-4323-9653-9824a2ad815f" providerId="ADAL" clId="{066B0731-8B54-CF43-9BDD-D2EEB9663FC5}" dt="2024-01-27T12:06:57.920" v="2096"/>
          <ac:inkMkLst>
            <pc:docMk/>
            <pc:sldMk cId="2141783636" sldId="333"/>
            <ac:inkMk id="1509" creationId="{EC4BE9FD-C8C7-96C7-F15D-D9EC22A11BAF}"/>
          </ac:inkMkLst>
        </pc:inkChg>
        <pc:inkChg chg="add mod">
          <ac:chgData name="Kokchun Giang" userId="67e2125d-ec8c-4323-9653-9824a2ad815f" providerId="ADAL" clId="{066B0731-8B54-CF43-9BDD-D2EEB9663FC5}" dt="2024-01-27T12:06:57.920" v="2096"/>
          <ac:inkMkLst>
            <pc:docMk/>
            <pc:sldMk cId="2141783636" sldId="333"/>
            <ac:inkMk id="1510" creationId="{DFA7BD3F-0B6F-143F-E370-D63F9E8E374B}"/>
          </ac:inkMkLst>
        </pc:inkChg>
        <pc:inkChg chg="add mod">
          <ac:chgData name="Kokchun Giang" userId="67e2125d-ec8c-4323-9653-9824a2ad815f" providerId="ADAL" clId="{066B0731-8B54-CF43-9BDD-D2EEB9663FC5}" dt="2024-01-27T12:06:57.920" v="2096"/>
          <ac:inkMkLst>
            <pc:docMk/>
            <pc:sldMk cId="2141783636" sldId="333"/>
            <ac:inkMk id="1511" creationId="{42A3DA5E-DFF7-7371-5983-876CB49440EC}"/>
          </ac:inkMkLst>
        </pc:inkChg>
        <pc:inkChg chg="add mod">
          <ac:chgData name="Kokchun Giang" userId="67e2125d-ec8c-4323-9653-9824a2ad815f" providerId="ADAL" clId="{066B0731-8B54-CF43-9BDD-D2EEB9663FC5}" dt="2024-01-27T12:46:41.602" v="3075" actId="164"/>
          <ac:inkMkLst>
            <pc:docMk/>
            <pc:sldMk cId="2141783636" sldId="333"/>
            <ac:inkMk id="1512" creationId="{94A08583-57C2-FA76-8F5F-EB0DC236EC93}"/>
          </ac:inkMkLst>
        </pc:inkChg>
        <pc:inkChg chg="add mod">
          <ac:chgData name="Kokchun Giang" userId="67e2125d-ec8c-4323-9653-9824a2ad815f" providerId="ADAL" clId="{066B0731-8B54-CF43-9BDD-D2EEB9663FC5}" dt="2024-01-27T12:06:57.920" v="2096"/>
          <ac:inkMkLst>
            <pc:docMk/>
            <pc:sldMk cId="2141783636" sldId="333"/>
            <ac:inkMk id="1513" creationId="{22D3E8C5-48D7-847E-1CC6-FE9F35AE74A0}"/>
          </ac:inkMkLst>
        </pc:inkChg>
        <pc:inkChg chg="add mod">
          <ac:chgData name="Kokchun Giang" userId="67e2125d-ec8c-4323-9653-9824a2ad815f" providerId="ADAL" clId="{066B0731-8B54-CF43-9BDD-D2EEB9663FC5}" dt="2024-01-27T12:06:57.920" v="2096"/>
          <ac:inkMkLst>
            <pc:docMk/>
            <pc:sldMk cId="2141783636" sldId="333"/>
            <ac:inkMk id="1514" creationId="{2687D745-A5FD-A47F-6B41-253F111A525D}"/>
          </ac:inkMkLst>
        </pc:inkChg>
        <pc:inkChg chg="add mod">
          <ac:chgData name="Kokchun Giang" userId="67e2125d-ec8c-4323-9653-9824a2ad815f" providerId="ADAL" clId="{066B0731-8B54-CF43-9BDD-D2EEB9663FC5}" dt="2024-01-27T12:06:57.920" v="2096"/>
          <ac:inkMkLst>
            <pc:docMk/>
            <pc:sldMk cId="2141783636" sldId="333"/>
            <ac:inkMk id="1515" creationId="{56879435-5318-E006-6600-BAE2F5A7B519}"/>
          </ac:inkMkLst>
        </pc:inkChg>
        <pc:inkChg chg="add mod">
          <ac:chgData name="Kokchun Giang" userId="67e2125d-ec8c-4323-9653-9824a2ad815f" providerId="ADAL" clId="{066B0731-8B54-CF43-9BDD-D2EEB9663FC5}" dt="2024-01-27T12:06:57.920" v="2096"/>
          <ac:inkMkLst>
            <pc:docMk/>
            <pc:sldMk cId="2141783636" sldId="333"/>
            <ac:inkMk id="1516" creationId="{7B68D18C-B4FC-31CA-41C7-2361D2E65618}"/>
          </ac:inkMkLst>
        </pc:inkChg>
        <pc:inkChg chg="add mod">
          <ac:chgData name="Kokchun Giang" userId="67e2125d-ec8c-4323-9653-9824a2ad815f" providerId="ADAL" clId="{066B0731-8B54-CF43-9BDD-D2EEB9663FC5}" dt="2024-01-27T12:06:57.920" v="2096"/>
          <ac:inkMkLst>
            <pc:docMk/>
            <pc:sldMk cId="2141783636" sldId="333"/>
            <ac:inkMk id="1517" creationId="{4C208AF9-E717-2DA1-CC02-ED07298C62AF}"/>
          </ac:inkMkLst>
        </pc:inkChg>
        <pc:inkChg chg="add mod">
          <ac:chgData name="Kokchun Giang" userId="67e2125d-ec8c-4323-9653-9824a2ad815f" providerId="ADAL" clId="{066B0731-8B54-CF43-9BDD-D2EEB9663FC5}" dt="2024-01-27T12:06:57.920" v="2096"/>
          <ac:inkMkLst>
            <pc:docMk/>
            <pc:sldMk cId="2141783636" sldId="333"/>
            <ac:inkMk id="1518" creationId="{EF6B2078-D7A7-B472-5E59-2D209EF86975}"/>
          </ac:inkMkLst>
        </pc:inkChg>
        <pc:inkChg chg="add mod">
          <ac:chgData name="Kokchun Giang" userId="67e2125d-ec8c-4323-9653-9824a2ad815f" providerId="ADAL" clId="{066B0731-8B54-CF43-9BDD-D2EEB9663FC5}" dt="2024-01-27T12:06:57.920" v="2096"/>
          <ac:inkMkLst>
            <pc:docMk/>
            <pc:sldMk cId="2141783636" sldId="333"/>
            <ac:inkMk id="1519" creationId="{F65F1BF9-D197-E495-AF28-708A7CA6105E}"/>
          </ac:inkMkLst>
        </pc:inkChg>
        <pc:inkChg chg="add mod">
          <ac:chgData name="Kokchun Giang" userId="67e2125d-ec8c-4323-9653-9824a2ad815f" providerId="ADAL" clId="{066B0731-8B54-CF43-9BDD-D2EEB9663FC5}" dt="2024-01-27T12:07:13.396" v="2102"/>
          <ac:inkMkLst>
            <pc:docMk/>
            <pc:sldMk cId="2141783636" sldId="333"/>
            <ac:inkMk id="1522" creationId="{AB347F65-2249-D0A6-B72F-EAFEB7BBC13E}"/>
          </ac:inkMkLst>
        </pc:inkChg>
        <pc:inkChg chg="add del mod">
          <ac:chgData name="Kokchun Giang" userId="67e2125d-ec8c-4323-9653-9824a2ad815f" providerId="ADAL" clId="{066B0731-8B54-CF43-9BDD-D2EEB9663FC5}" dt="2024-01-27T12:07:13.875" v="2103" actId="9405"/>
          <ac:inkMkLst>
            <pc:docMk/>
            <pc:sldMk cId="2141783636" sldId="333"/>
            <ac:inkMk id="1523" creationId="{3C20E123-5434-6AAA-291C-FE25803AD32A}"/>
          </ac:inkMkLst>
        </pc:inkChg>
        <pc:inkChg chg="add del mod">
          <ac:chgData name="Kokchun Giang" userId="67e2125d-ec8c-4323-9653-9824a2ad815f" providerId="ADAL" clId="{066B0731-8B54-CF43-9BDD-D2EEB9663FC5}" dt="2024-01-27T12:07:13.396" v="2102"/>
          <ac:inkMkLst>
            <pc:docMk/>
            <pc:sldMk cId="2141783636" sldId="333"/>
            <ac:inkMk id="1524" creationId="{339C61EA-D863-789B-7A2C-B5FB7497E00E}"/>
          </ac:inkMkLst>
        </pc:inkChg>
        <pc:inkChg chg="add del mod">
          <ac:chgData name="Kokchun Giang" userId="67e2125d-ec8c-4323-9653-9824a2ad815f" providerId="ADAL" clId="{066B0731-8B54-CF43-9BDD-D2EEB9663FC5}" dt="2024-01-27T12:07:58.917" v="2168"/>
          <ac:inkMkLst>
            <pc:docMk/>
            <pc:sldMk cId="2141783636" sldId="333"/>
            <ac:inkMk id="1526" creationId="{F0051A68-8EA6-9EA6-FD6C-FCBC5EB91FB5}"/>
          </ac:inkMkLst>
        </pc:inkChg>
        <pc:inkChg chg="add del mod">
          <ac:chgData name="Kokchun Giang" userId="67e2125d-ec8c-4323-9653-9824a2ad815f" providerId="ADAL" clId="{066B0731-8B54-CF43-9BDD-D2EEB9663FC5}" dt="2024-01-27T12:07:58.914" v="2163"/>
          <ac:inkMkLst>
            <pc:docMk/>
            <pc:sldMk cId="2141783636" sldId="333"/>
            <ac:inkMk id="1527" creationId="{58609D4F-10BC-0FE1-F7B6-7901564D86F4}"/>
          </ac:inkMkLst>
        </pc:inkChg>
        <pc:inkChg chg="add del mod">
          <ac:chgData name="Kokchun Giang" userId="67e2125d-ec8c-4323-9653-9824a2ad815f" providerId="ADAL" clId="{066B0731-8B54-CF43-9BDD-D2EEB9663FC5}" dt="2024-01-27T12:07:58.911" v="2161"/>
          <ac:inkMkLst>
            <pc:docMk/>
            <pc:sldMk cId="2141783636" sldId="333"/>
            <ac:inkMk id="1528" creationId="{F8615E10-CC48-7E3F-2A53-3B9F09F5F49A}"/>
          </ac:inkMkLst>
        </pc:inkChg>
        <pc:inkChg chg="add del mod">
          <ac:chgData name="Kokchun Giang" userId="67e2125d-ec8c-4323-9653-9824a2ad815f" providerId="ADAL" clId="{066B0731-8B54-CF43-9BDD-D2EEB9663FC5}" dt="2024-01-27T12:07:58.925" v="2178"/>
          <ac:inkMkLst>
            <pc:docMk/>
            <pc:sldMk cId="2141783636" sldId="333"/>
            <ac:inkMk id="1529" creationId="{29AF12CD-EF23-D10D-F6DF-3D056C9BB695}"/>
          </ac:inkMkLst>
        </pc:inkChg>
        <pc:inkChg chg="add del mod">
          <ac:chgData name="Kokchun Giang" userId="67e2125d-ec8c-4323-9653-9824a2ad815f" providerId="ADAL" clId="{066B0731-8B54-CF43-9BDD-D2EEB9663FC5}" dt="2024-01-27T12:07:58.908" v="2154"/>
          <ac:inkMkLst>
            <pc:docMk/>
            <pc:sldMk cId="2141783636" sldId="333"/>
            <ac:inkMk id="1530" creationId="{6AA48876-CA41-1021-1CE6-BACB1BF3833A}"/>
          </ac:inkMkLst>
        </pc:inkChg>
        <pc:inkChg chg="add del mod">
          <ac:chgData name="Kokchun Giang" userId="67e2125d-ec8c-4323-9653-9824a2ad815f" providerId="ADAL" clId="{066B0731-8B54-CF43-9BDD-D2EEB9663FC5}" dt="2024-01-27T12:07:58.923" v="2175"/>
          <ac:inkMkLst>
            <pc:docMk/>
            <pc:sldMk cId="2141783636" sldId="333"/>
            <ac:inkMk id="1531" creationId="{69B9BE2D-6009-F236-A0E4-4871A75C665B}"/>
          </ac:inkMkLst>
        </pc:inkChg>
        <pc:inkChg chg="add del mod">
          <ac:chgData name="Kokchun Giang" userId="67e2125d-ec8c-4323-9653-9824a2ad815f" providerId="ADAL" clId="{066B0731-8B54-CF43-9BDD-D2EEB9663FC5}" dt="2024-01-27T12:07:58.922" v="2174"/>
          <ac:inkMkLst>
            <pc:docMk/>
            <pc:sldMk cId="2141783636" sldId="333"/>
            <ac:inkMk id="1532" creationId="{81F2B563-D0B4-FAA8-2695-A1CD970E1906}"/>
          </ac:inkMkLst>
        </pc:inkChg>
        <pc:inkChg chg="add del mod">
          <ac:chgData name="Kokchun Giang" userId="67e2125d-ec8c-4323-9653-9824a2ad815f" providerId="ADAL" clId="{066B0731-8B54-CF43-9BDD-D2EEB9663FC5}" dt="2024-01-27T12:07:58.916" v="2166"/>
          <ac:inkMkLst>
            <pc:docMk/>
            <pc:sldMk cId="2141783636" sldId="333"/>
            <ac:inkMk id="1533" creationId="{2E26D195-3B89-2893-9019-08DC29553556}"/>
          </ac:inkMkLst>
        </pc:inkChg>
        <pc:inkChg chg="add del mod">
          <ac:chgData name="Kokchun Giang" userId="67e2125d-ec8c-4323-9653-9824a2ad815f" providerId="ADAL" clId="{066B0731-8B54-CF43-9BDD-D2EEB9663FC5}" dt="2024-01-27T12:07:58.908" v="2155"/>
          <ac:inkMkLst>
            <pc:docMk/>
            <pc:sldMk cId="2141783636" sldId="333"/>
            <ac:inkMk id="1534" creationId="{2C37724D-2305-A847-C84A-5EB7F7A5EB64}"/>
          </ac:inkMkLst>
        </pc:inkChg>
        <pc:inkChg chg="add del mod">
          <ac:chgData name="Kokchun Giang" userId="67e2125d-ec8c-4323-9653-9824a2ad815f" providerId="ADAL" clId="{066B0731-8B54-CF43-9BDD-D2EEB9663FC5}" dt="2024-01-27T12:07:58.921" v="2172"/>
          <ac:inkMkLst>
            <pc:docMk/>
            <pc:sldMk cId="2141783636" sldId="333"/>
            <ac:inkMk id="1535" creationId="{3BFFF954-2FCD-A7B4-63E4-472140C387C3}"/>
          </ac:inkMkLst>
        </pc:inkChg>
        <pc:inkChg chg="add mod">
          <ac:chgData name="Kokchun Giang" userId="67e2125d-ec8c-4323-9653-9824a2ad815f" providerId="ADAL" clId="{066B0731-8B54-CF43-9BDD-D2EEB9663FC5}" dt="2024-01-27T12:08:29.306" v="2214"/>
          <ac:inkMkLst>
            <pc:docMk/>
            <pc:sldMk cId="2141783636" sldId="333"/>
            <ac:inkMk id="1536" creationId="{55F446B9-6BBE-60D1-A130-EA4A2E25CE68}"/>
          </ac:inkMkLst>
        </pc:inkChg>
        <pc:inkChg chg="add mod">
          <ac:chgData name="Kokchun Giang" userId="67e2125d-ec8c-4323-9653-9824a2ad815f" providerId="ADAL" clId="{066B0731-8B54-CF43-9BDD-D2EEB9663FC5}" dt="2024-01-27T12:08:29.306" v="2214"/>
          <ac:inkMkLst>
            <pc:docMk/>
            <pc:sldMk cId="2141783636" sldId="333"/>
            <ac:inkMk id="1537" creationId="{F63DB8E4-F7E6-055B-159C-88E93A85366F}"/>
          </ac:inkMkLst>
        </pc:inkChg>
        <pc:inkChg chg="add mod">
          <ac:chgData name="Kokchun Giang" userId="67e2125d-ec8c-4323-9653-9824a2ad815f" providerId="ADAL" clId="{066B0731-8B54-CF43-9BDD-D2EEB9663FC5}" dt="2024-01-27T12:08:35.617" v="2222"/>
          <ac:inkMkLst>
            <pc:docMk/>
            <pc:sldMk cId="2141783636" sldId="333"/>
            <ac:inkMk id="1540" creationId="{D82DA229-39EC-091E-DEF4-151F7F3EE3A1}"/>
          </ac:inkMkLst>
        </pc:inkChg>
        <pc:inkChg chg="add mod">
          <ac:chgData name="Kokchun Giang" userId="67e2125d-ec8c-4323-9653-9824a2ad815f" providerId="ADAL" clId="{066B0731-8B54-CF43-9BDD-D2EEB9663FC5}" dt="2024-01-27T12:08:35.617" v="2222"/>
          <ac:inkMkLst>
            <pc:docMk/>
            <pc:sldMk cId="2141783636" sldId="333"/>
            <ac:inkMk id="1541" creationId="{B65C2696-94B8-3ADB-B36D-CD40F2078EF3}"/>
          </ac:inkMkLst>
        </pc:inkChg>
        <pc:inkChg chg="add mod">
          <ac:chgData name="Kokchun Giang" userId="67e2125d-ec8c-4323-9653-9824a2ad815f" providerId="ADAL" clId="{066B0731-8B54-CF43-9BDD-D2EEB9663FC5}" dt="2024-01-27T12:08:35.617" v="2222"/>
          <ac:inkMkLst>
            <pc:docMk/>
            <pc:sldMk cId="2141783636" sldId="333"/>
            <ac:inkMk id="1542" creationId="{D8203837-D560-D50B-7EB8-F758FB877674}"/>
          </ac:inkMkLst>
        </pc:inkChg>
        <pc:inkChg chg="add mod">
          <ac:chgData name="Kokchun Giang" userId="67e2125d-ec8c-4323-9653-9824a2ad815f" providerId="ADAL" clId="{066B0731-8B54-CF43-9BDD-D2EEB9663FC5}" dt="2024-01-27T12:08:35.617" v="2222"/>
          <ac:inkMkLst>
            <pc:docMk/>
            <pc:sldMk cId="2141783636" sldId="333"/>
            <ac:inkMk id="1543" creationId="{9BE72796-A48A-0EB8-BEEA-8CEF39BDE744}"/>
          </ac:inkMkLst>
        </pc:inkChg>
        <pc:inkChg chg="add mod">
          <ac:chgData name="Kokchun Giang" userId="67e2125d-ec8c-4323-9653-9824a2ad815f" providerId="ADAL" clId="{066B0731-8B54-CF43-9BDD-D2EEB9663FC5}" dt="2024-01-27T12:08:35.617" v="2222"/>
          <ac:inkMkLst>
            <pc:docMk/>
            <pc:sldMk cId="2141783636" sldId="333"/>
            <ac:inkMk id="1544" creationId="{FF85F203-6329-E67C-B2AF-E59CEB21072B}"/>
          </ac:inkMkLst>
        </pc:inkChg>
        <pc:inkChg chg="add mod">
          <ac:chgData name="Kokchun Giang" userId="67e2125d-ec8c-4323-9653-9824a2ad815f" providerId="ADAL" clId="{066B0731-8B54-CF43-9BDD-D2EEB9663FC5}" dt="2024-01-27T12:08:35.617" v="2222"/>
          <ac:inkMkLst>
            <pc:docMk/>
            <pc:sldMk cId="2141783636" sldId="333"/>
            <ac:inkMk id="1545" creationId="{E166E96F-DD5F-62B0-BB53-CB322B076332}"/>
          </ac:inkMkLst>
        </pc:inkChg>
        <pc:inkChg chg="add mod">
          <ac:chgData name="Kokchun Giang" userId="67e2125d-ec8c-4323-9653-9824a2ad815f" providerId="ADAL" clId="{066B0731-8B54-CF43-9BDD-D2EEB9663FC5}" dt="2024-01-27T12:08:35.617" v="2222"/>
          <ac:inkMkLst>
            <pc:docMk/>
            <pc:sldMk cId="2141783636" sldId="333"/>
            <ac:inkMk id="1546" creationId="{86BD15E2-305A-8F1E-FCD1-58B956051517}"/>
          </ac:inkMkLst>
        </pc:inkChg>
        <pc:inkChg chg="add mod">
          <ac:chgData name="Kokchun Giang" userId="67e2125d-ec8c-4323-9653-9824a2ad815f" providerId="ADAL" clId="{066B0731-8B54-CF43-9BDD-D2EEB9663FC5}" dt="2024-01-27T12:46:44.530" v="3076" actId="164"/>
          <ac:inkMkLst>
            <pc:docMk/>
            <pc:sldMk cId="2141783636" sldId="333"/>
            <ac:inkMk id="1549" creationId="{2948893D-28DD-CD34-0E0B-B06EFA49D388}"/>
          </ac:inkMkLst>
        </pc:inkChg>
        <pc:inkChg chg="add mod">
          <ac:chgData name="Kokchun Giang" userId="67e2125d-ec8c-4323-9653-9824a2ad815f" providerId="ADAL" clId="{066B0731-8B54-CF43-9BDD-D2EEB9663FC5}" dt="2024-01-27T12:46:44.530" v="3076" actId="164"/>
          <ac:inkMkLst>
            <pc:docMk/>
            <pc:sldMk cId="2141783636" sldId="333"/>
            <ac:inkMk id="1550" creationId="{0CC16E38-802F-FB26-AED2-CDB8D6B9EEE8}"/>
          </ac:inkMkLst>
        </pc:inkChg>
        <pc:inkChg chg="add mod">
          <ac:chgData name="Kokchun Giang" userId="67e2125d-ec8c-4323-9653-9824a2ad815f" providerId="ADAL" clId="{066B0731-8B54-CF43-9BDD-D2EEB9663FC5}" dt="2024-01-27T12:46:44.530" v="3076" actId="164"/>
          <ac:inkMkLst>
            <pc:docMk/>
            <pc:sldMk cId="2141783636" sldId="333"/>
            <ac:inkMk id="1551" creationId="{11CE5875-018F-C9E5-AF4C-0A49A449C78F}"/>
          </ac:inkMkLst>
        </pc:inkChg>
        <pc:inkChg chg="add mod">
          <ac:chgData name="Kokchun Giang" userId="67e2125d-ec8c-4323-9653-9824a2ad815f" providerId="ADAL" clId="{066B0731-8B54-CF43-9BDD-D2EEB9663FC5}" dt="2024-01-27T12:46:44.530" v="3076" actId="164"/>
          <ac:inkMkLst>
            <pc:docMk/>
            <pc:sldMk cId="2141783636" sldId="333"/>
            <ac:inkMk id="1552" creationId="{E09ADC36-566B-31A7-854E-CE45F2379D38}"/>
          </ac:inkMkLst>
        </pc:inkChg>
        <pc:inkChg chg="add mod">
          <ac:chgData name="Kokchun Giang" userId="67e2125d-ec8c-4323-9653-9824a2ad815f" providerId="ADAL" clId="{066B0731-8B54-CF43-9BDD-D2EEB9663FC5}" dt="2024-01-27T12:46:44.530" v="3076" actId="164"/>
          <ac:inkMkLst>
            <pc:docMk/>
            <pc:sldMk cId="2141783636" sldId="333"/>
            <ac:inkMk id="1553" creationId="{E7494994-54A1-6C03-0AAE-4CBF8C253BFD}"/>
          </ac:inkMkLst>
        </pc:inkChg>
        <pc:inkChg chg="add del mod">
          <ac:chgData name="Kokchun Giang" userId="67e2125d-ec8c-4323-9653-9824a2ad815f" providerId="ADAL" clId="{066B0731-8B54-CF43-9BDD-D2EEB9663FC5}" dt="2024-01-27T12:08:41.233" v="2237" actId="9405"/>
          <ac:inkMkLst>
            <pc:docMk/>
            <pc:sldMk cId="2141783636" sldId="333"/>
            <ac:inkMk id="1554" creationId="{0BD89863-5237-C294-DF56-EDABE65601E3}"/>
          </ac:inkMkLst>
        </pc:inkChg>
        <pc:inkChg chg="add del mod">
          <ac:chgData name="Kokchun Giang" userId="67e2125d-ec8c-4323-9653-9824a2ad815f" providerId="ADAL" clId="{066B0731-8B54-CF43-9BDD-D2EEB9663FC5}" dt="2024-01-27T12:08:40.672" v="2236" actId="9405"/>
          <ac:inkMkLst>
            <pc:docMk/>
            <pc:sldMk cId="2141783636" sldId="333"/>
            <ac:inkMk id="1555" creationId="{D97F7DF5-E1EA-67CF-5C0F-619F11F31F5E}"/>
          </ac:inkMkLst>
        </pc:inkChg>
        <pc:inkChg chg="add del mod">
          <ac:chgData name="Kokchun Giang" userId="67e2125d-ec8c-4323-9653-9824a2ad815f" providerId="ADAL" clId="{066B0731-8B54-CF43-9BDD-D2EEB9663FC5}" dt="2024-01-27T12:08:40.308" v="2235"/>
          <ac:inkMkLst>
            <pc:docMk/>
            <pc:sldMk cId="2141783636" sldId="333"/>
            <ac:inkMk id="1556" creationId="{68D44BC4-BA95-870B-CBEC-7C29215D62F2}"/>
          </ac:inkMkLst>
        </pc:inkChg>
        <pc:inkChg chg="add del">
          <ac:chgData name="Kokchun Giang" userId="67e2125d-ec8c-4323-9653-9824a2ad815f" providerId="ADAL" clId="{066B0731-8B54-CF43-9BDD-D2EEB9663FC5}" dt="2024-01-27T12:08:39.979" v="2232" actId="9405"/>
          <ac:inkMkLst>
            <pc:docMk/>
            <pc:sldMk cId="2141783636" sldId="333"/>
            <ac:inkMk id="1557" creationId="{D6AF0C40-3EB5-4756-D016-CF43A819FE66}"/>
          </ac:inkMkLst>
        </pc:inkChg>
        <pc:inkChg chg="add mod">
          <ac:chgData name="Kokchun Giang" userId="67e2125d-ec8c-4323-9653-9824a2ad815f" providerId="ADAL" clId="{066B0731-8B54-CF43-9BDD-D2EEB9663FC5}" dt="2024-01-27T12:08:48.933" v="2256"/>
          <ac:inkMkLst>
            <pc:docMk/>
            <pc:sldMk cId="2141783636" sldId="333"/>
            <ac:inkMk id="1560" creationId="{67A520EB-817A-0B4B-E481-473FE938A108}"/>
          </ac:inkMkLst>
        </pc:inkChg>
        <pc:inkChg chg="add mod">
          <ac:chgData name="Kokchun Giang" userId="67e2125d-ec8c-4323-9653-9824a2ad815f" providerId="ADAL" clId="{066B0731-8B54-CF43-9BDD-D2EEB9663FC5}" dt="2024-01-27T12:08:48.933" v="2256"/>
          <ac:inkMkLst>
            <pc:docMk/>
            <pc:sldMk cId="2141783636" sldId="333"/>
            <ac:inkMk id="1561" creationId="{6EF631D5-8E45-5874-992F-404F82A1EBBD}"/>
          </ac:inkMkLst>
        </pc:inkChg>
        <pc:inkChg chg="add mod">
          <ac:chgData name="Kokchun Giang" userId="67e2125d-ec8c-4323-9653-9824a2ad815f" providerId="ADAL" clId="{066B0731-8B54-CF43-9BDD-D2EEB9663FC5}" dt="2024-01-27T12:08:48.933" v="2256"/>
          <ac:inkMkLst>
            <pc:docMk/>
            <pc:sldMk cId="2141783636" sldId="333"/>
            <ac:inkMk id="1562" creationId="{B87B7E44-3CFC-FC22-73D0-8B7B0B61F588}"/>
          </ac:inkMkLst>
        </pc:inkChg>
        <pc:inkChg chg="add mod">
          <ac:chgData name="Kokchun Giang" userId="67e2125d-ec8c-4323-9653-9824a2ad815f" providerId="ADAL" clId="{066B0731-8B54-CF43-9BDD-D2EEB9663FC5}" dt="2024-01-27T12:08:48.933" v="2256"/>
          <ac:inkMkLst>
            <pc:docMk/>
            <pc:sldMk cId="2141783636" sldId="333"/>
            <ac:inkMk id="1563" creationId="{84F9996A-66C4-DC0F-23BC-1AEDE10CFE55}"/>
          </ac:inkMkLst>
        </pc:inkChg>
        <pc:inkChg chg="add mod">
          <ac:chgData name="Kokchun Giang" userId="67e2125d-ec8c-4323-9653-9824a2ad815f" providerId="ADAL" clId="{066B0731-8B54-CF43-9BDD-D2EEB9663FC5}" dt="2024-01-27T12:08:48.933" v="2256"/>
          <ac:inkMkLst>
            <pc:docMk/>
            <pc:sldMk cId="2141783636" sldId="333"/>
            <ac:inkMk id="1564" creationId="{61F7B798-2339-D190-C3E2-76F7992DCAF7}"/>
          </ac:inkMkLst>
        </pc:inkChg>
        <pc:inkChg chg="add mod">
          <ac:chgData name="Kokchun Giang" userId="67e2125d-ec8c-4323-9653-9824a2ad815f" providerId="ADAL" clId="{066B0731-8B54-CF43-9BDD-D2EEB9663FC5}" dt="2024-01-27T12:08:48.933" v="2256"/>
          <ac:inkMkLst>
            <pc:docMk/>
            <pc:sldMk cId="2141783636" sldId="333"/>
            <ac:inkMk id="1565" creationId="{9902821A-8E4B-F8D6-450C-2E339984B2B7}"/>
          </ac:inkMkLst>
        </pc:inkChg>
        <pc:inkChg chg="add mod">
          <ac:chgData name="Kokchun Giang" userId="67e2125d-ec8c-4323-9653-9824a2ad815f" providerId="ADAL" clId="{066B0731-8B54-CF43-9BDD-D2EEB9663FC5}" dt="2024-01-27T12:08:48.933" v="2256"/>
          <ac:inkMkLst>
            <pc:docMk/>
            <pc:sldMk cId="2141783636" sldId="333"/>
            <ac:inkMk id="1566" creationId="{5890ADDF-8EF7-9D18-8504-03E657F05C0C}"/>
          </ac:inkMkLst>
        </pc:inkChg>
        <pc:inkChg chg="add mod">
          <ac:chgData name="Kokchun Giang" userId="67e2125d-ec8c-4323-9653-9824a2ad815f" providerId="ADAL" clId="{066B0731-8B54-CF43-9BDD-D2EEB9663FC5}" dt="2024-01-27T12:08:48.933" v="2256"/>
          <ac:inkMkLst>
            <pc:docMk/>
            <pc:sldMk cId="2141783636" sldId="333"/>
            <ac:inkMk id="1567" creationId="{0227DEF9-6958-72F0-186B-4CDD1145B62C}"/>
          </ac:inkMkLst>
        </pc:inkChg>
        <pc:inkChg chg="add mod">
          <ac:chgData name="Kokchun Giang" userId="67e2125d-ec8c-4323-9653-9824a2ad815f" providerId="ADAL" clId="{066B0731-8B54-CF43-9BDD-D2EEB9663FC5}" dt="2024-01-27T12:08:48.933" v="2256"/>
          <ac:inkMkLst>
            <pc:docMk/>
            <pc:sldMk cId="2141783636" sldId="333"/>
            <ac:inkMk id="1568" creationId="{2FCA8BD9-131C-8B11-B69D-CC65E475930F}"/>
          </ac:inkMkLst>
        </pc:inkChg>
        <pc:inkChg chg="add mod">
          <ac:chgData name="Kokchun Giang" userId="67e2125d-ec8c-4323-9653-9824a2ad815f" providerId="ADAL" clId="{066B0731-8B54-CF43-9BDD-D2EEB9663FC5}" dt="2024-01-27T12:08:48.933" v="2256"/>
          <ac:inkMkLst>
            <pc:docMk/>
            <pc:sldMk cId="2141783636" sldId="333"/>
            <ac:inkMk id="1569" creationId="{EC94AF80-5DA0-4D8F-1FEB-E211854C7ED0}"/>
          </ac:inkMkLst>
        </pc:inkChg>
        <pc:inkChg chg="add mod">
          <ac:chgData name="Kokchun Giang" userId="67e2125d-ec8c-4323-9653-9824a2ad815f" providerId="ADAL" clId="{066B0731-8B54-CF43-9BDD-D2EEB9663FC5}" dt="2024-01-27T12:08:48.933" v="2256"/>
          <ac:inkMkLst>
            <pc:docMk/>
            <pc:sldMk cId="2141783636" sldId="333"/>
            <ac:inkMk id="1570" creationId="{298B843A-850A-B7EC-F76A-37007AD15F58}"/>
          </ac:inkMkLst>
        </pc:inkChg>
        <pc:inkChg chg="add mod">
          <ac:chgData name="Kokchun Giang" userId="67e2125d-ec8c-4323-9653-9824a2ad815f" providerId="ADAL" clId="{066B0731-8B54-CF43-9BDD-D2EEB9663FC5}" dt="2024-01-27T12:08:48.933" v="2256"/>
          <ac:inkMkLst>
            <pc:docMk/>
            <pc:sldMk cId="2141783636" sldId="333"/>
            <ac:inkMk id="1571" creationId="{B16A5B27-647A-E379-1DC5-472E10BFF37A}"/>
          </ac:inkMkLst>
        </pc:inkChg>
        <pc:inkChg chg="add mod">
          <ac:chgData name="Kokchun Giang" userId="67e2125d-ec8c-4323-9653-9824a2ad815f" providerId="ADAL" clId="{066B0731-8B54-CF43-9BDD-D2EEB9663FC5}" dt="2024-01-27T12:08:48.933" v="2256"/>
          <ac:inkMkLst>
            <pc:docMk/>
            <pc:sldMk cId="2141783636" sldId="333"/>
            <ac:inkMk id="1572" creationId="{A49E3D1C-22E5-0199-53CD-54B16F019011}"/>
          </ac:inkMkLst>
        </pc:inkChg>
        <pc:inkChg chg="add mod">
          <ac:chgData name="Kokchun Giang" userId="67e2125d-ec8c-4323-9653-9824a2ad815f" providerId="ADAL" clId="{066B0731-8B54-CF43-9BDD-D2EEB9663FC5}" dt="2024-01-27T12:08:48.933" v="2256"/>
          <ac:inkMkLst>
            <pc:docMk/>
            <pc:sldMk cId="2141783636" sldId="333"/>
            <ac:inkMk id="1573" creationId="{EEF28EC1-FFBE-464B-1AF7-19C1B11FA2B0}"/>
          </ac:inkMkLst>
        </pc:inkChg>
        <pc:inkChg chg="add mod">
          <ac:chgData name="Kokchun Giang" userId="67e2125d-ec8c-4323-9653-9824a2ad815f" providerId="ADAL" clId="{066B0731-8B54-CF43-9BDD-D2EEB9663FC5}" dt="2024-01-27T12:08:48.933" v="2256"/>
          <ac:inkMkLst>
            <pc:docMk/>
            <pc:sldMk cId="2141783636" sldId="333"/>
            <ac:inkMk id="1574" creationId="{75201BE4-1C3A-D8E5-6A7C-989E489B7AF7}"/>
          </ac:inkMkLst>
        </pc:inkChg>
        <pc:inkChg chg="add mod">
          <ac:chgData name="Kokchun Giang" userId="67e2125d-ec8c-4323-9653-9824a2ad815f" providerId="ADAL" clId="{066B0731-8B54-CF43-9BDD-D2EEB9663FC5}" dt="2024-01-27T12:08:48.933" v="2256"/>
          <ac:inkMkLst>
            <pc:docMk/>
            <pc:sldMk cId="2141783636" sldId="333"/>
            <ac:inkMk id="1575" creationId="{D4C6CEEC-2D2C-87EC-7BE7-E4402FFDAB13}"/>
          </ac:inkMkLst>
        </pc:inkChg>
        <pc:inkChg chg="add mod">
          <ac:chgData name="Kokchun Giang" userId="67e2125d-ec8c-4323-9653-9824a2ad815f" providerId="ADAL" clId="{066B0731-8B54-CF43-9BDD-D2EEB9663FC5}" dt="2024-01-27T12:08:48.933" v="2256"/>
          <ac:inkMkLst>
            <pc:docMk/>
            <pc:sldMk cId="2141783636" sldId="333"/>
            <ac:inkMk id="1576" creationId="{29F06572-5F36-0AB0-3ADE-3036693296FE}"/>
          </ac:inkMkLst>
        </pc:inkChg>
        <pc:inkChg chg="add mod">
          <ac:chgData name="Kokchun Giang" userId="67e2125d-ec8c-4323-9653-9824a2ad815f" providerId="ADAL" clId="{066B0731-8B54-CF43-9BDD-D2EEB9663FC5}" dt="2024-01-27T12:08:48.933" v="2256"/>
          <ac:inkMkLst>
            <pc:docMk/>
            <pc:sldMk cId="2141783636" sldId="333"/>
            <ac:inkMk id="1577" creationId="{0884A2F5-2912-14CA-C39B-2632BAA05800}"/>
          </ac:inkMkLst>
        </pc:inkChg>
        <pc:inkChg chg="add mod">
          <ac:chgData name="Kokchun Giang" userId="67e2125d-ec8c-4323-9653-9824a2ad815f" providerId="ADAL" clId="{066B0731-8B54-CF43-9BDD-D2EEB9663FC5}" dt="2024-01-27T12:08:51.787" v="2262"/>
          <ac:inkMkLst>
            <pc:docMk/>
            <pc:sldMk cId="2141783636" sldId="333"/>
            <ac:inkMk id="1581" creationId="{16E6137B-B292-4F90-7F70-15BFBED2DB00}"/>
          </ac:inkMkLst>
        </pc:inkChg>
        <pc:inkChg chg="add mod">
          <ac:chgData name="Kokchun Giang" userId="67e2125d-ec8c-4323-9653-9824a2ad815f" providerId="ADAL" clId="{066B0731-8B54-CF43-9BDD-D2EEB9663FC5}" dt="2024-01-27T12:08:51.787" v="2262"/>
          <ac:inkMkLst>
            <pc:docMk/>
            <pc:sldMk cId="2141783636" sldId="333"/>
            <ac:inkMk id="1582" creationId="{BA2A06E6-7769-AD21-DA06-2F6ACF87520C}"/>
          </ac:inkMkLst>
        </pc:inkChg>
        <pc:inkChg chg="add mod">
          <ac:chgData name="Kokchun Giang" userId="67e2125d-ec8c-4323-9653-9824a2ad815f" providerId="ADAL" clId="{066B0731-8B54-CF43-9BDD-D2EEB9663FC5}" dt="2024-01-27T12:08:51.787" v="2262"/>
          <ac:inkMkLst>
            <pc:docMk/>
            <pc:sldMk cId="2141783636" sldId="333"/>
            <ac:inkMk id="1583" creationId="{CB468D09-F508-6B33-7E4B-50C85FC52CCC}"/>
          </ac:inkMkLst>
        </pc:inkChg>
        <pc:inkChg chg="add mod">
          <ac:chgData name="Kokchun Giang" userId="67e2125d-ec8c-4323-9653-9824a2ad815f" providerId="ADAL" clId="{066B0731-8B54-CF43-9BDD-D2EEB9663FC5}" dt="2024-01-27T12:08:51.787" v="2262"/>
          <ac:inkMkLst>
            <pc:docMk/>
            <pc:sldMk cId="2141783636" sldId="333"/>
            <ac:inkMk id="1584" creationId="{61F14E0C-6440-9668-3BBF-C006319EE2B3}"/>
          </ac:inkMkLst>
        </pc:inkChg>
        <pc:inkChg chg="add mod">
          <ac:chgData name="Kokchun Giang" userId="67e2125d-ec8c-4323-9653-9824a2ad815f" providerId="ADAL" clId="{066B0731-8B54-CF43-9BDD-D2EEB9663FC5}" dt="2024-01-27T12:08:51.787" v="2262"/>
          <ac:inkMkLst>
            <pc:docMk/>
            <pc:sldMk cId="2141783636" sldId="333"/>
            <ac:inkMk id="1585" creationId="{568A39AE-94D7-5D9E-6743-AC313674E048}"/>
          </ac:inkMkLst>
        </pc:inkChg>
        <pc:inkChg chg="add mod">
          <ac:chgData name="Kokchun Giang" userId="67e2125d-ec8c-4323-9653-9824a2ad815f" providerId="ADAL" clId="{066B0731-8B54-CF43-9BDD-D2EEB9663FC5}" dt="2024-01-27T12:09:04.094" v="2271"/>
          <ac:inkMkLst>
            <pc:docMk/>
            <pc:sldMk cId="2141783636" sldId="333"/>
            <ac:inkMk id="1587" creationId="{C7CA50C7-D2DB-57D5-FC5E-6F60E2A521DB}"/>
          </ac:inkMkLst>
        </pc:inkChg>
        <pc:inkChg chg="add mod">
          <ac:chgData name="Kokchun Giang" userId="67e2125d-ec8c-4323-9653-9824a2ad815f" providerId="ADAL" clId="{066B0731-8B54-CF43-9BDD-D2EEB9663FC5}" dt="2024-01-27T12:09:04.094" v="2271"/>
          <ac:inkMkLst>
            <pc:docMk/>
            <pc:sldMk cId="2141783636" sldId="333"/>
            <ac:inkMk id="1588" creationId="{1EFC81AF-1A52-2A95-8159-B31A2A006A48}"/>
          </ac:inkMkLst>
        </pc:inkChg>
        <pc:inkChg chg="add mod">
          <ac:chgData name="Kokchun Giang" userId="67e2125d-ec8c-4323-9653-9824a2ad815f" providerId="ADAL" clId="{066B0731-8B54-CF43-9BDD-D2EEB9663FC5}" dt="2024-01-27T12:09:04.094" v="2271"/>
          <ac:inkMkLst>
            <pc:docMk/>
            <pc:sldMk cId="2141783636" sldId="333"/>
            <ac:inkMk id="1589" creationId="{ACD24173-1BFE-E422-7F44-8500BF07857C}"/>
          </ac:inkMkLst>
        </pc:inkChg>
        <pc:inkChg chg="add mod">
          <ac:chgData name="Kokchun Giang" userId="67e2125d-ec8c-4323-9653-9824a2ad815f" providerId="ADAL" clId="{066B0731-8B54-CF43-9BDD-D2EEB9663FC5}" dt="2024-01-27T12:09:04.094" v="2271"/>
          <ac:inkMkLst>
            <pc:docMk/>
            <pc:sldMk cId="2141783636" sldId="333"/>
            <ac:inkMk id="1590" creationId="{E00B628C-2D08-B978-26EB-45F01ACFFE26}"/>
          </ac:inkMkLst>
        </pc:inkChg>
        <pc:inkChg chg="add mod">
          <ac:chgData name="Kokchun Giang" userId="67e2125d-ec8c-4323-9653-9824a2ad815f" providerId="ADAL" clId="{066B0731-8B54-CF43-9BDD-D2EEB9663FC5}" dt="2024-01-27T12:09:04.094" v="2271"/>
          <ac:inkMkLst>
            <pc:docMk/>
            <pc:sldMk cId="2141783636" sldId="333"/>
            <ac:inkMk id="1591" creationId="{8B8A03A2-FC5F-4848-7C56-96D2086514C5}"/>
          </ac:inkMkLst>
        </pc:inkChg>
        <pc:inkChg chg="add mod">
          <ac:chgData name="Kokchun Giang" userId="67e2125d-ec8c-4323-9653-9824a2ad815f" providerId="ADAL" clId="{066B0731-8B54-CF43-9BDD-D2EEB9663FC5}" dt="2024-01-27T12:09:04.094" v="2271"/>
          <ac:inkMkLst>
            <pc:docMk/>
            <pc:sldMk cId="2141783636" sldId="333"/>
            <ac:inkMk id="1592" creationId="{3E649729-8AC2-8A3B-7262-0D697A08CC53}"/>
          </ac:inkMkLst>
        </pc:inkChg>
        <pc:inkChg chg="add mod">
          <ac:chgData name="Kokchun Giang" userId="67e2125d-ec8c-4323-9653-9824a2ad815f" providerId="ADAL" clId="{066B0731-8B54-CF43-9BDD-D2EEB9663FC5}" dt="2024-01-27T12:09:04.094" v="2271"/>
          <ac:inkMkLst>
            <pc:docMk/>
            <pc:sldMk cId="2141783636" sldId="333"/>
            <ac:inkMk id="1593" creationId="{22786AE9-F102-1109-F136-BDACA9E60A86}"/>
          </ac:inkMkLst>
        </pc:inkChg>
        <pc:inkChg chg="add mod">
          <ac:chgData name="Kokchun Giang" userId="67e2125d-ec8c-4323-9653-9824a2ad815f" providerId="ADAL" clId="{066B0731-8B54-CF43-9BDD-D2EEB9663FC5}" dt="2024-01-27T12:09:04.094" v="2271"/>
          <ac:inkMkLst>
            <pc:docMk/>
            <pc:sldMk cId="2141783636" sldId="333"/>
            <ac:inkMk id="1594" creationId="{59091751-C2D8-AD02-AD43-4CD554CC3B4B}"/>
          </ac:inkMkLst>
        </pc:inkChg>
        <pc:inkChg chg="add mod">
          <ac:chgData name="Kokchun Giang" userId="67e2125d-ec8c-4323-9653-9824a2ad815f" providerId="ADAL" clId="{066B0731-8B54-CF43-9BDD-D2EEB9663FC5}" dt="2024-01-27T12:46:46.870" v="3077" actId="164"/>
          <ac:inkMkLst>
            <pc:docMk/>
            <pc:sldMk cId="2141783636" sldId="333"/>
            <ac:inkMk id="1597" creationId="{D04705F8-41ED-EFA4-5F27-7B702FEFE13F}"/>
          </ac:inkMkLst>
        </pc:inkChg>
        <pc:inkChg chg="add mod">
          <ac:chgData name="Kokchun Giang" userId="67e2125d-ec8c-4323-9653-9824a2ad815f" providerId="ADAL" clId="{066B0731-8B54-CF43-9BDD-D2EEB9663FC5}" dt="2024-01-27T12:09:18.854" v="2286"/>
          <ac:inkMkLst>
            <pc:docMk/>
            <pc:sldMk cId="2141783636" sldId="333"/>
            <ac:inkMk id="1598" creationId="{80C1F688-B0DA-D417-A0AB-AE556E5D13FE}"/>
          </ac:inkMkLst>
        </pc:inkChg>
        <pc:inkChg chg="add mod">
          <ac:chgData name="Kokchun Giang" userId="67e2125d-ec8c-4323-9653-9824a2ad815f" providerId="ADAL" clId="{066B0731-8B54-CF43-9BDD-D2EEB9663FC5}" dt="2024-01-27T12:09:18.854" v="2286"/>
          <ac:inkMkLst>
            <pc:docMk/>
            <pc:sldMk cId="2141783636" sldId="333"/>
            <ac:inkMk id="1599" creationId="{07D3548C-1B28-BD22-4113-E5E09A4738C9}"/>
          </ac:inkMkLst>
        </pc:inkChg>
        <pc:inkChg chg="add mod">
          <ac:chgData name="Kokchun Giang" userId="67e2125d-ec8c-4323-9653-9824a2ad815f" providerId="ADAL" clId="{066B0731-8B54-CF43-9BDD-D2EEB9663FC5}" dt="2024-01-27T12:09:18.854" v="2286"/>
          <ac:inkMkLst>
            <pc:docMk/>
            <pc:sldMk cId="2141783636" sldId="333"/>
            <ac:inkMk id="1600" creationId="{59701C0A-1AA7-E9D8-CD05-91CA0F24A453}"/>
          </ac:inkMkLst>
        </pc:inkChg>
        <pc:inkChg chg="add mod">
          <ac:chgData name="Kokchun Giang" userId="67e2125d-ec8c-4323-9653-9824a2ad815f" providerId="ADAL" clId="{066B0731-8B54-CF43-9BDD-D2EEB9663FC5}" dt="2024-01-27T12:09:18.854" v="2286"/>
          <ac:inkMkLst>
            <pc:docMk/>
            <pc:sldMk cId="2141783636" sldId="333"/>
            <ac:inkMk id="1601" creationId="{4EEB0AC4-68C7-1797-62FC-F96AA18D3A36}"/>
          </ac:inkMkLst>
        </pc:inkChg>
        <pc:inkChg chg="add mod">
          <ac:chgData name="Kokchun Giang" userId="67e2125d-ec8c-4323-9653-9824a2ad815f" providerId="ADAL" clId="{066B0731-8B54-CF43-9BDD-D2EEB9663FC5}" dt="2024-01-27T12:09:18.854" v="2286"/>
          <ac:inkMkLst>
            <pc:docMk/>
            <pc:sldMk cId="2141783636" sldId="333"/>
            <ac:inkMk id="1602" creationId="{EE9C13D1-D1A1-5B4B-821C-314A78813C6F}"/>
          </ac:inkMkLst>
        </pc:inkChg>
        <pc:inkChg chg="add mod">
          <ac:chgData name="Kokchun Giang" userId="67e2125d-ec8c-4323-9653-9824a2ad815f" providerId="ADAL" clId="{066B0731-8B54-CF43-9BDD-D2EEB9663FC5}" dt="2024-01-27T12:09:18.854" v="2286"/>
          <ac:inkMkLst>
            <pc:docMk/>
            <pc:sldMk cId="2141783636" sldId="333"/>
            <ac:inkMk id="1603" creationId="{F0606959-34AE-3307-151F-23585D33FFFE}"/>
          </ac:inkMkLst>
        </pc:inkChg>
        <pc:inkChg chg="add mod">
          <ac:chgData name="Kokchun Giang" userId="67e2125d-ec8c-4323-9653-9824a2ad815f" providerId="ADAL" clId="{066B0731-8B54-CF43-9BDD-D2EEB9663FC5}" dt="2024-01-27T12:09:18.854" v="2286"/>
          <ac:inkMkLst>
            <pc:docMk/>
            <pc:sldMk cId="2141783636" sldId="333"/>
            <ac:inkMk id="1604" creationId="{AB73BCB9-7328-337C-CB9F-8C02AF257AC0}"/>
          </ac:inkMkLst>
        </pc:inkChg>
        <pc:inkChg chg="add mod">
          <ac:chgData name="Kokchun Giang" userId="67e2125d-ec8c-4323-9653-9824a2ad815f" providerId="ADAL" clId="{066B0731-8B54-CF43-9BDD-D2EEB9663FC5}" dt="2024-01-27T12:09:18.854" v="2286"/>
          <ac:inkMkLst>
            <pc:docMk/>
            <pc:sldMk cId="2141783636" sldId="333"/>
            <ac:inkMk id="1605" creationId="{E8A85DE0-CF8E-5C8B-2776-801C2D5080CC}"/>
          </ac:inkMkLst>
        </pc:inkChg>
        <pc:inkChg chg="add mod">
          <ac:chgData name="Kokchun Giang" userId="67e2125d-ec8c-4323-9653-9824a2ad815f" providerId="ADAL" clId="{066B0731-8B54-CF43-9BDD-D2EEB9663FC5}" dt="2024-01-27T12:09:18.854" v="2286"/>
          <ac:inkMkLst>
            <pc:docMk/>
            <pc:sldMk cId="2141783636" sldId="333"/>
            <ac:inkMk id="1606" creationId="{59C48136-E2FF-59C8-01A9-ADACA364FADE}"/>
          </ac:inkMkLst>
        </pc:inkChg>
        <pc:inkChg chg="add mod">
          <ac:chgData name="Kokchun Giang" userId="67e2125d-ec8c-4323-9653-9824a2ad815f" providerId="ADAL" clId="{066B0731-8B54-CF43-9BDD-D2EEB9663FC5}" dt="2024-01-27T12:09:18.854" v="2286"/>
          <ac:inkMkLst>
            <pc:docMk/>
            <pc:sldMk cId="2141783636" sldId="333"/>
            <ac:inkMk id="1607" creationId="{BDA3E804-CFB5-B572-1837-DFE76420A6E8}"/>
          </ac:inkMkLst>
        </pc:inkChg>
        <pc:inkChg chg="add mod">
          <ac:chgData name="Kokchun Giang" userId="67e2125d-ec8c-4323-9653-9824a2ad815f" providerId="ADAL" clId="{066B0731-8B54-CF43-9BDD-D2EEB9663FC5}" dt="2024-01-27T12:09:18.854" v="2286"/>
          <ac:inkMkLst>
            <pc:docMk/>
            <pc:sldMk cId="2141783636" sldId="333"/>
            <ac:inkMk id="1608" creationId="{1D322FC8-4B08-8F70-4AB8-F4D7443F5691}"/>
          </ac:inkMkLst>
        </pc:inkChg>
        <pc:inkChg chg="add mod">
          <ac:chgData name="Kokchun Giang" userId="67e2125d-ec8c-4323-9653-9824a2ad815f" providerId="ADAL" clId="{066B0731-8B54-CF43-9BDD-D2EEB9663FC5}" dt="2024-01-27T12:09:18.854" v="2286"/>
          <ac:inkMkLst>
            <pc:docMk/>
            <pc:sldMk cId="2141783636" sldId="333"/>
            <ac:inkMk id="1609" creationId="{ECFBEDC1-0F1F-91AC-EB65-FC9F5F5E5FA9}"/>
          </ac:inkMkLst>
        </pc:inkChg>
        <pc:inkChg chg="add mod">
          <ac:chgData name="Kokchun Giang" userId="67e2125d-ec8c-4323-9653-9824a2ad815f" providerId="ADAL" clId="{066B0731-8B54-CF43-9BDD-D2EEB9663FC5}" dt="2024-01-27T12:09:18.854" v="2286"/>
          <ac:inkMkLst>
            <pc:docMk/>
            <pc:sldMk cId="2141783636" sldId="333"/>
            <ac:inkMk id="1610" creationId="{66FE7503-F05A-BC3A-F26F-DF16356E7440}"/>
          </ac:inkMkLst>
        </pc:inkChg>
        <pc:inkChg chg="add mod">
          <ac:chgData name="Kokchun Giang" userId="67e2125d-ec8c-4323-9653-9824a2ad815f" providerId="ADAL" clId="{066B0731-8B54-CF43-9BDD-D2EEB9663FC5}" dt="2024-01-27T12:46:46.870" v="3077" actId="164"/>
          <ac:inkMkLst>
            <pc:docMk/>
            <pc:sldMk cId="2141783636" sldId="333"/>
            <ac:inkMk id="1613" creationId="{813C1BD4-5211-0D20-E24A-6526ADDA40EC}"/>
          </ac:inkMkLst>
        </pc:inkChg>
        <pc:inkChg chg="del">
          <ac:chgData name="Kokchun Giang" userId="67e2125d-ec8c-4323-9653-9824a2ad815f" providerId="ADAL" clId="{066B0731-8B54-CF43-9BDD-D2EEB9663FC5}" dt="2024-01-26T16:35:14.132" v="1758" actId="478"/>
          <ac:inkMkLst>
            <pc:docMk/>
            <pc:sldMk cId="2141783636" sldId="333"/>
            <ac:inkMk id="1622" creationId="{0CD574CA-88C3-B0F0-FEE1-AFC094359C3B}"/>
          </ac:inkMkLst>
        </pc:inkChg>
        <pc:inkChg chg="del">
          <ac:chgData name="Kokchun Giang" userId="67e2125d-ec8c-4323-9653-9824a2ad815f" providerId="ADAL" clId="{066B0731-8B54-CF43-9BDD-D2EEB9663FC5}" dt="2024-01-26T16:35:14.132" v="1758" actId="478"/>
          <ac:inkMkLst>
            <pc:docMk/>
            <pc:sldMk cId="2141783636" sldId="333"/>
            <ac:inkMk id="1639" creationId="{5F783B17-EF7F-3623-D5F8-FA1F79883A88}"/>
          </ac:inkMkLst>
        </pc:inkChg>
        <pc:inkChg chg="del">
          <ac:chgData name="Kokchun Giang" userId="67e2125d-ec8c-4323-9653-9824a2ad815f" providerId="ADAL" clId="{066B0731-8B54-CF43-9BDD-D2EEB9663FC5}" dt="2024-01-26T16:35:14.132" v="1758" actId="478"/>
          <ac:inkMkLst>
            <pc:docMk/>
            <pc:sldMk cId="2141783636" sldId="333"/>
            <ac:inkMk id="1665" creationId="{E677031C-CE11-E263-083F-44F2128EA972}"/>
          </ac:inkMkLst>
        </pc:inkChg>
      </pc:sldChg>
      <pc:sldChg chg="add del">
        <pc:chgData name="Kokchun Giang" userId="67e2125d-ec8c-4323-9653-9824a2ad815f" providerId="ADAL" clId="{066B0731-8B54-CF43-9BDD-D2EEB9663FC5}" dt="2024-01-26T16:24:58.487" v="1333" actId="2696"/>
        <pc:sldMkLst>
          <pc:docMk/>
          <pc:sldMk cId="3654198426" sldId="333"/>
        </pc:sldMkLst>
      </pc:sldChg>
      <pc:sldChg chg="addSp delSp modSp add mod delAnim modAnim">
        <pc:chgData name="Kokchun Giang" userId="67e2125d-ec8c-4323-9653-9824a2ad815f" providerId="ADAL" clId="{066B0731-8B54-CF43-9BDD-D2EEB9663FC5}" dt="2024-01-27T12:51:22.305" v="3107"/>
        <pc:sldMkLst>
          <pc:docMk/>
          <pc:sldMk cId="624838760" sldId="334"/>
        </pc:sldMkLst>
        <pc:spChg chg="mod">
          <ac:chgData name="Kokchun Giang" userId="67e2125d-ec8c-4323-9653-9824a2ad815f" providerId="ADAL" clId="{066B0731-8B54-CF43-9BDD-D2EEB9663FC5}" dt="2024-01-27T12:28:56.171" v="2988" actId="20577"/>
          <ac:spMkLst>
            <pc:docMk/>
            <pc:sldMk cId="624838760" sldId="334"/>
            <ac:spMk id="28" creationId="{204613D9-6B32-829A-F641-303C6C662015}"/>
          </ac:spMkLst>
        </pc:spChg>
        <pc:grpChg chg="del">
          <ac:chgData name="Kokchun Giang" userId="67e2125d-ec8c-4323-9653-9824a2ad815f" providerId="ADAL" clId="{066B0731-8B54-CF43-9BDD-D2EEB9663FC5}" dt="2024-01-27T12:09:44.507" v="2290" actId="478"/>
          <ac:grpSpMkLst>
            <pc:docMk/>
            <pc:sldMk cId="624838760" sldId="334"/>
            <ac:grpSpMk id="10" creationId="{597C6872-37EF-71F6-7DFC-AD47487D03F0}"/>
          </ac:grpSpMkLst>
        </pc:grpChg>
        <pc:grpChg chg="del">
          <ac:chgData name="Kokchun Giang" userId="67e2125d-ec8c-4323-9653-9824a2ad815f" providerId="ADAL" clId="{066B0731-8B54-CF43-9BDD-D2EEB9663FC5}" dt="2024-01-27T12:09:44.507" v="2290" actId="478"/>
          <ac:grpSpMkLst>
            <pc:docMk/>
            <pc:sldMk cId="624838760" sldId="334"/>
            <ac:grpSpMk id="22" creationId="{D4AECFB0-695D-D477-AF10-0B5D9D249BB6}"/>
          </ac:grpSpMkLst>
        </pc:grpChg>
        <pc:grpChg chg="del">
          <ac:chgData name="Kokchun Giang" userId="67e2125d-ec8c-4323-9653-9824a2ad815f" providerId="ADAL" clId="{066B0731-8B54-CF43-9BDD-D2EEB9663FC5}" dt="2024-01-27T12:09:41.477" v="2289" actId="478"/>
          <ac:grpSpMkLst>
            <pc:docMk/>
            <pc:sldMk cId="624838760" sldId="334"/>
            <ac:grpSpMk id="27" creationId="{A7A9E678-D780-130F-F388-725DF37BF0DD}"/>
          </ac:grpSpMkLst>
        </pc:grpChg>
        <pc:grpChg chg="del">
          <ac:chgData name="Kokchun Giang" userId="67e2125d-ec8c-4323-9653-9824a2ad815f" providerId="ADAL" clId="{066B0731-8B54-CF43-9BDD-D2EEB9663FC5}" dt="2024-01-27T12:09:41.477" v="2289" actId="478"/>
          <ac:grpSpMkLst>
            <pc:docMk/>
            <pc:sldMk cId="624838760" sldId="334"/>
            <ac:grpSpMk id="31" creationId="{3B5DD02C-31AD-D1BE-E7FD-1C0BE56D4843}"/>
          </ac:grpSpMkLst>
        </pc:grpChg>
        <pc:grpChg chg="del">
          <ac:chgData name="Kokchun Giang" userId="67e2125d-ec8c-4323-9653-9824a2ad815f" providerId="ADAL" clId="{066B0731-8B54-CF43-9BDD-D2EEB9663FC5}" dt="2024-01-27T12:09:41.477" v="2289" actId="478"/>
          <ac:grpSpMkLst>
            <pc:docMk/>
            <pc:sldMk cId="624838760" sldId="334"/>
            <ac:grpSpMk id="37" creationId="{A1C7ACB8-A865-E7F6-9422-0D0296549C70}"/>
          </ac:grpSpMkLst>
        </pc:grpChg>
        <pc:grpChg chg="del">
          <ac:chgData name="Kokchun Giang" userId="67e2125d-ec8c-4323-9653-9824a2ad815f" providerId="ADAL" clId="{066B0731-8B54-CF43-9BDD-D2EEB9663FC5}" dt="2024-01-27T12:09:41.477" v="2289" actId="478"/>
          <ac:grpSpMkLst>
            <pc:docMk/>
            <pc:sldMk cId="624838760" sldId="334"/>
            <ac:grpSpMk id="62" creationId="{5BEA5DFC-5675-0D8B-168C-6DB82AB2ED9B}"/>
          </ac:grpSpMkLst>
        </pc:grpChg>
        <pc:grpChg chg="mod">
          <ac:chgData name="Kokchun Giang" userId="67e2125d-ec8c-4323-9653-9824a2ad815f" providerId="ADAL" clId="{066B0731-8B54-CF43-9BDD-D2EEB9663FC5}" dt="2024-01-27T12:17:50.205" v="2439"/>
          <ac:grpSpMkLst>
            <pc:docMk/>
            <pc:sldMk cId="624838760" sldId="334"/>
            <ac:grpSpMk id="387" creationId="{681E500B-93B1-F9B2-813F-E56702770BF1}"/>
          </ac:grpSpMkLst>
        </pc:grpChg>
        <pc:grpChg chg="add del mod">
          <ac:chgData name="Kokchun Giang" userId="67e2125d-ec8c-4323-9653-9824a2ad815f" providerId="ADAL" clId="{066B0731-8B54-CF43-9BDD-D2EEB9663FC5}" dt="2024-01-27T12:17:49.179" v="2433"/>
          <ac:grpSpMkLst>
            <pc:docMk/>
            <pc:sldMk cId="624838760" sldId="334"/>
            <ac:grpSpMk id="394" creationId="{2E98C64A-7F33-E005-D87D-47181C1BF4FA}"/>
          </ac:grpSpMkLst>
        </pc:grpChg>
        <pc:grpChg chg="mod">
          <ac:chgData name="Kokchun Giang" userId="67e2125d-ec8c-4323-9653-9824a2ad815f" providerId="ADAL" clId="{066B0731-8B54-CF43-9BDD-D2EEB9663FC5}" dt="2024-01-27T12:17:48.906" v="2431"/>
          <ac:grpSpMkLst>
            <pc:docMk/>
            <pc:sldMk cId="624838760" sldId="334"/>
            <ac:grpSpMk id="396" creationId="{15D9B4FA-EE04-50A9-3562-68DB71C685E8}"/>
          </ac:grpSpMkLst>
        </pc:grpChg>
        <pc:grpChg chg="mod">
          <ac:chgData name="Kokchun Giang" userId="67e2125d-ec8c-4323-9653-9824a2ad815f" providerId="ADAL" clId="{066B0731-8B54-CF43-9BDD-D2EEB9663FC5}" dt="2024-01-27T12:17:48.262" v="2427"/>
          <ac:grpSpMkLst>
            <pc:docMk/>
            <pc:sldMk cId="624838760" sldId="334"/>
            <ac:grpSpMk id="400" creationId="{EA261E4F-F53E-C67C-8A48-53F1070CAB94}"/>
          </ac:grpSpMkLst>
        </pc:grpChg>
        <pc:grpChg chg="add mod">
          <ac:chgData name="Kokchun Giang" userId="67e2125d-ec8c-4323-9653-9824a2ad815f" providerId="ADAL" clId="{066B0731-8B54-CF43-9BDD-D2EEB9663FC5}" dt="2024-01-27T12:48:22.878" v="3088" actId="1076"/>
          <ac:grpSpMkLst>
            <pc:docMk/>
            <pc:sldMk cId="624838760" sldId="334"/>
            <ac:grpSpMk id="401" creationId="{CDFE5320-C663-5DBE-5BBA-48E4FBEB3D61}"/>
          </ac:grpSpMkLst>
        </pc:grpChg>
        <pc:grpChg chg="del mod">
          <ac:chgData name="Kokchun Giang" userId="67e2125d-ec8c-4323-9653-9824a2ad815f" providerId="ADAL" clId="{066B0731-8B54-CF43-9BDD-D2EEB9663FC5}" dt="2024-01-27T12:18:29.550" v="2460"/>
          <ac:grpSpMkLst>
            <pc:docMk/>
            <pc:sldMk cId="624838760" sldId="334"/>
            <ac:grpSpMk id="412" creationId="{90218AB3-1016-EF51-9EAA-2AC47A34000B}"/>
          </ac:grpSpMkLst>
        </pc:grpChg>
        <pc:grpChg chg="del">
          <ac:chgData name="Kokchun Giang" userId="67e2125d-ec8c-4323-9653-9824a2ad815f" providerId="ADAL" clId="{066B0731-8B54-CF43-9BDD-D2EEB9663FC5}" dt="2024-01-27T12:09:46.484" v="2291" actId="478"/>
          <ac:grpSpMkLst>
            <pc:docMk/>
            <pc:sldMk cId="624838760" sldId="334"/>
            <ac:grpSpMk id="424" creationId="{42918FC2-7020-F39C-2C2E-E046E0A6C7AC}"/>
          </ac:grpSpMkLst>
        </pc:grpChg>
        <pc:grpChg chg="del">
          <ac:chgData name="Kokchun Giang" userId="67e2125d-ec8c-4323-9653-9824a2ad815f" providerId="ADAL" clId="{066B0731-8B54-CF43-9BDD-D2EEB9663FC5}" dt="2024-01-27T12:09:46.484" v="2291" actId="478"/>
          <ac:grpSpMkLst>
            <pc:docMk/>
            <pc:sldMk cId="624838760" sldId="334"/>
            <ac:grpSpMk id="425" creationId="{24A06DBB-F9D4-4E73-CE38-7BFCB119828E}"/>
          </ac:grpSpMkLst>
        </pc:grpChg>
        <pc:grpChg chg="del">
          <ac:chgData name="Kokchun Giang" userId="67e2125d-ec8c-4323-9653-9824a2ad815f" providerId="ADAL" clId="{066B0731-8B54-CF43-9BDD-D2EEB9663FC5}" dt="2024-01-27T12:09:41.477" v="2289" actId="478"/>
          <ac:grpSpMkLst>
            <pc:docMk/>
            <pc:sldMk cId="624838760" sldId="334"/>
            <ac:grpSpMk id="1347" creationId="{7CFA29DC-EB66-26CF-A3CA-BA7D980883B3}"/>
          </ac:grpSpMkLst>
        </pc:grpChg>
        <pc:grpChg chg="del">
          <ac:chgData name="Kokchun Giang" userId="67e2125d-ec8c-4323-9653-9824a2ad815f" providerId="ADAL" clId="{066B0731-8B54-CF43-9BDD-D2EEB9663FC5}" dt="2024-01-27T12:09:41.477" v="2289" actId="478"/>
          <ac:grpSpMkLst>
            <pc:docMk/>
            <pc:sldMk cId="624838760" sldId="334"/>
            <ac:grpSpMk id="1361" creationId="{B468F8B6-DC59-C6FE-50A1-B5A13B01822D}"/>
          </ac:grpSpMkLst>
        </pc:grpChg>
        <pc:grpChg chg="del">
          <ac:chgData name="Kokchun Giang" userId="67e2125d-ec8c-4323-9653-9824a2ad815f" providerId="ADAL" clId="{066B0731-8B54-CF43-9BDD-D2EEB9663FC5}" dt="2024-01-27T12:09:44.507" v="2290" actId="478"/>
          <ac:grpSpMkLst>
            <pc:docMk/>
            <pc:sldMk cId="624838760" sldId="334"/>
            <ac:grpSpMk id="1378" creationId="{1F9653E8-078F-9456-2222-AD3DAEE6B29C}"/>
          </ac:grpSpMkLst>
        </pc:grpChg>
        <pc:grpChg chg="del">
          <ac:chgData name="Kokchun Giang" userId="67e2125d-ec8c-4323-9653-9824a2ad815f" providerId="ADAL" clId="{066B0731-8B54-CF43-9BDD-D2EEB9663FC5}" dt="2024-01-27T12:09:44.507" v="2290" actId="478"/>
          <ac:grpSpMkLst>
            <pc:docMk/>
            <pc:sldMk cId="624838760" sldId="334"/>
            <ac:grpSpMk id="1385" creationId="{414BF7FA-352B-6899-5BF4-B0F3EF774683}"/>
          </ac:grpSpMkLst>
        </pc:grpChg>
        <pc:grpChg chg="mod">
          <ac:chgData name="Kokchun Giang" userId="67e2125d-ec8c-4323-9653-9824a2ad815f" providerId="ADAL" clId="{066B0731-8B54-CF43-9BDD-D2EEB9663FC5}" dt="2024-01-27T12:10:19.658" v="2304"/>
          <ac:grpSpMkLst>
            <pc:docMk/>
            <pc:sldMk cId="624838760" sldId="334"/>
            <ac:grpSpMk id="1392" creationId="{89172463-1545-C062-8D32-B8E1580C72EF}"/>
          </ac:grpSpMkLst>
        </pc:grpChg>
        <pc:grpChg chg="add del mod">
          <ac:chgData name="Kokchun Giang" userId="67e2125d-ec8c-4323-9653-9824a2ad815f" providerId="ADAL" clId="{066B0731-8B54-CF43-9BDD-D2EEB9663FC5}" dt="2024-01-27T12:17:58.048" v="2440" actId="164"/>
          <ac:grpSpMkLst>
            <pc:docMk/>
            <pc:sldMk cId="624838760" sldId="334"/>
            <ac:grpSpMk id="1395" creationId="{B71400D7-476E-A7BB-5D44-B4702266A8D2}"/>
          </ac:grpSpMkLst>
        </pc:grpChg>
        <pc:grpChg chg="mod">
          <ac:chgData name="Kokchun Giang" userId="67e2125d-ec8c-4323-9653-9824a2ad815f" providerId="ADAL" clId="{066B0731-8B54-CF43-9BDD-D2EEB9663FC5}" dt="2024-01-27T12:14:47.501" v="2319"/>
          <ac:grpSpMkLst>
            <pc:docMk/>
            <pc:sldMk cId="624838760" sldId="334"/>
            <ac:grpSpMk id="1397" creationId="{80B2A0CC-F74C-7CC0-4E9E-32289FD75B8C}"/>
          </ac:grpSpMkLst>
        </pc:grpChg>
        <pc:grpChg chg="mod">
          <ac:chgData name="Kokchun Giang" userId="67e2125d-ec8c-4323-9653-9824a2ad815f" providerId="ADAL" clId="{066B0731-8B54-CF43-9BDD-D2EEB9663FC5}" dt="2024-01-27T12:14:51.815" v="2324"/>
          <ac:grpSpMkLst>
            <pc:docMk/>
            <pc:sldMk cId="624838760" sldId="334"/>
            <ac:grpSpMk id="1409" creationId="{10A93DC3-A7D8-D082-9B88-5A62450FEC08}"/>
          </ac:grpSpMkLst>
        </pc:grpChg>
        <pc:grpChg chg="del">
          <ac:chgData name="Kokchun Giang" userId="67e2125d-ec8c-4323-9653-9824a2ad815f" providerId="ADAL" clId="{066B0731-8B54-CF43-9BDD-D2EEB9663FC5}" dt="2024-01-27T12:09:44.507" v="2290" actId="478"/>
          <ac:grpSpMkLst>
            <pc:docMk/>
            <pc:sldMk cId="624838760" sldId="334"/>
            <ac:grpSpMk id="1419" creationId="{87688CF5-C55B-3C9E-74AE-0C13DF142C1F}"/>
          </ac:grpSpMkLst>
        </pc:grpChg>
        <pc:grpChg chg="del">
          <ac:chgData name="Kokchun Giang" userId="67e2125d-ec8c-4323-9653-9824a2ad815f" providerId="ADAL" clId="{066B0731-8B54-CF43-9BDD-D2EEB9663FC5}" dt="2024-01-27T12:09:44.507" v="2290" actId="478"/>
          <ac:grpSpMkLst>
            <pc:docMk/>
            <pc:sldMk cId="624838760" sldId="334"/>
            <ac:grpSpMk id="1424" creationId="{5A66C1CE-E58C-E243-520C-7A4F4B83EA1F}"/>
          </ac:grpSpMkLst>
        </pc:grpChg>
        <pc:grpChg chg="del">
          <ac:chgData name="Kokchun Giang" userId="67e2125d-ec8c-4323-9653-9824a2ad815f" providerId="ADAL" clId="{066B0731-8B54-CF43-9BDD-D2EEB9663FC5}" dt="2024-01-27T12:09:44.507" v="2290" actId="478"/>
          <ac:grpSpMkLst>
            <pc:docMk/>
            <pc:sldMk cId="624838760" sldId="334"/>
            <ac:grpSpMk id="1445" creationId="{0E18EDD1-0729-C9B0-E25B-227AD99ABA11}"/>
          </ac:grpSpMkLst>
        </pc:grpChg>
        <pc:grpChg chg="del">
          <ac:chgData name="Kokchun Giang" userId="67e2125d-ec8c-4323-9653-9824a2ad815f" providerId="ADAL" clId="{066B0731-8B54-CF43-9BDD-D2EEB9663FC5}" dt="2024-01-27T12:09:47.777" v="2292" actId="478"/>
          <ac:grpSpMkLst>
            <pc:docMk/>
            <pc:sldMk cId="624838760" sldId="334"/>
            <ac:grpSpMk id="1453" creationId="{48DD6924-041F-571E-4EDB-7FC213FF6C66}"/>
          </ac:grpSpMkLst>
        </pc:grpChg>
        <pc:grpChg chg="del">
          <ac:chgData name="Kokchun Giang" userId="67e2125d-ec8c-4323-9653-9824a2ad815f" providerId="ADAL" clId="{066B0731-8B54-CF43-9BDD-D2EEB9663FC5}" dt="2024-01-27T12:09:44.507" v="2290" actId="478"/>
          <ac:grpSpMkLst>
            <pc:docMk/>
            <pc:sldMk cId="624838760" sldId="334"/>
            <ac:grpSpMk id="1458" creationId="{AF81B7D7-5AFE-9CC5-21B9-AF81AE06833A}"/>
          </ac:grpSpMkLst>
        </pc:grpChg>
        <pc:grpChg chg="del">
          <ac:chgData name="Kokchun Giang" userId="67e2125d-ec8c-4323-9653-9824a2ad815f" providerId="ADAL" clId="{066B0731-8B54-CF43-9BDD-D2EEB9663FC5}" dt="2024-01-27T12:09:46.484" v="2291" actId="478"/>
          <ac:grpSpMkLst>
            <pc:docMk/>
            <pc:sldMk cId="624838760" sldId="334"/>
            <ac:grpSpMk id="1461" creationId="{BBFF9FC2-D8B8-9354-0AA3-04E868D4C65E}"/>
          </ac:grpSpMkLst>
        </pc:grpChg>
        <pc:grpChg chg="del">
          <ac:chgData name="Kokchun Giang" userId="67e2125d-ec8c-4323-9653-9824a2ad815f" providerId="ADAL" clId="{066B0731-8B54-CF43-9BDD-D2EEB9663FC5}" dt="2024-01-27T12:09:46.484" v="2291" actId="478"/>
          <ac:grpSpMkLst>
            <pc:docMk/>
            <pc:sldMk cId="624838760" sldId="334"/>
            <ac:grpSpMk id="1477" creationId="{0AA94D1E-D491-053C-3221-7EC5E4BBFDD3}"/>
          </ac:grpSpMkLst>
        </pc:grpChg>
        <pc:grpChg chg="del">
          <ac:chgData name="Kokchun Giang" userId="67e2125d-ec8c-4323-9653-9824a2ad815f" providerId="ADAL" clId="{066B0731-8B54-CF43-9BDD-D2EEB9663FC5}" dt="2024-01-27T12:09:46.484" v="2291" actId="478"/>
          <ac:grpSpMkLst>
            <pc:docMk/>
            <pc:sldMk cId="624838760" sldId="334"/>
            <ac:grpSpMk id="1478" creationId="{C8FD1931-50C0-6D54-4FD2-8CFA48B409A7}"/>
          </ac:grpSpMkLst>
        </pc:grpChg>
        <pc:grpChg chg="del">
          <ac:chgData name="Kokchun Giang" userId="67e2125d-ec8c-4323-9653-9824a2ad815f" providerId="ADAL" clId="{066B0731-8B54-CF43-9BDD-D2EEB9663FC5}" dt="2024-01-27T12:09:46.484" v="2291" actId="478"/>
          <ac:grpSpMkLst>
            <pc:docMk/>
            <pc:sldMk cId="624838760" sldId="334"/>
            <ac:grpSpMk id="1479" creationId="{7C284C8E-BE28-4BC3-2B49-A427A3499B08}"/>
          </ac:grpSpMkLst>
        </pc:grpChg>
        <pc:grpChg chg="del">
          <ac:chgData name="Kokchun Giang" userId="67e2125d-ec8c-4323-9653-9824a2ad815f" providerId="ADAL" clId="{066B0731-8B54-CF43-9BDD-D2EEB9663FC5}" dt="2024-01-27T12:09:46.484" v="2291" actId="478"/>
          <ac:grpSpMkLst>
            <pc:docMk/>
            <pc:sldMk cId="624838760" sldId="334"/>
            <ac:grpSpMk id="1488" creationId="{19D7B028-7EF1-339A-B253-0686A138A3CD}"/>
          </ac:grpSpMkLst>
        </pc:grpChg>
        <pc:grpChg chg="del">
          <ac:chgData name="Kokchun Giang" userId="67e2125d-ec8c-4323-9653-9824a2ad815f" providerId="ADAL" clId="{066B0731-8B54-CF43-9BDD-D2EEB9663FC5}" dt="2024-01-27T12:09:41.477" v="2289" actId="478"/>
          <ac:grpSpMkLst>
            <pc:docMk/>
            <pc:sldMk cId="624838760" sldId="334"/>
            <ac:grpSpMk id="1490" creationId="{D04223BA-295A-63EB-8319-CACC5BAF129A}"/>
          </ac:grpSpMkLst>
        </pc:grpChg>
        <pc:grpChg chg="del">
          <ac:chgData name="Kokchun Giang" userId="67e2125d-ec8c-4323-9653-9824a2ad815f" providerId="ADAL" clId="{066B0731-8B54-CF43-9BDD-D2EEB9663FC5}" dt="2024-01-27T12:09:46.484" v="2291" actId="478"/>
          <ac:grpSpMkLst>
            <pc:docMk/>
            <pc:sldMk cId="624838760" sldId="334"/>
            <ac:grpSpMk id="1501" creationId="{4A257D1D-49C5-43FC-DC0A-7C8CD2735352}"/>
          </ac:grpSpMkLst>
        </pc:grpChg>
        <pc:grpChg chg="del">
          <ac:chgData name="Kokchun Giang" userId="67e2125d-ec8c-4323-9653-9824a2ad815f" providerId="ADAL" clId="{066B0731-8B54-CF43-9BDD-D2EEB9663FC5}" dt="2024-01-27T12:09:46.484" v="2291" actId="478"/>
          <ac:grpSpMkLst>
            <pc:docMk/>
            <pc:sldMk cId="624838760" sldId="334"/>
            <ac:grpSpMk id="1502" creationId="{5298181F-F3BB-0887-233D-835A4B60C37F}"/>
          </ac:grpSpMkLst>
        </pc:grpChg>
        <pc:grpChg chg="del">
          <ac:chgData name="Kokchun Giang" userId="67e2125d-ec8c-4323-9653-9824a2ad815f" providerId="ADAL" clId="{066B0731-8B54-CF43-9BDD-D2EEB9663FC5}" dt="2024-01-27T12:09:46.484" v="2291" actId="478"/>
          <ac:grpSpMkLst>
            <pc:docMk/>
            <pc:sldMk cId="624838760" sldId="334"/>
            <ac:grpSpMk id="1503" creationId="{11C8F648-5C85-47D1-34F6-C23C3A740402}"/>
          </ac:grpSpMkLst>
        </pc:grpChg>
        <pc:grpChg chg="del">
          <ac:chgData name="Kokchun Giang" userId="67e2125d-ec8c-4323-9653-9824a2ad815f" providerId="ADAL" clId="{066B0731-8B54-CF43-9BDD-D2EEB9663FC5}" dt="2024-01-27T12:09:46.484" v="2291" actId="478"/>
          <ac:grpSpMkLst>
            <pc:docMk/>
            <pc:sldMk cId="624838760" sldId="334"/>
            <ac:grpSpMk id="1508" creationId="{ADBCA7F3-517B-4CD7-F589-A25B179607F0}"/>
          </ac:grpSpMkLst>
        </pc:grpChg>
        <pc:grpChg chg="del">
          <ac:chgData name="Kokchun Giang" userId="67e2125d-ec8c-4323-9653-9824a2ad815f" providerId="ADAL" clId="{066B0731-8B54-CF43-9BDD-D2EEB9663FC5}" dt="2024-01-27T12:09:46.484" v="2291" actId="478"/>
          <ac:grpSpMkLst>
            <pc:docMk/>
            <pc:sldMk cId="624838760" sldId="334"/>
            <ac:grpSpMk id="1520" creationId="{4A97BB6F-2885-019E-D48E-29552E4CF573}"/>
          </ac:grpSpMkLst>
        </pc:grpChg>
        <pc:grpChg chg="del">
          <ac:chgData name="Kokchun Giang" userId="67e2125d-ec8c-4323-9653-9824a2ad815f" providerId="ADAL" clId="{066B0731-8B54-CF43-9BDD-D2EEB9663FC5}" dt="2024-01-27T12:09:46.484" v="2291" actId="478"/>
          <ac:grpSpMkLst>
            <pc:docMk/>
            <pc:sldMk cId="624838760" sldId="334"/>
            <ac:grpSpMk id="1521" creationId="{B30B7956-E882-E8AC-C099-B4D2602DB401}"/>
          </ac:grpSpMkLst>
        </pc:grpChg>
        <pc:grpChg chg="del mod">
          <ac:chgData name="Kokchun Giang" userId="67e2125d-ec8c-4323-9653-9824a2ad815f" providerId="ADAL" clId="{066B0731-8B54-CF43-9BDD-D2EEB9663FC5}" dt="2024-01-27T12:15:53.270" v="2354"/>
          <ac:grpSpMkLst>
            <pc:docMk/>
            <pc:sldMk cId="624838760" sldId="334"/>
            <ac:grpSpMk id="1533" creationId="{8B4A3FB2-5E1F-CBC9-4A7A-71FA8A96850E}"/>
          </ac:grpSpMkLst>
        </pc:grpChg>
        <pc:grpChg chg="del">
          <ac:chgData name="Kokchun Giang" userId="67e2125d-ec8c-4323-9653-9824a2ad815f" providerId="ADAL" clId="{066B0731-8B54-CF43-9BDD-D2EEB9663FC5}" dt="2024-01-27T12:09:46.484" v="2291" actId="478"/>
          <ac:grpSpMkLst>
            <pc:docMk/>
            <pc:sldMk cId="624838760" sldId="334"/>
            <ac:grpSpMk id="1538" creationId="{FBF45D0D-4965-1B1B-7887-2868D9C4948B}"/>
          </ac:grpSpMkLst>
        </pc:grpChg>
        <pc:grpChg chg="del">
          <ac:chgData name="Kokchun Giang" userId="67e2125d-ec8c-4323-9653-9824a2ad815f" providerId="ADAL" clId="{066B0731-8B54-CF43-9BDD-D2EEB9663FC5}" dt="2024-01-27T12:09:46.484" v="2291" actId="478"/>
          <ac:grpSpMkLst>
            <pc:docMk/>
            <pc:sldMk cId="624838760" sldId="334"/>
            <ac:grpSpMk id="1539" creationId="{CA4C18CB-16D0-9C90-D01D-D0CF5D6326F5}"/>
          </ac:grpSpMkLst>
        </pc:grpChg>
        <pc:grpChg chg="del">
          <ac:chgData name="Kokchun Giang" userId="67e2125d-ec8c-4323-9653-9824a2ad815f" providerId="ADAL" clId="{066B0731-8B54-CF43-9BDD-D2EEB9663FC5}" dt="2024-01-27T12:09:46.484" v="2291" actId="478"/>
          <ac:grpSpMkLst>
            <pc:docMk/>
            <pc:sldMk cId="624838760" sldId="334"/>
            <ac:grpSpMk id="1548" creationId="{6DED6789-33DD-DD1A-D61B-FF57845392BA}"/>
          </ac:grpSpMkLst>
        </pc:grpChg>
        <pc:grpChg chg="del">
          <ac:chgData name="Kokchun Giang" userId="67e2125d-ec8c-4323-9653-9824a2ad815f" providerId="ADAL" clId="{066B0731-8B54-CF43-9BDD-D2EEB9663FC5}" dt="2024-01-27T12:09:46.484" v="2291" actId="478"/>
          <ac:grpSpMkLst>
            <pc:docMk/>
            <pc:sldMk cId="624838760" sldId="334"/>
            <ac:grpSpMk id="1578" creationId="{C50752BD-FC28-7F39-ED27-70070364F14B}"/>
          </ac:grpSpMkLst>
        </pc:grpChg>
        <pc:grpChg chg="del">
          <ac:chgData name="Kokchun Giang" userId="67e2125d-ec8c-4323-9653-9824a2ad815f" providerId="ADAL" clId="{066B0731-8B54-CF43-9BDD-D2EEB9663FC5}" dt="2024-01-27T12:09:46.484" v="2291" actId="478"/>
          <ac:grpSpMkLst>
            <pc:docMk/>
            <pc:sldMk cId="624838760" sldId="334"/>
            <ac:grpSpMk id="1579" creationId="{C87AA86A-7397-84F0-B3EF-236BFBF56E23}"/>
          </ac:grpSpMkLst>
        </pc:grpChg>
        <pc:grpChg chg="del">
          <ac:chgData name="Kokchun Giang" userId="67e2125d-ec8c-4323-9653-9824a2ad815f" providerId="ADAL" clId="{066B0731-8B54-CF43-9BDD-D2EEB9663FC5}" dt="2024-01-27T12:09:46.484" v="2291" actId="478"/>
          <ac:grpSpMkLst>
            <pc:docMk/>
            <pc:sldMk cId="624838760" sldId="334"/>
            <ac:grpSpMk id="1580" creationId="{4335D868-0860-3B23-5604-4CF4ECA70BAF}"/>
          </ac:grpSpMkLst>
        </pc:grpChg>
        <pc:grpChg chg="del">
          <ac:chgData name="Kokchun Giang" userId="67e2125d-ec8c-4323-9653-9824a2ad815f" providerId="ADAL" clId="{066B0731-8B54-CF43-9BDD-D2EEB9663FC5}" dt="2024-01-27T12:09:46.484" v="2291" actId="478"/>
          <ac:grpSpMkLst>
            <pc:docMk/>
            <pc:sldMk cId="624838760" sldId="334"/>
            <ac:grpSpMk id="1586" creationId="{0701E197-96ED-396A-0C5E-1EA6B65A5EAC}"/>
          </ac:grpSpMkLst>
        </pc:grpChg>
        <pc:grpChg chg="del">
          <ac:chgData name="Kokchun Giang" userId="67e2125d-ec8c-4323-9653-9824a2ad815f" providerId="ADAL" clId="{066B0731-8B54-CF43-9BDD-D2EEB9663FC5}" dt="2024-01-27T12:09:46.484" v="2291" actId="478"/>
          <ac:grpSpMkLst>
            <pc:docMk/>
            <pc:sldMk cId="624838760" sldId="334"/>
            <ac:grpSpMk id="1595" creationId="{C07766B6-E066-0E96-E8AF-3F92F7287933}"/>
          </ac:grpSpMkLst>
        </pc:grpChg>
        <pc:grpChg chg="del">
          <ac:chgData name="Kokchun Giang" userId="67e2125d-ec8c-4323-9653-9824a2ad815f" providerId="ADAL" clId="{066B0731-8B54-CF43-9BDD-D2EEB9663FC5}" dt="2024-01-27T12:09:46.484" v="2291" actId="478"/>
          <ac:grpSpMkLst>
            <pc:docMk/>
            <pc:sldMk cId="624838760" sldId="334"/>
            <ac:grpSpMk id="1596" creationId="{367D0F13-F276-DD5C-2AD2-D25EC2F7836D}"/>
          </ac:grpSpMkLst>
        </pc:grpChg>
        <pc:grpChg chg="del">
          <ac:chgData name="Kokchun Giang" userId="67e2125d-ec8c-4323-9653-9824a2ad815f" providerId="ADAL" clId="{066B0731-8B54-CF43-9BDD-D2EEB9663FC5}" dt="2024-01-27T12:09:46.484" v="2291" actId="478"/>
          <ac:grpSpMkLst>
            <pc:docMk/>
            <pc:sldMk cId="624838760" sldId="334"/>
            <ac:grpSpMk id="1611" creationId="{B3EC905D-EDCD-3E57-B374-F82D4D7999C6}"/>
          </ac:grpSpMkLst>
        </pc:grpChg>
        <pc:grpChg chg="del">
          <ac:chgData name="Kokchun Giang" userId="67e2125d-ec8c-4323-9653-9824a2ad815f" providerId="ADAL" clId="{066B0731-8B54-CF43-9BDD-D2EEB9663FC5}" dt="2024-01-27T12:09:46.484" v="2291" actId="478"/>
          <ac:grpSpMkLst>
            <pc:docMk/>
            <pc:sldMk cId="624838760" sldId="334"/>
            <ac:grpSpMk id="1612" creationId="{52461858-BFBF-A01C-9A6E-6A379E0ED194}"/>
          </ac:grpSpMkLst>
        </pc:grpChg>
        <pc:grpChg chg="mod">
          <ac:chgData name="Kokchun Giang" userId="67e2125d-ec8c-4323-9653-9824a2ad815f" providerId="ADAL" clId="{066B0731-8B54-CF43-9BDD-D2EEB9663FC5}" dt="2024-01-27T12:17:58.048" v="2440" actId="164"/>
          <ac:grpSpMkLst>
            <pc:docMk/>
            <pc:sldMk cId="624838760" sldId="334"/>
            <ac:grpSpMk id="1615" creationId="{B4BBA374-33F5-3980-B7EF-24D87F213236}"/>
          </ac:grpSpMkLst>
        </pc:grpChg>
        <pc:grpChg chg="mod">
          <ac:chgData name="Kokchun Giang" userId="67e2125d-ec8c-4323-9653-9824a2ad815f" providerId="ADAL" clId="{066B0731-8B54-CF43-9BDD-D2EEB9663FC5}" dt="2024-01-27T12:17:58.048" v="2440" actId="164"/>
          <ac:grpSpMkLst>
            <pc:docMk/>
            <pc:sldMk cId="624838760" sldId="334"/>
            <ac:grpSpMk id="1616" creationId="{D5984E74-C346-38C4-74E1-272191DE00EA}"/>
          </ac:grpSpMkLst>
        </pc:grpChg>
        <pc:grpChg chg="mod">
          <ac:chgData name="Kokchun Giang" userId="67e2125d-ec8c-4323-9653-9824a2ad815f" providerId="ADAL" clId="{066B0731-8B54-CF43-9BDD-D2EEB9663FC5}" dt="2024-01-27T12:17:58.048" v="2440" actId="164"/>
          <ac:grpSpMkLst>
            <pc:docMk/>
            <pc:sldMk cId="624838760" sldId="334"/>
            <ac:grpSpMk id="1619" creationId="{05B2BC90-EA23-FEB4-6B58-EC707D951647}"/>
          </ac:grpSpMkLst>
        </pc:grpChg>
        <pc:grpChg chg="mod">
          <ac:chgData name="Kokchun Giang" userId="67e2125d-ec8c-4323-9653-9824a2ad815f" providerId="ADAL" clId="{066B0731-8B54-CF43-9BDD-D2EEB9663FC5}" dt="2024-01-27T12:17:58.048" v="2440" actId="164"/>
          <ac:grpSpMkLst>
            <pc:docMk/>
            <pc:sldMk cId="624838760" sldId="334"/>
            <ac:grpSpMk id="1624" creationId="{F60AC147-6109-7901-0C39-E69BF6E94A14}"/>
          </ac:grpSpMkLst>
        </pc:grpChg>
        <pc:grpChg chg="add del mod">
          <ac:chgData name="Kokchun Giang" userId="67e2125d-ec8c-4323-9653-9824a2ad815f" providerId="ADAL" clId="{066B0731-8B54-CF43-9BDD-D2EEB9663FC5}" dt="2024-01-27T12:16:21.079" v="2377"/>
          <ac:grpSpMkLst>
            <pc:docMk/>
            <pc:sldMk cId="624838760" sldId="334"/>
            <ac:grpSpMk id="1627" creationId="{992FBE29-046D-305D-E041-AD79FB556040}"/>
          </ac:grpSpMkLst>
        </pc:grpChg>
        <pc:grpChg chg="mod">
          <ac:chgData name="Kokchun Giang" userId="67e2125d-ec8c-4323-9653-9824a2ad815f" providerId="ADAL" clId="{066B0731-8B54-CF43-9BDD-D2EEB9663FC5}" dt="2024-01-27T12:16:20.121" v="2372"/>
          <ac:grpSpMkLst>
            <pc:docMk/>
            <pc:sldMk cId="624838760" sldId="334"/>
            <ac:grpSpMk id="1632" creationId="{BC7A4EB3-6750-78B5-3790-136F38D929A8}"/>
          </ac:grpSpMkLst>
        </pc:grpChg>
        <pc:grpChg chg="del mod">
          <ac:chgData name="Kokchun Giang" userId="67e2125d-ec8c-4323-9653-9824a2ad815f" providerId="ADAL" clId="{066B0731-8B54-CF43-9BDD-D2EEB9663FC5}" dt="2024-01-27T12:16:33.183" v="2392"/>
          <ac:grpSpMkLst>
            <pc:docMk/>
            <pc:sldMk cId="624838760" sldId="334"/>
            <ac:grpSpMk id="1636" creationId="{2AE244B2-1773-11B1-C85C-FD9B16F91F0B}"/>
          </ac:grpSpMkLst>
        </pc:grpChg>
        <pc:grpChg chg="del mod">
          <ac:chgData name="Kokchun Giang" userId="67e2125d-ec8c-4323-9653-9824a2ad815f" providerId="ADAL" clId="{066B0731-8B54-CF43-9BDD-D2EEB9663FC5}" dt="2024-01-27T12:16:36.371" v="2395"/>
          <ac:grpSpMkLst>
            <pc:docMk/>
            <pc:sldMk cId="624838760" sldId="334"/>
            <ac:grpSpMk id="1646" creationId="{BEB9922B-31DC-68AE-78D0-9E55953CFD6E}"/>
          </ac:grpSpMkLst>
        </pc:grpChg>
        <pc:grpChg chg="del mod">
          <ac:chgData name="Kokchun Giang" userId="67e2125d-ec8c-4323-9653-9824a2ad815f" providerId="ADAL" clId="{066B0731-8B54-CF43-9BDD-D2EEB9663FC5}" dt="2024-01-27T12:16:37.513" v="2397"/>
          <ac:grpSpMkLst>
            <pc:docMk/>
            <pc:sldMk cId="624838760" sldId="334"/>
            <ac:grpSpMk id="1649" creationId="{5503E19B-4AB7-7CD2-3008-0C0D7E0BC7BA}"/>
          </ac:grpSpMkLst>
        </pc:grpChg>
        <pc:grpChg chg="del mod">
          <ac:chgData name="Kokchun Giang" userId="67e2125d-ec8c-4323-9653-9824a2ad815f" providerId="ADAL" clId="{066B0731-8B54-CF43-9BDD-D2EEB9663FC5}" dt="2024-01-27T12:16:40.080" v="2400"/>
          <ac:grpSpMkLst>
            <pc:docMk/>
            <pc:sldMk cId="624838760" sldId="334"/>
            <ac:grpSpMk id="1651" creationId="{2CB51871-1D76-B5AC-DE10-3FA402C138D6}"/>
          </ac:grpSpMkLst>
        </pc:grpChg>
        <pc:grpChg chg="add del mod">
          <ac:chgData name="Kokchun Giang" userId="67e2125d-ec8c-4323-9653-9824a2ad815f" providerId="ADAL" clId="{066B0731-8B54-CF43-9BDD-D2EEB9663FC5}" dt="2024-01-27T12:17:58.048" v="2440" actId="164"/>
          <ac:grpSpMkLst>
            <pc:docMk/>
            <pc:sldMk cId="624838760" sldId="334"/>
            <ac:grpSpMk id="1654" creationId="{448F8B43-2260-6C87-8069-020BF43DA1B5}"/>
          </ac:grpSpMkLst>
        </pc:grpChg>
        <pc:grpChg chg="add del mod">
          <ac:chgData name="Kokchun Giang" userId="67e2125d-ec8c-4323-9653-9824a2ad815f" providerId="ADAL" clId="{066B0731-8B54-CF43-9BDD-D2EEB9663FC5}" dt="2024-01-27T12:17:58.048" v="2440" actId="164"/>
          <ac:grpSpMkLst>
            <pc:docMk/>
            <pc:sldMk cId="624838760" sldId="334"/>
            <ac:grpSpMk id="1657" creationId="{48B923CF-63FB-F712-8368-4C716DF22777}"/>
          </ac:grpSpMkLst>
        </pc:grpChg>
        <pc:grpChg chg="mod">
          <ac:chgData name="Kokchun Giang" userId="67e2125d-ec8c-4323-9653-9824a2ad815f" providerId="ADAL" clId="{066B0731-8B54-CF43-9BDD-D2EEB9663FC5}" dt="2024-01-27T12:48:15.972" v="3086" actId="164"/>
          <ac:grpSpMkLst>
            <pc:docMk/>
            <pc:sldMk cId="624838760" sldId="334"/>
            <ac:grpSpMk id="1665" creationId="{C5A6A06D-EA16-CC00-0CC8-CA2BE43AAEBC}"/>
          </ac:grpSpMkLst>
        </pc:grpChg>
        <pc:grpChg chg="mod">
          <ac:chgData name="Kokchun Giang" userId="67e2125d-ec8c-4323-9653-9824a2ad815f" providerId="ADAL" clId="{066B0731-8B54-CF43-9BDD-D2EEB9663FC5}" dt="2024-01-27T12:48:15.972" v="3086" actId="164"/>
          <ac:grpSpMkLst>
            <pc:docMk/>
            <pc:sldMk cId="624838760" sldId="334"/>
            <ac:grpSpMk id="1675" creationId="{4F6FC1BE-9733-3554-3910-7B2A0C2D3609}"/>
          </ac:grpSpMkLst>
        </pc:grpChg>
        <pc:grpChg chg="del mod">
          <ac:chgData name="Kokchun Giang" userId="67e2125d-ec8c-4323-9653-9824a2ad815f" providerId="ADAL" clId="{066B0731-8B54-CF43-9BDD-D2EEB9663FC5}" dt="2024-01-27T12:18:48.755" v="2482"/>
          <ac:grpSpMkLst>
            <pc:docMk/>
            <pc:sldMk cId="624838760" sldId="334"/>
            <ac:grpSpMk id="1682" creationId="{EC78D26C-4BC3-E6B4-DC00-3DAAD404748B}"/>
          </ac:grpSpMkLst>
        </pc:grpChg>
        <pc:grpChg chg="mod">
          <ac:chgData name="Kokchun Giang" userId="67e2125d-ec8c-4323-9653-9824a2ad815f" providerId="ADAL" clId="{066B0731-8B54-CF43-9BDD-D2EEB9663FC5}" dt="2024-01-27T12:48:15.972" v="3086" actId="164"/>
          <ac:grpSpMkLst>
            <pc:docMk/>
            <pc:sldMk cId="624838760" sldId="334"/>
            <ac:grpSpMk id="1689" creationId="{41EB7875-AA14-DA8F-AA91-B0428CF0219B}"/>
          </ac:grpSpMkLst>
        </pc:grpChg>
        <pc:grpChg chg="add del mod">
          <ac:chgData name="Kokchun Giang" userId="67e2125d-ec8c-4323-9653-9824a2ad815f" providerId="ADAL" clId="{066B0731-8B54-CF43-9BDD-D2EEB9663FC5}" dt="2024-01-27T12:19:04.417" v="2506"/>
          <ac:grpSpMkLst>
            <pc:docMk/>
            <pc:sldMk cId="624838760" sldId="334"/>
            <ac:grpSpMk id="1699" creationId="{FA903C0F-97F0-C931-7685-8214A232908C}"/>
          </ac:grpSpMkLst>
        </pc:grpChg>
        <pc:grpChg chg="mod">
          <ac:chgData name="Kokchun Giang" userId="67e2125d-ec8c-4323-9653-9824a2ad815f" providerId="ADAL" clId="{066B0731-8B54-CF43-9BDD-D2EEB9663FC5}" dt="2024-01-27T12:19:04.160" v="2504"/>
          <ac:grpSpMkLst>
            <pc:docMk/>
            <pc:sldMk cId="624838760" sldId="334"/>
            <ac:grpSpMk id="1701" creationId="{B3D64F04-5C82-1499-C7D7-E6F2914312A9}"/>
          </ac:grpSpMkLst>
        </pc:grpChg>
        <pc:grpChg chg="mod">
          <ac:chgData name="Kokchun Giang" userId="67e2125d-ec8c-4323-9653-9824a2ad815f" providerId="ADAL" clId="{066B0731-8B54-CF43-9BDD-D2EEB9663FC5}" dt="2024-01-27T12:48:15.972" v="3086" actId="164"/>
          <ac:grpSpMkLst>
            <pc:docMk/>
            <pc:sldMk cId="624838760" sldId="334"/>
            <ac:grpSpMk id="1728" creationId="{83BD505D-2EEF-50DF-FDEA-BD286BFB1346}"/>
          </ac:grpSpMkLst>
        </pc:grpChg>
        <pc:grpChg chg="mod">
          <ac:chgData name="Kokchun Giang" userId="67e2125d-ec8c-4323-9653-9824a2ad815f" providerId="ADAL" clId="{066B0731-8B54-CF43-9BDD-D2EEB9663FC5}" dt="2024-01-27T12:48:15.972" v="3086" actId="164"/>
          <ac:grpSpMkLst>
            <pc:docMk/>
            <pc:sldMk cId="624838760" sldId="334"/>
            <ac:grpSpMk id="1747" creationId="{2233D338-DD47-D500-0AF0-68667D2EE49A}"/>
          </ac:grpSpMkLst>
        </pc:grpChg>
        <pc:grpChg chg="mod">
          <ac:chgData name="Kokchun Giang" userId="67e2125d-ec8c-4323-9653-9824a2ad815f" providerId="ADAL" clId="{066B0731-8B54-CF43-9BDD-D2EEB9663FC5}" dt="2024-01-27T12:48:15.972" v="3086" actId="164"/>
          <ac:grpSpMkLst>
            <pc:docMk/>
            <pc:sldMk cId="624838760" sldId="334"/>
            <ac:grpSpMk id="1748" creationId="{92EA58DD-EFE1-1C5C-6B97-00F9EA2A115C}"/>
          </ac:grpSpMkLst>
        </pc:grpChg>
        <pc:grpChg chg="mod">
          <ac:chgData name="Kokchun Giang" userId="67e2125d-ec8c-4323-9653-9824a2ad815f" providerId="ADAL" clId="{066B0731-8B54-CF43-9BDD-D2EEB9663FC5}" dt="2024-01-27T12:48:15.972" v="3086" actId="164"/>
          <ac:grpSpMkLst>
            <pc:docMk/>
            <pc:sldMk cId="624838760" sldId="334"/>
            <ac:grpSpMk id="1762" creationId="{8DD876D2-A4D1-D61E-053E-DFB387311234}"/>
          </ac:grpSpMkLst>
        </pc:grpChg>
        <pc:grpChg chg="mod">
          <ac:chgData name="Kokchun Giang" userId="67e2125d-ec8c-4323-9653-9824a2ad815f" providerId="ADAL" clId="{066B0731-8B54-CF43-9BDD-D2EEB9663FC5}" dt="2024-01-27T12:48:15.972" v="3086" actId="164"/>
          <ac:grpSpMkLst>
            <pc:docMk/>
            <pc:sldMk cId="624838760" sldId="334"/>
            <ac:grpSpMk id="1763" creationId="{8DFC56FD-DDD4-ACB2-5932-2B25F4092647}"/>
          </ac:grpSpMkLst>
        </pc:grpChg>
        <pc:grpChg chg="del mod">
          <ac:chgData name="Kokchun Giang" userId="67e2125d-ec8c-4323-9653-9824a2ad815f" providerId="ADAL" clId="{066B0731-8B54-CF43-9BDD-D2EEB9663FC5}" dt="2024-01-27T12:19:43.055" v="2575"/>
          <ac:grpSpMkLst>
            <pc:docMk/>
            <pc:sldMk cId="624838760" sldId="334"/>
            <ac:grpSpMk id="1766" creationId="{83B4EF1E-AE6E-8DD6-1B5E-7F5A1A66E087}"/>
          </ac:grpSpMkLst>
        </pc:grpChg>
        <pc:grpChg chg="del mod">
          <ac:chgData name="Kokchun Giang" userId="67e2125d-ec8c-4323-9653-9824a2ad815f" providerId="ADAL" clId="{066B0731-8B54-CF43-9BDD-D2EEB9663FC5}" dt="2024-01-27T12:19:46.980" v="2580"/>
          <ac:grpSpMkLst>
            <pc:docMk/>
            <pc:sldMk cId="624838760" sldId="334"/>
            <ac:grpSpMk id="1769" creationId="{00A92012-BD8B-1162-3101-20D315E577CD}"/>
          </ac:grpSpMkLst>
        </pc:grpChg>
        <pc:grpChg chg="del mod">
          <ac:chgData name="Kokchun Giang" userId="67e2125d-ec8c-4323-9653-9824a2ad815f" providerId="ADAL" clId="{066B0731-8B54-CF43-9BDD-D2EEB9663FC5}" dt="2024-01-27T12:19:49.132" v="2583"/>
          <ac:grpSpMkLst>
            <pc:docMk/>
            <pc:sldMk cId="624838760" sldId="334"/>
            <ac:grpSpMk id="1774" creationId="{0A073FAA-143B-EF80-5607-75A9B17650EB}"/>
          </ac:grpSpMkLst>
        </pc:grpChg>
        <pc:grpChg chg="del mod">
          <ac:chgData name="Kokchun Giang" userId="67e2125d-ec8c-4323-9653-9824a2ad815f" providerId="ADAL" clId="{066B0731-8B54-CF43-9BDD-D2EEB9663FC5}" dt="2024-01-27T12:19:52.015" v="2588"/>
          <ac:grpSpMkLst>
            <pc:docMk/>
            <pc:sldMk cId="624838760" sldId="334"/>
            <ac:grpSpMk id="1777" creationId="{2A04290C-6579-090B-AC4B-9FF0ED0777F0}"/>
          </ac:grpSpMkLst>
        </pc:grpChg>
        <pc:grpChg chg="del mod">
          <ac:chgData name="Kokchun Giang" userId="67e2125d-ec8c-4323-9653-9824a2ad815f" providerId="ADAL" clId="{066B0731-8B54-CF43-9BDD-D2EEB9663FC5}" dt="2024-01-27T12:19:55.701" v="2592"/>
          <ac:grpSpMkLst>
            <pc:docMk/>
            <pc:sldMk cId="624838760" sldId="334"/>
            <ac:grpSpMk id="1782" creationId="{988500E7-B1C7-BF2A-4DB6-F8CCFA845540}"/>
          </ac:grpSpMkLst>
        </pc:grpChg>
        <pc:grpChg chg="del mod">
          <ac:chgData name="Kokchun Giang" userId="67e2125d-ec8c-4323-9653-9824a2ad815f" providerId="ADAL" clId="{066B0731-8B54-CF43-9BDD-D2EEB9663FC5}" dt="2024-01-27T12:19:57.735" v="2594"/>
          <ac:grpSpMkLst>
            <pc:docMk/>
            <pc:sldMk cId="624838760" sldId="334"/>
            <ac:grpSpMk id="1786" creationId="{420F30D6-82E2-E41C-A4A9-4549014C1FCE}"/>
          </ac:grpSpMkLst>
        </pc:grpChg>
        <pc:grpChg chg="mod">
          <ac:chgData name="Kokchun Giang" userId="67e2125d-ec8c-4323-9653-9824a2ad815f" providerId="ADAL" clId="{066B0731-8B54-CF43-9BDD-D2EEB9663FC5}" dt="2024-01-27T12:19:57.735" v="2594"/>
          <ac:grpSpMkLst>
            <pc:docMk/>
            <pc:sldMk cId="624838760" sldId="334"/>
            <ac:grpSpMk id="1788" creationId="{A07FC6C0-333C-9C0C-874C-5013DBEC61CA}"/>
          </ac:grpSpMkLst>
        </pc:grpChg>
        <pc:grpChg chg="mod">
          <ac:chgData name="Kokchun Giang" userId="67e2125d-ec8c-4323-9653-9824a2ad815f" providerId="ADAL" clId="{066B0731-8B54-CF43-9BDD-D2EEB9663FC5}" dt="2024-01-27T12:20:06.334" v="2606"/>
          <ac:grpSpMkLst>
            <pc:docMk/>
            <pc:sldMk cId="624838760" sldId="334"/>
            <ac:grpSpMk id="1798" creationId="{0E538892-ADE9-BBBC-8143-008E84D1B104}"/>
          </ac:grpSpMkLst>
        </pc:grpChg>
        <pc:grpChg chg="mod">
          <ac:chgData name="Kokchun Giang" userId="67e2125d-ec8c-4323-9653-9824a2ad815f" providerId="ADAL" clId="{066B0731-8B54-CF43-9BDD-D2EEB9663FC5}" dt="2024-01-27T12:48:28.351" v="3089" actId="164"/>
          <ac:grpSpMkLst>
            <pc:docMk/>
            <pc:sldMk cId="624838760" sldId="334"/>
            <ac:grpSpMk id="1812" creationId="{69D0C36F-2FCA-B985-A72E-4B8DE7EA17C9}"/>
          </ac:grpSpMkLst>
        </pc:grpChg>
        <pc:grpChg chg="mod">
          <ac:chgData name="Kokchun Giang" userId="67e2125d-ec8c-4323-9653-9824a2ad815f" providerId="ADAL" clId="{066B0731-8B54-CF43-9BDD-D2EEB9663FC5}" dt="2024-01-27T12:48:28.351" v="3089" actId="164"/>
          <ac:grpSpMkLst>
            <pc:docMk/>
            <pc:sldMk cId="624838760" sldId="334"/>
            <ac:grpSpMk id="1813" creationId="{07DCBE0D-3407-2E57-4706-682447739FF9}"/>
          </ac:grpSpMkLst>
        </pc:grpChg>
        <pc:grpChg chg="mod">
          <ac:chgData name="Kokchun Giang" userId="67e2125d-ec8c-4323-9653-9824a2ad815f" providerId="ADAL" clId="{066B0731-8B54-CF43-9BDD-D2EEB9663FC5}" dt="2024-01-27T12:48:28.351" v="3089" actId="164"/>
          <ac:grpSpMkLst>
            <pc:docMk/>
            <pc:sldMk cId="624838760" sldId="334"/>
            <ac:grpSpMk id="1820" creationId="{DB6CA38A-DA7A-93EE-F8D6-9B23409C6A70}"/>
          </ac:grpSpMkLst>
        </pc:grpChg>
        <pc:grpChg chg="mod">
          <ac:chgData name="Kokchun Giang" userId="67e2125d-ec8c-4323-9653-9824a2ad815f" providerId="ADAL" clId="{066B0731-8B54-CF43-9BDD-D2EEB9663FC5}" dt="2024-01-27T12:48:28.351" v="3089" actId="164"/>
          <ac:grpSpMkLst>
            <pc:docMk/>
            <pc:sldMk cId="624838760" sldId="334"/>
            <ac:grpSpMk id="1828" creationId="{DDA525B6-8199-2801-2ACF-7332678D2A0B}"/>
          </ac:grpSpMkLst>
        </pc:grpChg>
        <pc:grpChg chg="mod">
          <ac:chgData name="Kokchun Giang" userId="67e2125d-ec8c-4323-9653-9824a2ad815f" providerId="ADAL" clId="{066B0731-8B54-CF43-9BDD-D2EEB9663FC5}" dt="2024-01-27T12:48:28.351" v="3089" actId="164"/>
          <ac:grpSpMkLst>
            <pc:docMk/>
            <pc:sldMk cId="624838760" sldId="334"/>
            <ac:grpSpMk id="1839" creationId="{5FB4D0CB-48F5-F34B-8DCB-033B0255B1C5}"/>
          </ac:grpSpMkLst>
        </pc:grpChg>
        <pc:grpChg chg="mod">
          <ac:chgData name="Kokchun Giang" userId="67e2125d-ec8c-4323-9653-9824a2ad815f" providerId="ADAL" clId="{066B0731-8B54-CF43-9BDD-D2EEB9663FC5}" dt="2024-01-27T12:48:28.351" v="3089" actId="164"/>
          <ac:grpSpMkLst>
            <pc:docMk/>
            <pc:sldMk cId="624838760" sldId="334"/>
            <ac:grpSpMk id="1840" creationId="{44D36178-D75E-3EA9-7BD6-6A77A25F0F55}"/>
          </ac:grpSpMkLst>
        </pc:grpChg>
        <pc:grpChg chg="mod">
          <ac:chgData name="Kokchun Giang" userId="67e2125d-ec8c-4323-9653-9824a2ad815f" providerId="ADAL" clId="{066B0731-8B54-CF43-9BDD-D2EEB9663FC5}" dt="2024-01-27T12:48:33.028" v="3090" actId="164"/>
          <ac:grpSpMkLst>
            <pc:docMk/>
            <pc:sldMk cId="624838760" sldId="334"/>
            <ac:grpSpMk id="1852" creationId="{73F50D40-CF5A-50BA-6EBC-FB165ED2630A}"/>
          </ac:grpSpMkLst>
        </pc:grpChg>
        <pc:grpChg chg="mod">
          <ac:chgData name="Kokchun Giang" userId="67e2125d-ec8c-4323-9653-9824a2ad815f" providerId="ADAL" clId="{066B0731-8B54-CF43-9BDD-D2EEB9663FC5}" dt="2024-01-27T12:48:33.028" v="3090" actId="164"/>
          <ac:grpSpMkLst>
            <pc:docMk/>
            <pc:sldMk cId="624838760" sldId="334"/>
            <ac:grpSpMk id="1862" creationId="{E20C8B68-3535-CC86-AD08-75CCBBA502EE}"/>
          </ac:grpSpMkLst>
        </pc:grpChg>
        <pc:grpChg chg="mod">
          <ac:chgData name="Kokchun Giang" userId="67e2125d-ec8c-4323-9653-9824a2ad815f" providerId="ADAL" clId="{066B0731-8B54-CF43-9BDD-D2EEB9663FC5}" dt="2024-01-27T12:48:33.028" v="3090" actId="164"/>
          <ac:grpSpMkLst>
            <pc:docMk/>
            <pc:sldMk cId="624838760" sldId="334"/>
            <ac:grpSpMk id="1886" creationId="{B4BA7F84-1B32-1095-C65F-2D1040D300CF}"/>
          </ac:grpSpMkLst>
        </pc:grpChg>
        <pc:grpChg chg="mod">
          <ac:chgData name="Kokchun Giang" userId="67e2125d-ec8c-4323-9653-9824a2ad815f" providerId="ADAL" clId="{066B0731-8B54-CF43-9BDD-D2EEB9663FC5}" dt="2024-01-27T12:48:33.028" v="3090" actId="164"/>
          <ac:grpSpMkLst>
            <pc:docMk/>
            <pc:sldMk cId="624838760" sldId="334"/>
            <ac:grpSpMk id="1887" creationId="{8C791CF9-EFBA-C37A-1AB4-73DBC6286BAE}"/>
          </ac:grpSpMkLst>
        </pc:grpChg>
        <pc:grpChg chg="mod">
          <ac:chgData name="Kokchun Giang" userId="67e2125d-ec8c-4323-9653-9824a2ad815f" providerId="ADAL" clId="{066B0731-8B54-CF43-9BDD-D2EEB9663FC5}" dt="2024-01-27T12:48:33.028" v="3090" actId="164"/>
          <ac:grpSpMkLst>
            <pc:docMk/>
            <pc:sldMk cId="624838760" sldId="334"/>
            <ac:grpSpMk id="1888" creationId="{6B244DB2-027F-BF04-4132-C656992BD77D}"/>
          </ac:grpSpMkLst>
        </pc:grpChg>
        <pc:grpChg chg="mod">
          <ac:chgData name="Kokchun Giang" userId="67e2125d-ec8c-4323-9653-9824a2ad815f" providerId="ADAL" clId="{066B0731-8B54-CF43-9BDD-D2EEB9663FC5}" dt="2024-01-27T12:23:54.667" v="2742"/>
          <ac:grpSpMkLst>
            <pc:docMk/>
            <pc:sldMk cId="624838760" sldId="334"/>
            <ac:grpSpMk id="1897" creationId="{05D3160C-29DB-A949-1EB2-4FBA2B2E5A27}"/>
          </ac:grpSpMkLst>
        </pc:grpChg>
        <pc:grpChg chg="mod">
          <ac:chgData name="Kokchun Giang" userId="67e2125d-ec8c-4323-9653-9824a2ad815f" providerId="ADAL" clId="{066B0731-8B54-CF43-9BDD-D2EEB9663FC5}" dt="2024-01-27T12:48:33.028" v="3090" actId="164"/>
          <ac:grpSpMkLst>
            <pc:docMk/>
            <pc:sldMk cId="624838760" sldId="334"/>
            <ac:grpSpMk id="1903" creationId="{6136C62F-7BEC-29AA-003E-8C99DC466A54}"/>
          </ac:grpSpMkLst>
        </pc:grpChg>
        <pc:grpChg chg="mod">
          <ac:chgData name="Kokchun Giang" userId="67e2125d-ec8c-4323-9653-9824a2ad815f" providerId="ADAL" clId="{066B0731-8B54-CF43-9BDD-D2EEB9663FC5}" dt="2024-01-27T12:48:33.028" v="3090" actId="164"/>
          <ac:grpSpMkLst>
            <pc:docMk/>
            <pc:sldMk cId="624838760" sldId="334"/>
            <ac:grpSpMk id="1912" creationId="{FD221BEC-E273-C4CE-C680-1A3EF424DC4D}"/>
          </ac:grpSpMkLst>
        </pc:grpChg>
        <pc:grpChg chg="mod">
          <ac:chgData name="Kokchun Giang" userId="67e2125d-ec8c-4323-9653-9824a2ad815f" providerId="ADAL" clId="{066B0731-8B54-CF43-9BDD-D2EEB9663FC5}" dt="2024-01-27T12:24:05.489" v="2771"/>
          <ac:grpSpMkLst>
            <pc:docMk/>
            <pc:sldMk cId="624838760" sldId="334"/>
            <ac:grpSpMk id="1916" creationId="{8DF8B826-86AC-AC41-FA90-E00EBE03E002}"/>
          </ac:grpSpMkLst>
        </pc:grpChg>
        <pc:grpChg chg="mod">
          <ac:chgData name="Kokchun Giang" userId="67e2125d-ec8c-4323-9653-9824a2ad815f" providerId="ADAL" clId="{066B0731-8B54-CF43-9BDD-D2EEB9663FC5}" dt="2024-01-27T12:48:33.028" v="3090" actId="164"/>
          <ac:grpSpMkLst>
            <pc:docMk/>
            <pc:sldMk cId="624838760" sldId="334"/>
            <ac:grpSpMk id="1923" creationId="{21229F7B-8C43-E2E2-D085-AA2BD3E8A8AE}"/>
          </ac:grpSpMkLst>
        </pc:grpChg>
        <pc:grpChg chg="mod">
          <ac:chgData name="Kokchun Giang" userId="67e2125d-ec8c-4323-9653-9824a2ad815f" providerId="ADAL" clId="{066B0731-8B54-CF43-9BDD-D2EEB9663FC5}" dt="2024-01-27T12:48:43.112" v="3091" actId="164"/>
          <ac:grpSpMkLst>
            <pc:docMk/>
            <pc:sldMk cId="624838760" sldId="334"/>
            <ac:grpSpMk id="1940" creationId="{BF45FF5D-9874-E8BB-FB04-514399B89775}"/>
          </ac:grpSpMkLst>
        </pc:grpChg>
        <pc:grpChg chg="mod">
          <ac:chgData name="Kokchun Giang" userId="67e2125d-ec8c-4323-9653-9824a2ad815f" providerId="ADAL" clId="{066B0731-8B54-CF43-9BDD-D2EEB9663FC5}" dt="2024-01-27T12:48:43.112" v="3091" actId="164"/>
          <ac:grpSpMkLst>
            <pc:docMk/>
            <pc:sldMk cId="624838760" sldId="334"/>
            <ac:grpSpMk id="1941" creationId="{E122FA10-B639-8FA2-40FC-7EF8720C06A9}"/>
          </ac:grpSpMkLst>
        </pc:grpChg>
        <pc:grpChg chg="mod">
          <ac:chgData name="Kokchun Giang" userId="67e2125d-ec8c-4323-9653-9824a2ad815f" providerId="ADAL" clId="{066B0731-8B54-CF43-9BDD-D2EEB9663FC5}" dt="2024-01-27T12:48:43.112" v="3091" actId="164"/>
          <ac:grpSpMkLst>
            <pc:docMk/>
            <pc:sldMk cId="624838760" sldId="334"/>
            <ac:grpSpMk id="1942" creationId="{2663BD11-25F2-3C8C-1132-D50715673843}"/>
          </ac:grpSpMkLst>
        </pc:grpChg>
        <pc:grpChg chg="del mod">
          <ac:chgData name="Kokchun Giang" userId="67e2125d-ec8c-4323-9653-9824a2ad815f" providerId="ADAL" clId="{066B0731-8B54-CF43-9BDD-D2EEB9663FC5}" dt="2024-01-27T12:26:44.343" v="2813"/>
          <ac:grpSpMkLst>
            <pc:docMk/>
            <pc:sldMk cId="624838760" sldId="334"/>
            <ac:grpSpMk id="1952" creationId="{AA89447F-E679-C1D4-D756-FB247549AACC}"/>
          </ac:grpSpMkLst>
        </pc:grpChg>
        <pc:grpChg chg="del mod">
          <ac:chgData name="Kokchun Giang" userId="67e2125d-ec8c-4323-9653-9824a2ad815f" providerId="ADAL" clId="{066B0731-8B54-CF43-9BDD-D2EEB9663FC5}" dt="2024-01-27T12:28:08.417" v="2930"/>
          <ac:grpSpMkLst>
            <pc:docMk/>
            <pc:sldMk cId="624838760" sldId="334"/>
            <ac:grpSpMk id="1953" creationId="{8EBC37D1-7CD2-B502-B673-85E5AA6E6F2E}"/>
          </ac:grpSpMkLst>
        </pc:grpChg>
        <pc:grpChg chg="del mod">
          <ac:chgData name="Kokchun Giang" userId="67e2125d-ec8c-4323-9653-9824a2ad815f" providerId="ADAL" clId="{066B0731-8B54-CF43-9BDD-D2EEB9663FC5}" dt="2024-01-27T12:28:08.417" v="2930"/>
          <ac:grpSpMkLst>
            <pc:docMk/>
            <pc:sldMk cId="624838760" sldId="334"/>
            <ac:grpSpMk id="1954" creationId="{459D5FE4-3092-AAFC-96AE-2BEAAE869C14}"/>
          </ac:grpSpMkLst>
        </pc:grpChg>
        <pc:grpChg chg="del mod">
          <ac:chgData name="Kokchun Giang" userId="67e2125d-ec8c-4323-9653-9824a2ad815f" providerId="ADAL" clId="{066B0731-8B54-CF43-9BDD-D2EEB9663FC5}" dt="2024-01-27T12:28:08.417" v="2930"/>
          <ac:grpSpMkLst>
            <pc:docMk/>
            <pc:sldMk cId="624838760" sldId="334"/>
            <ac:grpSpMk id="1955" creationId="{4D6F0294-3F10-1D43-ED5E-07F0ABFA1EE7}"/>
          </ac:grpSpMkLst>
        </pc:grpChg>
        <pc:grpChg chg="del mod">
          <ac:chgData name="Kokchun Giang" userId="67e2125d-ec8c-4323-9653-9824a2ad815f" providerId="ADAL" clId="{066B0731-8B54-CF43-9BDD-D2EEB9663FC5}" dt="2024-01-27T12:26:45.387" v="2815"/>
          <ac:grpSpMkLst>
            <pc:docMk/>
            <pc:sldMk cId="624838760" sldId="334"/>
            <ac:grpSpMk id="1960" creationId="{E35040F5-6ACB-68E1-333D-1F97979B077C}"/>
          </ac:grpSpMkLst>
        </pc:grpChg>
        <pc:grpChg chg="del mod">
          <ac:chgData name="Kokchun Giang" userId="67e2125d-ec8c-4323-9653-9824a2ad815f" providerId="ADAL" clId="{066B0731-8B54-CF43-9BDD-D2EEB9663FC5}" dt="2024-01-27T12:26:45.388" v="2817"/>
          <ac:grpSpMkLst>
            <pc:docMk/>
            <pc:sldMk cId="624838760" sldId="334"/>
            <ac:grpSpMk id="1961" creationId="{297FCA07-97E2-10AF-EA95-6FAA3E8E770B}"/>
          </ac:grpSpMkLst>
        </pc:grpChg>
        <pc:grpChg chg="add del mod">
          <ac:chgData name="Kokchun Giang" userId="67e2125d-ec8c-4323-9653-9824a2ad815f" providerId="ADAL" clId="{066B0731-8B54-CF43-9BDD-D2EEB9663FC5}" dt="2024-01-27T12:27:49.635" v="2908"/>
          <ac:grpSpMkLst>
            <pc:docMk/>
            <pc:sldMk cId="624838760" sldId="334"/>
            <ac:grpSpMk id="1977" creationId="{E0B693BB-9F59-F1A7-2F67-5B7A00A14099}"/>
          </ac:grpSpMkLst>
        </pc:grpChg>
        <pc:grpChg chg="del mod">
          <ac:chgData name="Kokchun Giang" userId="67e2125d-ec8c-4323-9653-9824a2ad815f" providerId="ADAL" clId="{066B0731-8B54-CF43-9BDD-D2EEB9663FC5}" dt="2024-01-27T12:28:08.417" v="2930"/>
          <ac:grpSpMkLst>
            <pc:docMk/>
            <pc:sldMk cId="624838760" sldId="334"/>
            <ac:grpSpMk id="1978" creationId="{5E4BC634-7A8F-4C18-565E-6B49D9F07DC3}"/>
          </ac:grpSpMkLst>
        </pc:grpChg>
        <pc:grpChg chg="del mod">
          <ac:chgData name="Kokchun Giang" userId="67e2125d-ec8c-4323-9653-9824a2ad815f" providerId="ADAL" clId="{066B0731-8B54-CF43-9BDD-D2EEB9663FC5}" dt="2024-01-27T12:28:08.417" v="2930"/>
          <ac:grpSpMkLst>
            <pc:docMk/>
            <pc:sldMk cId="624838760" sldId="334"/>
            <ac:grpSpMk id="1979" creationId="{10DAA695-0ED9-E517-654A-72FC88BF3224}"/>
          </ac:grpSpMkLst>
        </pc:grpChg>
        <pc:grpChg chg="del mod">
          <ac:chgData name="Kokchun Giang" userId="67e2125d-ec8c-4323-9653-9824a2ad815f" providerId="ADAL" clId="{066B0731-8B54-CF43-9BDD-D2EEB9663FC5}" dt="2024-01-27T12:28:08.417" v="2930"/>
          <ac:grpSpMkLst>
            <pc:docMk/>
            <pc:sldMk cId="624838760" sldId="334"/>
            <ac:grpSpMk id="1980" creationId="{B75B3847-4490-ADAD-8A5C-CFA0C3AFD06F}"/>
          </ac:grpSpMkLst>
        </pc:grpChg>
        <pc:grpChg chg="mod">
          <ac:chgData name="Kokchun Giang" userId="67e2125d-ec8c-4323-9653-9824a2ad815f" providerId="ADAL" clId="{066B0731-8B54-CF43-9BDD-D2EEB9663FC5}" dt="2024-01-27T12:27:25.239" v="2857"/>
          <ac:grpSpMkLst>
            <pc:docMk/>
            <pc:sldMk cId="624838760" sldId="334"/>
            <ac:grpSpMk id="1987" creationId="{D702DFA5-22C4-832F-A395-ECD5BFA99C9A}"/>
          </ac:grpSpMkLst>
        </pc:grpChg>
        <pc:grpChg chg="mod">
          <ac:chgData name="Kokchun Giang" userId="67e2125d-ec8c-4323-9653-9824a2ad815f" providerId="ADAL" clId="{066B0731-8B54-CF43-9BDD-D2EEB9663FC5}" dt="2024-01-27T12:27:23.822" v="2850"/>
          <ac:grpSpMkLst>
            <pc:docMk/>
            <pc:sldMk cId="624838760" sldId="334"/>
            <ac:grpSpMk id="1994" creationId="{20275C94-2888-F35F-3EFE-3B88F5B95C3A}"/>
          </ac:grpSpMkLst>
        </pc:grpChg>
        <pc:grpChg chg="add del mod">
          <ac:chgData name="Kokchun Giang" userId="67e2125d-ec8c-4323-9653-9824a2ad815f" providerId="ADAL" clId="{066B0731-8B54-CF43-9BDD-D2EEB9663FC5}" dt="2024-01-27T12:27:49.635" v="2908"/>
          <ac:grpSpMkLst>
            <pc:docMk/>
            <pc:sldMk cId="624838760" sldId="334"/>
            <ac:grpSpMk id="2005" creationId="{5A50FFF0-C6C0-0883-54C6-3C73C9BAE663}"/>
          </ac:grpSpMkLst>
        </pc:grpChg>
        <pc:grpChg chg="add del mod">
          <ac:chgData name="Kokchun Giang" userId="67e2125d-ec8c-4323-9653-9824a2ad815f" providerId="ADAL" clId="{066B0731-8B54-CF43-9BDD-D2EEB9663FC5}" dt="2024-01-27T12:28:08.417" v="2930"/>
          <ac:grpSpMkLst>
            <pc:docMk/>
            <pc:sldMk cId="624838760" sldId="334"/>
            <ac:grpSpMk id="2012" creationId="{434675B5-B725-5237-8A6D-508B9C7DF467}"/>
          </ac:grpSpMkLst>
        </pc:grpChg>
        <pc:grpChg chg="mod">
          <ac:chgData name="Kokchun Giang" userId="67e2125d-ec8c-4323-9653-9824a2ad815f" providerId="ADAL" clId="{066B0731-8B54-CF43-9BDD-D2EEB9663FC5}" dt="2024-01-27T12:27:37.036" v="2884"/>
          <ac:grpSpMkLst>
            <pc:docMk/>
            <pc:sldMk cId="624838760" sldId="334"/>
            <ac:grpSpMk id="2014" creationId="{9FB336F3-C0D7-7D61-1CFC-13DDA6433689}"/>
          </ac:grpSpMkLst>
        </pc:grpChg>
        <pc:grpChg chg="mod">
          <ac:chgData name="Kokchun Giang" userId="67e2125d-ec8c-4323-9653-9824a2ad815f" providerId="ADAL" clId="{066B0731-8B54-CF43-9BDD-D2EEB9663FC5}" dt="2024-01-27T12:27:42.368" v="2894"/>
          <ac:grpSpMkLst>
            <pc:docMk/>
            <pc:sldMk cId="624838760" sldId="334"/>
            <ac:grpSpMk id="2022" creationId="{D9702C82-2E07-BE03-2374-67223F6880EB}"/>
          </ac:grpSpMkLst>
        </pc:grpChg>
        <pc:grpChg chg="del mod">
          <ac:chgData name="Kokchun Giang" userId="67e2125d-ec8c-4323-9653-9824a2ad815f" providerId="ADAL" clId="{066B0731-8B54-CF43-9BDD-D2EEB9663FC5}" dt="2024-01-27T12:27:49.635" v="2908"/>
          <ac:grpSpMkLst>
            <pc:docMk/>
            <pc:sldMk cId="624838760" sldId="334"/>
            <ac:grpSpMk id="2030" creationId="{B8E779D6-F86E-49C6-3D68-2A6335F2A4D9}"/>
          </ac:grpSpMkLst>
        </pc:grpChg>
        <pc:grpChg chg="del mod">
          <ac:chgData name="Kokchun Giang" userId="67e2125d-ec8c-4323-9653-9824a2ad815f" providerId="ADAL" clId="{066B0731-8B54-CF43-9BDD-D2EEB9663FC5}" dt="2024-01-27T12:28:08.417" v="2930"/>
          <ac:grpSpMkLst>
            <pc:docMk/>
            <pc:sldMk cId="624838760" sldId="334"/>
            <ac:grpSpMk id="2031" creationId="{0790C8E8-3979-A184-54C4-139A5992C3BA}"/>
          </ac:grpSpMkLst>
        </pc:grpChg>
        <pc:grpChg chg="del mod">
          <ac:chgData name="Kokchun Giang" userId="67e2125d-ec8c-4323-9653-9824a2ad815f" providerId="ADAL" clId="{066B0731-8B54-CF43-9BDD-D2EEB9663FC5}" dt="2024-01-27T12:28:08.417" v="2930"/>
          <ac:grpSpMkLst>
            <pc:docMk/>
            <pc:sldMk cId="624838760" sldId="334"/>
            <ac:grpSpMk id="2039" creationId="{0DD89E79-04E1-29DF-EBAD-E981ADABB415}"/>
          </ac:grpSpMkLst>
        </pc:grpChg>
        <pc:grpChg chg="del mod">
          <ac:chgData name="Kokchun Giang" userId="67e2125d-ec8c-4323-9653-9824a2ad815f" providerId="ADAL" clId="{066B0731-8B54-CF43-9BDD-D2EEB9663FC5}" dt="2024-01-27T12:28:08.417" v="2930"/>
          <ac:grpSpMkLst>
            <pc:docMk/>
            <pc:sldMk cId="624838760" sldId="334"/>
            <ac:grpSpMk id="2044" creationId="{05FA2958-E503-DAB8-45A4-082C3931E89F}"/>
          </ac:grpSpMkLst>
        </pc:grpChg>
        <pc:grpChg chg="mod">
          <ac:chgData name="Kokchun Giang" userId="67e2125d-ec8c-4323-9653-9824a2ad815f" providerId="ADAL" clId="{066B0731-8B54-CF43-9BDD-D2EEB9663FC5}" dt="2024-01-27T12:48:43.112" v="3091" actId="164"/>
          <ac:grpSpMkLst>
            <pc:docMk/>
            <pc:sldMk cId="624838760" sldId="334"/>
            <ac:grpSpMk id="2053" creationId="{9F8F5FA2-93EF-C8E8-A124-A059EA78388F}"/>
          </ac:grpSpMkLst>
        </pc:grpChg>
        <pc:grpChg chg="mod">
          <ac:chgData name="Kokchun Giang" userId="67e2125d-ec8c-4323-9653-9824a2ad815f" providerId="ADAL" clId="{066B0731-8B54-CF43-9BDD-D2EEB9663FC5}" dt="2024-01-27T12:48:43.112" v="3091" actId="164"/>
          <ac:grpSpMkLst>
            <pc:docMk/>
            <pc:sldMk cId="624838760" sldId="334"/>
            <ac:grpSpMk id="2065" creationId="{7858239A-1C8E-381D-C902-820DEB157564}"/>
          </ac:grpSpMkLst>
        </pc:grpChg>
        <pc:grpChg chg="mod">
          <ac:chgData name="Kokchun Giang" userId="67e2125d-ec8c-4323-9653-9824a2ad815f" providerId="ADAL" clId="{066B0731-8B54-CF43-9BDD-D2EEB9663FC5}" dt="2024-01-27T12:51:13.883" v="3105" actId="164"/>
          <ac:grpSpMkLst>
            <pc:docMk/>
            <pc:sldMk cId="624838760" sldId="334"/>
            <ac:grpSpMk id="2066" creationId="{CD7DEC51-8CCD-A44C-24A7-3CA2B20A0AFA}"/>
          </ac:grpSpMkLst>
        </pc:grpChg>
        <pc:grpChg chg="mod">
          <ac:chgData name="Kokchun Giang" userId="67e2125d-ec8c-4323-9653-9824a2ad815f" providerId="ADAL" clId="{066B0731-8B54-CF43-9BDD-D2EEB9663FC5}" dt="2024-01-27T12:48:46.300" v="3092" actId="164"/>
          <ac:grpSpMkLst>
            <pc:docMk/>
            <pc:sldMk cId="624838760" sldId="334"/>
            <ac:grpSpMk id="2085" creationId="{ED2AE501-0B53-7331-126E-47B56D32B1E4}"/>
          </ac:grpSpMkLst>
        </pc:grpChg>
        <pc:grpChg chg="mod">
          <ac:chgData name="Kokchun Giang" userId="67e2125d-ec8c-4323-9653-9824a2ad815f" providerId="ADAL" clId="{066B0731-8B54-CF43-9BDD-D2EEB9663FC5}" dt="2024-01-27T12:48:46.300" v="3092" actId="164"/>
          <ac:grpSpMkLst>
            <pc:docMk/>
            <pc:sldMk cId="624838760" sldId="334"/>
            <ac:grpSpMk id="2086" creationId="{D7BD3687-4C01-D21E-73F5-C9BFA9A5E345}"/>
          </ac:grpSpMkLst>
        </pc:grpChg>
        <pc:grpChg chg="add mod">
          <ac:chgData name="Kokchun Giang" userId="67e2125d-ec8c-4323-9653-9824a2ad815f" providerId="ADAL" clId="{066B0731-8B54-CF43-9BDD-D2EEB9663FC5}" dt="2024-01-27T12:48:00.927" v="3085" actId="164"/>
          <ac:grpSpMkLst>
            <pc:docMk/>
            <pc:sldMk cId="624838760" sldId="334"/>
            <ac:grpSpMk id="2088" creationId="{861F2BFE-EFFC-8CE8-C45D-4C2BCA10A0FB}"/>
          </ac:grpSpMkLst>
        </pc:grpChg>
        <pc:grpChg chg="add mod">
          <ac:chgData name="Kokchun Giang" userId="67e2125d-ec8c-4323-9653-9824a2ad815f" providerId="ADAL" clId="{066B0731-8B54-CF43-9BDD-D2EEB9663FC5}" dt="2024-01-27T12:48:15.972" v="3086" actId="164"/>
          <ac:grpSpMkLst>
            <pc:docMk/>
            <pc:sldMk cId="624838760" sldId="334"/>
            <ac:grpSpMk id="2089" creationId="{3C957F97-40CF-414A-323C-E2B185DAF9A3}"/>
          </ac:grpSpMkLst>
        </pc:grpChg>
        <pc:grpChg chg="add mod">
          <ac:chgData name="Kokchun Giang" userId="67e2125d-ec8c-4323-9653-9824a2ad815f" providerId="ADAL" clId="{066B0731-8B54-CF43-9BDD-D2EEB9663FC5}" dt="2024-01-27T12:48:28.351" v="3089" actId="164"/>
          <ac:grpSpMkLst>
            <pc:docMk/>
            <pc:sldMk cId="624838760" sldId="334"/>
            <ac:grpSpMk id="2090" creationId="{1B8DDF57-7DD3-BBCD-828D-7AC2C5F0E063}"/>
          </ac:grpSpMkLst>
        </pc:grpChg>
        <pc:grpChg chg="add mod">
          <ac:chgData name="Kokchun Giang" userId="67e2125d-ec8c-4323-9653-9824a2ad815f" providerId="ADAL" clId="{066B0731-8B54-CF43-9BDD-D2EEB9663FC5}" dt="2024-01-27T12:48:33.028" v="3090" actId="164"/>
          <ac:grpSpMkLst>
            <pc:docMk/>
            <pc:sldMk cId="624838760" sldId="334"/>
            <ac:grpSpMk id="2091" creationId="{1D8AA9E3-F858-06F7-FCEA-72A75DA410FF}"/>
          </ac:grpSpMkLst>
        </pc:grpChg>
        <pc:grpChg chg="add mod">
          <ac:chgData name="Kokchun Giang" userId="67e2125d-ec8c-4323-9653-9824a2ad815f" providerId="ADAL" clId="{066B0731-8B54-CF43-9BDD-D2EEB9663FC5}" dt="2024-01-27T12:51:13.883" v="3105" actId="164"/>
          <ac:grpSpMkLst>
            <pc:docMk/>
            <pc:sldMk cId="624838760" sldId="334"/>
            <ac:grpSpMk id="2092" creationId="{B94F831D-6A80-44C1-FFF1-1F674E6F7569}"/>
          </ac:grpSpMkLst>
        </pc:grpChg>
        <pc:grpChg chg="add mod">
          <ac:chgData name="Kokchun Giang" userId="67e2125d-ec8c-4323-9653-9824a2ad815f" providerId="ADAL" clId="{066B0731-8B54-CF43-9BDD-D2EEB9663FC5}" dt="2024-01-27T12:48:46.300" v="3092" actId="164"/>
          <ac:grpSpMkLst>
            <pc:docMk/>
            <pc:sldMk cId="624838760" sldId="334"/>
            <ac:grpSpMk id="2093" creationId="{9B695162-2370-8AA8-0DC6-C73D58B7329D}"/>
          </ac:grpSpMkLst>
        </pc:grpChg>
        <pc:grpChg chg="add mod">
          <ac:chgData name="Kokchun Giang" userId="67e2125d-ec8c-4323-9653-9824a2ad815f" providerId="ADAL" clId="{066B0731-8B54-CF43-9BDD-D2EEB9663FC5}" dt="2024-01-27T12:51:13.883" v="3105" actId="164"/>
          <ac:grpSpMkLst>
            <pc:docMk/>
            <pc:sldMk cId="624838760" sldId="334"/>
            <ac:grpSpMk id="2094" creationId="{B6C3425F-6299-2BDC-3484-96F5DCF6AD8E}"/>
          </ac:grpSpMkLst>
        </pc:grpChg>
        <pc:inkChg chg="add del mod">
          <ac:chgData name="Kokchun Giang" userId="67e2125d-ec8c-4323-9653-9824a2ad815f" providerId="ADAL" clId="{066B0731-8B54-CF43-9BDD-D2EEB9663FC5}" dt="2024-01-27T12:10:21.869" v="2312" actId="9405"/>
          <ac:inkMkLst>
            <pc:docMk/>
            <pc:sldMk cId="624838760" sldId="334"/>
            <ac:inkMk id="7" creationId="{EF508803-B147-989F-E26C-093DC1696614}"/>
          </ac:inkMkLst>
        </pc:inkChg>
        <pc:inkChg chg="del">
          <ac:chgData name="Kokchun Giang" userId="67e2125d-ec8c-4323-9653-9824a2ad815f" providerId="ADAL" clId="{066B0731-8B54-CF43-9BDD-D2EEB9663FC5}" dt="2024-01-27T12:09:44.507" v="2290" actId="478"/>
          <ac:inkMkLst>
            <pc:docMk/>
            <pc:sldMk cId="624838760" sldId="334"/>
            <ac:inkMk id="8" creationId="{10CFA6D2-8A7B-A75C-BCA0-3CC20E15859F}"/>
          </ac:inkMkLst>
        </pc:inkChg>
        <pc:inkChg chg="add del mod">
          <ac:chgData name="Kokchun Giang" userId="67e2125d-ec8c-4323-9653-9824a2ad815f" providerId="ADAL" clId="{066B0731-8B54-CF43-9BDD-D2EEB9663FC5}" dt="2024-01-27T12:10:21.414" v="2311" actId="9405"/>
          <ac:inkMkLst>
            <pc:docMk/>
            <pc:sldMk cId="624838760" sldId="334"/>
            <ac:inkMk id="17" creationId="{F9371D03-A276-80B0-3977-E95092720CD3}"/>
          </ac:inkMkLst>
        </pc:inkChg>
        <pc:inkChg chg="del">
          <ac:chgData name="Kokchun Giang" userId="67e2125d-ec8c-4323-9653-9824a2ad815f" providerId="ADAL" clId="{066B0731-8B54-CF43-9BDD-D2EEB9663FC5}" dt="2024-01-27T12:09:44.507" v="2290" actId="478"/>
          <ac:inkMkLst>
            <pc:docMk/>
            <pc:sldMk cId="624838760" sldId="334"/>
            <ac:inkMk id="38" creationId="{099D711A-24DC-F5A2-368F-78DF26626001}"/>
          </ac:inkMkLst>
        </pc:inkChg>
        <pc:inkChg chg="add mod">
          <ac:chgData name="Kokchun Giang" userId="67e2125d-ec8c-4323-9653-9824a2ad815f" providerId="ADAL" clId="{066B0731-8B54-CF43-9BDD-D2EEB9663FC5}" dt="2024-01-27T12:17:58.048" v="2440" actId="164"/>
          <ac:inkMkLst>
            <pc:docMk/>
            <pc:sldMk cId="624838760" sldId="334"/>
            <ac:inkMk id="384" creationId="{87049E31-47D5-8D5F-2E81-2CB4D916140C}"/>
          </ac:inkMkLst>
        </pc:inkChg>
        <pc:inkChg chg="add mod">
          <ac:chgData name="Kokchun Giang" userId="67e2125d-ec8c-4323-9653-9824a2ad815f" providerId="ADAL" clId="{066B0731-8B54-CF43-9BDD-D2EEB9663FC5}" dt="2024-01-27T12:17:58.048" v="2440" actId="164"/>
          <ac:inkMkLst>
            <pc:docMk/>
            <pc:sldMk cId="624838760" sldId="334"/>
            <ac:inkMk id="385" creationId="{8116DCC8-3C6C-CDE1-8BA3-14D5C6BD1EEE}"/>
          </ac:inkMkLst>
        </pc:inkChg>
        <pc:inkChg chg="add del mod">
          <ac:chgData name="Kokchun Giang" userId="67e2125d-ec8c-4323-9653-9824a2ad815f" providerId="ADAL" clId="{066B0731-8B54-CF43-9BDD-D2EEB9663FC5}" dt="2024-01-27T12:17:50.205" v="2439"/>
          <ac:inkMkLst>
            <pc:docMk/>
            <pc:sldMk cId="624838760" sldId="334"/>
            <ac:inkMk id="386" creationId="{E74776CD-A908-A0B5-3FCB-E0C5D28D6AB7}"/>
          </ac:inkMkLst>
        </pc:inkChg>
        <pc:inkChg chg="add del mod">
          <ac:chgData name="Kokchun Giang" userId="67e2125d-ec8c-4323-9653-9824a2ad815f" providerId="ADAL" clId="{066B0731-8B54-CF43-9BDD-D2EEB9663FC5}" dt="2024-01-27T12:17:49.986" v="2437" actId="9405"/>
          <ac:inkMkLst>
            <pc:docMk/>
            <pc:sldMk cId="624838760" sldId="334"/>
            <ac:inkMk id="388" creationId="{5BA9A660-E4BE-6762-FC3F-C9A207A51AA9}"/>
          </ac:inkMkLst>
        </pc:inkChg>
        <pc:inkChg chg="add del mod">
          <ac:chgData name="Kokchun Giang" userId="67e2125d-ec8c-4323-9653-9824a2ad815f" providerId="ADAL" clId="{066B0731-8B54-CF43-9BDD-D2EEB9663FC5}" dt="2024-01-27T12:17:49.780" v="2436" actId="9405"/>
          <ac:inkMkLst>
            <pc:docMk/>
            <pc:sldMk cId="624838760" sldId="334"/>
            <ac:inkMk id="389" creationId="{95DAAC9A-598D-A84D-641D-F78942C3E86E}"/>
          </ac:inkMkLst>
        </pc:inkChg>
        <pc:inkChg chg="add del mod">
          <ac:chgData name="Kokchun Giang" userId="67e2125d-ec8c-4323-9653-9824a2ad815f" providerId="ADAL" clId="{066B0731-8B54-CF43-9BDD-D2EEB9663FC5}" dt="2024-01-27T12:17:49.568" v="2435" actId="9405"/>
          <ac:inkMkLst>
            <pc:docMk/>
            <pc:sldMk cId="624838760" sldId="334"/>
            <ac:inkMk id="390" creationId="{383ACB14-C403-CA47-4B22-8D81A35B2FC7}"/>
          </ac:inkMkLst>
        </pc:inkChg>
        <pc:inkChg chg="add del mod">
          <ac:chgData name="Kokchun Giang" userId="67e2125d-ec8c-4323-9653-9824a2ad815f" providerId="ADAL" clId="{066B0731-8B54-CF43-9BDD-D2EEB9663FC5}" dt="2024-01-27T12:17:49.362" v="2434" actId="9405"/>
          <ac:inkMkLst>
            <pc:docMk/>
            <pc:sldMk cId="624838760" sldId="334"/>
            <ac:inkMk id="391" creationId="{88554D24-D6B9-8E24-CE12-56EB49C129E2}"/>
          </ac:inkMkLst>
        </pc:inkChg>
        <pc:inkChg chg="add del mod">
          <ac:chgData name="Kokchun Giang" userId="67e2125d-ec8c-4323-9653-9824a2ad815f" providerId="ADAL" clId="{066B0731-8B54-CF43-9BDD-D2EEB9663FC5}" dt="2024-01-27T12:17:49.179" v="2433"/>
          <ac:inkMkLst>
            <pc:docMk/>
            <pc:sldMk cId="624838760" sldId="334"/>
            <ac:inkMk id="393" creationId="{D22C793C-5DCA-100D-93DC-C01EE9E5D848}"/>
          </ac:inkMkLst>
        </pc:inkChg>
        <pc:inkChg chg="add del mod">
          <ac:chgData name="Kokchun Giang" userId="67e2125d-ec8c-4323-9653-9824a2ad815f" providerId="ADAL" clId="{066B0731-8B54-CF43-9BDD-D2EEB9663FC5}" dt="2024-01-27T12:17:48.906" v="2431"/>
          <ac:inkMkLst>
            <pc:docMk/>
            <pc:sldMk cId="624838760" sldId="334"/>
            <ac:inkMk id="395" creationId="{6293729C-B541-1D38-C64D-85D1247EC777}"/>
          </ac:inkMkLst>
        </pc:inkChg>
        <pc:inkChg chg="add del mod">
          <ac:chgData name="Kokchun Giang" userId="67e2125d-ec8c-4323-9653-9824a2ad815f" providerId="ADAL" clId="{066B0731-8B54-CF43-9BDD-D2EEB9663FC5}" dt="2024-01-27T12:17:48.715" v="2429" actId="9405"/>
          <ac:inkMkLst>
            <pc:docMk/>
            <pc:sldMk cId="624838760" sldId="334"/>
            <ac:inkMk id="397" creationId="{32563F16-6BBE-4FEB-4067-43BE444434B2}"/>
          </ac:inkMkLst>
        </pc:inkChg>
        <pc:inkChg chg="add del mod">
          <ac:chgData name="Kokchun Giang" userId="67e2125d-ec8c-4323-9653-9824a2ad815f" providerId="ADAL" clId="{066B0731-8B54-CF43-9BDD-D2EEB9663FC5}" dt="2024-01-27T12:17:48.492" v="2428" actId="9405"/>
          <ac:inkMkLst>
            <pc:docMk/>
            <pc:sldMk cId="624838760" sldId="334"/>
            <ac:inkMk id="398" creationId="{146DBD69-DF1E-43A2-0DDA-B97A3A57CA83}"/>
          </ac:inkMkLst>
        </pc:inkChg>
        <pc:inkChg chg="add del mod">
          <ac:chgData name="Kokchun Giang" userId="67e2125d-ec8c-4323-9653-9824a2ad815f" providerId="ADAL" clId="{066B0731-8B54-CF43-9BDD-D2EEB9663FC5}" dt="2024-01-27T12:17:48.262" v="2427"/>
          <ac:inkMkLst>
            <pc:docMk/>
            <pc:sldMk cId="624838760" sldId="334"/>
            <ac:inkMk id="399" creationId="{50B2E4BA-69DB-31DC-4058-65DD4D955499}"/>
          </ac:inkMkLst>
        </pc:inkChg>
        <pc:inkChg chg="add mod">
          <ac:chgData name="Kokchun Giang" userId="67e2125d-ec8c-4323-9653-9824a2ad815f" providerId="ADAL" clId="{066B0731-8B54-CF43-9BDD-D2EEB9663FC5}" dt="2024-01-27T12:18:29.550" v="2460"/>
          <ac:inkMkLst>
            <pc:docMk/>
            <pc:sldMk cId="624838760" sldId="334"/>
            <ac:inkMk id="402" creationId="{A5E65114-B173-F6BE-08DE-AB1FEB09133B}"/>
          </ac:inkMkLst>
        </pc:inkChg>
        <pc:inkChg chg="add mod">
          <ac:chgData name="Kokchun Giang" userId="67e2125d-ec8c-4323-9653-9824a2ad815f" providerId="ADAL" clId="{066B0731-8B54-CF43-9BDD-D2EEB9663FC5}" dt="2024-01-27T12:18:29.550" v="2460"/>
          <ac:inkMkLst>
            <pc:docMk/>
            <pc:sldMk cId="624838760" sldId="334"/>
            <ac:inkMk id="403" creationId="{713A75CC-2B23-20F5-9B93-D23BB879C3D3}"/>
          </ac:inkMkLst>
        </pc:inkChg>
        <pc:inkChg chg="add mod">
          <ac:chgData name="Kokchun Giang" userId="67e2125d-ec8c-4323-9653-9824a2ad815f" providerId="ADAL" clId="{066B0731-8B54-CF43-9BDD-D2EEB9663FC5}" dt="2024-01-27T12:18:29.550" v="2460"/>
          <ac:inkMkLst>
            <pc:docMk/>
            <pc:sldMk cId="624838760" sldId="334"/>
            <ac:inkMk id="404" creationId="{A453221F-4802-AC98-A247-A3210CB2DA16}"/>
          </ac:inkMkLst>
        </pc:inkChg>
        <pc:inkChg chg="add mod">
          <ac:chgData name="Kokchun Giang" userId="67e2125d-ec8c-4323-9653-9824a2ad815f" providerId="ADAL" clId="{066B0731-8B54-CF43-9BDD-D2EEB9663FC5}" dt="2024-01-27T12:18:29.550" v="2460"/>
          <ac:inkMkLst>
            <pc:docMk/>
            <pc:sldMk cId="624838760" sldId="334"/>
            <ac:inkMk id="405" creationId="{2EE08ACD-1D61-97E2-8BB5-6DBC4CB3E49C}"/>
          </ac:inkMkLst>
        </pc:inkChg>
        <pc:inkChg chg="add mod">
          <ac:chgData name="Kokchun Giang" userId="67e2125d-ec8c-4323-9653-9824a2ad815f" providerId="ADAL" clId="{066B0731-8B54-CF43-9BDD-D2EEB9663FC5}" dt="2024-01-27T12:18:29.550" v="2460"/>
          <ac:inkMkLst>
            <pc:docMk/>
            <pc:sldMk cId="624838760" sldId="334"/>
            <ac:inkMk id="406" creationId="{E74CB919-8947-1EE5-43E5-D2CC776CCF72}"/>
          </ac:inkMkLst>
        </pc:inkChg>
        <pc:inkChg chg="add mod">
          <ac:chgData name="Kokchun Giang" userId="67e2125d-ec8c-4323-9653-9824a2ad815f" providerId="ADAL" clId="{066B0731-8B54-CF43-9BDD-D2EEB9663FC5}" dt="2024-01-27T12:18:29.550" v="2460"/>
          <ac:inkMkLst>
            <pc:docMk/>
            <pc:sldMk cId="624838760" sldId="334"/>
            <ac:inkMk id="407" creationId="{2DA9AA77-AD96-21DD-7F6E-9BBF2301ED6B}"/>
          </ac:inkMkLst>
        </pc:inkChg>
        <pc:inkChg chg="add mod">
          <ac:chgData name="Kokchun Giang" userId="67e2125d-ec8c-4323-9653-9824a2ad815f" providerId="ADAL" clId="{066B0731-8B54-CF43-9BDD-D2EEB9663FC5}" dt="2024-01-27T12:18:29.550" v="2460"/>
          <ac:inkMkLst>
            <pc:docMk/>
            <pc:sldMk cId="624838760" sldId="334"/>
            <ac:inkMk id="408" creationId="{46776DE6-F3A2-0A87-2822-90109B06BCF1}"/>
          </ac:inkMkLst>
        </pc:inkChg>
        <pc:inkChg chg="add mod">
          <ac:chgData name="Kokchun Giang" userId="67e2125d-ec8c-4323-9653-9824a2ad815f" providerId="ADAL" clId="{066B0731-8B54-CF43-9BDD-D2EEB9663FC5}" dt="2024-01-27T12:18:29.550" v="2460"/>
          <ac:inkMkLst>
            <pc:docMk/>
            <pc:sldMk cId="624838760" sldId="334"/>
            <ac:inkMk id="409" creationId="{31E5BF5A-0A7F-6C4B-854C-CC9FCF03E1F1}"/>
          </ac:inkMkLst>
        </pc:inkChg>
        <pc:inkChg chg="add mod">
          <ac:chgData name="Kokchun Giang" userId="67e2125d-ec8c-4323-9653-9824a2ad815f" providerId="ADAL" clId="{066B0731-8B54-CF43-9BDD-D2EEB9663FC5}" dt="2024-01-27T12:18:29.550" v="2460"/>
          <ac:inkMkLst>
            <pc:docMk/>
            <pc:sldMk cId="624838760" sldId="334"/>
            <ac:inkMk id="410" creationId="{70AFC68D-9342-70FF-BAAC-5CC47F874479}"/>
          </ac:inkMkLst>
        </pc:inkChg>
        <pc:inkChg chg="add mod">
          <ac:chgData name="Kokchun Giang" userId="67e2125d-ec8c-4323-9653-9824a2ad815f" providerId="ADAL" clId="{066B0731-8B54-CF43-9BDD-D2EEB9663FC5}" dt="2024-01-27T12:18:29.550" v="2460"/>
          <ac:inkMkLst>
            <pc:docMk/>
            <pc:sldMk cId="624838760" sldId="334"/>
            <ac:inkMk id="411" creationId="{19649480-DE87-2429-A318-5ECC3A5FF529}"/>
          </ac:inkMkLst>
        </pc:inkChg>
        <pc:inkChg chg="add mod">
          <ac:chgData name="Kokchun Giang" userId="67e2125d-ec8c-4323-9653-9824a2ad815f" providerId="ADAL" clId="{066B0731-8B54-CF43-9BDD-D2EEB9663FC5}" dt="2024-01-27T12:50:14.235" v="3101" actId="1076"/>
          <ac:inkMkLst>
            <pc:docMk/>
            <pc:sldMk cId="624838760" sldId="334"/>
            <ac:inkMk id="413" creationId="{C9D1E71C-01E7-7613-847C-98ED67CABA5D}"/>
          </ac:inkMkLst>
        </pc:inkChg>
        <pc:inkChg chg="add mod">
          <ac:chgData name="Kokchun Giang" userId="67e2125d-ec8c-4323-9653-9824a2ad815f" providerId="ADAL" clId="{066B0731-8B54-CF43-9BDD-D2EEB9663FC5}" dt="2024-01-27T12:18:29.550" v="2460"/>
          <ac:inkMkLst>
            <pc:docMk/>
            <pc:sldMk cId="624838760" sldId="334"/>
            <ac:inkMk id="414" creationId="{7F029538-FA73-2213-AC01-78A80D2CFED4}"/>
          </ac:inkMkLst>
        </pc:inkChg>
        <pc:inkChg chg="add mod">
          <ac:chgData name="Kokchun Giang" userId="67e2125d-ec8c-4323-9653-9824a2ad815f" providerId="ADAL" clId="{066B0731-8B54-CF43-9BDD-D2EEB9663FC5}" dt="2024-01-27T12:18:29.550" v="2460"/>
          <ac:inkMkLst>
            <pc:docMk/>
            <pc:sldMk cId="624838760" sldId="334"/>
            <ac:inkMk id="415" creationId="{6392BCC8-0F9A-76ED-2886-93DBAE234298}"/>
          </ac:inkMkLst>
        </pc:inkChg>
        <pc:inkChg chg="add mod">
          <ac:chgData name="Kokchun Giang" userId="67e2125d-ec8c-4323-9653-9824a2ad815f" providerId="ADAL" clId="{066B0731-8B54-CF43-9BDD-D2EEB9663FC5}" dt="2024-01-27T12:18:29.550" v="2460"/>
          <ac:inkMkLst>
            <pc:docMk/>
            <pc:sldMk cId="624838760" sldId="334"/>
            <ac:inkMk id="416" creationId="{1CCEB928-61C8-640C-7F27-F239FAB68A2D}"/>
          </ac:inkMkLst>
        </pc:inkChg>
        <pc:inkChg chg="add mod">
          <ac:chgData name="Kokchun Giang" userId="67e2125d-ec8c-4323-9653-9824a2ad815f" providerId="ADAL" clId="{066B0731-8B54-CF43-9BDD-D2EEB9663FC5}" dt="2024-01-27T12:18:29.550" v="2460"/>
          <ac:inkMkLst>
            <pc:docMk/>
            <pc:sldMk cId="624838760" sldId="334"/>
            <ac:inkMk id="417" creationId="{FE458D2D-0432-5540-8580-A6DD94E2389F}"/>
          </ac:inkMkLst>
        </pc:inkChg>
        <pc:inkChg chg="add mod">
          <ac:chgData name="Kokchun Giang" userId="67e2125d-ec8c-4323-9653-9824a2ad815f" providerId="ADAL" clId="{066B0731-8B54-CF43-9BDD-D2EEB9663FC5}" dt="2024-01-27T12:18:29.550" v="2460"/>
          <ac:inkMkLst>
            <pc:docMk/>
            <pc:sldMk cId="624838760" sldId="334"/>
            <ac:inkMk id="439" creationId="{B96DC829-059C-2A04-B8E0-1D3F53A77A63}"/>
          </ac:inkMkLst>
        </pc:inkChg>
        <pc:inkChg chg="del">
          <ac:chgData name="Kokchun Giang" userId="67e2125d-ec8c-4323-9653-9824a2ad815f" providerId="ADAL" clId="{066B0731-8B54-CF43-9BDD-D2EEB9663FC5}" dt="2024-01-27T12:09:41.477" v="2289" actId="478"/>
          <ac:inkMkLst>
            <pc:docMk/>
            <pc:sldMk cId="624838760" sldId="334"/>
            <ac:inkMk id="1349" creationId="{4A2E6B00-B498-2E2F-3A48-14492540FD3A}"/>
          </ac:inkMkLst>
        </pc:inkChg>
        <pc:inkChg chg="add del mod">
          <ac:chgData name="Kokchun Giang" userId="67e2125d-ec8c-4323-9653-9824a2ad815f" providerId="ADAL" clId="{066B0731-8B54-CF43-9BDD-D2EEB9663FC5}" dt="2024-01-27T12:10:20.949" v="2310" actId="9405"/>
          <ac:inkMkLst>
            <pc:docMk/>
            <pc:sldMk cId="624838760" sldId="334"/>
            <ac:inkMk id="1367" creationId="{89B1CD04-5F6B-F7CF-2CB4-9B2D2EFCCB69}"/>
          </ac:inkMkLst>
        </pc:inkChg>
        <pc:inkChg chg="del">
          <ac:chgData name="Kokchun Giang" userId="67e2125d-ec8c-4323-9653-9824a2ad815f" providerId="ADAL" clId="{066B0731-8B54-CF43-9BDD-D2EEB9663FC5}" dt="2024-01-27T12:09:44.507" v="2290" actId="478"/>
          <ac:inkMkLst>
            <pc:docMk/>
            <pc:sldMk cId="624838760" sldId="334"/>
            <ac:inkMk id="1384" creationId="{BC70A645-7291-5AEE-B43A-272EECEBD1FC}"/>
          </ac:inkMkLst>
        </pc:inkChg>
        <pc:inkChg chg="add del mod">
          <ac:chgData name="Kokchun Giang" userId="67e2125d-ec8c-4323-9653-9824a2ad815f" providerId="ADAL" clId="{066B0731-8B54-CF43-9BDD-D2EEB9663FC5}" dt="2024-01-27T12:10:20.733" v="2309" actId="9405"/>
          <ac:inkMkLst>
            <pc:docMk/>
            <pc:sldMk cId="624838760" sldId="334"/>
            <ac:inkMk id="1386" creationId="{17074892-AFBE-F541-84B7-BAE890F435FC}"/>
          </ac:inkMkLst>
        </pc:inkChg>
        <pc:inkChg chg="add del mod">
          <ac:chgData name="Kokchun Giang" userId="67e2125d-ec8c-4323-9653-9824a2ad815f" providerId="ADAL" clId="{066B0731-8B54-CF43-9BDD-D2EEB9663FC5}" dt="2024-01-27T12:10:20.517" v="2308" actId="9405"/>
          <ac:inkMkLst>
            <pc:docMk/>
            <pc:sldMk cId="624838760" sldId="334"/>
            <ac:inkMk id="1387" creationId="{53FD4E8F-C3B6-81C1-A2BD-54E53C20D102}"/>
          </ac:inkMkLst>
        </pc:inkChg>
        <pc:inkChg chg="add del mod">
          <ac:chgData name="Kokchun Giang" userId="67e2125d-ec8c-4323-9653-9824a2ad815f" providerId="ADAL" clId="{066B0731-8B54-CF43-9BDD-D2EEB9663FC5}" dt="2024-01-27T12:10:20.344" v="2307" actId="9405"/>
          <ac:inkMkLst>
            <pc:docMk/>
            <pc:sldMk cId="624838760" sldId="334"/>
            <ac:inkMk id="1388" creationId="{C0081CAC-60F1-7056-F4E3-2A4B982E2292}"/>
          </ac:inkMkLst>
        </pc:inkChg>
        <pc:inkChg chg="add del mod">
          <ac:chgData name="Kokchun Giang" userId="67e2125d-ec8c-4323-9653-9824a2ad815f" providerId="ADAL" clId="{066B0731-8B54-CF43-9BDD-D2EEB9663FC5}" dt="2024-01-27T12:10:20.102" v="2306" actId="9405"/>
          <ac:inkMkLst>
            <pc:docMk/>
            <pc:sldMk cId="624838760" sldId="334"/>
            <ac:inkMk id="1389" creationId="{16608B44-21B9-88F9-FC4C-63FDD8415CB0}"/>
          </ac:inkMkLst>
        </pc:inkChg>
        <pc:inkChg chg="add del mod">
          <ac:chgData name="Kokchun Giang" userId="67e2125d-ec8c-4323-9653-9824a2ad815f" providerId="ADAL" clId="{066B0731-8B54-CF43-9BDD-D2EEB9663FC5}" dt="2024-01-27T12:10:19.889" v="2305" actId="9405"/>
          <ac:inkMkLst>
            <pc:docMk/>
            <pc:sldMk cId="624838760" sldId="334"/>
            <ac:inkMk id="1390" creationId="{11396F93-5F54-3144-6927-BEDF99ED6004}"/>
          </ac:inkMkLst>
        </pc:inkChg>
        <pc:inkChg chg="add del mod">
          <ac:chgData name="Kokchun Giang" userId="67e2125d-ec8c-4323-9653-9824a2ad815f" providerId="ADAL" clId="{066B0731-8B54-CF43-9BDD-D2EEB9663FC5}" dt="2024-01-27T12:10:19.658" v="2304"/>
          <ac:inkMkLst>
            <pc:docMk/>
            <pc:sldMk cId="624838760" sldId="334"/>
            <ac:inkMk id="1391" creationId="{874E6A1D-9AC5-B83A-DECB-2623C812AC83}"/>
          </ac:inkMkLst>
        </pc:inkChg>
        <pc:inkChg chg="add mod">
          <ac:chgData name="Kokchun Giang" userId="67e2125d-ec8c-4323-9653-9824a2ad815f" providerId="ADAL" clId="{066B0731-8B54-CF43-9BDD-D2EEB9663FC5}" dt="2024-01-27T12:14:47.501" v="2319"/>
          <ac:inkMkLst>
            <pc:docMk/>
            <pc:sldMk cId="624838760" sldId="334"/>
            <ac:inkMk id="1393" creationId="{E6499D58-FE6D-3BAC-EB26-06F87C62664D}"/>
          </ac:inkMkLst>
        </pc:inkChg>
        <pc:inkChg chg="add mod">
          <ac:chgData name="Kokchun Giang" userId="67e2125d-ec8c-4323-9653-9824a2ad815f" providerId="ADAL" clId="{066B0731-8B54-CF43-9BDD-D2EEB9663FC5}" dt="2024-01-27T12:14:47.501" v="2319"/>
          <ac:inkMkLst>
            <pc:docMk/>
            <pc:sldMk cId="624838760" sldId="334"/>
            <ac:inkMk id="1394" creationId="{65F452E9-FD60-1E3B-9DEA-AE135F523B21}"/>
          </ac:inkMkLst>
        </pc:inkChg>
        <pc:inkChg chg="add del mod">
          <ac:chgData name="Kokchun Giang" userId="67e2125d-ec8c-4323-9653-9824a2ad815f" providerId="ADAL" clId="{066B0731-8B54-CF43-9BDD-D2EEB9663FC5}" dt="2024-01-27T12:14:47.501" v="2319"/>
          <ac:inkMkLst>
            <pc:docMk/>
            <pc:sldMk cId="624838760" sldId="334"/>
            <ac:inkMk id="1396" creationId="{7F5D9E03-27C1-1CAF-8BE4-789ED4C44739}"/>
          </ac:inkMkLst>
        </pc:inkChg>
        <pc:inkChg chg="add del mod">
          <ac:chgData name="Kokchun Giang" userId="67e2125d-ec8c-4323-9653-9824a2ad815f" providerId="ADAL" clId="{066B0731-8B54-CF43-9BDD-D2EEB9663FC5}" dt="2024-01-27T12:14:52.262" v="2325" actId="9405"/>
          <ac:inkMkLst>
            <pc:docMk/>
            <pc:sldMk cId="624838760" sldId="334"/>
            <ac:inkMk id="1398" creationId="{DA946E64-270A-940B-5F19-8FA32EB0584E}"/>
          </ac:inkMkLst>
        </pc:inkChg>
        <pc:inkChg chg="add del mod">
          <ac:chgData name="Kokchun Giang" userId="67e2125d-ec8c-4323-9653-9824a2ad815f" providerId="ADAL" clId="{066B0731-8B54-CF43-9BDD-D2EEB9663FC5}" dt="2024-01-27T12:14:51.815" v="2324"/>
          <ac:inkMkLst>
            <pc:docMk/>
            <pc:sldMk cId="624838760" sldId="334"/>
            <ac:inkMk id="1399" creationId="{D9D6DC12-AC5A-568D-D73E-93040693CF10}"/>
          </ac:inkMkLst>
        </pc:inkChg>
        <pc:inkChg chg="add del">
          <ac:chgData name="Kokchun Giang" userId="67e2125d-ec8c-4323-9653-9824a2ad815f" providerId="ADAL" clId="{066B0731-8B54-CF43-9BDD-D2EEB9663FC5}" dt="2024-01-27T12:14:57.433" v="2327" actId="9405"/>
          <ac:inkMkLst>
            <pc:docMk/>
            <pc:sldMk cId="624838760" sldId="334"/>
            <ac:inkMk id="1416" creationId="{1BAE2E12-DCDC-C5B7-59C5-BA23F3A4923C}"/>
          </ac:inkMkLst>
        </pc:inkChg>
        <pc:inkChg chg="add del">
          <ac:chgData name="Kokchun Giang" userId="67e2125d-ec8c-4323-9653-9824a2ad815f" providerId="ADAL" clId="{066B0731-8B54-CF43-9BDD-D2EEB9663FC5}" dt="2024-01-27T12:14:59.306" v="2329" actId="9405"/>
          <ac:inkMkLst>
            <pc:docMk/>
            <pc:sldMk cId="624838760" sldId="334"/>
            <ac:inkMk id="1417" creationId="{1DBB107C-A837-C907-D962-35B3144A204B}"/>
          </ac:inkMkLst>
        </pc:inkChg>
        <pc:inkChg chg="del">
          <ac:chgData name="Kokchun Giang" userId="67e2125d-ec8c-4323-9653-9824a2ad815f" providerId="ADAL" clId="{066B0731-8B54-CF43-9BDD-D2EEB9663FC5}" dt="2024-01-27T12:09:46.484" v="2291" actId="478"/>
          <ac:inkMkLst>
            <pc:docMk/>
            <pc:sldMk cId="624838760" sldId="334"/>
            <ac:inkMk id="1507" creationId="{BC2ACF66-3C45-DAC2-7334-D5C073D94760}"/>
          </ac:inkMkLst>
        </pc:inkChg>
        <pc:inkChg chg="del">
          <ac:chgData name="Kokchun Giang" userId="67e2125d-ec8c-4323-9653-9824a2ad815f" providerId="ADAL" clId="{066B0731-8B54-CF43-9BDD-D2EEB9663FC5}" dt="2024-01-27T12:09:46.484" v="2291" actId="478"/>
          <ac:inkMkLst>
            <pc:docMk/>
            <pc:sldMk cId="624838760" sldId="334"/>
            <ac:inkMk id="1512" creationId="{43C3207C-4250-69B9-6D42-3270E838BCCA}"/>
          </ac:inkMkLst>
        </pc:inkChg>
        <pc:inkChg chg="del">
          <ac:chgData name="Kokchun Giang" userId="67e2125d-ec8c-4323-9653-9824a2ad815f" providerId="ADAL" clId="{066B0731-8B54-CF43-9BDD-D2EEB9663FC5}" dt="2024-01-27T12:09:46.484" v="2291" actId="478"/>
          <ac:inkMkLst>
            <pc:docMk/>
            <pc:sldMk cId="624838760" sldId="334"/>
            <ac:inkMk id="1522" creationId="{7EE32B9D-4B68-B48E-0682-BFEE2CB1725B}"/>
          </ac:inkMkLst>
        </pc:inkChg>
        <pc:inkChg chg="add mod">
          <ac:chgData name="Kokchun Giang" userId="67e2125d-ec8c-4323-9653-9824a2ad815f" providerId="ADAL" clId="{066B0731-8B54-CF43-9BDD-D2EEB9663FC5}" dt="2024-01-27T12:17:58.048" v="2440" actId="164"/>
          <ac:inkMkLst>
            <pc:docMk/>
            <pc:sldMk cId="624838760" sldId="334"/>
            <ac:inkMk id="1523" creationId="{7F262D21-3497-3CD0-DB56-09C11EFEC400}"/>
          </ac:inkMkLst>
        </pc:inkChg>
        <pc:inkChg chg="add del">
          <ac:chgData name="Kokchun Giang" userId="67e2125d-ec8c-4323-9653-9824a2ad815f" providerId="ADAL" clId="{066B0731-8B54-CF43-9BDD-D2EEB9663FC5}" dt="2024-01-27T12:15:04.347" v="2334" actId="9405"/>
          <ac:inkMkLst>
            <pc:docMk/>
            <pc:sldMk cId="624838760" sldId="334"/>
            <ac:inkMk id="1524" creationId="{2678972C-D085-0A75-7C04-121D605D89FD}"/>
          </ac:inkMkLst>
        </pc:inkChg>
        <pc:inkChg chg="add del">
          <ac:chgData name="Kokchun Giang" userId="67e2125d-ec8c-4323-9653-9824a2ad815f" providerId="ADAL" clId="{066B0731-8B54-CF43-9BDD-D2EEB9663FC5}" dt="2024-01-27T12:15:03.798" v="2333" actId="9405"/>
          <ac:inkMkLst>
            <pc:docMk/>
            <pc:sldMk cId="624838760" sldId="334"/>
            <ac:inkMk id="1525" creationId="{3DAA00CC-7DB3-815C-3E53-33475BA98CE2}"/>
          </ac:inkMkLst>
        </pc:inkChg>
        <pc:inkChg chg="add mod">
          <ac:chgData name="Kokchun Giang" userId="67e2125d-ec8c-4323-9653-9824a2ad815f" providerId="ADAL" clId="{066B0731-8B54-CF43-9BDD-D2EEB9663FC5}" dt="2024-01-27T12:17:58.048" v="2440" actId="164"/>
          <ac:inkMkLst>
            <pc:docMk/>
            <pc:sldMk cId="624838760" sldId="334"/>
            <ac:inkMk id="1526" creationId="{34F29578-E3A2-589A-E7D9-0619D6033558}"/>
          </ac:inkMkLst>
        </pc:inkChg>
        <pc:inkChg chg="add del">
          <ac:chgData name="Kokchun Giang" userId="67e2125d-ec8c-4323-9653-9824a2ad815f" providerId="ADAL" clId="{066B0731-8B54-CF43-9BDD-D2EEB9663FC5}" dt="2024-01-27T12:15:19.395" v="2337" actId="9405"/>
          <ac:inkMkLst>
            <pc:docMk/>
            <pc:sldMk cId="624838760" sldId="334"/>
            <ac:inkMk id="1527" creationId="{D5D19409-DB16-82AF-DABD-E9F087BCC4E3}"/>
          </ac:inkMkLst>
        </pc:inkChg>
        <pc:inkChg chg="add mod">
          <ac:chgData name="Kokchun Giang" userId="67e2125d-ec8c-4323-9653-9824a2ad815f" providerId="ADAL" clId="{066B0731-8B54-CF43-9BDD-D2EEB9663FC5}" dt="2024-01-27T12:17:58.048" v="2440" actId="164"/>
          <ac:inkMkLst>
            <pc:docMk/>
            <pc:sldMk cId="624838760" sldId="334"/>
            <ac:inkMk id="1528" creationId="{1A923EB5-ED52-89B5-F43E-A5CD2CA45507}"/>
          </ac:inkMkLst>
        </pc:inkChg>
        <pc:inkChg chg="add mod">
          <ac:chgData name="Kokchun Giang" userId="67e2125d-ec8c-4323-9653-9824a2ad815f" providerId="ADAL" clId="{066B0731-8B54-CF43-9BDD-D2EEB9663FC5}" dt="2024-01-27T12:15:53.270" v="2354"/>
          <ac:inkMkLst>
            <pc:docMk/>
            <pc:sldMk cId="624838760" sldId="334"/>
            <ac:inkMk id="1529" creationId="{E79B710B-D9EA-BBE2-F4E2-B7B03CD936CE}"/>
          </ac:inkMkLst>
        </pc:inkChg>
        <pc:inkChg chg="add mod">
          <ac:chgData name="Kokchun Giang" userId="67e2125d-ec8c-4323-9653-9824a2ad815f" providerId="ADAL" clId="{066B0731-8B54-CF43-9BDD-D2EEB9663FC5}" dt="2024-01-27T12:15:53.270" v="2354"/>
          <ac:inkMkLst>
            <pc:docMk/>
            <pc:sldMk cId="624838760" sldId="334"/>
            <ac:inkMk id="1530" creationId="{0217E923-79DC-63C2-EF4F-36E8B48F9976}"/>
          </ac:inkMkLst>
        </pc:inkChg>
        <pc:inkChg chg="add mod">
          <ac:chgData name="Kokchun Giang" userId="67e2125d-ec8c-4323-9653-9824a2ad815f" providerId="ADAL" clId="{066B0731-8B54-CF43-9BDD-D2EEB9663FC5}" dt="2024-01-27T12:15:53.270" v="2354"/>
          <ac:inkMkLst>
            <pc:docMk/>
            <pc:sldMk cId="624838760" sldId="334"/>
            <ac:inkMk id="1531" creationId="{70D88163-1D27-E449-095D-B6711A889306}"/>
          </ac:inkMkLst>
        </pc:inkChg>
        <pc:inkChg chg="add mod">
          <ac:chgData name="Kokchun Giang" userId="67e2125d-ec8c-4323-9653-9824a2ad815f" providerId="ADAL" clId="{066B0731-8B54-CF43-9BDD-D2EEB9663FC5}" dt="2024-01-27T12:15:53.270" v="2354"/>
          <ac:inkMkLst>
            <pc:docMk/>
            <pc:sldMk cId="624838760" sldId="334"/>
            <ac:inkMk id="1532" creationId="{549B4BFD-24C1-CE0A-44CB-50E87982835C}"/>
          </ac:inkMkLst>
        </pc:inkChg>
        <pc:inkChg chg="add mod">
          <ac:chgData name="Kokchun Giang" userId="67e2125d-ec8c-4323-9653-9824a2ad815f" providerId="ADAL" clId="{066B0731-8B54-CF43-9BDD-D2EEB9663FC5}" dt="2024-01-27T12:15:53.270" v="2354"/>
          <ac:inkMkLst>
            <pc:docMk/>
            <pc:sldMk cId="624838760" sldId="334"/>
            <ac:inkMk id="1534" creationId="{30A9DE18-7463-7E9F-DA6D-A1855B45DECB}"/>
          </ac:inkMkLst>
        </pc:inkChg>
        <pc:inkChg chg="add mod">
          <ac:chgData name="Kokchun Giang" userId="67e2125d-ec8c-4323-9653-9824a2ad815f" providerId="ADAL" clId="{066B0731-8B54-CF43-9BDD-D2EEB9663FC5}" dt="2024-01-27T12:15:53.270" v="2354"/>
          <ac:inkMkLst>
            <pc:docMk/>
            <pc:sldMk cId="624838760" sldId="334"/>
            <ac:inkMk id="1535" creationId="{DA162BEC-E2FE-5C7E-4EA3-195ACFB804DF}"/>
          </ac:inkMkLst>
        </pc:inkChg>
        <pc:inkChg chg="add mod">
          <ac:chgData name="Kokchun Giang" userId="67e2125d-ec8c-4323-9653-9824a2ad815f" providerId="ADAL" clId="{066B0731-8B54-CF43-9BDD-D2EEB9663FC5}" dt="2024-01-27T12:15:53.270" v="2354"/>
          <ac:inkMkLst>
            <pc:docMk/>
            <pc:sldMk cId="624838760" sldId="334"/>
            <ac:inkMk id="1547" creationId="{46663DB0-3CE6-06B7-35DE-E4C91D9643B6}"/>
          </ac:inkMkLst>
        </pc:inkChg>
        <pc:inkChg chg="del">
          <ac:chgData name="Kokchun Giang" userId="67e2125d-ec8c-4323-9653-9824a2ad815f" providerId="ADAL" clId="{066B0731-8B54-CF43-9BDD-D2EEB9663FC5}" dt="2024-01-27T12:09:46.484" v="2291" actId="478"/>
          <ac:inkMkLst>
            <pc:docMk/>
            <pc:sldMk cId="624838760" sldId="334"/>
            <ac:inkMk id="1549" creationId="{85A71635-8C89-FDD7-4A95-7C80E1049721}"/>
          </ac:inkMkLst>
        </pc:inkChg>
        <pc:inkChg chg="del">
          <ac:chgData name="Kokchun Giang" userId="67e2125d-ec8c-4323-9653-9824a2ad815f" providerId="ADAL" clId="{066B0731-8B54-CF43-9BDD-D2EEB9663FC5}" dt="2024-01-27T12:09:46.484" v="2291" actId="478"/>
          <ac:inkMkLst>
            <pc:docMk/>
            <pc:sldMk cId="624838760" sldId="334"/>
            <ac:inkMk id="1550" creationId="{79A138D7-F2E9-87B4-4F52-03BD3B1AE45E}"/>
          </ac:inkMkLst>
        </pc:inkChg>
        <pc:inkChg chg="del">
          <ac:chgData name="Kokchun Giang" userId="67e2125d-ec8c-4323-9653-9824a2ad815f" providerId="ADAL" clId="{066B0731-8B54-CF43-9BDD-D2EEB9663FC5}" dt="2024-01-27T12:09:46.484" v="2291" actId="478"/>
          <ac:inkMkLst>
            <pc:docMk/>
            <pc:sldMk cId="624838760" sldId="334"/>
            <ac:inkMk id="1551" creationId="{6CBD2629-40DA-F428-6D36-1AE7CF6F5E26}"/>
          </ac:inkMkLst>
        </pc:inkChg>
        <pc:inkChg chg="del">
          <ac:chgData name="Kokchun Giang" userId="67e2125d-ec8c-4323-9653-9824a2ad815f" providerId="ADAL" clId="{066B0731-8B54-CF43-9BDD-D2EEB9663FC5}" dt="2024-01-27T12:09:46.484" v="2291" actId="478"/>
          <ac:inkMkLst>
            <pc:docMk/>
            <pc:sldMk cId="624838760" sldId="334"/>
            <ac:inkMk id="1552" creationId="{30A4B8B8-3BB4-C2CE-21A8-F9F4252E4E97}"/>
          </ac:inkMkLst>
        </pc:inkChg>
        <pc:inkChg chg="del">
          <ac:chgData name="Kokchun Giang" userId="67e2125d-ec8c-4323-9653-9824a2ad815f" providerId="ADAL" clId="{066B0731-8B54-CF43-9BDD-D2EEB9663FC5}" dt="2024-01-27T12:09:46.484" v="2291" actId="478"/>
          <ac:inkMkLst>
            <pc:docMk/>
            <pc:sldMk cId="624838760" sldId="334"/>
            <ac:inkMk id="1553" creationId="{83AFF6FE-CFA8-A65C-96E4-A58DC163D105}"/>
          </ac:inkMkLst>
        </pc:inkChg>
        <pc:inkChg chg="add mod">
          <ac:chgData name="Kokchun Giang" userId="67e2125d-ec8c-4323-9653-9824a2ad815f" providerId="ADAL" clId="{066B0731-8B54-CF43-9BDD-D2EEB9663FC5}" dt="2024-01-27T12:15:53.270" v="2354"/>
          <ac:inkMkLst>
            <pc:docMk/>
            <pc:sldMk cId="624838760" sldId="334"/>
            <ac:inkMk id="1554" creationId="{9989D273-0D1A-38C2-C673-7E0E5A7D4085}"/>
          </ac:inkMkLst>
        </pc:inkChg>
        <pc:inkChg chg="add mod">
          <ac:chgData name="Kokchun Giang" userId="67e2125d-ec8c-4323-9653-9824a2ad815f" providerId="ADAL" clId="{066B0731-8B54-CF43-9BDD-D2EEB9663FC5}" dt="2024-01-27T12:15:53.270" v="2354"/>
          <ac:inkMkLst>
            <pc:docMk/>
            <pc:sldMk cId="624838760" sldId="334"/>
            <ac:inkMk id="1555" creationId="{09BFC08D-4BD0-262B-00BF-B47F13C103FC}"/>
          </ac:inkMkLst>
        </pc:inkChg>
        <pc:inkChg chg="add mod">
          <ac:chgData name="Kokchun Giang" userId="67e2125d-ec8c-4323-9653-9824a2ad815f" providerId="ADAL" clId="{066B0731-8B54-CF43-9BDD-D2EEB9663FC5}" dt="2024-01-27T12:15:53.270" v="2354"/>
          <ac:inkMkLst>
            <pc:docMk/>
            <pc:sldMk cId="624838760" sldId="334"/>
            <ac:inkMk id="1556" creationId="{90F4F74A-E6EE-9EC1-2497-C22F639327AF}"/>
          </ac:inkMkLst>
        </pc:inkChg>
        <pc:inkChg chg="add mod">
          <ac:chgData name="Kokchun Giang" userId="67e2125d-ec8c-4323-9653-9824a2ad815f" providerId="ADAL" clId="{066B0731-8B54-CF43-9BDD-D2EEB9663FC5}" dt="2024-01-27T12:15:53.270" v="2354"/>
          <ac:inkMkLst>
            <pc:docMk/>
            <pc:sldMk cId="624838760" sldId="334"/>
            <ac:inkMk id="1557" creationId="{468429FA-0DA8-612F-5F53-6CC1E1D9A1B9}"/>
          </ac:inkMkLst>
        </pc:inkChg>
        <pc:inkChg chg="add mod">
          <ac:chgData name="Kokchun Giang" userId="67e2125d-ec8c-4323-9653-9824a2ad815f" providerId="ADAL" clId="{066B0731-8B54-CF43-9BDD-D2EEB9663FC5}" dt="2024-01-27T12:15:53.270" v="2354"/>
          <ac:inkMkLst>
            <pc:docMk/>
            <pc:sldMk cId="624838760" sldId="334"/>
            <ac:inkMk id="1558" creationId="{1BC81874-CF6C-6D06-AAAE-DD0B832D036D}"/>
          </ac:inkMkLst>
        </pc:inkChg>
        <pc:inkChg chg="add mod">
          <ac:chgData name="Kokchun Giang" userId="67e2125d-ec8c-4323-9653-9824a2ad815f" providerId="ADAL" clId="{066B0731-8B54-CF43-9BDD-D2EEB9663FC5}" dt="2024-01-27T12:15:53.270" v="2354"/>
          <ac:inkMkLst>
            <pc:docMk/>
            <pc:sldMk cId="624838760" sldId="334"/>
            <ac:inkMk id="1559" creationId="{92A02EF8-3E0C-43CF-B118-0F86E96ECEA9}"/>
          </ac:inkMkLst>
        </pc:inkChg>
        <pc:inkChg chg="del">
          <ac:chgData name="Kokchun Giang" userId="67e2125d-ec8c-4323-9653-9824a2ad815f" providerId="ADAL" clId="{066B0731-8B54-CF43-9BDD-D2EEB9663FC5}" dt="2024-01-27T12:09:46.484" v="2291" actId="478"/>
          <ac:inkMkLst>
            <pc:docMk/>
            <pc:sldMk cId="624838760" sldId="334"/>
            <ac:inkMk id="1597" creationId="{F9DC7B88-47F3-F16D-4159-8F4F5CAD7D4F}"/>
          </ac:inkMkLst>
        </pc:inkChg>
        <pc:inkChg chg="del">
          <ac:chgData name="Kokchun Giang" userId="67e2125d-ec8c-4323-9653-9824a2ad815f" providerId="ADAL" clId="{066B0731-8B54-CF43-9BDD-D2EEB9663FC5}" dt="2024-01-27T12:09:46.484" v="2291" actId="478"/>
          <ac:inkMkLst>
            <pc:docMk/>
            <pc:sldMk cId="624838760" sldId="334"/>
            <ac:inkMk id="1613" creationId="{0879E558-0230-DF39-97FC-B2E4B89CDBD0}"/>
          </ac:inkMkLst>
        </pc:inkChg>
        <pc:inkChg chg="add mod">
          <ac:chgData name="Kokchun Giang" userId="67e2125d-ec8c-4323-9653-9824a2ad815f" providerId="ADAL" clId="{066B0731-8B54-CF43-9BDD-D2EEB9663FC5}" dt="2024-01-27T12:15:53.270" v="2354"/>
          <ac:inkMkLst>
            <pc:docMk/>
            <pc:sldMk cId="624838760" sldId="334"/>
            <ac:inkMk id="1614" creationId="{FE6C43C7-43F3-90DB-2B52-906C11195538}"/>
          </ac:inkMkLst>
        </pc:inkChg>
        <pc:inkChg chg="add mod">
          <ac:chgData name="Kokchun Giang" userId="67e2125d-ec8c-4323-9653-9824a2ad815f" providerId="ADAL" clId="{066B0731-8B54-CF43-9BDD-D2EEB9663FC5}" dt="2024-01-27T12:15:58.506" v="2357"/>
          <ac:inkMkLst>
            <pc:docMk/>
            <pc:sldMk cId="624838760" sldId="334"/>
            <ac:inkMk id="1617" creationId="{5850A08B-AED7-A3FC-C87D-B4F5CFA70AAD}"/>
          </ac:inkMkLst>
        </pc:inkChg>
        <pc:inkChg chg="add mod">
          <ac:chgData name="Kokchun Giang" userId="67e2125d-ec8c-4323-9653-9824a2ad815f" providerId="ADAL" clId="{066B0731-8B54-CF43-9BDD-D2EEB9663FC5}" dt="2024-01-27T12:15:58.506" v="2357"/>
          <ac:inkMkLst>
            <pc:docMk/>
            <pc:sldMk cId="624838760" sldId="334"/>
            <ac:inkMk id="1618" creationId="{95638DDC-3FF4-8173-2E85-45BE0B5E6AD6}"/>
          </ac:inkMkLst>
        </pc:inkChg>
        <pc:inkChg chg="add mod">
          <ac:chgData name="Kokchun Giang" userId="67e2125d-ec8c-4323-9653-9824a2ad815f" providerId="ADAL" clId="{066B0731-8B54-CF43-9BDD-D2EEB9663FC5}" dt="2024-01-27T12:16:04.711" v="2362"/>
          <ac:inkMkLst>
            <pc:docMk/>
            <pc:sldMk cId="624838760" sldId="334"/>
            <ac:inkMk id="1620" creationId="{16A5C90C-2DFC-E51B-06A8-290127DA05BF}"/>
          </ac:inkMkLst>
        </pc:inkChg>
        <pc:inkChg chg="add mod">
          <ac:chgData name="Kokchun Giang" userId="67e2125d-ec8c-4323-9653-9824a2ad815f" providerId="ADAL" clId="{066B0731-8B54-CF43-9BDD-D2EEB9663FC5}" dt="2024-01-27T12:16:04.711" v="2362"/>
          <ac:inkMkLst>
            <pc:docMk/>
            <pc:sldMk cId="624838760" sldId="334"/>
            <ac:inkMk id="1621" creationId="{A9C87A36-87D5-D192-2F36-A5C135AE1A44}"/>
          </ac:inkMkLst>
        </pc:inkChg>
        <pc:inkChg chg="add mod">
          <ac:chgData name="Kokchun Giang" userId="67e2125d-ec8c-4323-9653-9824a2ad815f" providerId="ADAL" clId="{066B0731-8B54-CF43-9BDD-D2EEB9663FC5}" dt="2024-01-27T12:16:04.711" v="2362"/>
          <ac:inkMkLst>
            <pc:docMk/>
            <pc:sldMk cId="624838760" sldId="334"/>
            <ac:inkMk id="1622" creationId="{5F2FAC64-9C93-6120-9BE9-C91648E90625}"/>
          </ac:inkMkLst>
        </pc:inkChg>
        <pc:inkChg chg="add mod">
          <ac:chgData name="Kokchun Giang" userId="67e2125d-ec8c-4323-9653-9824a2ad815f" providerId="ADAL" clId="{066B0731-8B54-CF43-9BDD-D2EEB9663FC5}" dt="2024-01-27T12:16:04.711" v="2362"/>
          <ac:inkMkLst>
            <pc:docMk/>
            <pc:sldMk cId="624838760" sldId="334"/>
            <ac:inkMk id="1623" creationId="{6DD19826-7406-39C6-EC0B-425048099C32}"/>
          </ac:inkMkLst>
        </pc:inkChg>
        <pc:inkChg chg="add del mod">
          <ac:chgData name="Kokchun Giang" userId="67e2125d-ec8c-4323-9653-9824a2ad815f" providerId="ADAL" clId="{066B0731-8B54-CF43-9BDD-D2EEB9663FC5}" dt="2024-01-27T12:16:21.502" v="2378" actId="9405"/>
          <ac:inkMkLst>
            <pc:docMk/>
            <pc:sldMk cId="624838760" sldId="334"/>
            <ac:inkMk id="1625" creationId="{43EBF60D-2281-5B41-A842-B688906916E0}"/>
          </ac:inkMkLst>
        </pc:inkChg>
        <pc:inkChg chg="add del mod">
          <ac:chgData name="Kokchun Giang" userId="67e2125d-ec8c-4323-9653-9824a2ad815f" providerId="ADAL" clId="{066B0731-8B54-CF43-9BDD-D2EEB9663FC5}" dt="2024-01-27T12:16:21.079" v="2377"/>
          <ac:inkMkLst>
            <pc:docMk/>
            <pc:sldMk cId="624838760" sldId="334"/>
            <ac:inkMk id="1626" creationId="{6FC4E82A-8EFD-E957-CF6D-F14BFC7FB49A}"/>
          </ac:inkMkLst>
        </pc:inkChg>
        <pc:inkChg chg="add del mod">
          <ac:chgData name="Kokchun Giang" userId="67e2125d-ec8c-4323-9653-9824a2ad815f" providerId="ADAL" clId="{066B0731-8B54-CF43-9BDD-D2EEB9663FC5}" dt="2024-01-27T12:16:20.800" v="2375" actId="9405"/>
          <ac:inkMkLst>
            <pc:docMk/>
            <pc:sldMk cId="624838760" sldId="334"/>
            <ac:inkMk id="1628" creationId="{DC625F10-160D-2659-ADB2-C9AEC10455DD}"/>
          </ac:inkMkLst>
        </pc:inkChg>
        <pc:inkChg chg="add del mod">
          <ac:chgData name="Kokchun Giang" userId="67e2125d-ec8c-4323-9653-9824a2ad815f" providerId="ADAL" clId="{066B0731-8B54-CF43-9BDD-D2EEB9663FC5}" dt="2024-01-27T12:16:20.572" v="2374" actId="9405"/>
          <ac:inkMkLst>
            <pc:docMk/>
            <pc:sldMk cId="624838760" sldId="334"/>
            <ac:inkMk id="1629" creationId="{1EDE37CF-C10F-A9A2-1D37-268CB5B2810A}"/>
          </ac:inkMkLst>
        </pc:inkChg>
        <pc:inkChg chg="add del mod">
          <ac:chgData name="Kokchun Giang" userId="67e2125d-ec8c-4323-9653-9824a2ad815f" providerId="ADAL" clId="{066B0731-8B54-CF43-9BDD-D2EEB9663FC5}" dt="2024-01-27T12:16:20.373" v="2373" actId="9405"/>
          <ac:inkMkLst>
            <pc:docMk/>
            <pc:sldMk cId="624838760" sldId="334"/>
            <ac:inkMk id="1630" creationId="{2B87847E-0F0E-8B26-F905-3323A1862BA7}"/>
          </ac:inkMkLst>
        </pc:inkChg>
        <pc:inkChg chg="add del mod">
          <ac:chgData name="Kokchun Giang" userId="67e2125d-ec8c-4323-9653-9824a2ad815f" providerId="ADAL" clId="{066B0731-8B54-CF43-9BDD-D2EEB9663FC5}" dt="2024-01-27T12:16:20.121" v="2372"/>
          <ac:inkMkLst>
            <pc:docMk/>
            <pc:sldMk cId="624838760" sldId="334"/>
            <ac:inkMk id="1631" creationId="{2A1F0373-2A7F-590F-7EA2-E67C37AEDF3C}"/>
          </ac:inkMkLst>
        </pc:inkChg>
        <pc:inkChg chg="add mod">
          <ac:chgData name="Kokchun Giang" userId="67e2125d-ec8c-4323-9653-9824a2ad815f" providerId="ADAL" clId="{066B0731-8B54-CF43-9BDD-D2EEB9663FC5}" dt="2024-01-27T12:17:50.205" v="2439"/>
          <ac:inkMkLst>
            <pc:docMk/>
            <pc:sldMk cId="624838760" sldId="334"/>
            <ac:inkMk id="1633" creationId="{C48A957B-C304-295D-6F6D-2CE40AA42255}"/>
          </ac:inkMkLst>
        </pc:inkChg>
        <pc:inkChg chg="add mod">
          <ac:chgData name="Kokchun Giang" userId="67e2125d-ec8c-4323-9653-9824a2ad815f" providerId="ADAL" clId="{066B0731-8B54-CF43-9BDD-D2EEB9663FC5}" dt="2024-01-27T12:17:50.205" v="2439"/>
          <ac:inkMkLst>
            <pc:docMk/>
            <pc:sldMk cId="624838760" sldId="334"/>
            <ac:inkMk id="1634" creationId="{3F113399-651C-86A6-6B0C-0C84A6AC7167}"/>
          </ac:inkMkLst>
        </pc:inkChg>
        <pc:inkChg chg="add mod">
          <ac:chgData name="Kokchun Giang" userId="67e2125d-ec8c-4323-9653-9824a2ad815f" providerId="ADAL" clId="{066B0731-8B54-CF43-9BDD-D2EEB9663FC5}" dt="2024-01-27T12:17:50.205" v="2439"/>
          <ac:inkMkLst>
            <pc:docMk/>
            <pc:sldMk cId="624838760" sldId="334"/>
            <ac:inkMk id="1635" creationId="{48FFD70D-F7E6-5BF2-6EE4-E7666A726FC0}"/>
          </ac:inkMkLst>
        </pc:inkChg>
        <pc:inkChg chg="add mod">
          <ac:chgData name="Kokchun Giang" userId="67e2125d-ec8c-4323-9653-9824a2ad815f" providerId="ADAL" clId="{066B0731-8B54-CF43-9BDD-D2EEB9663FC5}" dt="2024-01-27T12:17:50.205" v="2439"/>
          <ac:inkMkLst>
            <pc:docMk/>
            <pc:sldMk cId="624838760" sldId="334"/>
            <ac:inkMk id="1637" creationId="{AAD2B076-29D2-131B-A014-26D750F6E646}"/>
          </ac:inkMkLst>
        </pc:inkChg>
        <pc:inkChg chg="add mod">
          <ac:chgData name="Kokchun Giang" userId="67e2125d-ec8c-4323-9653-9824a2ad815f" providerId="ADAL" clId="{066B0731-8B54-CF43-9BDD-D2EEB9663FC5}" dt="2024-01-27T12:17:50.205" v="2439"/>
          <ac:inkMkLst>
            <pc:docMk/>
            <pc:sldMk cId="624838760" sldId="334"/>
            <ac:inkMk id="1638" creationId="{1E2CBF27-A4D2-A057-4172-DB5591AC64BE}"/>
          </ac:inkMkLst>
        </pc:inkChg>
        <pc:inkChg chg="add mod">
          <ac:chgData name="Kokchun Giang" userId="67e2125d-ec8c-4323-9653-9824a2ad815f" providerId="ADAL" clId="{066B0731-8B54-CF43-9BDD-D2EEB9663FC5}" dt="2024-01-27T12:17:50.205" v="2439"/>
          <ac:inkMkLst>
            <pc:docMk/>
            <pc:sldMk cId="624838760" sldId="334"/>
            <ac:inkMk id="1639" creationId="{E052111F-866C-7195-4A40-17722B632854}"/>
          </ac:inkMkLst>
        </pc:inkChg>
        <pc:inkChg chg="add mod">
          <ac:chgData name="Kokchun Giang" userId="67e2125d-ec8c-4323-9653-9824a2ad815f" providerId="ADAL" clId="{066B0731-8B54-CF43-9BDD-D2EEB9663FC5}" dt="2024-01-27T12:17:50.205" v="2439"/>
          <ac:inkMkLst>
            <pc:docMk/>
            <pc:sldMk cId="624838760" sldId="334"/>
            <ac:inkMk id="1640" creationId="{9D328FE3-099E-786A-E1B1-00CC91CF934F}"/>
          </ac:inkMkLst>
        </pc:inkChg>
        <pc:inkChg chg="add mod">
          <ac:chgData name="Kokchun Giang" userId="67e2125d-ec8c-4323-9653-9824a2ad815f" providerId="ADAL" clId="{066B0731-8B54-CF43-9BDD-D2EEB9663FC5}" dt="2024-01-27T12:17:50.205" v="2439"/>
          <ac:inkMkLst>
            <pc:docMk/>
            <pc:sldMk cId="624838760" sldId="334"/>
            <ac:inkMk id="1641" creationId="{44FA5FD9-5DA9-693F-993D-8D95F8603428}"/>
          </ac:inkMkLst>
        </pc:inkChg>
        <pc:inkChg chg="add mod">
          <ac:chgData name="Kokchun Giang" userId="67e2125d-ec8c-4323-9653-9824a2ad815f" providerId="ADAL" clId="{066B0731-8B54-CF43-9BDD-D2EEB9663FC5}" dt="2024-01-27T12:17:50.205" v="2439"/>
          <ac:inkMkLst>
            <pc:docMk/>
            <pc:sldMk cId="624838760" sldId="334"/>
            <ac:inkMk id="1642" creationId="{3D1ABEA4-A2E2-F66C-3EB1-59E39AC9BA41}"/>
          </ac:inkMkLst>
        </pc:inkChg>
        <pc:inkChg chg="add mod">
          <ac:chgData name="Kokchun Giang" userId="67e2125d-ec8c-4323-9653-9824a2ad815f" providerId="ADAL" clId="{066B0731-8B54-CF43-9BDD-D2EEB9663FC5}" dt="2024-01-27T12:17:50.205" v="2439"/>
          <ac:inkMkLst>
            <pc:docMk/>
            <pc:sldMk cId="624838760" sldId="334"/>
            <ac:inkMk id="1643" creationId="{3B4F5E46-D7C0-6DB4-0527-8568C7F20235}"/>
          </ac:inkMkLst>
        </pc:inkChg>
        <pc:inkChg chg="add mod">
          <ac:chgData name="Kokchun Giang" userId="67e2125d-ec8c-4323-9653-9824a2ad815f" providerId="ADAL" clId="{066B0731-8B54-CF43-9BDD-D2EEB9663FC5}" dt="2024-01-27T12:17:50.205" v="2439"/>
          <ac:inkMkLst>
            <pc:docMk/>
            <pc:sldMk cId="624838760" sldId="334"/>
            <ac:inkMk id="1644" creationId="{47D1B4E5-1A7A-BDFC-A469-0F99646345CB}"/>
          </ac:inkMkLst>
        </pc:inkChg>
        <pc:inkChg chg="add mod">
          <ac:chgData name="Kokchun Giang" userId="67e2125d-ec8c-4323-9653-9824a2ad815f" providerId="ADAL" clId="{066B0731-8B54-CF43-9BDD-D2EEB9663FC5}" dt="2024-01-27T12:17:50.205" v="2439"/>
          <ac:inkMkLst>
            <pc:docMk/>
            <pc:sldMk cId="624838760" sldId="334"/>
            <ac:inkMk id="1645" creationId="{8B5E1E67-C68B-E4F5-8998-B2CB25226083}"/>
          </ac:inkMkLst>
        </pc:inkChg>
        <pc:inkChg chg="add mod">
          <ac:chgData name="Kokchun Giang" userId="67e2125d-ec8c-4323-9653-9824a2ad815f" providerId="ADAL" clId="{066B0731-8B54-CF43-9BDD-D2EEB9663FC5}" dt="2024-01-27T12:17:50.205" v="2439"/>
          <ac:inkMkLst>
            <pc:docMk/>
            <pc:sldMk cId="624838760" sldId="334"/>
            <ac:inkMk id="1647" creationId="{384FFE6B-5268-B787-83DB-CFA6B33E9A0D}"/>
          </ac:inkMkLst>
        </pc:inkChg>
        <pc:inkChg chg="add mod">
          <ac:chgData name="Kokchun Giang" userId="67e2125d-ec8c-4323-9653-9824a2ad815f" providerId="ADAL" clId="{066B0731-8B54-CF43-9BDD-D2EEB9663FC5}" dt="2024-01-27T12:17:50.205" v="2439"/>
          <ac:inkMkLst>
            <pc:docMk/>
            <pc:sldMk cId="624838760" sldId="334"/>
            <ac:inkMk id="1648" creationId="{63B40623-EAE9-9927-30C8-4467AE26EC27}"/>
          </ac:inkMkLst>
        </pc:inkChg>
        <pc:inkChg chg="add mod">
          <ac:chgData name="Kokchun Giang" userId="67e2125d-ec8c-4323-9653-9824a2ad815f" providerId="ADAL" clId="{066B0731-8B54-CF43-9BDD-D2EEB9663FC5}" dt="2024-01-27T12:17:50.205" v="2439"/>
          <ac:inkMkLst>
            <pc:docMk/>
            <pc:sldMk cId="624838760" sldId="334"/>
            <ac:inkMk id="1650" creationId="{A486FB6A-E522-3DB0-D4F2-0B245068DB28}"/>
          </ac:inkMkLst>
        </pc:inkChg>
        <pc:inkChg chg="add mod">
          <ac:chgData name="Kokchun Giang" userId="67e2125d-ec8c-4323-9653-9824a2ad815f" providerId="ADAL" clId="{066B0731-8B54-CF43-9BDD-D2EEB9663FC5}" dt="2024-01-27T12:17:50.205" v="2439"/>
          <ac:inkMkLst>
            <pc:docMk/>
            <pc:sldMk cId="624838760" sldId="334"/>
            <ac:inkMk id="1652" creationId="{3BDAC901-B654-9C19-CD84-973E557B70E9}"/>
          </ac:inkMkLst>
        </pc:inkChg>
        <pc:inkChg chg="add mod">
          <ac:chgData name="Kokchun Giang" userId="67e2125d-ec8c-4323-9653-9824a2ad815f" providerId="ADAL" clId="{066B0731-8B54-CF43-9BDD-D2EEB9663FC5}" dt="2024-01-27T12:17:50.205" v="2439"/>
          <ac:inkMkLst>
            <pc:docMk/>
            <pc:sldMk cId="624838760" sldId="334"/>
            <ac:inkMk id="1653" creationId="{AE298ED9-02AF-DB8E-1DEF-4BCD06B8CA59}"/>
          </ac:inkMkLst>
        </pc:inkChg>
        <pc:inkChg chg="add mod">
          <ac:chgData name="Kokchun Giang" userId="67e2125d-ec8c-4323-9653-9824a2ad815f" providerId="ADAL" clId="{066B0731-8B54-CF43-9BDD-D2EEB9663FC5}" dt="2024-01-27T12:17:50.205" v="2439"/>
          <ac:inkMkLst>
            <pc:docMk/>
            <pc:sldMk cId="624838760" sldId="334"/>
            <ac:inkMk id="1655" creationId="{279B5D20-DA6F-27CF-EE6E-2E959B98F258}"/>
          </ac:inkMkLst>
        </pc:inkChg>
        <pc:inkChg chg="add mod">
          <ac:chgData name="Kokchun Giang" userId="67e2125d-ec8c-4323-9653-9824a2ad815f" providerId="ADAL" clId="{066B0731-8B54-CF43-9BDD-D2EEB9663FC5}" dt="2024-01-27T12:17:50.205" v="2439"/>
          <ac:inkMkLst>
            <pc:docMk/>
            <pc:sldMk cId="624838760" sldId="334"/>
            <ac:inkMk id="1656" creationId="{27CE7913-8F79-6955-9234-3687BFB0405A}"/>
          </ac:inkMkLst>
        </pc:inkChg>
        <pc:inkChg chg="add mod">
          <ac:chgData name="Kokchun Giang" userId="67e2125d-ec8c-4323-9653-9824a2ad815f" providerId="ADAL" clId="{066B0731-8B54-CF43-9BDD-D2EEB9663FC5}" dt="2024-01-27T12:17:58.048" v="2440" actId="164"/>
          <ac:inkMkLst>
            <pc:docMk/>
            <pc:sldMk cId="624838760" sldId="334"/>
            <ac:inkMk id="1658" creationId="{7555C0E0-9F4E-A8DF-52B4-A0DFE867219E}"/>
          </ac:inkMkLst>
        </pc:inkChg>
        <pc:inkChg chg="add mod">
          <ac:chgData name="Kokchun Giang" userId="67e2125d-ec8c-4323-9653-9824a2ad815f" providerId="ADAL" clId="{066B0731-8B54-CF43-9BDD-D2EEB9663FC5}" dt="2024-01-27T12:17:58.048" v="2440" actId="164"/>
          <ac:inkMkLst>
            <pc:docMk/>
            <pc:sldMk cId="624838760" sldId="334"/>
            <ac:inkMk id="1659" creationId="{80141D9E-6FEC-68B8-789F-5C8FD4618D02}"/>
          </ac:inkMkLst>
        </pc:inkChg>
        <pc:inkChg chg="add mod">
          <ac:chgData name="Kokchun Giang" userId="67e2125d-ec8c-4323-9653-9824a2ad815f" providerId="ADAL" clId="{066B0731-8B54-CF43-9BDD-D2EEB9663FC5}" dt="2024-01-27T12:17:58.048" v="2440" actId="164"/>
          <ac:inkMkLst>
            <pc:docMk/>
            <pc:sldMk cId="624838760" sldId="334"/>
            <ac:inkMk id="1660" creationId="{01096DE3-438F-3CEB-C435-C8607C7D91F2}"/>
          </ac:inkMkLst>
        </pc:inkChg>
        <pc:inkChg chg="add mod">
          <ac:chgData name="Kokchun Giang" userId="67e2125d-ec8c-4323-9653-9824a2ad815f" providerId="ADAL" clId="{066B0731-8B54-CF43-9BDD-D2EEB9663FC5}" dt="2024-01-27T12:17:58.048" v="2440" actId="164"/>
          <ac:inkMkLst>
            <pc:docMk/>
            <pc:sldMk cId="624838760" sldId="334"/>
            <ac:inkMk id="1661" creationId="{897A1CAF-74FB-3F42-19EB-3EAC45D3FFF3}"/>
          </ac:inkMkLst>
        </pc:inkChg>
        <pc:inkChg chg="add mod">
          <ac:chgData name="Kokchun Giang" userId="67e2125d-ec8c-4323-9653-9824a2ad815f" providerId="ADAL" clId="{066B0731-8B54-CF43-9BDD-D2EEB9663FC5}" dt="2024-01-27T12:17:58.048" v="2440" actId="164"/>
          <ac:inkMkLst>
            <pc:docMk/>
            <pc:sldMk cId="624838760" sldId="334"/>
            <ac:inkMk id="1662" creationId="{60CE0417-E85C-7986-A896-B82A4418AC24}"/>
          </ac:inkMkLst>
        </pc:inkChg>
        <pc:inkChg chg="add mod">
          <ac:chgData name="Kokchun Giang" userId="67e2125d-ec8c-4323-9653-9824a2ad815f" providerId="ADAL" clId="{066B0731-8B54-CF43-9BDD-D2EEB9663FC5}" dt="2024-01-27T12:17:58.048" v="2440" actId="164"/>
          <ac:inkMkLst>
            <pc:docMk/>
            <pc:sldMk cId="624838760" sldId="334"/>
            <ac:inkMk id="1663" creationId="{B0E86836-2355-A5F0-7520-37ED6B142713}"/>
          </ac:inkMkLst>
        </pc:inkChg>
        <pc:inkChg chg="add mod">
          <ac:chgData name="Kokchun Giang" userId="67e2125d-ec8c-4323-9653-9824a2ad815f" providerId="ADAL" clId="{066B0731-8B54-CF43-9BDD-D2EEB9663FC5}" dt="2024-01-27T12:18:29.550" v="2460"/>
          <ac:inkMkLst>
            <pc:docMk/>
            <pc:sldMk cId="624838760" sldId="334"/>
            <ac:inkMk id="1664" creationId="{EC27C228-DBEF-BB26-9663-C6B04360B5E8}"/>
          </ac:inkMkLst>
        </pc:inkChg>
        <pc:inkChg chg="add mod">
          <ac:chgData name="Kokchun Giang" userId="67e2125d-ec8c-4323-9653-9824a2ad815f" providerId="ADAL" clId="{066B0731-8B54-CF43-9BDD-D2EEB9663FC5}" dt="2024-01-27T12:18:35.050" v="2470"/>
          <ac:inkMkLst>
            <pc:docMk/>
            <pc:sldMk cId="624838760" sldId="334"/>
            <ac:inkMk id="1666" creationId="{E39B61CA-4D32-5931-5411-7D4D98EFC5A9}"/>
          </ac:inkMkLst>
        </pc:inkChg>
        <pc:inkChg chg="add mod">
          <ac:chgData name="Kokchun Giang" userId="67e2125d-ec8c-4323-9653-9824a2ad815f" providerId="ADAL" clId="{066B0731-8B54-CF43-9BDD-D2EEB9663FC5}" dt="2024-01-27T12:18:35.050" v="2470"/>
          <ac:inkMkLst>
            <pc:docMk/>
            <pc:sldMk cId="624838760" sldId="334"/>
            <ac:inkMk id="1667" creationId="{B3E6E570-A22B-734C-735B-9522240B3FD2}"/>
          </ac:inkMkLst>
        </pc:inkChg>
        <pc:inkChg chg="add mod">
          <ac:chgData name="Kokchun Giang" userId="67e2125d-ec8c-4323-9653-9824a2ad815f" providerId="ADAL" clId="{066B0731-8B54-CF43-9BDD-D2EEB9663FC5}" dt="2024-01-27T12:18:35.050" v="2470"/>
          <ac:inkMkLst>
            <pc:docMk/>
            <pc:sldMk cId="624838760" sldId="334"/>
            <ac:inkMk id="1668" creationId="{6B518A95-D70E-CC74-A396-A7CD4691F079}"/>
          </ac:inkMkLst>
        </pc:inkChg>
        <pc:inkChg chg="add mod">
          <ac:chgData name="Kokchun Giang" userId="67e2125d-ec8c-4323-9653-9824a2ad815f" providerId="ADAL" clId="{066B0731-8B54-CF43-9BDD-D2EEB9663FC5}" dt="2024-01-27T12:18:35.050" v="2470"/>
          <ac:inkMkLst>
            <pc:docMk/>
            <pc:sldMk cId="624838760" sldId="334"/>
            <ac:inkMk id="1669" creationId="{A798F786-A3EF-FAF8-FF45-BC1DFEC3C62A}"/>
          </ac:inkMkLst>
        </pc:inkChg>
        <pc:inkChg chg="add mod">
          <ac:chgData name="Kokchun Giang" userId="67e2125d-ec8c-4323-9653-9824a2ad815f" providerId="ADAL" clId="{066B0731-8B54-CF43-9BDD-D2EEB9663FC5}" dt="2024-01-27T12:18:35.050" v="2470"/>
          <ac:inkMkLst>
            <pc:docMk/>
            <pc:sldMk cId="624838760" sldId="334"/>
            <ac:inkMk id="1670" creationId="{8F490422-BBF1-D374-6EF2-934AF3BEB880}"/>
          </ac:inkMkLst>
        </pc:inkChg>
        <pc:inkChg chg="add mod">
          <ac:chgData name="Kokchun Giang" userId="67e2125d-ec8c-4323-9653-9824a2ad815f" providerId="ADAL" clId="{066B0731-8B54-CF43-9BDD-D2EEB9663FC5}" dt="2024-01-27T12:18:35.050" v="2470"/>
          <ac:inkMkLst>
            <pc:docMk/>
            <pc:sldMk cId="624838760" sldId="334"/>
            <ac:inkMk id="1671" creationId="{65B17055-437D-EF08-848D-2692F52828D6}"/>
          </ac:inkMkLst>
        </pc:inkChg>
        <pc:inkChg chg="add mod">
          <ac:chgData name="Kokchun Giang" userId="67e2125d-ec8c-4323-9653-9824a2ad815f" providerId="ADAL" clId="{066B0731-8B54-CF43-9BDD-D2EEB9663FC5}" dt="2024-01-27T12:18:35.050" v="2470"/>
          <ac:inkMkLst>
            <pc:docMk/>
            <pc:sldMk cId="624838760" sldId="334"/>
            <ac:inkMk id="1672" creationId="{6EA61E08-DC64-E6FF-B355-F80965D6071A}"/>
          </ac:inkMkLst>
        </pc:inkChg>
        <pc:inkChg chg="add mod">
          <ac:chgData name="Kokchun Giang" userId="67e2125d-ec8c-4323-9653-9824a2ad815f" providerId="ADAL" clId="{066B0731-8B54-CF43-9BDD-D2EEB9663FC5}" dt="2024-01-27T12:18:35.050" v="2470"/>
          <ac:inkMkLst>
            <pc:docMk/>
            <pc:sldMk cId="624838760" sldId="334"/>
            <ac:inkMk id="1673" creationId="{3FBDC5EC-F940-65C8-B344-CE05F2C038D3}"/>
          </ac:inkMkLst>
        </pc:inkChg>
        <pc:inkChg chg="add mod">
          <ac:chgData name="Kokchun Giang" userId="67e2125d-ec8c-4323-9653-9824a2ad815f" providerId="ADAL" clId="{066B0731-8B54-CF43-9BDD-D2EEB9663FC5}" dt="2024-01-27T12:18:35.050" v="2470"/>
          <ac:inkMkLst>
            <pc:docMk/>
            <pc:sldMk cId="624838760" sldId="334"/>
            <ac:inkMk id="1674" creationId="{DEBCE13B-1BEB-5E69-B7B6-AFC44815C679}"/>
          </ac:inkMkLst>
        </pc:inkChg>
        <pc:inkChg chg="add del mod">
          <ac:chgData name="Kokchun Giang" userId="67e2125d-ec8c-4323-9653-9824a2ad815f" providerId="ADAL" clId="{066B0731-8B54-CF43-9BDD-D2EEB9663FC5}" dt="2024-01-27T12:18:48.755" v="2481"/>
          <ac:inkMkLst>
            <pc:docMk/>
            <pc:sldMk cId="624838760" sldId="334"/>
            <ac:inkMk id="1676" creationId="{66FA63CD-8421-B430-939B-D97389C5C083}"/>
          </ac:inkMkLst>
        </pc:inkChg>
        <pc:inkChg chg="add del mod">
          <ac:chgData name="Kokchun Giang" userId="67e2125d-ec8c-4323-9653-9824a2ad815f" providerId="ADAL" clId="{066B0731-8B54-CF43-9BDD-D2EEB9663FC5}" dt="2024-01-27T12:18:48.755" v="2482"/>
          <ac:inkMkLst>
            <pc:docMk/>
            <pc:sldMk cId="624838760" sldId="334"/>
            <ac:inkMk id="1677" creationId="{7ED1AFF4-2D39-34E9-5443-B6BB0ED5EF7B}"/>
          </ac:inkMkLst>
        </pc:inkChg>
        <pc:inkChg chg="add del mod">
          <ac:chgData name="Kokchun Giang" userId="67e2125d-ec8c-4323-9653-9824a2ad815f" providerId="ADAL" clId="{066B0731-8B54-CF43-9BDD-D2EEB9663FC5}" dt="2024-01-27T12:18:48.754" v="2480"/>
          <ac:inkMkLst>
            <pc:docMk/>
            <pc:sldMk cId="624838760" sldId="334"/>
            <ac:inkMk id="1678" creationId="{710C3DE5-5658-17BC-0823-8D22628B8818}"/>
          </ac:inkMkLst>
        </pc:inkChg>
        <pc:inkChg chg="add del mod">
          <ac:chgData name="Kokchun Giang" userId="67e2125d-ec8c-4323-9653-9824a2ad815f" providerId="ADAL" clId="{066B0731-8B54-CF43-9BDD-D2EEB9663FC5}" dt="2024-01-27T12:18:48.752" v="2479"/>
          <ac:inkMkLst>
            <pc:docMk/>
            <pc:sldMk cId="624838760" sldId="334"/>
            <ac:inkMk id="1679" creationId="{D7155469-9F93-0F65-EE3A-98003BB65466}"/>
          </ac:inkMkLst>
        </pc:inkChg>
        <pc:inkChg chg="add del mod">
          <ac:chgData name="Kokchun Giang" userId="67e2125d-ec8c-4323-9653-9824a2ad815f" providerId="ADAL" clId="{066B0731-8B54-CF43-9BDD-D2EEB9663FC5}" dt="2024-01-27T12:18:48.756" v="2483"/>
          <ac:inkMkLst>
            <pc:docMk/>
            <pc:sldMk cId="624838760" sldId="334"/>
            <ac:inkMk id="1680" creationId="{6B748A98-BEF7-C917-10F6-066AE8305165}"/>
          </ac:inkMkLst>
        </pc:inkChg>
        <pc:inkChg chg="add del mod">
          <ac:chgData name="Kokchun Giang" userId="67e2125d-ec8c-4323-9653-9824a2ad815f" providerId="ADAL" clId="{066B0731-8B54-CF43-9BDD-D2EEB9663FC5}" dt="2024-01-27T12:18:48.751" v="2478"/>
          <ac:inkMkLst>
            <pc:docMk/>
            <pc:sldMk cId="624838760" sldId="334"/>
            <ac:inkMk id="1681" creationId="{F6E10A8C-CBE4-ACF5-0EA6-B2250441E497}"/>
          </ac:inkMkLst>
        </pc:inkChg>
        <pc:inkChg chg="add mod">
          <ac:chgData name="Kokchun Giang" userId="67e2125d-ec8c-4323-9653-9824a2ad815f" providerId="ADAL" clId="{066B0731-8B54-CF43-9BDD-D2EEB9663FC5}" dt="2024-01-27T12:18:54.836" v="2490"/>
          <ac:inkMkLst>
            <pc:docMk/>
            <pc:sldMk cId="624838760" sldId="334"/>
            <ac:inkMk id="1683" creationId="{BA23E5BC-81A2-C255-E12B-C51BA8039980}"/>
          </ac:inkMkLst>
        </pc:inkChg>
        <pc:inkChg chg="add mod">
          <ac:chgData name="Kokchun Giang" userId="67e2125d-ec8c-4323-9653-9824a2ad815f" providerId="ADAL" clId="{066B0731-8B54-CF43-9BDD-D2EEB9663FC5}" dt="2024-01-27T12:18:54.836" v="2490"/>
          <ac:inkMkLst>
            <pc:docMk/>
            <pc:sldMk cId="624838760" sldId="334"/>
            <ac:inkMk id="1684" creationId="{B67AB4C9-F652-33C2-166D-48AE375CE035}"/>
          </ac:inkMkLst>
        </pc:inkChg>
        <pc:inkChg chg="add mod">
          <ac:chgData name="Kokchun Giang" userId="67e2125d-ec8c-4323-9653-9824a2ad815f" providerId="ADAL" clId="{066B0731-8B54-CF43-9BDD-D2EEB9663FC5}" dt="2024-01-27T12:18:54.836" v="2490"/>
          <ac:inkMkLst>
            <pc:docMk/>
            <pc:sldMk cId="624838760" sldId="334"/>
            <ac:inkMk id="1685" creationId="{D5F37E0E-945D-11EB-85BC-4FFBCB19AF7B}"/>
          </ac:inkMkLst>
        </pc:inkChg>
        <pc:inkChg chg="add mod">
          <ac:chgData name="Kokchun Giang" userId="67e2125d-ec8c-4323-9653-9824a2ad815f" providerId="ADAL" clId="{066B0731-8B54-CF43-9BDD-D2EEB9663FC5}" dt="2024-01-27T12:18:54.836" v="2490"/>
          <ac:inkMkLst>
            <pc:docMk/>
            <pc:sldMk cId="624838760" sldId="334"/>
            <ac:inkMk id="1686" creationId="{E578A1B5-808B-7174-A58E-873F47B2D0C7}"/>
          </ac:inkMkLst>
        </pc:inkChg>
        <pc:inkChg chg="add mod">
          <ac:chgData name="Kokchun Giang" userId="67e2125d-ec8c-4323-9653-9824a2ad815f" providerId="ADAL" clId="{066B0731-8B54-CF43-9BDD-D2EEB9663FC5}" dt="2024-01-27T12:18:54.836" v="2490"/>
          <ac:inkMkLst>
            <pc:docMk/>
            <pc:sldMk cId="624838760" sldId="334"/>
            <ac:inkMk id="1687" creationId="{25777821-20C5-3F38-0F89-18915FA2A12E}"/>
          </ac:inkMkLst>
        </pc:inkChg>
        <pc:inkChg chg="add mod">
          <ac:chgData name="Kokchun Giang" userId="67e2125d-ec8c-4323-9653-9824a2ad815f" providerId="ADAL" clId="{066B0731-8B54-CF43-9BDD-D2EEB9663FC5}" dt="2024-01-27T12:18:54.836" v="2490"/>
          <ac:inkMkLst>
            <pc:docMk/>
            <pc:sldMk cId="624838760" sldId="334"/>
            <ac:inkMk id="1688" creationId="{2AEBA56E-9B3C-CBBB-8BDF-B42E781BDA77}"/>
          </ac:inkMkLst>
        </pc:inkChg>
        <pc:inkChg chg="add mod">
          <ac:chgData name="Kokchun Giang" userId="67e2125d-ec8c-4323-9653-9824a2ad815f" providerId="ADAL" clId="{066B0731-8B54-CF43-9BDD-D2EEB9663FC5}" dt="2024-01-27T12:48:15.972" v="3086" actId="164"/>
          <ac:inkMkLst>
            <pc:docMk/>
            <pc:sldMk cId="624838760" sldId="334"/>
            <ac:inkMk id="1690" creationId="{7689B8FC-7A14-E30D-D970-713566956D94}"/>
          </ac:inkMkLst>
        </pc:inkChg>
        <pc:inkChg chg="add mod">
          <ac:chgData name="Kokchun Giang" userId="67e2125d-ec8c-4323-9653-9824a2ad815f" providerId="ADAL" clId="{066B0731-8B54-CF43-9BDD-D2EEB9663FC5}" dt="2024-01-27T12:48:15.972" v="3086" actId="164"/>
          <ac:inkMkLst>
            <pc:docMk/>
            <pc:sldMk cId="624838760" sldId="334"/>
            <ac:inkMk id="1691" creationId="{B5BE2782-70E2-53FF-3636-59FD39D65064}"/>
          </ac:inkMkLst>
        </pc:inkChg>
        <pc:inkChg chg="add mod">
          <ac:chgData name="Kokchun Giang" userId="67e2125d-ec8c-4323-9653-9824a2ad815f" providerId="ADAL" clId="{066B0731-8B54-CF43-9BDD-D2EEB9663FC5}" dt="2024-01-27T12:48:15.972" v="3086" actId="164"/>
          <ac:inkMkLst>
            <pc:docMk/>
            <pc:sldMk cId="624838760" sldId="334"/>
            <ac:inkMk id="1692" creationId="{F3ED27FC-AFC7-2C54-52C6-8A9ED42CEFB6}"/>
          </ac:inkMkLst>
        </pc:inkChg>
        <pc:inkChg chg="add mod">
          <ac:chgData name="Kokchun Giang" userId="67e2125d-ec8c-4323-9653-9824a2ad815f" providerId="ADAL" clId="{066B0731-8B54-CF43-9BDD-D2EEB9663FC5}" dt="2024-01-27T12:48:15.972" v="3086" actId="164"/>
          <ac:inkMkLst>
            <pc:docMk/>
            <pc:sldMk cId="624838760" sldId="334"/>
            <ac:inkMk id="1693" creationId="{BE322A07-1F48-12EB-BC00-CE2F085B6F9D}"/>
          </ac:inkMkLst>
        </pc:inkChg>
        <pc:inkChg chg="add mod">
          <ac:chgData name="Kokchun Giang" userId="67e2125d-ec8c-4323-9653-9824a2ad815f" providerId="ADAL" clId="{066B0731-8B54-CF43-9BDD-D2EEB9663FC5}" dt="2024-01-27T12:48:15.972" v="3086" actId="164"/>
          <ac:inkMkLst>
            <pc:docMk/>
            <pc:sldMk cId="624838760" sldId="334"/>
            <ac:inkMk id="1694" creationId="{E25C9696-05CD-BF1C-E1F7-CCC0424CEA97}"/>
          </ac:inkMkLst>
        </pc:inkChg>
        <pc:inkChg chg="add del mod">
          <ac:chgData name="Kokchun Giang" userId="67e2125d-ec8c-4323-9653-9824a2ad815f" providerId="ADAL" clId="{066B0731-8B54-CF43-9BDD-D2EEB9663FC5}" dt="2024-01-27T12:19:05.442" v="2509" actId="9405"/>
          <ac:inkMkLst>
            <pc:docMk/>
            <pc:sldMk cId="624838760" sldId="334"/>
            <ac:inkMk id="1695" creationId="{56169FE4-6BE9-A153-60F3-7DF40F83CF90}"/>
          </ac:inkMkLst>
        </pc:inkChg>
        <pc:inkChg chg="add del mod">
          <ac:chgData name="Kokchun Giang" userId="67e2125d-ec8c-4323-9653-9824a2ad815f" providerId="ADAL" clId="{066B0731-8B54-CF43-9BDD-D2EEB9663FC5}" dt="2024-01-27T12:19:04.958" v="2508" actId="9405"/>
          <ac:inkMkLst>
            <pc:docMk/>
            <pc:sldMk cId="624838760" sldId="334"/>
            <ac:inkMk id="1696" creationId="{C9279838-0147-94C1-4840-73AD3A92C58D}"/>
          </ac:inkMkLst>
        </pc:inkChg>
        <pc:inkChg chg="add del mod">
          <ac:chgData name="Kokchun Giang" userId="67e2125d-ec8c-4323-9653-9824a2ad815f" providerId="ADAL" clId="{066B0731-8B54-CF43-9BDD-D2EEB9663FC5}" dt="2024-01-27T12:19:04.687" v="2507" actId="9405"/>
          <ac:inkMkLst>
            <pc:docMk/>
            <pc:sldMk cId="624838760" sldId="334"/>
            <ac:inkMk id="1697" creationId="{6FCA8110-2339-3632-1314-A7418951B6C3}"/>
          </ac:inkMkLst>
        </pc:inkChg>
        <pc:inkChg chg="add del mod">
          <ac:chgData name="Kokchun Giang" userId="67e2125d-ec8c-4323-9653-9824a2ad815f" providerId="ADAL" clId="{066B0731-8B54-CF43-9BDD-D2EEB9663FC5}" dt="2024-01-27T12:19:04.417" v="2506"/>
          <ac:inkMkLst>
            <pc:docMk/>
            <pc:sldMk cId="624838760" sldId="334"/>
            <ac:inkMk id="1698" creationId="{FEAFE848-5891-3E57-AE8E-BE27CC3E0695}"/>
          </ac:inkMkLst>
        </pc:inkChg>
        <pc:inkChg chg="add del mod">
          <ac:chgData name="Kokchun Giang" userId="67e2125d-ec8c-4323-9653-9824a2ad815f" providerId="ADAL" clId="{066B0731-8B54-CF43-9BDD-D2EEB9663FC5}" dt="2024-01-27T12:19:04.160" v="2504"/>
          <ac:inkMkLst>
            <pc:docMk/>
            <pc:sldMk cId="624838760" sldId="334"/>
            <ac:inkMk id="1700" creationId="{5477E0CC-FFA5-6191-A65A-0D70C57890DA}"/>
          </ac:inkMkLst>
        </pc:inkChg>
        <pc:inkChg chg="add mod">
          <ac:chgData name="Kokchun Giang" userId="67e2125d-ec8c-4323-9653-9824a2ad815f" providerId="ADAL" clId="{066B0731-8B54-CF43-9BDD-D2EEB9663FC5}" dt="2024-01-27T12:19:15.812" v="2536"/>
          <ac:inkMkLst>
            <pc:docMk/>
            <pc:sldMk cId="624838760" sldId="334"/>
            <ac:inkMk id="1702" creationId="{EE3977B7-476C-71A2-2533-3CCDEC22FC76}"/>
          </ac:inkMkLst>
        </pc:inkChg>
        <pc:inkChg chg="add mod">
          <ac:chgData name="Kokchun Giang" userId="67e2125d-ec8c-4323-9653-9824a2ad815f" providerId="ADAL" clId="{066B0731-8B54-CF43-9BDD-D2EEB9663FC5}" dt="2024-01-27T12:19:15.812" v="2536"/>
          <ac:inkMkLst>
            <pc:docMk/>
            <pc:sldMk cId="624838760" sldId="334"/>
            <ac:inkMk id="1703" creationId="{56083767-B1A7-A58E-1F58-CDD0FDD4472D}"/>
          </ac:inkMkLst>
        </pc:inkChg>
        <pc:inkChg chg="add mod">
          <ac:chgData name="Kokchun Giang" userId="67e2125d-ec8c-4323-9653-9824a2ad815f" providerId="ADAL" clId="{066B0731-8B54-CF43-9BDD-D2EEB9663FC5}" dt="2024-01-27T12:19:15.812" v="2536"/>
          <ac:inkMkLst>
            <pc:docMk/>
            <pc:sldMk cId="624838760" sldId="334"/>
            <ac:inkMk id="1704" creationId="{EF953F2A-1850-53A0-E68E-38C908D05127}"/>
          </ac:inkMkLst>
        </pc:inkChg>
        <pc:inkChg chg="add mod">
          <ac:chgData name="Kokchun Giang" userId="67e2125d-ec8c-4323-9653-9824a2ad815f" providerId="ADAL" clId="{066B0731-8B54-CF43-9BDD-D2EEB9663FC5}" dt="2024-01-27T12:19:15.812" v="2536"/>
          <ac:inkMkLst>
            <pc:docMk/>
            <pc:sldMk cId="624838760" sldId="334"/>
            <ac:inkMk id="1705" creationId="{EC0E0D31-C219-7515-9C83-8CC9BEA1E51D}"/>
          </ac:inkMkLst>
        </pc:inkChg>
        <pc:inkChg chg="add mod">
          <ac:chgData name="Kokchun Giang" userId="67e2125d-ec8c-4323-9653-9824a2ad815f" providerId="ADAL" clId="{066B0731-8B54-CF43-9BDD-D2EEB9663FC5}" dt="2024-01-27T12:19:15.812" v="2536"/>
          <ac:inkMkLst>
            <pc:docMk/>
            <pc:sldMk cId="624838760" sldId="334"/>
            <ac:inkMk id="1706" creationId="{E30A7B02-C96A-0D8B-1049-011687634159}"/>
          </ac:inkMkLst>
        </pc:inkChg>
        <pc:inkChg chg="add mod">
          <ac:chgData name="Kokchun Giang" userId="67e2125d-ec8c-4323-9653-9824a2ad815f" providerId="ADAL" clId="{066B0731-8B54-CF43-9BDD-D2EEB9663FC5}" dt="2024-01-27T12:19:15.812" v="2536"/>
          <ac:inkMkLst>
            <pc:docMk/>
            <pc:sldMk cId="624838760" sldId="334"/>
            <ac:inkMk id="1707" creationId="{9EFA3020-D1FF-AE39-4A28-66966FF7E90C}"/>
          </ac:inkMkLst>
        </pc:inkChg>
        <pc:inkChg chg="add mod">
          <ac:chgData name="Kokchun Giang" userId="67e2125d-ec8c-4323-9653-9824a2ad815f" providerId="ADAL" clId="{066B0731-8B54-CF43-9BDD-D2EEB9663FC5}" dt="2024-01-27T12:19:15.812" v="2536"/>
          <ac:inkMkLst>
            <pc:docMk/>
            <pc:sldMk cId="624838760" sldId="334"/>
            <ac:inkMk id="1708" creationId="{64237834-1A57-FDBA-0993-F3A509702BEC}"/>
          </ac:inkMkLst>
        </pc:inkChg>
        <pc:inkChg chg="add mod">
          <ac:chgData name="Kokchun Giang" userId="67e2125d-ec8c-4323-9653-9824a2ad815f" providerId="ADAL" clId="{066B0731-8B54-CF43-9BDD-D2EEB9663FC5}" dt="2024-01-27T12:19:15.812" v="2536"/>
          <ac:inkMkLst>
            <pc:docMk/>
            <pc:sldMk cId="624838760" sldId="334"/>
            <ac:inkMk id="1709" creationId="{E78E0B1C-87E9-E388-CC74-9AA5601497DD}"/>
          </ac:inkMkLst>
        </pc:inkChg>
        <pc:inkChg chg="add mod">
          <ac:chgData name="Kokchun Giang" userId="67e2125d-ec8c-4323-9653-9824a2ad815f" providerId="ADAL" clId="{066B0731-8B54-CF43-9BDD-D2EEB9663FC5}" dt="2024-01-27T12:19:15.812" v="2536"/>
          <ac:inkMkLst>
            <pc:docMk/>
            <pc:sldMk cId="624838760" sldId="334"/>
            <ac:inkMk id="1710" creationId="{E77E46D2-FA28-EAB0-D19E-7CF30F0C6FBD}"/>
          </ac:inkMkLst>
        </pc:inkChg>
        <pc:inkChg chg="add mod">
          <ac:chgData name="Kokchun Giang" userId="67e2125d-ec8c-4323-9653-9824a2ad815f" providerId="ADAL" clId="{066B0731-8B54-CF43-9BDD-D2EEB9663FC5}" dt="2024-01-27T12:19:15.812" v="2536"/>
          <ac:inkMkLst>
            <pc:docMk/>
            <pc:sldMk cId="624838760" sldId="334"/>
            <ac:inkMk id="1711" creationId="{A41D0A34-1C77-EF99-D04E-435CA8AA2339}"/>
          </ac:inkMkLst>
        </pc:inkChg>
        <pc:inkChg chg="add mod">
          <ac:chgData name="Kokchun Giang" userId="67e2125d-ec8c-4323-9653-9824a2ad815f" providerId="ADAL" clId="{066B0731-8B54-CF43-9BDD-D2EEB9663FC5}" dt="2024-01-27T12:19:15.812" v="2536"/>
          <ac:inkMkLst>
            <pc:docMk/>
            <pc:sldMk cId="624838760" sldId="334"/>
            <ac:inkMk id="1712" creationId="{D5EC3AEC-620D-F65A-8630-0F724077E796}"/>
          </ac:inkMkLst>
        </pc:inkChg>
        <pc:inkChg chg="add mod">
          <ac:chgData name="Kokchun Giang" userId="67e2125d-ec8c-4323-9653-9824a2ad815f" providerId="ADAL" clId="{066B0731-8B54-CF43-9BDD-D2EEB9663FC5}" dt="2024-01-27T12:19:15.812" v="2536"/>
          <ac:inkMkLst>
            <pc:docMk/>
            <pc:sldMk cId="624838760" sldId="334"/>
            <ac:inkMk id="1713" creationId="{4CE55B1F-9326-AAAF-FC94-F84D0410D15C}"/>
          </ac:inkMkLst>
        </pc:inkChg>
        <pc:inkChg chg="add mod">
          <ac:chgData name="Kokchun Giang" userId="67e2125d-ec8c-4323-9653-9824a2ad815f" providerId="ADAL" clId="{066B0731-8B54-CF43-9BDD-D2EEB9663FC5}" dt="2024-01-27T12:19:15.812" v="2536"/>
          <ac:inkMkLst>
            <pc:docMk/>
            <pc:sldMk cId="624838760" sldId="334"/>
            <ac:inkMk id="1714" creationId="{CAD6B877-1F90-8B24-220E-330A5BAAA826}"/>
          </ac:inkMkLst>
        </pc:inkChg>
        <pc:inkChg chg="add mod">
          <ac:chgData name="Kokchun Giang" userId="67e2125d-ec8c-4323-9653-9824a2ad815f" providerId="ADAL" clId="{066B0731-8B54-CF43-9BDD-D2EEB9663FC5}" dt="2024-01-27T12:19:15.812" v="2536"/>
          <ac:inkMkLst>
            <pc:docMk/>
            <pc:sldMk cId="624838760" sldId="334"/>
            <ac:inkMk id="1715" creationId="{4A4BD165-E80D-8B0C-99FA-E6BFD56F1B95}"/>
          </ac:inkMkLst>
        </pc:inkChg>
        <pc:inkChg chg="add mod">
          <ac:chgData name="Kokchun Giang" userId="67e2125d-ec8c-4323-9653-9824a2ad815f" providerId="ADAL" clId="{066B0731-8B54-CF43-9BDD-D2EEB9663FC5}" dt="2024-01-27T12:19:15.812" v="2536"/>
          <ac:inkMkLst>
            <pc:docMk/>
            <pc:sldMk cId="624838760" sldId="334"/>
            <ac:inkMk id="1716" creationId="{F913F3FE-97DA-4E46-01BF-E18EF4551B80}"/>
          </ac:inkMkLst>
        </pc:inkChg>
        <pc:inkChg chg="add mod">
          <ac:chgData name="Kokchun Giang" userId="67e2125d-ec8c-4323-9653-9824a2ad815f" providerId="ADAL" clId="{066B0731-8B54-CF43-9BDD-D2EEB9663FC5}" dt="2024-01-27T12:19:15.812" v="2536"/>
          <ac:inkMkLst>
            <pc:docMk/>
            <pc:sldMk cId="624838760" sldId="334"/>
            <ac:inkMk id="1717" creationId="{5FA0E7FC-83B9-5F1A-C207-C2DCF65E2D86}"/>
          </ac:inkMkLst>
        </pc:inkChg>
        <pc:inkChg chg="add mod">
          <ac:chgData name="Kokchun Giang" userId="67e2125d-ec8c-4323-9653-9824a2ad815f" providerId="ADAL" clId="{066B0731-8B54-CF43-9BDD-D2EEB9663FC5}" dt="2024-01-27T12:19:15.812" v="2536"/>
          <ac:inkMkLst>
            <pc:docMk/>
            <pc:sldMk cId="624838760" sldId="334"/>
            <ac:inkMk id="1718" creationId="{87287DCB-90FA-C74B-0C1D-AF119E874582}"/>
          </ac:inkMkLst>
        </pc:inkChg>
        <pc:inkChg chg="add mod">
          <ac:chgData name="Kokchun Giang" userId="67e2125d-ec8c-4323-9653-9824a2ad815f" providerId="ADAL" clId="{066B0731-8B54-CF43-9BDD-D2EEB9663FC5}" dt="2024-01-27T12:19:15.812" v="2536"/>
          <ac:inkMkLst>
            <pc:docMk/>
            <pc:sldMk cId="624838760" sldId="334"/>
            <ac:inkMk id="1719" creationId="{7A29C585-628B-09C6-4089-27102AEDAC76}"/>
          </ac:inkMkLst>
        </pc:inkChg>
        <pc:inkChg chg="add mod">
          <ac:chgData name="Kokchun Giang" userId="67e2125d-ec8c-4323-9653-9824a2ad815f" providerId="ADAL" clId="{066B0731-8B54-CF43-9BDD-D2EEB9663FC5}" dt="2024-01-27T12:19:15.812" v="2536"/>
          <ac:inkMkLst>
            <pc:docMk/>
            <pc:sldMk cId="624838760" sldId="334"/>
            <ac:inkMk id="1720" creationId="{738726F1-1443-C897-F5F8-118F6706E49D}"/>
          </ac:inkMkLst>
        </pc:inkChg>
        <pc:inkChg chg="add mod">
          <ac:chgData name="Kokchun Giang" userId="67e2125d-ec8c-4323-9653-9824a2ad815f" providerId="ADAL" clId="{066B0731-8B54-CF43-9BDD-D2EEB9663FC5}" dt="2024-01-27T12:19:15.812" v="2536"/>
          <ac:inkMkLst>
            <pc:docMk/>
            <pc:sldMk cId="624838760" sldId="334"/>
            <ac:inkMk id="1721" creationId="{7AD4EB58-96A3-DA58-7B77-F2856B8A2893}"/>
          </ac:inkMkLst>
        </pc:inkChg>
        <pc:inkChg chg="add mod">
          <ac:chgData name="Kokchun Giang" userId="67e2125d-ec8c-4323-9653-9824a2ad815f" providerId="ADAL" clId="{066B0731-8B54-CF43-9BDD-D2EEB9663FC5}" dt="2024-01-27T12:19:15.812" v="2536"/>
          <ac:inkMkLst>
            <pc:docMk/>
            <pc:sldMk cId="624838760" sldId="334"/>
            <ac:inkMk id="1722" creationId="{84DCB04F-81EA-04D3-F6DF-713F304A5D2E}"/>
          </ac:inkMkLst>
        </pc:inkChg>
        <pc:inkChg chg="add mod">
          <ac:chgData name="Kokchun Giang" userId="67e2125d-ec8c-4323-9653-9824a2ad815f" providerId="ADAL" clId="{066B0731-8B54-CF43-9BDD-D2EEB9663FC5}" dt="2024-01-27T12:19:15.812" v="2536"/>
          <ac:inkMkLst>
            <pc:docMk/>
            <pc:sldMk cId="624838760" sldId="334"/>
            <ac:inkMk id="1723" creationId="{AD4B77E1-79D7-C809-C47F-02F51FFC9A84}"/>
          </ac:inkMkLst>
        </pc:inkChg>
        <pc:inkChg chg="add mod">
          <ac:chgData name="Kokchun Giang" userId="67e2125d-ec8c-4323-9653-9824a2ad815f" providerId="ADAL" clId="{066B0731-8B54-CF43-9BDD-D2EEB9663FC5}" dt="2024-01-27T12:19:15.812" v="2536"/>
          <ac:inkMkLst>
            <pc:docMk/>
            <pc:sldMk cId="624838760" sldId="334"/>
            <ac:inkMk id="1724" creationId="{79239A3A-BC20-AD0B-D07F-86589467E7A8}"/>
          </ac:inkMkLst>
        </pc:inkChg>
        <pc:inkChg chg="add mod">
          <ac:chgData name="Kokchun Giang" userId="67e2125d-ec8c-4323-9653-9824a2ad815f" providerId="ADAL" clId="{066B0731-8B54-CF43-9BDD-D2EEB9663FC5}" dt="2024-01-27T12:19:15.812" v="2536"/>
          <ac:inkMkLst>
            <pc:docMk/>
            <pc:sldMk cId="624838760" sldId="334"/>
            <ac:inkMk id="1725" creationId="{23FD9C1E-8AAC-B95F-F5F2-E81F9F1514FD}"/>
          </ac:inkMkLst>
        </pc:inkChg>
        <pc:inkChg chg="add mod">
          <ac:chgData name="Kokchun Giang" userId="67e2125d-ec8c-4323-9653-9824a2ad815f" providerId="ADAL" clId="{066B0731-8B54-CF43-9BDD-D2EEB9663FC5}" dt="2024-01-27T12:19:15.812" v="2536"/>
          <ac:inkMkLst>
            <pc:docMk/>
            <pc:sldMk cId="624838760" sldId="334"/>
            <ac:inkMk id="1726" creationId="{FCCC8140-47B3-37B4-2A11-529FA479C12A}"/>
          </ac:inkMkLst>
        </pc:inkChg>
        <pc:inkChg chg="add mod">
          <ac:chgData name="Kokchun Giang" userId="67e2125d-ec8c-4323-9653-9824a2ad815f" providerId="ADAL" clId="{066B0731-8B54-CF43-9BDD-D2EEB9663FC5}" dt="2024-01-27T12:19:15.812" v="2536"/>
          <ac:inkMkLst>
            <pc:docMk/>
            <pc:sldMk cId="624838760" sldId="334"/>
            <ac:inkMk id="1727" creationId="{77A366F3-BB67-8451-713C-29CCCD375807}"/>
          </ac:inkMkLst>
        </pc:inkChg>
        <pc:inkChg chg="add mod">
          <ac:chgData name="Kokchun Giang" userId="67e2125d-ec8c-4323-9653-9824a2ad815f" providerId="ADAL" clId="{066B0731-8B54-CF43-9BDD-D2EEB9663FC5}" dt="2024-01-27T12:19:26.276" v="2555"/>
          <ac:inkMkLst>
            <pc:docMk/>
            <pc:sldMk cId="624838760" sldId="334"/>
            <ac:inkMk id="1729" creationId="{2A57E4FA-0188-045A-04D2-6DEFA2BBDF4D}"/>
          </ac:inkMkLst>
        </pc:inkChg>
        <pc:inkChg chg="add mod">
          <ac:chgData name="Kokchun Giang" userId="67e2125d-ec8c-4323-9653-9824a2ad815f" providerId="ADAL" clId="{066B0731-8B54-CF43-9BDD-D2EEB9663FC5}" dt="2024-01-27T12:19:26.276" v="2555"/>
          <ac:inkMkLst>
            <pc:docMk/>
            <pc:sldMk cId="624838760" sldId="334"/>
            <ac:inkMk id="1730" creationId="{56736645-D4DC-6A8C-8B57-910292407FA0}"/>
          </ac:inkMkLst>
        </pc:inkChg>
        <pc:inkChg chg="add mod">
          <ac:chgData name="Kokchun Giang" userId="67e2125d-ec8c-4323-9653-9824a2ad815f" providerId="ADAL" clId="{066B0731-8B54-CF43-9BDD-D2EEB9663FC5}" dt="2024-01-27T12:19:26.276" v="2555"/>
          <ac:inkMkLst>
            <pc:docMk/>
            <pc:sldMk cId="624838760" sldId="334"/>
            <ac:inkMk id="1731" creationId="{6887D8B8-DE50-C947-81EC-9B995090EA9B}"/>
          </ac:inkMkLst>
        </pc:inkChg>
        <pc:inkChg chg="add mod">
          <ac:chgData name="Kokchun Giang" userId="67e2125d-ec8c-4323-9653-9824a2ad815f" providerId="ADAL" clId="{066B0731-8B54-CF43-9BDD-D2EEB9663FC5}" dt="2024-01-27T12:19:26.276" v="2555"/>
          <ac:inkMkLst>
            <pc:docMk/>
            <pc:sldMk cId="624838760" sldId="334"/>
            <ac:inkMk id="1732" creationId="{8B668F5E-BA59-F4C7-A5A9-CC8BB14E428D}"/>
          </ac:inkMkLst>
        </pc:inkChg>
        <pc:inkChg chg="add mod">
          <ac:chgData name="Kokchun Giang" userId="67e2125d-ec8c-4323-9653-9824a2ad815f" providerId="ADAL" clId="{066B0731-8B54-CF43-9BDD-D2EEB9663FC5}" dt="2024-01-27T12:19:26.276" v="2555"/>
          <ac:inkMkLst>
            <pc:docMk/>
            <pc:sldMk cId="624838760" sldId="334"/>
            <ac:inkMk id="1733" creationId="{93376314-A511-DABD-B0F2-9E55832C8632}"/>
          </ac:inkMkLst>
        </pc:inkChg>
        <pc:inkChg chg="add mod">
          <ac:chgData name="Kokchun Giang" userId="67e2125d-ec8c-4323-9653-9824a2ad815f" providerId="ADAL" clId="{066B0731-8B54-CF43-9BDD-D2EEB9663FC5}" dt="2024-01-27T12:19:26.276" v="2555"/>
          <ac:inkMkLst>
            <pc:docMk/>
            <pc:sldMk cId="624838760" sldId="334"/>
            <ac:inkMk id="1734" creationId="{0F12FE8A-A943-C13C-2D6E-1D4D2CD3BED4}"/>
          </ac:inkMkLst>
        </pc:inkChg>
        <pc:inkChg chg="add mod">
          <ac:chgData name="Kokchun Giang" userId="67e2125d-ec8c-4323-9653-9824a2ad815f" providerId="ADAL" clId="{066B0731-8B54-CF43-9BDD-D2EEB9663FC5}" dt="2024-01-27T12:19:26.276" v="2555"/>
          <ac:inkMkLst>
            <pc:docMk/>
            <pc:sldMk cId="624838760" sldId="334"/>
            <ac:inkMk id="1735" creationId="{CD4B330C-3AAB-1AE3-C0D6-7CD66107B767}"/>
          </ac:inkMkLst>
        </pc:inkChg>
        <pc:inkChg chg="add mod">
          <ac:chgData name="Kokchun Giang" userId="67e2125d-ec8c-4323-9653-9824a2ad815f" providerId="ADAL" clId="{066B0731-8B54-CF43-9BDD-D2EEB9663FC5}" dt="2024-01-27T12:19:26.276" v="2555"/>
          <ac:inkMkLst>
            <pc:docMk/>
            <pc:sldMk cId="624838760" sldId="334"/>
            <ac:inkMk id="1736" creationId="{86D8311F-DEDB-80F9-194F-FCFBE2B3518B}"/>
          </ac:inkMkLst>
        </pc:inkChg>
        <pc:inkChg chg="add mod">
          <ac:chgData name="Kokchun Giang" userId="67e2125d-ec8c-4323-9653-9824a2ad815f" providerId="ADAL" clId="{066B0731-8B54-CF43-9BDD-D2EEB9663FC5}" dt="2024-01-27T12:19:26.276" v="2555"/>
          <ac:inkMkLst>
            <pc:docMk/>
            <pc:sldMk cId="624838760" sldId="334"/>
            <ac:inkMk id="1737" creationId="{0A476BF4-7A8F-FC9D-6A59-86C895632505}"/>
          </ac:inkMkLst>
        </pc:inkChg>
        <pc:inkChg chg="add mod">
          <ac:chgData name="Kokchun Giang" userId="67e2125d-ec8c-4323-9653-9824a2ad815f" providerId="ADAL" clId="{066B0731-8B54-CF43-9BDD-D2EEB9663FC5}" dt="2024-01-27T12:19:26.276" v="2555"/>
          <ac:inkMkLst>
            <pc:docMk/>
            <pc:sldMk cId="624838760" sldId="334"/>
            <ac:inkMk id="1738" creationId="{C34A0283-E359-D70C-CF8C-6604B268C95A}"/>
          </ac:inkMkLst>
        </pc:inkChg>
        <pc:inkChg chg="add mod">
          <ac:chgData name="Kokchun Giang" userId="67e2125d-ec8c-4323-9653-9824a2ad815f" providerId="ADAL" clId="{066B0731-8B54-CF43-9BDD-D2EEB9663FC5}" dt="2024-01-27T12:19:26.276" v="2555"/>
          <ac:inkMkLst>
            <pc:docMk/>
            <pc:sldMk cId="624838760" sldId="334"/>
            <ac:inkMk id="1739" creationId="{C27AC1AA-C876-D835-3E7D-6618D999F6E4}"/>
          </ac:inkMkLst>
        </pc:inkChg>
        <pc:inkChg chg="add mod">
          <ac:chgData name="Kokchun Giang" userId="67e2125d-ec8c-4323-9653-9824a2ad815f" providerId="ADAL" clId="{066B0731-8B54-CF43-9BDD-D2EEB9663FC5}" dt="2024-01-27T12:19:26.276" v="2555"/>
          <ac:inkMkLst>
            <pc:docMk/>
            <pc:sldMk cId="624838760" sldId="334"/>
            <ac:inkMk id="1740" creationId="{21E0B43A-6FD6-8B94-5CC6-B49382640C3E}"/>
          </ac:inkMkLst>
        </pc:inkChg>
        <pc:inkChg chg="add mod">
          <ac:chgData name="Kokchun Giang" userId="67e2125d-ec8c-4323-9653-9824a2ad815f" providerId="ADAL" clId="{066B0731-8B54-CF43-9BDD-D2EEB9663FC5}" dt="2024-01-27T12:19:26.276" v="2555"/>
          <ac:inkMkLst>
            <pc:docMk/>
            <pc:sldMk cId="624838760" sldId="334"/>
            <ac:inkMk id="1741" creationId="{3D95CAEB-2E4F-5507-191F-4D8EE091672A}"/>
          </ac:inkMkLst>
        </pc:inkChg>
        <pc:inkChg chg="add mod">
          <ac:chgData name="Kokchun Giang" userId="67e2125d-ec8c-4323-9653-9824a2ad815f" providerId="ADAL" clId="{066B0731-8B54-CF43-9BDD-D2EEB9663FC5}" dt="2024-01-27T12:19:26.276" v="2555"/>
          <ac:inkMkLst>
            <pc:docMk/>
            <pc:sldMk cId="624838760" sldId="334"/>
            <ac:inkMk id="1742" creationId="{FA622C42-10D6-93CA-C0E5-5F1A8B1680D4}"/>
          </ac:inkMkLst>
        </pc:inkChg>
        <pc:inkChg chg="add mod">
          <ac:chgData name="Kokchun Giang" userId="67e2125d-ec8c-4323-9653-9824a2ad815f" providerId="ADAL" clId="{066B0731-8B54-CF43-9BDD-D2EEB9663FC5}" dt="2024-01-27T12:19:26.276" v="2555"/>
          <ac:inkMkLst>
            <pc:docMk/>
            <pc:sldMk cId="624838760" sldId="334"/>
            <ac:inkMk id="1743" creationId="{C6FD1054-FEA1-7A7E-DB51-019FEF9350A9}"/>
          </ac:inkMkLst>
        </pc:inkChg>
        <pc:inkChg chg="add mod">
          <ac:chgData name="Kokchun Giang" userId="67e2125d-ec8c-4323-9653-9824a2ad815f" providerId="ADAL" clId="{066B0731-8B54-CF43-9BDD-D2EEB9663FC5}" dt="2024-01-27T12:19:26.276" v="2555"/>
          <ac:inkMkLst>
            <pc:docMk/>
            <pc:sldMk cId="624838760" sldId="334"/>
            <ac:inkMk id="1744" creationId="{D4FBEF66-2276-D3BD-0176-1141EBA13348}"/>
          </ac:inkMkLst>
        </pc:inkChg>
        <pc:inkChg chg="add mod">
          <ac:chgData name="Kokchun Giang" userId="67e2125d-ec8c-4323-9653-9824a2ad815f" providerId="ADAL" clId="{066B0731-8B54-CF43-9BDD-D2EEB9663FC5}" dt="2024-01-27T12:19:26.276" v="2555"/>
          <ac:inkMkLst>
            <pc:docMk/>
            <pc:sldMk cId="624838760" sldId="334"/>
            <ac:inkMk id="1745" creationId="{9B9CBAA3-CE36-C098-5A60-5E7DD9FF0BDA}"/>
          </ac:inkMkLst>
        </pc:inkChg>
        <pc:inkChg chg="add mod">
          <ac:chgData name="Kokchun Giang" userId="67e2125d-ec8c-4323-9653-9824a2ad815f" providerId="ADAL" clId="{066B0731-8B54-CF43-9BDD-D2EEB9663FC5}" dt="2024-01-27T12:19:26.276" v="2555"/>
          <ac:inkMkLst>
            <pc:docMk/>
            <pc:sldMk cId="624838760" sldId="334"/>
            <ac:inkMk id="1746" creationId="{549B8C42-3BCC-3231-3894-E3826F3D9D66}"/>
          </ac:inkMkLst>
        </pc:inkChg>
        <pc:inkChg chg="add mod">
          <ac:chgData name="Kokchun Giang" userId="67e2125d-ec8c-4323-9653-9824a2ad815f" providerId="ADAL" clId="{066B0731-8B54-CF43-9BDD-D2EEB9663FC5}" dt="2024-01-27T12:19:35.902" v="2569"/>
          <ac:inkMkLst>
            <pc:docMk/>
            <pc:sldMk cId="624838760" sldId="334"/>
            <ac:inkMk id="1749" creationId="{88CE38D4-CA61-9E90-D9E7-47232D1E154F}"/>
          </ac:inkMkLst>
        </pc:inkChg>
        <pc:inkChg chg="add mod">
          <ac:chgData name="Kokchun Giang" userId="67e2125d-ec8c-4323-9653-9824a2ad815f" providerId="ADAL" clId="{066B0731-8B54-CF43-9BDD-D2EEB9663FC5}" dt="2024-01-27T12:19:35.902" v="2569"/>
          <ac:inkMkLst>
            <pc:docMk/>
            <pc:sldMk cId="624838760" sldId="334"/>
            <ac:inkMk id="1750" creationId="{E5CB1E88-0808-B639-A6F5-EC714444B4D7}"/>
          </ac:inkMkLst>
        </pc:inkChg>
        <pc:inkChg chg="add mod">
          <ac:chgData name="Kokchun Giang" userId="67e2125d-ec8c-4323-9653-9824a2ad815f" providerId="ADAL" clId="{066B0731-8B54-CF43-9BDD-D2EEB9663FC5}" dt="2024-01-27T12:19:35.902" v="2569"/>
          <ac:inkMkLst>
            <pc:docMk/>
            <pc:sldMk cId="624838760" sldId="334"/>
            <ac:inkMk id="1751" creationId="{2D5A5912-EE23-80F7-2039-F39196BCAA33}"/>
          </ac:inkMkLst>
        </pc:inkChg>
        <pc:inkChg chg="add mod">
          <ac:chgData name="Kokchun Giang" userId="67e2125d-ec8c-4323-9653-9824a2ad815f" providerId="ADAL" clId="{066B0731-8B54-CF43-9BDD-D2EEB9663FC5}" dt="2024-01-27T12:19:35.902" v="2569"/>
          <ac:inkMkLst>
            <pc:docMk/>
            <pc:sldMk cId="624838760" sldId="334"/>
            <ac:inkMk id="1752" creationId="{7EF48749-F6D5-B618-FEB2-4C641C8D9549}"/>
          </ac:inkMkLst>
        </pc:inkChg>
        <pc:inkChg chg="add mod">
          <ac:chgData name="Kokchun Giang" userId="67e2125d-ec8c-4323-9653-9824a2ad815f" providerId="ADAL" clId="{066B0731-8B54-CF43-9BDD-D2EEB9663FC5}" dt="2024-01-27T12:19:35.902" v="2569"/>
          <ac:inkMkLst>
            <pc:docMk/>
            <pc:sldMk cId="624838760" sldId="334"/>
            <ac:inkMk id="1753" creationId="{13591606-1E1A-C407-C391-301B6041028A}"/>
          </ac:inkMkLst>
        </pc:inkChg>
        <pc:inkChg chg="add mod">
          <ac:chgData name="Kokchun Giang" userId="67e2125d-ec8c-4323-9653-9824a2ad815f" providerId="ADAL" clId="{066B0731-8B54-CF43-9BDD-D2EEB9663FC5}" dt="2024-01-27T12:19:35.902" v="2569"/>
          <ac:inkMkLst>
            <pc:docMk/>
            <pc:sldMk cId="624838760" sldId="334"/>
            <ac:inkMk id="1754" creationId="{9CC6C105-9E90-0B83-E734-BABAFA2C26B6}"/>
          </ac:inkMkLst>
        </pc:inkChg>
        <pc:inkChg chg="add mod">
          <ac:chgData name="Kokchun Giang" userId="67e2125d-ec8c-4323-9653-9824a2ad815f" providerId="ADAL" clId="{066B0731-8B54-CF43-9BDD-D2EEB9663FC5}" dt="2024-01-27T12:19:35.902" v="2569"/>
          <ac:inkMkLst>
            <pc:docMk/>
            <pc:sldMk cId="624838760" sldId="334"/>
            <ac:inkMk id="1755" creationId="{F47DCF11-00FF-4523-6C19-26ED41353528}"/>
          </ac:inkMkLst>
        </pc:inkChg>
        <pc:inkChg chg="add mod">
          <ac:chgData name="Kokchun Giang" userId="67e2125d-ec8c-4323-9653-9824a2ad815f" providerId="ADAL" clId="{066B0731-8B54-CF43-9BDD-D2EEB9663FC5}" dt="2024-01-27T12:19:35.902" v="2569"/>
          <ac:inkMkLst>
            <pc:docMk/>
            <pc:sldMk cId="624838760" sldId="334"/>
            <ac:inkMk id="1756" creationId="{4256417B-8335-81B4-0617-EA901A12E7D9}"/>
          </ac:inkMkLst>
        </pc:inkChg>
        <pc:inkChg chg="add mod">
          <ac:chgData name="Kokchun Giang" userId="67e2125d-ec8c-4323-9653-9824a2ad815f" providerId="ADAL" clId="{066B0731-8B54-CF43-9BDD-D2EEB9663FC5}" dt="2024-01-27T12:19:35.902" v="2569"/>
          <ac:inkMkLst>
            <pc:docMk/>
            <pc:sldMk cId="624838760" sldId="334"/>
            <ac:inkMk id="1757" creationId="{5B531F79-D91C-7B45-EB0E-83434C0034F9}"/>
          </ac:inkMkLst>
        </pc:inkChg>
        <pc:inkChg chg="add mod">
          <ac:chgData name="Kokchun Giang" userId="67e2125d-ec8c-4323-9653-9824a2ad815f" providerId="ADAL" clId="{066B0731-8B54-CF43-9BDD-D2EEB9663FC5}" dt="2024-01-27T12:19:35.902" v="2569"/>
          <ac:inkMkLst>
            <pc:docMk/>
            <pc:sldMk cId="624838760" sldId="334"/>
            <ac:inkMk id="1758" creationId="{9899CCA1-9F47-68EA-C750-7505084A457F}"/>
          </ac:inkMkLst>
        </pc:inkChg>
        <pc:inkChg chg="add mod">
          <ac:chgData name="Kokchun Giang" userId="67e2125d-ec8c-4323-9653-9824a2ad815f" providerId="ADAL" clId="{066B0731-8B54-CF43-9BDD-D2EEB9663FC5}" dt="2024-01-27T12:19:35.902" v="2569"/>
          <ac:inkMkLst>
            <pc:docMk/>
            <pc:sldMk cId="624838760" sldId="334"/>
            <ac:inkMk id="1759" creationId="{1F5AD755-039D-C607-F621-E968C58BF6AF}"/>
          </ac:inkMkLst>
        </pc:inkChg>
        <pc:inkChg chg="add mod">
          <ac:chgData name="Kokchun Giang" userId="67e2125d-ec8c-4323-9653-9824a2ad815f" providerId="ADAL" clId="{066B0731-8B54-CF43-9BDD-D2EEB9663FC5}" dt="2024-01-27T12:19:35.902" v="2569"/>
          <ac:inkMkLst>
            <pc:docMk/>
            <pc:sldMk cId="624838760" sldId="334"/>
            <ac:inkMk id="1760" creationId="{A6B36738-DC56-EAE3-EE55-BB81925AAF75}"/>
          </ac:inkMkLst>
        </pc:inkChg>
        <pc:inkChg chg="add mod">
          <ac:chgData name="Kokchun Giang" userId="67e2125d-ec8c-4323-9653-9824a2ad815f" providerId="ADAL" clId="{066B0731-8B54-CF43-9BDD-D2EEB9663FC5}" dt="2024-01-27T12:19:35.902" v="2569"/>
          <ac:inkMkLst>
            <pc:docMk/>
            <pc:sldMk cId="624838760" sldId="334"/>
            <ac:inkMk id="1761" creationId="{1D4FC62B-2D3D-27F0-A68E-EE93C4E844CD}"/>
          </ac:inkMkLst>
        </pc:inkChg>
        <pc:inkChg chg="add mod">
          <ac:chgData name="Kokchun Giang" userId="67e2125d-ec8c-4323-9653-9824a2ad815f" providerId="ADAL" clId="{066B0731-8B54-CF43-9BDD-D2EEB9663FC5}" dt="2024-01-27T12:19:57.735" v="2594"/>
          <ac:inkMkLst>
            <pc:docMk/>
            <pc:sldMk cId="624838760" sldId="334"/>
            <ac:inkMk id="1764" creationId="{166C3020-D8F6-90AD-E398-9023098A16B0}"/>
          </ac:inkMkLst>
        </pc:inkChg>
        <pc:inkChg chg="add mod">
          <ac:chgData name="Kokchun Giang" userId="67e2125d-ec8c-4323-9653-9824a2ad815f" providerId="ADAL" clId="{066B0731-8B54-CF43-9BDD-D2EEB9663FC5}" dt="2024-01-27T12:19:57.735" v="2594"/>
          <ac:inkMkLst>
            <pc:docMk/>
            <pc:sldMk cId="624838760" sldId="334"/>
            <ac:inkMk id="1765" creationId="{6D876E99-9416-453E-B07F-C6EA64666150}"/>
          </ac:inkMkLst>
        </pc:inkChg>
        <pc:inkChg chg="add mod">
          <ac:chgData name="Kokchun Giang" userId="67e2125d-ec8c-4323-9653-9824a2ad815f" providerId="ADAL" clId="{066B0731-8B54-CF43-9BDD-D2EEB9663FC5}" dt="2024-01-27T12:19:57.735" v="2594"/>
          <ac:inkMkLst>
            <pc:docMk/>
            <pc:sldMk cId="624838760" sldId="334"/>
            <ac:inkMk id="1767" creationId="{D675784B-B4E3-3AF7-1956-1AEFE43B17ED}"/>
          </ac:inkMkLst>
        </pc:inkChg>
        <pc:inkChg chg="add mod">
          <ac:chgData name="Kokchun Giang" userId="67e2125d-ec8c-4323-9653-9824a2ad815f" providerId="ADAL" clId="{066B0731-8B54-CF43-9BDD-D2EEB9663FC5}" dt="2024-01-27T12:19:57.735" v="2594"/>
          <ac:inkMkLst>
            <pc:docMk/>
            <pc:sldMk cId="624838760" sldId="334"/>
            <ac:inkMk id="1768" creationId="{CA52D520-3A71-39E1-85E7-00588015EF78}"/>
          </ac:inkMkLst>
        </pc:inkChg>
        <pc:inkChg chg="add mod">
          <ac:chgData name="Kokchun Giang" userId="67e2125d-ec8c-4323-9653-9824a2ad815f" providerId="ADAL" clId="{066B0731-8B54-CF43-9BDD-D2EEB9663FC5}" dt="2024-01-27T12:19:57.735" v="2594"/>
          <ac:inkMkLst>
            <pc:docMk/>
            <pc:sldMk cId="624838760" sldId="334"/>
            <ac:inkMk id="1770" creationId="{588B803C-3A01-817A-E2D8-AB5F51199F35}"/>
          </ac:inkMkLst>
        </pc:inkChg>
        <pc:inkChg chg="add mod">
          <ac:chgData name="Kokchun Giang" userId="67e2125d-ec8c-4323-9653-9824a2ad815f" providerId="ADAL" clId="{066B0731-8B54-CF43-9BDD-D2EEB9663FC5}" dt="2024-01-27T12:19:57.735" v="2594"/>
          <ac:inkMkLst>
            <pc:docMk/>
            <pc:sldMk cId="624838760" sldId="334"/>
            <ac:inkMk id="1771" creationId="{2257823B-76D8-BDA8-2F31-59FAF80A9564}"/>
          </ac:inkMkLst>
        </pc:inkChg>
        <pc:inkChg chg="add mod">
          <ac:chgData name="Kokchun Giang" userId="67e2125d-ec8c-4323-9653-9824a2ad815f" providerId="ADAL" clId="{066B0731-8B54-CF43-9BDD-D2EEB9663FC5}" dt="2024-01-27T12:19:57.735" v="2594"/>
          <ac:inkMkLst>
            <pc:docMk/>
            <pc:sldMk cId="624838760" sldId="334"/>
            <ac:inkMk id="1772" creationId="{2869781D-EB7B-8962-7F8E-094F5EFD5412}"/>
          </ac:inkMkLst>
        </pc:inkChg>
        <pc:inkChg chg="add mod">
          <ac:chgData name="Kokchun Giang" userId="67e2125d-ec8c-4323-9653-9824a2ad815f" providerId="ADAL" clId="{066B0731-8B54-CF43-9BDD-D2EEB9663FC5}" dt="2024-01-27T12:19:57.735" v="2594"/>
          <ac:inkMkLst>
            <pc:docMk/>
            <pc:sldMk cId="624838760" sldId="334"/>
            <ac:inkMk id="1773" creationId="{A4F48380-4286-5CBD-01B7-246E90DA01C5}"/>
          </ac:inkMkLst>
        </pc:inkChg>
        <pc:inkChg chg="add mod">
          <ac:chgData name="Kokchun Giang" userId="67e2125d-ec8c-4323-9653-9824a2ad815f" providerId="ADAL" clId="{066B0731-8B54-CF43-9BDD-D2EEB9663FC5}" dt="2024-01-27T12:19:57.735" v="2594"/>
          <ac:inkMkLst>
            <pc:docMk/>
            <pc:sldMk cId="624838760" sldId="334"/>
            <ac:inkMk id="1775" creationId="{C1B13166-D4A1-AD4F-0981-45BDADA667A3}"/>
          </ac:inkMkLst>
        </pc:inkChg>
        <pc:inkChg chg="add mod">
          <ac:chgData name="Kokchun Giang" userId="67e2125d-ec8c-4323-9653-9824a2ad815f" providerId="ADAL" clId="{066B0731-8B54-CF43-9BDD-D2EEB9663FC5}" dt="2024-01-27T12:19:57.735" v="2594"/>
          <ac:inkMkLst>
            <pc:docMk/>
            <pc:sldMk cId="624838760" sldId="334"/>
            <ac:inkMk id="1776" creationId="{B8B3E809-3655-C909-043D-796D69EA89CE}"/>
          </ac:inkMkLst>
        </pc:inkChg>
        <pc:inkChg chg="add mod">
          <ac:chgData name="Kokchun Giang" userId="67e2125d-ec8c-4323-9653-9824a2ad815f" providerId="ADAL" clId="{066B0731-8B54-CF43-9BDD-D2EEB9663FC5}" dt="2024-01-27T12:19:57.735" v="2594"/>
          <ac:inkMkLst>
            <pc:docMk/>
            <pc:sldMk cId="624838760" sldId="334"/>
            <ac:inkMk id="1778" creationId="{1181E8EC-AF19-090F-4B83-D02E4345C6D4}"/>
          </ac:inkMkLst>
        </pc:inkChg>
        <pc:inkChg chg="add mod">
          <ac:chgData name="Kokchun Giang" userId="67e2125d-ec8c-4323-9653-9824a2ad815f" providerId="ADAL" clId="{066B0731-8B54-CF43-9BDD-D2EEB9663FC5}" dt="2024-01-27T12:19:57.735" v="2594"/>
          <ac:inkMkLst>
            <pc:docMk/>
            <pc:sldMk cId="624838760" sldId="334"/>
            <ac:inkMk id="1779" creationId="{952D293B-61EF-8DC6-9F2E-CDC846B54464}"/>
          </ac:inkMkLst>
        </pc:inkChg>
        <pc:inkChg chg="add mod">
          <ac:chgData name="Kokchun Giang" userId="67e2125d-ec8c-4323-9653-9824a2ad815f" providerId="ADAL" clId="{066B0731-8B54-CF43-9BDD-D2EEB9663FC5}" dt="2024-01-27T12:19:57.735" v="2594"/>
          <ac:inkMkLst>
            <pc:docMk/>
            <pc:sldMk cId="624838760" sldId="334"/>
            <ac:inkMk id="1780" creationId="{731DF682-F6D5-A33D-5C37-32D6FE51D618}"/>
          </ac:inkMkLst>
        </pc:inkChg>
        <pc:inkChg chg="add mod">
          <ac:chgData name="Kokchun Giang" userId="67e2125d-ec8c-4323-9653-9824a2ad815f" providerId="ADAL" clId="{066B0731-8B54-CF43-9BDD-D2EEB9663FC5}" dt="2024-01-27T12:19:57.735" v="2594"/>
          <ac:inkMkLst>
            <pc:docMk/>
            <pc:sldMk cId="624838760" sldId="334"/>
            <ac:inkMk id="1781" creationId="{20C9F601-B544-13BE-14DE-8F48DF08C420}"/>
          </ac:inkMkLst>
        </pc:inkChg>
        <pc:inkChg chg="add mod">
          <ac:chgData name="Kokchun Giang" userId="67e2125d-ec8c-4323-9653-9824a2ad815f" providerId="ADAL" clId="{066B0731-8B54-CF43-9BDD-D2EEB9663FC5}" dt="2024-01-27T12:19:57.735" v="2594"/>
          <ac:inkMkLst>
            <pc:docMk/>
            <pc:sldMk cId="624838760" sldId="334"/>
            <ac:inkMk id="1783" creationId="{5914F3AD-362D-3F6F-B9E8-26B9C4EFDED3}"/>
          </ac:inkMkLst>
        </pc:inkChg>
        <pc:inkChg chg="add mod">
          <ac:chgData name="Kokchun Giang" userId="67e2125d-ec8c-4323-9653-9824a2ad815f" providerId="ADAL" clId="{066B0731-8B54-CF43-9BDD-D2EEB9663FC5}" dt="2024-01-27T12:19:57.735" v="2594"/>
          <ac:inkMkLst>
            <pc:docMk/>
            <pc:sldMk cId="624838760" sldId="334"/>
            <ac:inkMk id="1784" creationId="{E6A18676-89BB-AA4D-E0FE-30036857A48C}"/>
          </ac:inkMkLst>
        </pc:inkChg>
        <pc:inkChg chg="add mod">
          <ac:chgData name="Kokchun Giang" userId="67e2125d-ec8c-4323-9653-9824a2ad815f" providerId="ADAL" clId="{066B0731-8B54-CF43-9BDD-D2EEB9663FC5}" dt="2024-01-27T12:19:57.735" v="2594"/>
          <ac:inkMkLst>
            <pc:docMk/>
            <pc:sldMk cId="624838760" sldId="334"/>
            <ac:inkMk id="1785" creationId="{7F2D73BC-41FB-1563-FFDA-6AB4F49C9AE8}"/>
          </ac:inkMkLst>
        </pc:inkChg>
        <pc:inkChg chg="add mod">
          <ac:chgData name="Kokchun Giang" userId="67e2125d-ec8c-4323-9653-9824a2ad815f" providerId="ADAL" clId="{066B0731-8B54-CF43-9BDD-D2EEB9663FC5}" dt="2024-01-27T12:19:57.735" v="2594"/>
          <ac:inkMkLst>
            <pc:docMk/>
            <pc:sldMk cId="624838760" sldId="334"/>
            <ac:inkMk id="1787" creationId="{2390E4ED-E46F-A2AC-4FF6-3073A54FFD94}"/>
          </ac:inkMkLst>
        </pc:inkChg>
        <pc:inkChg chg="add mod">
          <ac:chgData name="Kokchun Giang" userId="67e2125d-ec8c-4323-9653-9824a2ad815f" providerId="ADAL" clId="{066B0731-8B54-CF43-9BDD-D2EEB9663FC5}" dt="2024-01-27T12:48:00.927" v="3085" actId="164"/>
          <ac:inkMkLst>
            <pc:docMk/>
            <pc:sldMk cId="624838760" sldId="334"/>
            <ac:inkMk id="1789" creationId="{569D9F0A-2EAB-DFC3-5062-E1396009E482}"/>
          </ac:inkMkLst>
        </pc:inkChg>
        <pc:inkChg chg="add del mod">
          <ac:chgData name="Kokchun Giang" userId="67e2125d-ec8c-4323-9653-9824a2ad815f" providerId="ADAL" clId="{066B0731-8B54-CF43-9BDD-D2EEB9663FC5}" dt="2024-01-27T12:50:20.341" v="3102" actId="478"/>
          <ac:inkMkLst>
            <pc:docMk/>
            <pc:sldMk cId="624838760" sldId="334"/>
            <ac:inkMk id="1790" creationId="{B3400605-3FD6-3E7A-EC03-9B1D5DD6F3F0}"/>
          </ac:inkMkLst>
        </pc:inkChg>
        <pc:inkChg chg="add mod">
          <ac:chgData name="Kokchun Giang" userId="67e2125d-ec8c-4323-9653-9824a2ad815f" providerId="ADAL" clId="{066B0731-8B54-CF43-9BDD-D2EEB9663FC5}" dt="2024-01-27T12:48:00.927" v="3085" actId="164"/>
          <ac:inkMkLst>
            <pc:docMk/>
            <pc:sldMk cId="624838760" sldId="334"/>
            <ac:inkMk id="1791" creationId="{7A8D3F2D-935E-F2F0-40FE-D7E1A5E37E9D}"/>
          </ac:inkMkLst>
        </pc:inkChg>
        <pc:inkChg chg="add mod">
          <ac:chgData name="Kokchun Giang" userId="67e2125d-ec8c-4323-9653-9824a2ad815f" providerId="ADAL" clId="{066B0731-8B54-CF43-9BDD-D2EEB9663FC5}" dt="2024-01-27T12:48:00.927" v="3085" actId="164"/>
          <ac:inkMkLst>
            <pc:docMk/>
            <pc:sldMk cId="624838760" sldId="334"/>
            <ac:inkMk id="1792" creationId="{DA2E30CA-F354-53DB-E0EE-6683C785ADA0}"/>
          </ac:inkMkLst>
        </pc:inkChg>
        <pc:inkChg chg="add mod">
          <ac:chgData name="Kokchun Giang" userId="67e2125d-ec8c-4323-9653-9824a2ad815f" providerId="ADAL" clId="{066B0731-8B54-CF43-9BDD-D2EEB9663FC5}" dt="2024-01-27T12:48:00.927" v="3085" actId="164"/>
          <ac:inkMkLst>
            <pc:docMk/>
            <pc:sldMk cId="624838760" sldId="334"/>
            <ac:inkMk id="1793" creationId="{4B448C41-E541-F2BA-B060-25FC4AC58638}"/>
          </ac:inkMkLst>
        </pc:inkChg>
        <pc:inkChg chg="add mod">
          <ac:chgData name="Kokchun Giang" userId="67e2125d-ec8c-4323-9653-9824a2ad815f" providerId="ADAL" clId="{066B0731-8B54-CF43-9BDD-D2EEB9663FC5}" dt="2024-01-27T12:48:00.927" v="3085" actId="164"/>
          <ac:inkMkLst>
            <pc:docMk/>
            <pc:sldMk cId="624838760" sldId="334"/>
            <ac:inkMk id="1794" creationId="{D3096A59-C177-662F-1ED8-94C1C80EF322}"/>
          </ac:inkMkLst>
        </pc:inkChg>
        <pc:inkChg chg="add del mod">
          <ac:chgData name="Kokchun Giang" userId="67e2125d-ec8c-4323-9653-9824a2ad815f" providerId="ADAL" clId="{066B0731-8B54-CF43-9BDD-D2EEB9663FC5}" dt="2024-01-27T12:20:07.651" v="2608" actId="9405"/>
          <ac:inkMkLst>
            <pc:docMk/>
            <pc:sldMk cId="624838760" sldId="334"/>
            <ac:inkMk id="1795" creationId="{96D8DFD6-3A9A-8CF9-275E-6704193CA058}"/>
          </ac:inkMkLst>
        </pc:inkChg>
        <pc:inkChg chg="add del mod">
          <ac:chgData name="Kokchun Giang" userId="67e2125d-ec8c-4323-9653-9824a2ad815f" providerId="ADAL" clId="{066B0731-8B54-CF43-9BDD-D2EEB9663FC5}" dt="2024-01-27T12:20:06.955" v="2607" actId="9405"/>
          <ac:inkMkLst>
            <pc:docMk/>
            <pc:sldMk cId="624838760" sldId="334"/>
            <ac:inkMk id="1796" creationId="{24DEAF48-ADC3-F744-A89F-09994447AE5E}"/>
          </ac:inkMkLst>
        </pc:inkChg>
        <pc:inkChg chg="add del mod">
          <ac:chgData name="Kokchun Giang" userId="67e2125d-ec8c-4323-9653-9824a2ad815f" providerId="ADAL" clId="{066B0731-8B54-CF43-9BDD-D2EEB9663FC5}" dt="2024-01-27T12:20:06.334" v="2606"/>
          <ac:inkMkLst>
            <pc:docMk/>
            <pc:sldMk cId="624838760" sldId="334"/>
            <ac:inkMk id="1797" creationId="{8EF9705A-1CBF-D54E-B709-5507E2C6F9CA}"/>
          </ac:inkMkLst>
        </pc:inkChg>
        <pc:inkChg chg="add del">
          <ac:chgData name="Kokchun Giang" userId="67e2125d-ec8c-4323-9653-9824a2ad815f" providerId="ADAL" clId="{066B0731-8B54-CF43-9BDD-D2EEB9663FC5}" dt="2024-01-27T12:21:08.812" v="2649" actId="9405"/>
          <ac:inkMkLst>
            <pc:docMk/>
            <pc:sldMk cId="624838760" sldId="334"/>
            <ac:inkMk id="1799" creationId="{0AD3EEBB-7CA3-A230-D828-6639FDB32050}"/>
          </ac:inkMkLst>
        </pc:inkChg>
        <pc:inkChg chg="add del">
          <ac:chgData name="Kokchun Giang" userId="67e2125d-ec8c-4323-9653-9824a2ad815f" providerId="ADAL" clId="{066B0731-8B54-CF43-9BDD-D2EEB9663FC5}" dt="2024-01-27T12:21:08.492" v="2648" actId="9405"/>
          <ac:inkMkLst>
            <pc:docMk/>
            <pc:sldMk cId="624838760" sldId="334"/>
            <ac:inkMk id="1800" creationId="{7AB3814C-E888-BD5E-8A16-3A9AE7F945DB}"/>
          </ac:inkMkLst>
        </pc:inkChg>
        <pc:inkChg chg="add del">
          <ac:chgData name="Kokchun Giang" userId="67e2125d-ec8c-4323-9653-9824a2ad815f" providerId="ADAL" clId="{066B0731-8B54-CF43-9BDD-D2EEB9663FC5}" dt="2024-01-27T12:21:08.238" v="2647" actId="9405"/>
          <ac:inkMkLst>
            <pc:docMk/>
            <pc:sldMk cId="624838760" sldId="334"/>
            <ac:inkMk id="1801" creationId="{B95EAF63-BD42-AB70-6809-085CF93AAF78}"/>
          </ac:inkMkLst>
        </pc:inkChg>
        <pc:inkChg chg="add del">
          <ac:chgData name="Kokchun Giang" userId="67e2125d-ec8c-4323-9653-9824a2ad815f" providerId="ADAL" clId="{066B0731-8B54-CF43-9BDD-D2EEB9663FC5}" dt="2024-01-27T12:21:07.894" v="2646" actId="9405"/>
          <ac:inkMkLst>
            <pc:docMk/>
            <pc:sldMk cId="624838760" sldId="334"/>
            <ac:inkMk id="1802" creationId="{5C6CF4A6-39EE-5F37-56BE-23F9C46D7934}"/>
          </ac:inkMkLst>
        </pc:inkChg>
        <pc:inkChg chg="add mod">
          <ac:chgData name="Kokchun Giang" userId="67e2125d-ec8c-4323-9653-9824a2ad815f" providerId="ADAL" clId="{066B0731-8B54-CF43-9BDD-D2EEB9663FC5}" dt="2024-01-27T12:21:14.039" v="2659"/>
          <ac:inkMkLst>
            <pc:docMk/>
            <pc:sldMk cId="624838760" sldId="334"/>
            <ac:inkMk id="1803" creationId="{F0F7651B-6DD4-61F9-EE03-74B61F866F23}"/>
          </ac:inkMkLst>
        </pc:inkChg>
        <pc:inkChg chg="add mod">
          <ac:chgData name="Kokchun Giang" userId="67e2125d-ec8c-4323-9653-9824a2ad815f" providerId="ADAL" clId="{066B0731-8B54-CF43-9BDD-D2EEB9663FC5}" dt="2024-01-27T12:21:14.039" v="2659"/>
          <ac:inkMkLst>
            <pc:docMk/>
            <pc:sldMk cId="624838760" sldId="334"/>
            <ac:inkMk id="1804" creationId="{4D603D4C-7210-A0A1-74A6-BC2E8A5E7FDB}"/>
          </ac:inkMkLst>
        </pc:inkChg>
        <pc:inkChg chg="add mod">
          <ac:chgData name="Kokchun Giang" userId="67e2125d-ec8c-4323-9653-9824a2ad815f" providerId="ADAL" clId="{066B0731-8B54-CF43-9BDD-D2EEB9663FC5}" dt="2024-01-27T12:21:14.039" v="2659"/>
          <ac:inkMkLst>
            <pc:docMk/>
            <pc:sldMk cId="624838760" sldId="334"/>
            <ac:inkMk id="1805" creationId="{1E1F76EB-C2CD-0FEB-F37B-A8AC42C99E3B}"/>
          </ac:inkMkLst>
        </pc:inkChg>
        <pc:inkChg chg="add mod">
          <ac:chgData name="Kokchun Giang" userId="67e2125d-ec8c-4323-9653-9824a2ad815f" providerId="ADAL" clId="{066B0731-8B54-CF43-9BDD-D2EEB9663FC5}" dt="2024-01-27T12:21:14.039" v="2659"/>
          <ac:inkMkLst>
            <pc:docMk/>
            <pc:sldMk cId="624838760" sldId="334"/>
            <ac:inkMk id="1806" creationId="{ACF4FE09-4EE2-52FB-5223-DEF4B3A263FE}"/>
          </ac:inkMkLst>
        </pc:inkChg>
        <pc:inkChg chg="add mod">
          <ac:chgData name="Kokchun Giang" userId="67e2125d-ec8c-4323-9653-9824a2ad815f" providerId="ADAL" clId="{066B0731-8B54-CF43-9BDD-D2EEB9663FC5}" dt="2024-01-27T12:21:14.039" v="2659"/>
          <ac:inkMkLst>
            <pc:docMk/>
            <pc:sldMk cId="624838760" sldId="334"/>
            <ac:inkMk id="1807" creationId="{86B4CD07-21DA-1A62-1E4A-B8A4235DE65D}"/>
          </ac:inkMkLst>
        </pc:inkChg>
        <pc:inkChg chg="add mod">
          <ac:chgData name="Kokchun Giang" userId="67e2125d-ec8c-4323-9653-9824a2ad815f" providerId="ADAL" clId="{066B0731-8B54-CF43-9BDD-D2EEB9663FC5}" dt="2024-01-27T12:21:14.039" v="2659"/>
          <ac:inkMkLst>
            <pc:docMk/>
            <pc:sldMk cId="624838760" sldId="334"/>
            <ac:inkMk id="1808" creationId="{8176051D-CE0D-CF83-C9A1-B36787B6D08D}"/>
          </ac:inkMkLst>
        </pc:inkChg>
        <pc:inkChg chg="add mod">
          <ac:chgData name="Kokchun Giang" userId="67e2125d-ec8c-4323-9653-9824a2ad815f" providerId="ADAL" clId="{066B0731-8B54-CF43-9BDD-D2EEB9663FC5}" dt="2024-01-27T12:21:14.039" v="2659"/>
          <ac:inkMkLst>
            <pc:docMk/>
            <pc:sldMk cId="624838760" sldId="334"/>
            <ac:inkMk id="1809" creationId="{5E5BED41-9398-137B-E068-0578D47F9554}"/>
          </ac:inkMkLst>
        </pc:inkChg>
        <pc:inkChg chg="add mod">
          <ac:chgData name="Kokchun Giang" userId="67e2125d-ec8c-4323-9653-9824a2ad815f" providerId="ADAL" clId="{066B0731-8B54-CF43-9BDD-D2EEB9663FC5}" dt="2024-01-27T12:21:14.039" v="2659"/>
          <ac:inkMkLst>
            <pc:docMk/>
            <pc:sldMk cId="624838760" sldId="334"/>
            <ac:inkMk id="1810" creationId="{97984AE9-32E5-960C-E405-62C84AA2234E}"/>
          </ac:inkMkLst>
        </pc:inkChg>
        <pc:inkChg chg="add mod">
          <ac:chgData name="Kokchun Giang" userId="67e2125d-ec8c-4323-9653-9824a2ad815f" providerId="ADAL" clId="{066B0731-8B54-CF43-9BDD-D2EEB9663FC5}" dt="2024-01-27T12:21:14.039" v="2659"/>
          <ac:inkMkLst>
            <pc:docMk/>
            <pc:sldMk cId="624838760" sldId="334"/>
            <ac:inkMk id="1811" creationId="{E45479FD-D2D1-AEBB-6C6C-1802A645047B}"/>
          </ac:inkMkLst>
        </pc:inkChg>
        <pc:inkChg chg="add mod">
          <ac:chgData name="Kokchun Giang" userId="67e2125d-ec8c-4323-9653-9824a2ad815f" providerId="ADAL" clId="{066B0731-8B54-CF43-9BDD-D2EEB9663FC5}" dt="2024-01-27T12:21:18.696" v="2666"/>
          <ac:inkMkLst>
            <pc:docMk/>
            <pc:sldMk cId="624838760" sldId="334"/>
            <ac:inkMk id="1814" creationId="{818A972F-A24A-1B0F-29C4-5D23DDBC14B1}"/>
          </ac:inkMkLst>
        </pc:inkChg>
        <pc:inkChg chg="add mod">
          <ac:chgData name="Kokchun Giang" userId="67e2125d-ec8c-4323-9653-9824a2ad815f" providerId="ADAL" clId="{066B0731-8B54-CF43-9BDD-D2EEB9663FC5}" dt="2024-01-27T12:21:18.696" v="2666"/>
          <ac:inkMkLst>
            <pc:docMk/>
            <pc:sldMk cId="624838760" sldId="334"/>
            <ac:inkMk id="1815" creationId="{5C51371E-BE8A-1462-3097-79660EEFEA20}"/>
          </ac:inkMkLst>
        </pc:inkChg>
        <pc:inkChg chg="add mod">
          <ac:chgData name="Kokchun Giang" userId="67e2125d-ec8c-4323-9653-9824a2ad815f" providerId="ADAL" clId="{066B0731-8B54-CF43-9BDD-D2EEB9663FC5}" dt="2024-01-27T12:21:18.696" v="2666"/>
          <ac:inkMkLst>
            <pc:docMk/>
            <pc:sldMk cId="624838760" sldId="334"/>
            <ac:inkMk id="1816" creationId="{3780886E-78FA-8C2A-E061-C765A00A1B49}"/>
          </ac:inkMkLst>
        </pc:inkChg>
        <pc:inkChg chg="add mod">
          <ac:chgData name="Kokchun Giang" userId="67e2125d-ec8c-4323-9653-9824a2ad815f" providerId="ADAL" clId="{066B0731-8B54-CF43-9BDD-D2EEB9663FC5}" dt="2024-01-27T12:21:18.696" v="2666"/>
          <ac:inkMkLst>
            <pc:docMk/>
            <pc:sldMk cId="624838760" sldId="334"/>
            <ac:inkMk id="1817" creationId="{470EC9AD-5690-8100-6EB7-58A1F29BC193}"/>
          </ac:inkMkLst>
        </pc:inkChg>
        <pc:inkChg chg="add mod">
          <ac:chgData name="Kokchun Giang" userId="67e2125d-ec8c-4323-9653-9824a2ad815f" providerId="ADAL" clId="{066B0731-8B54-CF43-9BDD-D2EEB9663FC5}" dt="2024-01-27T12:21:18.696" v="2666"/>
          <ac:inkMkLst>
            <pc:docMk/>
            <pc:sldMk cId="624838760" sldId="334"/>
            <ac:inkMk id="1818" creationId="{A4BFB336-6A5D-8855-5FD9-BCD78CE8F56F}"/>
          </ac:inkMkLst>
        </pc:inkChg>
        <pc:inkChg chg="add mod">
          <ac:chgData name="Kokchun Giang" userId="67e2125d-ec8c-4323-9653-9824a2ad815f" providerId="ADAL" clId="{066B0731-8B54-CF43-9BDD-D2EEB9663FC5}" dt="2024-01-27T12:21:18.696" v="2666"/>
          <ac:inkMkLst>
            <pc:docMk/>
            <pc:sldMk cId="624838760" sldId="334"/>
            <ac:inkMk id="1819" creationId="{CC1E5F38-F680-6CD2-6FD8-4AA7B8FCD3DF}"/>
          </ac:inkMkLst>
        </pc:inkChg>
        <pc:inkChg chg="add mod">
          <ac:chgData name="Kokchun Giang" userId="67e2125d-ec8c-4323-9653-9824a2ad815f" providerId="ADAL" clId="{066B0731-8B54-CF43-9BDD-D2EEB9663FC5}" dt="2024-01-27T12:21:22.577" v="2674"/>
          <ac:inkMkLst>
            <pc:docMk/>
            <pc:sldMk cId="624838760" sldId="334"/>
            <ac:inkMk id="1821" creationId="{0374F4BA-D2FB-BF9C-D0D0-1C2E266BC481}"/>
          </ac:inkMkLst>
        </pc:inkChg>
        <pc:inkChg chg="add mod">
          <ac:chgData name="Kokchun Giang" userId="67e2125d-ec8c-4323-9653-9824a2ad815f" providerId="ADAL" clId="{066B0731-8B54-CF43-9BDD-D2EEB9663FC5}" dt="2024-01-27T12:21:22.577" v="2674"/>
          <ac:inkMkLst>
            <pc:docMk/>
            <pc:sldMk cId="624838760" sldId="334"/>
            <ac:inkMk id="1822" creationId="{B78B04B6-8BC0-B6EE-AA2E-B81D0E824682}"/>
          </ac:inkMkLst>
        </pc:inkChg>
        <pc:inkChg chg="add mod">
          <ac:chgData name="Kokchun Giang" userId="67e2125d-ec8c-4323-9653-9824a2ad815f" providerId="ADAL" clId="{066B0731-8B54-CF43-9BDD-D2EEB9663FC5}" dt="2024-01-27T12:21:22.577" v="2674"/>
          <ac:inkMkLst>
            <pc:docMk/>
            <pc:sldMk cId="624838760" sldId="334"/>
            <ac:inkMk id="1823" creationId="{6F82B831-A392-67E8-8692-1A36362CC524}"/>
          </ac:inkMkLst>
        </pc:inkChg>
        <pc:inkChg chg="add mod">
          <ac:chgData name="Kokchun Giang" userId="67e2125d-ec8c-4323-9653-9824a2ad815f" providerId="ADAL" clId="{066B0731-8B54-CF43-9BDD-D2EEB9663FC5}" dt="2024-01-27T12:21:22.577" v="2674"/>
          <ac:inkMkLst>
            <pc:docMk/>
            <pc:sldMk cId="624838760" sldId="334"/>
            <ac:inkMk id="1824" creationId="{4AD2E0AA-1C09-8716-0D4E-1DA4843B99B3}"/>
          </ac:inkMkLst>
        </pc:inkChg>
        <pc:inkChg chg="add mod">
          <ac:chgData name="Kokchun Giang" userId="67e2125d-ec8c-4323-9653-9824a2ad815f" providerId="ADAL" clId="{066B0731-8B54-CF43-9BDD-D2EEB9663FC5}" dt="2024-01-27T12:21:22.577" v="2674"/>
          <ac:inkMkLst>
            <pc:docMk/>
            <pc:sldMk cId="624838760" sldId="334"/>
            <ac:inkMk id="1825" creationId="{E220AFBE-0C8D-D744-89B3-8420F236B71D}"/>
          </ac:inkMkLst>
        </pc:inkChg>
        <pc:inkChg chg="add mod">
          <ac:chgData name="Kokchun Giang" userId="67e2125d-ec8c-4323-9653-9824a2ad815f" providerId="ADAL" clId="{066B0731-8B54-CF43-9BDD-D2EEB9663FC5}" dt="2024-01-27T12:21:22.577" v="2674"/>
          <ac:inkMkLst>
            <pc:docMk/>
            <pc:sldMk cId="624838760" sldId="334"/>
            <ac:inkMk id="1826" creationId="{D8A1DF6E-40B8-0565-D1D7-828D74775E75}"/>
          </ac:inkMkLst>
        </pc:inkChg>
        <pc:inkChg chg="add mod">
          <ac:chgData name="Kokchun Giang" userId="67e2125d-ec8c-4323-9653-9824a2ad815f" providerId="ADAL" clId="{066B0731-8B54-CF43-9BDD-D2EEB9663FC5}" dt="2024-01-27T12:21:22.577" v="2674"/>
          <ac:inkMkLst>
            <pc:docMk/>
            <pc:sldMk cId="624838760" sldId="334"/>
            <ac:inkMk id="1827" creationId="{1DA11AAA-58F3-5AEB-AE40-D12B5BE6694D}"/>
          </ac:inkMkLst>
        </pc:inkChg>
        <pc:inkChg chg="add mod">
          <ac:chgData name="Kokchun Giang" userId="67e2125d-ec8c-4323-9653-9824a2ad815f" providerId="ADAL" clId="{066B0731-8B54-CF43-9BDD-D2EEB9663FC5}" dt="2024-01-27T12:21:27.997" v="2685"/>
          <ac:inkMkLst>
            <pc:docMk/>
            <pc:sldMk cId="624838760" sldId="334"/>
            <ac:inkMk id="1829" creationId="{971D0DCE-33C4-7F3E-A60E-E145A40D9A66}"/>
          </ac:inkMkLst>
        </pc:inkChg>
        <pc:inkChg chg="add mod">
          <ac:chgData name="Kokchun Giang" userId="67e2125d-ec8c-4323-9653-9824a2ad815f" providerId="ADAL" clId="{066B0731-8B54-CF43-9BDD-D2EEB9663FC5}" dt="2024-01-27T12:21:27.997" v="2685"/>
          <ac:inkMkLst>
            <pc:docMk/>
            <pc:sldMk cId="624838760" sldId="334"/>
            <ac:inkMk id="1830" creationId="{9D6043AA-2A7F-4D37-DF55-CBC380832781}"/>
          </ac:inkMkLst>
        </pc:inkChg>
        <pc:inkChg chg="add mod">
          <ac:chgData name="Kokchun Giang" userId="67e2125d-ec8c-4323-9653-9824a2ad815f" providerId="ADAL" clId="{066B0731-8B54-CF43-9BDD-D2EEB9663FC5}" dt="2024-01-27T12:21:27.997" v="2685"/>
          <ac:inkMkLst>
            <pc:docMk/>
            <pc:sldMk cId="624838760" sldId="334"/>
            <ac:inkMk id="1831" creationId="{2AA16F6D-5361-9C76-AACA-45F97C0B6D66}"/>
          </ac:inkMkLst>
        </pc:inkChg>
        <pc:inkChg chg="add mod">
          <ac:chgData name="Kokchun Giang" userId="67e2125d-ec8c-4323-9653-9824a2ad815f" providerId="ADAL" clId="{066B0731-8B54-CF43-9BDD-D2EEB9663FC5}" dt="2024-01-27T12:21:27.997" v="2685"/>
          <ac:inkMkLst>
            <pc:docMk/>
            <pc:sldMk cId="624838760" sldId="334"/>
            <ac:inkMk id="1832" creationId="{5D4AAEF0-3E2B-5A38-8504-76C84BA5B15C}"/>
          </ac:inkMkLst>
        </pc:inkChg>
        <pc:inkChg chg="add mod">
          <ac:chgData name="Kokchun Giang" userId="67e2125d-ec8c-4323-9653-9824a2ad815f" providerId="ADAL" clId="{066B0731-8B54-CF43-9BDD-D2EEB9663FC5}" dt="2024-01-27T12:21:27.997" v="2685"/>
          <ac:inkMkLst>
            <pc:docMk/>
            <pc:sldMk cId="624838760" sldId="334"/>
            <ac:inkMk id="1833" creationId="{1ECB4272-C36E-1A8C-8B08-9CC17030F18D}"/>
          </ac:inkMkLst>
        </pc:inkChg>
        <pc:inkChg chg="add mod">
          <ac:chgData name="Kokchun Giang" userId="67e2125d-ec8c-4323-9653-9824a2ad815f" providerId="ADAL" clId="{066B0731-8B54-CF43-9BDD-D2EEB9663FC5}" dt="2024-01-27T12:21:27.997" v="2685"/>
          <ac:inkMkLst>
            <pc:docMk/>
            <pc:sldMk cId="624838760" sldId="334"/>
            <ac:inkMk id="1834" creationId="{509A46AC-ED55-D69B-23F1-0F176E321DB0}"/>
          </ac:inkMkLst>
        </pc:inkChg>
        <pc:inkChg chg="add mod">
          <ac:chgData name="Kokchun Giang" userId="67e2125d-ec8c-4323-9653-9824a2ad815f" providerId="ADAL" clId="{066B0731-8B54-CF43-9BDD-D2EEB9663FC5}" dt="2024-01-27T12:21:27.997" v="2685"/>
          <ac:inkMkLst>
            <pc:docMk/>
            <pc:sldMk cId="624838760" sldId="334"/>
            <ac:inkMk id="1835" creationId="{6E41C1F9-9E90-D45D-80C3-E6AAB005A9B5}"/>
          </ac:inkMkLst>
        </pc:inkChg>
        <pc:inkChg chg="add mod">
          <ac:chgData name="Kokchun Giang" userId="67e2125d-ec8c-4323-9653-9824a2ad815f" providerId="ADAL" clId="{066B0731-8B54-CF43-9BDD-D2EEB9663FC5}" dt="2024-01-27T12:21:27.997" v="2685"/>
          <ac:inkMkLst>
            <pc:docMk/>
            <pc:sldMk cId="624838760" sldId="334"/>
            <ac:inkMk id="1836" creationId="{03A2434E-01EB-72BB-A06D-FBE1651329F4}"/>
          </ac:inkMkLst>
        </pc:inkChg>
        <pc:inkChg chg="add mod">
          <ac:chgData name="Kokchun Giang" userId="67e2125d-ec8c-4323-9653-9824a2ad815f" providerId="ADAL" clId="{066B0731-8B54-CF43-9BDD-D2EEB9663FC5}" dt="2024-01-27T12:21:27.997" v="2685"/>
          <ac:inkMkLst>
            <pc:docMk/>
            <pc:sldMk cId="624838760" sldId="334"/>
            <ac:inkMk id="1837" creationId="{A91C7964-EE25-F777-E4A6-396A034C00BC}"/>
          </ac:inkMkLst>
        </pc:inkChg>
        <pc:inkChg chg="add mod">
          <ac:chgData name="Kokchun Giang" userId="67e2125d-ec8c-4323-9653-9824a2ad815f" providerId="ADAL" clId="{066B0731-8B54-CF43-9BDD-D2EEB9663FC5}" dt="2024-01-27T12:21:27.997" v="2685"/>
          <ac:inkMkLst>
            <pc:docMk/>
            <pc:sldMk cId="624838760" sldId="334"/>
            <ac:inkMk id="1838" creationId="{CF31EE46-B0A9-902F-F09C-266ECC5AAE49}"/>
          </ac:inkMkLst>
        </pc:inkChg>
        <pc:inkChg chg="add mod">
          <ac:chgData name="Kokchun Giang" userId="67e2125d-ec8c-4323-9653-9824a2ad815f" providerId="ADAL" clId="{066B0731-8B54-CF43-9BDD-D2EEB9663FC5}" dt="2024-01-27T12:48:28.351" v="3089" actId="164"/>
          <ac:inkMkLst>
            <pc:docMk/>
            <pc:sldMk cId="624838760" sldId="334"/>
            <ac:inkMk id="1841" creationId="{4AAEB033-2BCE-B8B2-8B06-09BC2C490260}"/>
          </ac:inkMkLst>
        </pc:inkChg>
        <pc:inkChg chg="add mod">
          <ac:chgData name="Kokchun Giang" userId="67e2125d-ec8c-4323-9653-9824a2ad815f" providerId="ADAL" clId="{066B0731-8B54-CF43-9BDD-D2EEB9663FC5}" dt="2024-01-27T12:23:35.644" v="2697"/>
          <ac:inkMkLst>
            <pc:docMk/>
            <pc:sldMk cId="624838760" sldId="334"/>
            <ac:inkMk id="1842" creationId="{C5D2A9B6-0E18-4131-1A5C-702F6EF7D80B}"/>
          </ac:inkMkLst>
        </pc:inkChg>
        <pc:inkChg chg="add mod">
          <ac:chgData name="Kokchun Giang" userId="67e2125d-ec8c-4323-9653-9824a2ad815f" providerId="ADAL" clId="{066B0731-8B54-CF43-9BDD-D2EEB9663FC5}" dt="2024-01-27T12:23:35.644" v="2697"/>
          <ac:inkMkLst>
            <pc:docMk/>
            <pc:sldMk cId="624838760" sldId="334"/>
            <ac:inkMk id="1843" creationId="{D3B0BC7E-FF6B-498E-7919-BCDB3FBA5106}"/>
          </ac:inkMkLst>
        </pc:inkChg>
        <pc:inkChg chg="add mod">
          <ac:chgData name="Kokchun Giang" userId="67e2125d-ec8c-4323-9653-9824a2ad815f" providerId="ADAL" clId="{066B0731-8B54-CF43-9BDD-D2EEB9663FC5}" dt="2024-01-27T12:23:35.644" v="2697"/>
          <ac:inkMkLst>
            <pc:docMk/>
            <pc:sldMk cId="624838760" sldId="334"/>
            <ac:inkMk id="1844" creationId="{F5F4D3D2-94FC-557B-D899-7F5E8CEE0B77}"/>
          </ac:inkMkLst>
        </pc:inkChg>
        <pc:inkChg chg="add mod">
          <ac:chgData name="Kokchun Giang" userId="67e2125d-ec8c-4323-9653-9824a2ad815f" providerId="ADAL" clId="{066B0731-8B54-CF43-9BDD-D2EEB9663FC5}" dt="2024-01-27T12:23:35.644" v="2697"/>
          <ac:inkMkLst>
            <pc:docMk/>
            <pc:sldMk cId="624838760" sldId="334"/>
            <ac:inkMk id="1845" creationId="{FA0CF70B-12D2-A4B7-F9B7-42887791D775}"/>
          </ac:inkMkLst>
        </pc:inkChg>
        <pc:inkChg chg="add mod">
          <ac:chgData name="Kokchun Giang" userId="67e2125d-ec8c-4323-9653-9824a2ad815f" providerId="ADAL" clId="{066B0731-8B54-CF43-9BDD-D2EEB9663FC5}" dt="2024-01-27T12:23:35.644" v="2697"/>
          <ac:inkMkLst>
            <pc:docMk/>
            <pc:sldMk cId="624838760" sldId="334"/>
            <ac:inkMk id="1846" creationId="{F39A5E0E-E23E-4F79-68DB-C2E056571667}"/>
          </ac:inkMkLst>
        </pc:inkChg>
        <pc:inkChg chg="add mod">
          <ac:chgData name="Kokchun Giang" userId="67e2125d-ec8c-4323-9653-9824a2ad815f" providerId="ADAL" clId="{066B0731-8B54-CF43-9BDD-D2EEB9663FC5}" dt="2024-01-27T12:23:35.644" v="2697"/>
          <ac:inkMkLst>
            <pc:docMk/>
            <pc:sldMk cId="624838760" sldId="334"/>
            <ac:inkMk id="1847" creationId="{CF9A2B1F-936B-8F65-3B76-6C11A731B0D1}"/>
          </ac:inkMkLst>
        </pc:inkChg>
        <pc:inkChg chg="add mod">
          <ac:chgData name="Kokchun Giang" userId="67e2125d-ec8c-4323-9653-9824a2ad815f" providerId="ADAL" clId="{066B0731-8B54-CF43-9BDD-D2EEB9663FC5}" dt="2024-01-27T12:23:35.644" v="2697"/>
          <ac:inkMkLst>
            <pc:docMk/>
            <pc:sldMk cId="624838760" sldId="334"/>
            <ac:inkMk id="1848" creationId="{819240B4-F5B7-868C-E84D-9AA35A30257E}"/>
          </ac:inkMkLst>
        </pc:inkChg>
        <pc:inkChg chg="add mod">
          <ac:chgData name="Kokchun Giang" userId="67e2125d-ec8c-4323-9653-9824a2ad815f" providerId="ADAL" clId="{066B0731-8B54-CF43-9BDD-D2EEB9663FC5}" dt="2024-01-27T12:23:35.644" v="2697"/>
          <ac:inkMkLst>
            <pc:docMk/>
            <pc:sldMk cId="624838760" sldId="334"/>
            <ac:inkMk id="1849" creationId="{A7D4EA18-363A-A3F4-52EA-0EAA796A85E6}"/>
          </ac:inkMkLst>
        </pc:inkChg>
        <pc:inkChg chg="add mod">
          <ac:chgData name="Kokchun Giang" userId="67e2125d-ec8c-4323-9653-9824a2ad815f" providerId="ADAL" clId="{066B0731-8B54-CF43-9BDD-D2EEB9663FC5}" dt="2024-01-27T12:23:35.644" v="2697"/>
          <ac:inkMkLst>
            <pc:docMk/>
            <pc:sldMk cId="624838760" sldId="334"/>
            <ac:inkMk id="1850" creationId="{68E2FE9B-70FD-1AB7-A8E4-766F42F4FCB3}"/>
          </ac:inkMkLst>
        </pc:inkChg>
        <pc:inkChg chg="add mod">
          <ac:chgData name="Kokchun Giang" userId="67e2125d-ec8c-4323-9653-9824a2ad815f" providerId="ADAL" clId="{066B0731-8B54-CF43-9BDD-D2EEB9663FC5}" dt="2024-01-27T12:23:35.644" v="2697"/>
          <ac:inkMkLst>
            <pc:docMk/>
            <pc:sldMk cId="624838760" sldId="334"/>
            <ac:inkMk id="1851" creationId="{7D958ED5-E3F0-4672-26CC-A38074251DD9}"/>
          </ac:inkMkLst>
        </pc:inkChg>
        <pc:inkChg chg="add mod">
          <ac:chgData name="Kokchun Giang" userId="67e2125d-ec8c-4323-9653-9824a2ad815f" providerId="ADAL" clId="{066B0731-8B54-CF43-9BDD-D2EEB9663FC5}" dt="2024-01-27T12:23:39.158" v="2707"/>
          <ac:inkMkLst>
            <pc:docMk/>
            <pc:sldMk cId="624838760" sldId="334"/>
            <ac:inkMk id="1853" creationId="{12A1477D-3B2D-688A-6F68-250E7A8BCE02}"/>
          </ac:inkMkLst>
        </pc:inkChg>
        <pc:inkChg chg="add mod">
          <ac:chgData name="Kokchun Giang" userId="67e2125d-ec8c-4323-9653-9824a2ad815f" providerId="ADAL" clId="{066B0731-8B54-CF43-9BDD-D2EEB9663FC5}" dt="2024-01-27T12:23:39.158" v="2707"/>
          <ac:inkMkLst>
            <pc:docMk/>
            <pc:sldMk cId="624838760" sldId="334"/>
            <ac:inkMk id="1854" creationId="{E0FB4C89-EFE9-A50A-C43D-B5C683A5A893}"/>
          </ac:inkMkLst>
        </pc:inkChg>
        <pc:inkChg chg="add mod">
          <ac:chgData name="Kokchun Giang" userId="67e2125d-ec8c-4323-9653-9824a2ad815f" providerId="ADAL" clId="{066B0731-8B54-CF43-9BDD-D2EEB9663FC5}" dt="2024-01-27T12:23:39.158" v="2707"/>
          <ac:inkMkLst>
            <pc:docMk/>
            <pc:sldMk cId="624838760" sldId="334"/>
            <ac:inkMk id="1855" creationId="{310E53B4-62C2-769F-61AE-7B6A3B5F99F4}"/>
          </ac:inkMkLst>
        </pc:inkChg>
        <pc:inkChg chg="add mod">
          <ac:chgData name="Kokchun Giang" userId="67e2125d-ec8c-4323-9653-9824a2ad815f" providerId="ADAL" clId="{066B0731-8B54-CF43-9BDD-D2EEB9663FC5}" dt="2024-01-27T12:23:39.158" v="2707"/>
          <ac:inkMkLst>
            <pc:docMk/>
            <pc:sldMk cId="624838760" sldId="334"/>
            <ac:inkMk id="1856" creationId="{A5AB5743-3F5E-FF7D-AFBB-B63A72B2215E}"/>
          </ac:inkMkLst>
        </pc:inkChg>
        <pc:inkChg chg="add mod">
          <ac:chgData name="Kokchun Giang" userId="67e2125d-ec8c-4323-9653-9824a2ad815f" providerId="ADAL" clId="{066B0731-8B54-CF43-9BDD-D2EEB9663FC5}" dt="2024-01-27T12:23:39.158" v="2707"/>
          <ac:inkMkLst>
            <pc:docMk/>
            <pc:sldMk cId="624838760" sldId="334"/>
            <ac:inkMk id="1857" creationId="{1B8F61A8-534A-50F6-830E-0B02C994C54C}"/>
          </ac:inkMkLst>
        </pc:inkChg>
        <pc:inkChg chg="add mod">
          <ac:chgData name="Kokchun Giang" userId="67e2125d-ec8c-4323-9653-9824a2ad815f" providerId="ADAL" clId="{066B0731-8B54-CF43-9BDD-D2EEB9663FC5}" dt="2024-01-27T12:23:39.158" v="2707"/>
          <ac:inkMkLst>
            <pc:docMk/>
            <pc:sldMk cId="624838760" sldId="334"/>
            <ac:inkMk id="1858" creationId="{020D204E-822A-8D69-08F1-2EDAC1ACD5D9}"/>
          </ac:inkMkLst>
        </pc:inkChg>
        <pc:inkChg chg="add mod">
          <ac:chgData name="Kokchun Giang" userId="67e2125d-ec8c-4323-9653-9824a2ad815f" providerId="ADAL" clId="{066B0731-8B54-CF43-9BDD-D2EEB9663FC5}" dt="2024-01-27T12:23:39.158" v="2707"/>
          <ac:inkMkLst>
            <pc:docMk/>
            <pc:sldMk cId="624838760" sldId="334"/>
            <ac:inkMk id="1859" creationId="{906625B9-3AA5-27DD-971E-721AC7C63BDC}"/>
          </ac:inkMkLst>
        </pc:inkChg>
        <pc:inkChg chg="add mod">
          <ac:chgData name="Kokchun Giang" userId="67e2125d-ec8c-4323-9653-9824a2ad815f" providerId="ADAL" clId="{066B0731-8B54-CF43-9BDD-D2EEB9663FC5}" dt="2024-01-27T12:23:39.158" v="2707"/>
          <ac:inkMkLst>
            <pc:docMk/>
            <pc:sldMk cId="624838760" sldId="334"/>
            <ac:inkMk id="1860" creationId="{E084C3E3-8B25-EE6F-5B6D-E43597561D69}"/>
          </ac:inkMkLst>
        </pc:inkChg>
        <pc:inkChg chg="add mod">
          <ac:chgData name="Kokchun Giang" userId="67e2125d-ec8c-4323-9653-9824a2ad815f" providerId="ADAL" clId="{066B0731-8B54-CF43-9BDD-D2EEB9663FC5}" dt="2024-01-27T12:23:39.158" v="2707"/>
          <ac:inkMkLst>
            <pc:docMk/>
            <pc:sldMk cId="624838760" sldId="334"/>
            <ac:inkMk id="1861" creationId="{70226E77-3314-A06D-3547-151CD80F43C8}"/>
          </ac:inkMkLst>
        </pc:inkChg>
        <pc:inkChg chg="add mod">
          <ac:chgData name="Kokchun Giang" userId="67e2125d-ec8c-4323-9653-9824a2ad815f" providerId="ADAL" clId="{066B0731-8B54-CF43-9BDD-D2EEB9663FC5}" dt="2024-01-27T12:23:49.187" v="2731"/>
          <ac:inkMkLst>
            <pc:docMk/>
            <pc:sldMk cId="624838760" sldId="334"/>
            <ac:inkMk id="1863" creationId="{F05E6D45-31BA-CBEF-E99C-3DC8417BA7FD}"/>
          </ac:inkMkLst>
        </pc:inkChg>
        <pc:inkChg chg="add mod">
          <ac:chgData name="Kokchun Giang" userId="67e2125d-ec8c-4323-9653-9824a2ad815f" providerId="ADAL" clId="{066B0731-8B54-CF43-9BDD-D2EEB9663FC5}" dt="2024-01-27T12:23:49.187" v="2731"/>
          <ac:inkMkLst>
            <pc:docMk/>
            <pc:sldMk cId="624838760" sldId="334"/>
            <ac:inkMk id="1864" creationId="{58ED0F2E-2E81-BBB0-03E4-97C05E571535}"/>
          </ac:inkMkLst>
        </pc:inkChg>
        <pc:inkChg chg="add mod">
          <ac:chgData name="Kokchun Giang" userId="67e2125d-ec8c-4323-9653-9824a2ad815f" providerId="ADAL" clId="{066B0731-8B54-CF43-9BDD-D2EEB9663FC5}" dt="2024-01-27T12:23:49.187" v="2731"/>
          <ac:inkMkLst>
            <pc:docMk/>
            <pc:sldMk cId="624838760" sldId="334"/>
            <ac:inkMk id="1865" creationId="{E4BEAFB3-067C-1DC8-823F-5694C51CF45E}"/>
          </ac:inkMkLst>
        </pc:inkChg>
        <pc:inkChg chg="add mod">
          <ac:chgData name="Kokchun Giang" userId="67e2125d-ec8c-4323-9653-9824a2ad815f" providerId="ADAL" clId="{066B0731-8B54-CF43-9BDD-D2EEB9663FC5}" dt="2024-01-27T12:23:49.187" v="2731"/>
          <ac:inkMkLst>
            <pc:docMk/>
            <pc:sldMk cId="624838760" sldId="334"/>
            <ac:inkMk id="1866" creationId="{9C3DE838-66C8-DD6F-FF15-870E050EFA16}"/>
          </ac:inkMkLst>
        </pc:inkChg>
        <pc:inkChg chg="add mod">
          <ac:chgData name="Kokchun Giang" userId="67e2125d-ec8c-4323-9653-9824a2ad815f" providerId="ADAL" clId="{066B0731-8B54-CF43-9BDD-D2EEB9663FC5}" dt="2024-01-27T12:23:49.187" v="2731"/>
          <ac:inkMkLst>
            <pc:docMk/>
            <pc:sldMk cId="624838760" sldId="334"/>
            <ac:inkMk id="1867" creationId="{09D25A92-47DD-8125-456E-F22C6AD47D82}"/>
          </ac:inkMkLst>
        </pc:inkChg>
        <pc:inkChg chg="add mod">
          <ac:chgData name="Kokchun Giang" userId="67e2125d-ec8c-4323-9653-9824a2ad815f" providerId="ADAL" clId="{066B0731-8B54-CF43-9BDD-D2EEB9663FC5}" dt="2024-01-27T12:23:49.187" v="2731"/>
          <ac:inkMkLst>
            <pc:docMk/>
            <pc:sldMk cId="624838760" sldId="334"/>
            <ac:inkMk id="1868" creationId="{1B06C6AD-0F96-FA9E-DDD6-C78BE9A6F152}"/>
          </ac:inkMkLst>
        </pc:inkChg>
        <pc:inkChg chg="add mod">
          <ac:chgData name="Kokchun Giang" userId="67e2125d-ec8c-4323-9653-9824a2ad815f" providerId="ADAL" clId="{066B0731-8B54-CF43-9BDD-D2EEB9663FC5}" dt="2024-01-27T12:23:49.187" v="2731"/>
          <ac:inkMkLst>
            <pc:docMk/>
            <pc:sldMk cId="624838760" sldId="334"/>
            <ac:inkMk id="1869" creationId="{79C18007-38EC-A01E-BF68-B2132FD28379}"/>
          </ac:inkMkLst>
        </pc:inkChg>
        <pc:inkChg chg="add mod">
          <ac:chgData name="Kokchun Giang" userId="67e2125d-ec8c-4323-9653-9824a2ad815f" providerId="ADAL" clId="{066B0731-8B54-CF43-9BDD-D2EEB9663FC5}" dt="2024-01-27T12:23:49.187" v="2731"/>
          <ac:inkMkLst>
            <pc:docMk/>
            <pc:sldMk cId="624838760" sldId="334"/>
            <ac:inkMk id="1870" creationId="{6E1127E1-59AF-33D3-C3D2-772B00D1E130}"/>
          </ac:inkMkLst>
        </pc:inkChg>
        <pc:inkChg chg="add mod">
          <ac:chgData name="Kokchun Giang" userId="67e2125d-ec8c-4323-9653-9824a2ad815f" providerId="ADAL" clId="{066B0731-8B54-CF43-9BDD-D2EEB9663FC5}" dt="2024-01-27T12:23:49.187" v="2731"/>
          <ac:inkMkLst>
            <pc:docMk/>
            <pc:sldMk cId="624838760" sldId="334"/>
            <ac:inkMk id="1871" creationId="{ED7292F1-0295-3D3A-BBE3-49A7B1D24D2B}"/>
          </ac:inkMkLst>
        </pc:inkChg>
        <pc:inkChg chg="add mod">
          <ac:chgData name="Kokchun Giang" userId="67e2125d-ec8c-4323-9653-9824a2ad815f" providerId="ADAL" clId="{066B0731-8B54-CF43-9BDD-D2EEB9663FC5}" dt="2024-01-27T12:23:49.187" v="2731"/>
          <ac:inkMkLst>
            <pc:docMk/>
            <pc:sldMk cId="624838760" sldId="334"/>
            <ac:inkMk id="1872" creationId="{BC100EB6-05C8-D3FA-EC07-4075999CE84A}"/>
          </ac:inkMkLst>
        </pc:inkChg>
        <pc:inkChg chg="add mod">
          <ac:chgData name="Kokchun Giang" userId="67e2125d-ec8c-4323-9653-9824a2ad815f" providerId="ADAL" clId="{066B0731-8B54-CF43-9BDD-D2EEB9663FC5}" dt="2024-01-27T12:23:49.187" v="2731"/>
          <ac:inkMkLst>
            <pc:docMk/>
            <pc:sldMk cId="624838760" sldId="334"/>
            <ac:inkMk id="1873" creationId="{F8089A26-7C1C-E8F7-0452-47EC7535A197}"/>
          </ac:inkMkLst>
        </pc:inkChg>
        <pc:inkChg chg="add mod">
          <ac:chgData name="Kokchun Giang" userId="67e2125d-ec8c-4323-9653-9824a2ad815f" providerId="ADAL" clId="{066B0731-8B54-CF43-9BDD-D2EEB9663FC5}" dt="2024-01-27T12:23:49.187" v="2731"/>
          <ac:inkMkLst>
            <pc:docMk/>
            <pc:sldMk cId="624838760" sldId="334"/>
            <ac:inkMk id="1874" creationId="{64D7A6E9-0D75-8214-7857-BD37FE220ECA}"/>
          </ac:inkMkLst>
        </pc:inkChg>
        <pc:inkChg chg="add mod">
          <ac:chgData name="Kokchun Giang" userId="67e2125d-ec8c-4323-9653-9824a2ad815f" providerId="ADAL" clId="{066B0731-8B54-CF43-9BDD-D2EEB9663FC5}" dt="2024-01-27T12:48:33.028" v="3090" actId="164"/>
          <ac:inkMkLst>
            <pc:docMk/>
            <pc:sldMk cId="624838760" sldId="334"/>
            <ac:inkMk id="1875" creationId="{AE1F9E1D-A978-9CCC-61BF-339FC6D5D98B}"/>
          </ac:inkMkLst>
        </pc:inkChg>
        <pc:inkChg chg="add mod">
          <ac:chgData name="Kokchun Giang" userId="67e2125d-ec8c-4323-9653-9824a2ad815f" providerId="ADAL" clId="{066B0731-8B54-CF43-9BDD-D2EEB9663FC5}" dt="2024-01-27T12:23:49.187" v="2731"/>
          <ac:inkMkLst>
            <pc:docMk/>
            <pc:sldMk cId="624838760" sldId="334"/>
            <ac:inkMk id="1876" creationId="{48EFDFFD-D317-C01A-97A7-A7A506B43028}"/>
          </ac:inkMkLst>
        </pc:inkChg>
        <pc:inkChg chg="add mod">
          <ac:chgData name="Kokchun Giang" userId="67e2125d-ec8c-4323-9653-9824a2ad815f" providerId="ADAL" clId="{066B0731-8B54-CF43-9BDD-D2EEB9663FC5}" dt="2024-01-27T12:23:49.187" v="2731"/>
          <ac:inkMkLst>
            <pc:docMk/>
            <pc:sldMk cId="624838760" sldId="334"/>
            <ac:inkMk id="1877" creationId="{B4840A7E-447C-DC9E-F4F6-1285B90B1CB9}"/>
          </ac:inkMkLst>
        </pc:inkChg>
        <pc:inkChg chg="add mod">
          <ac:chgData name="Kokchun Giang" userId="67e2125d-ec8c-4323-9653-9824a2ad815f" providerId="ADAL" clId="{066B0731-8B54-CF43-9BDD-D2EEB9663FC5}" dt="2024-01-27T12:23:49.187" v="2731"/>
          <ac:inkMkLst>
            <pc:docMk/>
            <pc:sldMk cId="624838760" sldId="334"/>
            <ac:inkMk id="1878" creationId="{05B60DB7-0CC4-48C9-A55B-A20951939505}"/>
          </ac:inkMkLst>
        </pc:inkChg>
        <pc:inkChg chg="add mod">
          <ac:chgData name="Kokchun Giang" userId="67e2125d-ec8c-4323-9653-9824a2ad815f" providerId="ADAL" clId="{066B0731-8B54-CF43-9BDD-D2EEB9663FC5}" dt="2024-01-27T12:23:49.187" v="2731"/>
          <ac:inkMkLst>
            <pc:docMk/>
            <pc:sldMk cId="624838760" sldId="334"/>
            <ac:inkMk id="1879" creationId="{BDA5A5D9-BE5B-A8C2-2D76-96CFDBE98BA5}"/>
          </ac:inkMkLst>
        </pc:inkChg>
        <pc:inkChg chg="add mod">
          <ac:chgData name="Kokchun Giang" userId="67e2125d-ec8c-4323-9653-9824a2ad815f" providerId="ADAL" clId="{066B0731-8B54-CF43-9BDD-D2EEB9663FC5}" dt="2024-01-27T12:23:49.187" v="2731"/>
          <ac:inkMkLst>
            <pc:docMk/>
            <pc:sldMk cId="624838760" sldId="334"/>
            <ac:inkMk id="1880" creationId="{DD63D1D6-2728-1B47-67FC-81F592EF380E}"/>
          </ac:inkMkLst>
        </pc:inkChg>
        <pc:inkChg chg="add mod">
          <ac:chgData name="Kokchun Giang" userId="67e2125d-ec8c-4323-9653-9824a2ad815f" providerId="ADAL" clId="{066B0731-8B54-CF43-9BDD-D2EEB9663FC5}" dt="2024-01-27T12:23:49.187" v="2731"/>
          <ac:inkMkLst>
            <pc:docMk/>
            <pc:sldMk cId="624838760" sldId="334"/>
            <ac:inkMk id="1881" creationId="{11993521-46B4-34CB-58DD-962B4558A9AC}"/>
          </ac:inkMkLst>
        </pc:inkChg>
        <pc:inkChg chg="add mod">
          <ac:chgData name="Kokchun Giang" userId="67e2125d-ec8c-4323-9653-9824a2ad815f" providerId="ADAL" clId="{066B0731-8B54-CF43-9BDD-D2EEB9663FC5}" dt="2024-01-27T12:23:49.187" v="2731"/>
          <ac:inkMkLst>
            <pc:docMk/>
            <pc:sldMk cId="624838760" sldId="334"/>
            <ac:inkMk id="1882" creationId="{3AA3F46D-D0A1-A98C-8486-EEBF9EBB6469}"/>
          </ac:inkMkLst>
        </pc:inkChg>
        <pc:inkChg chg="add mod">
          <ac:chgData name="Kokchun Giang" userId="67e2125d-ec8c-4323-9653-9824a2ad815f" providerId="ADAL" clId="{066B0731-8B54-CF43-9BDD-D2EEB9663FC5}" dt="2024-01-27T12:23:49.187" v="2731"/>
          <ac:inkMkLst>
            <pc:docMk/>
            <pc:sldMk cId="624838760" sldId="334"/>
            <ac:inkMk id="1883" creationId="{D37EA0EB-36E7-B55D-07DE-580099473C76}"/>
          </ac:inkMkLst>
        </pc:inkChg>
        <pc:inkChg chg="add mod">
          <ac:chgData name="Kokchun Giang" userId="67e2125d-ec8c-4323-9653-9824a2ad815f" providerId="ADAL" clId="{066B0731-8B54-CF43-9BDD-D2EEB9663FC5}" dt="2024-01-27T12:23:49.187" v="2731"/>
          <ac:inkMkLst>
            <pc:docMk/>
            <pc:sldMk cId="624838760" sldId="334"/>
            <ac:inkMk id="1884" creationId="{59422317-F03E-A992-681E-B7D5B2EB5A9B}"/>
          </ac:inkMkLst>
        </pc:inkChg>
        <pc:inkChg chg="add mod">
          <ac:chgData name="Kokchun Giang" userId="67e2125d-ec8c-4323-9653-9824a2ad815f" providerId="ADAL" clId="{066B0731-8B54-CF43-9BDD-D2EEB9663FC5}" dt="2024-01-27T12:23:49.187" v="2731"/>
          <ac:inkMkLst>
            <pc:docMk/>
            <pc:sldMk cId="624838760" sldId="334"/>
            <ac:inkMk id="1885" creationId="{2F2C655D-46FC-06B5-2DCB-E936DD13A90B}"/>
          </ac:inkMkLst>
        </pc:inkChg>
        <pc:inkChg chg="add del mod">
          <ac:chgData name="Kokchun Giang" userId="67e2125d-ec8c-4323-9653-9824a2ad815f" providerId="ADAL" clId="{066B0731-8B54-CF43-9BDD-D2EEB9663FC5}" dt="2024-01-27T12:23:56.346" v="2749" actId="9405"/>
          <ac:inkMkLst>
            <pc:docMk/>
            <pc:sldMk cId="624838760" sldId="334"/>
            <ac:inkMk id="1889" creationId="{89EA02AA-0402-EF02-B57F-F984D6AF034C}"/>
          </ac:inkMkLst>
        </pc:inkChg>
        <pc:inkChg chg="add del mod">
          <ac:chgData name="Kokchun Giang" userId="67e2125d-ec8c-4323-9653-9824a2ad815f" providerId="ADAL" clId="{066B0731-8B54-CF43-9BDD-D2EEB9663FC5}" dt="2024-01-27T12:23:55.984" v="2748" actId="9405"/>
          <ac:inkMkLst>
            <pc:docMk/>
            <pc:sldMk cId="624838760" sldId="334"/>
            <ac:inkMk id="1890" creationId="{E991127A-9670-D0FF-942C-62E13B154E49}"/>
          </ac:inkMkLst>
        </pc:inkChg>
        <pc:inkChg chg="add del mod">
          <ac:chgData name="Kokchun Giang" userId="67e2125d-ec8c-4323-9653-9824a2ad815f" providerId="ADAL" clId="{066B0731-8B54-CF43-9BDD-D2EEB9663FC5}" dt="2024-01-27T12:23:55.780" v="2747" actId="9405"/>
          <ac:inkMkLst>
            <pc:docMk/>
            <pc:sldMk cId="624838760" sldId="334"/>
            <ac:inkMk id="1891" creationId="{5965F5D5-927A-7CE3-D6AB-B4E057940027}"/>
          </ac:inkMkLst>
        </pc:inkChg>
        <pc:inkChg chg="add del mod">
          <ac:chgData name="Kokchun Giang" userId="67e2125d-ec8c-4323-9653-9824a2ad815f" providerId="ADAL" clId="{066B0731-8B54-CF43-9BDD-D2EEB9663FC5}" dt="2024-01-27T12:23:55.578" v="2746" actId="9405"/>
          <ac:inkMkLst>
            <pc:docMk/>
            <pc:sldMk cId="624838760" sldId="334"/>
            <ac:inkMk id="1892" creationId="{5356B144-8FB9-2CCE-1B1A-FD72953B6806}"/>
          </ac:inkMkLst>
        </pc:inkChg>
        <pc:inkChg chg="add del mod">
          <ac:chgData name="Kokchun Giang" userId="67e2125d-ec8c-4323-9653-9824a2ad815f" providerId="ADAL" clId="{066B0731-8B54-CF43-9BDD-D2EEB9663FC5}" dt="2024-01-27T12:23:55.352" v="2745" actId="9405"/>
          <ac:inkMkLst>
            <pc:docMk/>
            <pc:sldMk cId="624838760" sldId="334"/>
            <ac:inkMk id="1893" creationId="{2A9D8DDC-459D-7FBA-0879-0F9C883459FC}"/>
          </ac:inkMkLst>
        </pc:inkChg>
        <pc:inkChg chg="add del mod">
          <ac:chgData name="Kokchun Giang" userId="67e2125d-ec8c-4323-9653-9824a2ad815f" providerId="ADAL" clId="{066B0731-8B54-CF43-9BDD-D2EEB9663FC5}" dt="2024-01-27T12:23:55.153" v="2744" actId="9405"/>
          <ac:inkMkLst>
            <pc:docMk/>
            <pc:sldMk cId="624838760" sldId="334"/>
            <ac:inkMk id="1894" creationId="{9ECB63B9-730A-E768-9B41-BBC0E1A8C475}"/>
          </ac:inkMkLst>
        </pc:inkChg>
        <pc:inkChg chg="add del mod">
          <ac:chgData name="Kokchun Giang" userId="67e2125d-ec8c-4323-9653-9824a2ad815f" providerId="ADAL" clId="{066B0731-8B54-CF43-9BDD-D2EEB9663FC5}" dt="2024-01-27T12:23:54.938" v="2743" actId="9405"/>
          <ac:inkMkLst>
            <pc:docMk/>
            <pc:sldMk cId="624838760" sldId="334"/>
            <ac:inkMk id="1895" creationId="{350EEA41-961B-2B7D-9123-D10DCDC2B881}"/>
          </ac:inkMkLst>
        </pc:inkChg>
        <pc:inkChg chg="add del mod">
          <ac:chgData name="Kokchun Giang" userId="67e2125d-ec8c-4323-9653-9824a2ad815f" providerId="ADAL" clId="{066B0731-8B54-CF43-9BDD-D2EEB9663FC5}" dt="2024-01-27T12:23:54.667" v="2742"/>
          <ac:inkMkLst>
            <pc:docMk/>
            <pc:sldMk cId="624838760" sldId="334"/>
            <ac:inkMk id="1896" creationId="{68D8883E-772A-8C2A-4044-415724675579}"/>
          </ac:inkMkLst>
        </pc:inkChg>
        <pc:inkChg chg="add mod">
          <ac:chgData name="Kokchun Giang" userId="67e2125d-ec8c-4323-9653-9824a2ad815f" providerId="ADAL" clId="{066B0731-8B54-CF43-9BDD-D2EEB9663FC5}" dt="2024-01-27T12:23:59.676" v="2755"/>
          <ac:inkMkLst>
            <pc:docMk/>
            <pc:sldMk cId="624838760" sldId="334"/>
            <ac:inkMk id="1898" creationId="{EA37D0F8-D51A-C8A6-E62E-933CE85F3C79}"/>
          </ac:inkMkLst>
        </pc:inkChg>
        <pc:inkChg chg="add mod">
          <ac:chgData name="Kokchun Giang" userId="67e2125d-ec8c-4323-9653-9824a2ad815f" providerId="ADAL" clId="{066B0731-8B54-CF43-9BDD-D2EEB9663FC5}" dt="2024-01-27T12:23:59.676" v="2755"/>
          <ac:inkMkLst>
            <pc:docMk/>
            <pc:sldMk cId="624838760" sldId="334"/>
            <ac:inkMk id="1899" creationId="{79973FDF-0057-204D-6253-5A24BD3DD8B3}"/>
          </ac:inkMkLst>
        </pc:inkChg>
        <pc:inkChg chg="add mod">
          <ac:chgData name="Kokchun Giang" userId="67e2125d-ec8c-4323-9653-9824a2ad815f" providerId="ADAL" clId="{066B0731-8B54-CF43-9BDD-D2EEB9663FC5}" dt="2024-01-27T12:23:59.676" v="2755"/>
          <ac:inkMkLst>
            <pc:docMk/>
            <pc:sldMk cId="624838760" sldId="334"/>
            <ac:inkMk id="1900" creationId="{A0C7E446-B8A4-1581-9F1B-AD3B7E78CC25}"/>
          </ac:inkMkLst>
        </pc:inkChg>
        <pc:inkChg chg="add mod">
          <ac:chgData name="Kokchun Giang" userId="67e2125d-ec8c-4323-9653-9824a2ad815f" providerId="ADAL" clId="{066B0731-8B54-CF43-9BDD-D2EEB9663FC5}" dt="2024-01-27T12:23:59.676" v="2755"/>
          <ac:inkMkLst>
            <pc:docMk/>
            <pc:sldMk cId="624838760" sldId="334"/>
            <ac:inkMk id="1901" creationId="{EF4FE291-0E44-FAA9-130B-1BB4D71B56D0}"/>
          </ac:inkMkLst>
        </pc:inkChg>
        <pc:inkChg chg="add mod">
          <ac:chgData name="Kokchun Giang" userId="67e2125d-ec8c-4323-9653-9824a2ad815f" providerId="ADAL" clId="{066B0731-8B54-CF43-9BDD-D2EEB9663FC5}" dt="2024-01-27T12:48:33.028" v="3090" actId="164"/>
          <ac:inkMkLst>
            <pc:docMk/>
            <pc:sldMk cId="624838760" sldId="334"/>
            <ac:inkMk id="1902" creationId="{11382451-7CB1-7C99-A0FE-12B05C9C5E5A}"/>
          </ac:inkMkLst>
        </pc:inkChg>
        <pc:inkChg chg="add mod">
          <ac:chgData name="Kokchun Giang" userId="67e2125d-ec8c-4323-9653-9824a2ad815f" providerId="ADAL" clId="{066B0731-8B54-CF43-9BDD-D2EEB9663FC5}" dt="2024-01-27T12:24:03.483" v="2764"/>
          <ac:inkMkLst>
            <pc:docMk/>
            <pc:sldMk cId="624838760" sldId="334"/>
            <ac:inkMk id="1904" creationId="{0AE6AC01-42ED-F5B0-8D29-7F7CD9601F2B}"/>
          </ac:inkMkLst>
        </pc:inkChg>
        <pc:inkChg chg="add mod">
          <ac:chgData name="Kokchun Giang" userId="67e2125d-ec8c-4323-9653-9824a2ad815f" providerId="ADAL" clId="{066B0731-8B54-CF43-9BDD-D2EEB9663FC5}" dt="2024-01-27T12:24:03.483" v="2764"/>
          <ac:inkMkLst>
            <pc:docMk/>
            <pc:sldMk cId="624838760" sldId="334"/>
            <ac:inkMk id="1905" creationId="{577B2F5D-94D0-0810-2C27-C4175EEE5CCA}"/>
          </ac:inkMkLst>
        </pc:inkChg>
        <pc:inkChg chg="add mod">
          <ac:chgData name="Kokchun Giang" userId="67e2125d-ec8c-4323-9653-9824a2ad815f" providerId="ADAL" clId="{066B0731-8B54-CF43-9BDD-D2EEB9663FC5}" dt="2024-01-27T12:24:03.483" v="2764"/>
          <ac:inkMkLst>
            <pc:docMk/>
            <pc:sldMk cId="624838760" sldId="334"/>
            <ac:inkMk id="1906" creationId="{5F547E46-AD7F-5C53-E10F-8572488CB8F7}"/>
          </ac:inkMkLst>
        </pc:inkChg>
        <pc:inkChg chg="add mod">
          <ac:chgData name="Kokchun Giang" userId="67e2125d-ec8c-4323-9653-9824a2ad815f" providerId="ADAL" clId="{066B0731-8B54-CF43-9BDD-D2EEB9663FC5}" dt="2024-01-27T12:24:03.483" v="2764"/>
          <ac:inkMkLst>
            <pc:docMk/>
            <pc:sldMk cId="624838760" sldId="334"/>
            <ac:inkMk id="1907" creationId="{1B8C147F-A655-B6F5-9646-E7757EF4F2C0}"/>
          </ac:inkMkLst>
        </pc:inkChg>
        <pc:inkChg chg="add mod">
          <ac:chgData name="Kokchun Giang" userId="67e2125d-ec8c-4323-9653-9824a2ad815f" providerId="ADAL" clId="{066B0731-8B54-CF43-9BDD-D2EEB9663FC5}" dt="2024-01-27T12:24:03.483" v="2764"/>
          <ac:inkMkLst>
            <pc:docMk/>
            <pc:sldMk cId="624838760" sldId="334"/>
            <ac:inkMk id="1908" creationId="{715D04C3-29A5-9B8E-6F33-C6609F961BA0}"/>
          </ac:inkMkLst>
        </pc:inkChg>
        <pc:inkChg chg="add mod">
          <ac:chgData name="Kokchun Giang" userId="67e2125d-ec8c-4323-9653-9824a2ad815f" providerId="ADAL" clId="{066B0731-8B54-CF43-9BDD-D2EEB9663FC5}" dt="2024-01-27T12:24:03.483" v="2764"/>
          <ac:inkMkLst>
            <pc:docMk/>
            <pc:sldMk cId="624838760" sldId="334"/>
            <ac:inkMk id="1909" creationId="{00E4D169-40EB-2304-917C-86F8461BD5CF}"/>
          </ac:inkMkLst>
        </pc:inkChg>
        <pc:inkChg chg="add mod">
          <ac:chgData name="Kokchun Giang" userId="67e2125d-ec8c-4323-9653-9824a2ad815f" providerId="ADAL" clId="{066B0731-8B54-CF43-9BDD-D2EEB9663FC5}" dt="2024-01-27T12:24:03.483" v="2764"/>
          <ac:inkMkLst>
            <pc:docMk/>
            <pc:sldMk cId="624838760" sldId="334"/>
            <ac:inkMk id="1910" creationId="{9A24AD03-3ECA-C814-B808-183CB0961A26}"/>
          </ac:inkMkLst>
        </pc:inkChg>
        <pc:inkChg chg="add mod">
          <ac:chgData name="Kokchun Giang" userId="67e2125d-ec8c-4323-9653-9824a2ad815f" providerId="ADAL" clId="{066B0731-8B54-CF43-9BDD-D2EEB9663FC5}" dt="2024-01-27T12:24:03.483" v="2764"/>
          <ac:inkMkLst>
            <pc:docMk/>
            <pc:sldMk cId="624838760" sldId="334"/>
            <ac:inkMk id="1911" creationId="{8EA5EB62-BB35-F649-A2B2-34A8CD14658B}"/>
          </ac:inkMkLst>
        </pc:inkChg>
        <pc:inkChg chg="add del mod">
          <ac:chgData name="Kokchun Giang" userId="67e2125d-ec8c-4323-9653-9824a2ad815f" providerId="ADAL" clId="{066B0731-8B54-CF43-9BDD-D2EEB9663FC5}" dt="2024-01-27T12:24:05.873" v="2772" actId="9405"/>
          <ac:inkMkLst>
            <pc:docMk/>
            <pc:sldMk cId="624838760" sldId="334"/>
            <ac:inkMk id="1913" creationId="{85242C09-AA52-F4EE-F253-5827FAEBD3D3}"/>
          </ac:inkMkLst>
        </pc:inkChg>
        <pc:inkChg chg="add del mod">
          <ac:chgData name="Kokchun Giang" userId="67e2125d-ec8c-4323-9653-9824a2ad815f" providerId="ADAL" clId="{066B0731-8B54-CF43-9BDD-D2EEB9663FC5}" dt="2024-01-27T12:24:05.489" v="2771"/>
          <ac:inkMkLst>
            <pc:docMk/>
            <pc:sldMk cId="624838760" sldId="334"/>
            <ac:inkMk id="1914" creationId="{AFA7B865-263A-4E34-7048-3F64A42EAE13}"/>
          </ac:inkMkLst>
        </pc:inkChg>
        <pc:inkChg chg="add del">
          <ac:chgData name="Kokchun Giang" userId="67e2125d-ec8c-4323-9653-9824a2ad815f" providerId="ADAL" clId="{066B0731-8B54-CF43-9BDD-D2EEB9663FC5}" dt="2024-01-27T12:24:05.243" v="2768" actId="9405"/>
          <ac:inkMkLst>
            <pc:docMk/>
            <pc:sldMk cId="624838760" sldId="334"/>
            <ac:inkMk id="1915" creationId="{CB7F97C6-1F7C-BFFE-C8CA-C7F1ED3E2A26}"/>
          </ac:inkMkLst>
        </pc:inkChg>
        <pc:inkChg chg="add mod">
          <ac:chgData name="Kokchun Giang" userId="67e2125d-ec8c-4323-9653-9824a2ad815f" providerId="ADAL" clId="{066B0731-8B54-CF43-9BDD-D2EEB9663FC5}" dt="2024-01-27T12:24:09.968" v="2779"/>
          <ac:inkMkLst>
            <pc:docMk/>
            <pc:sldMk cId="624838760" sldId="334"/>
            <ac:inkMk id="1917" creationId="{5E3E20F3-2745-7870-954F-9C153D20403B}"/>
          </ac:inkMkLst>
        </pc:inkChg>
        <pc:inkChg chg="add mod">
          <ac:chgData name="Kokchun Giang" userId="67e2125d-ec8c-4323-9653-9824a2ad815f" providerId="ADAL" clId="{066B0731-8B54-CF43-9BDD-D2EEB9663FC5}" dt="2024-01-27T12:24:09.968" v="2779"/>
          <ac:inkMkLst>
            <pc:docMk/>
            <pc:sldMk cId="624838760" sldId="334"/>
            <ac:inkMk id="1918" creationId="{0AF15B8B-E53E-AF6C-AED2-D18E804A0EC4}"/>
          </ac:inkMkLst>
        </pc:inkChg>
        <pc:inkChg chg="add mod">
          <ac:chgData name="Kokchun Giang" userId="67e2125d-ec8c-4323-9653-9824a2ad815f" providerId="ADAL" clId="{066B0731-8B54-CF43-9BDD-D2EEB9663FC5}" dt="2024-01-27T12:24:09.968" v="2779"/>
          <ac:inkMkLst>
            <pc:docMk/>
            <pc:sldMk cId="624838760" sldId="334"/>
            <ac:inkMk id="1919" creationId="{29A6D36F-18FE-6FB8-4B7C-9B9F50B60B62}"/>
          </ac:inkMkLst>
        </pc:inkChg>
        <pc:inkChg chg="add mod">
          <ac:chgData name="Kokchun Giang" userId="67e2125d-ec8c-4323-9653-9824a2ad815f" providerId="ADAL" clId="{066B0731-8B54-CF43-9BDD-D2EEB9663FC5}" dt="2024-01-27T12:24:09.968" v="2779"/>
          <ac:inkMkLst>
            <pc:docMk/>
            <pc:sldMk cId="624838760" sldId="334"/>
            <ac:inkMk id="1920" creationId="{282027C4-DCC5-F148-43F2-EDEB8444FB13}"/>
          </ac:inkMkLst>
        </pc:inkChg>
        <pc:inkChg chg="add mod">
          <ac:chgData name="Kokchun Giang" userId="67e2125d-ec8c-4323-9653-9824a2ad815f" providerId="ADAL" clId="{066B0731-8B54-CF43-9BDD-D2EEB9663FC5}" dt="2024-01-27T12:24:09.968" v="2779"/>
          <ac:inkMkLst>
            <pc:docMk/>
            <pc:sldMk cId="624838760" sldId="334"/>
            <ac:inkMk id="1921" creationId="{6F308D6B-7DAC-13AE-EDCE-1EDBECBA98B7}"/>
          </ac:inkMkLst>
        </pc:inkChg>
        <pc:inkChg chg="add mod">
          <ac:chgData name="Kokchun Giang" userId="67e2125d-ec8c-4323-9653-9824a2ad815f" providerId="ADAL" clId="{066B0731-8B54-CF43-9BDD-D2EEB9663FC5}" dt="2024-01-27T12:24:09.968" v="2779"/>
          <ac:inkMkLst>
            <pc:docMk/>
            <pc:sldMk cId="624838760" sldId="334"/>
            <ac:inkMk id="1922" creationId="{D766C855-7467-9411-D35F-464BA1F77582}"/>
          </ac:inkMkLst>
        </pc:inkChg>
        <pc:inkChg chg="add">
          <ac:chgData name="Kokchun Giang" userId="67e2125d-ec8c-4323-9653-9824a2ad815f" providerId="ADAL" clId="{066B0731-8B54-CF43-9BDD-D2EEB9663FC5}" dt="2024-01-27T12:25:54.840" v="2780" actId="9405"/>
          <ac:inkMkLst>
            <pc:docMk/>
            <pc:sldMk cId="624838760" sldId="334"/>
            <ac:inkMk id="1924" creationId="{05EF0E2A-9E8A-28E8-6059-279B2062ECE4}"/>
          </ac:inkMkLst>
        </pc:inkChg>
        <pc:inkChg chg="add mod">
          <ac:chgData name="Kokchun Giang" userId="67e2125d-ec8c-4323-9653-9824a2ad815f" providerId="ADAL" clId="{066B0731-8B54-CF43-9BDD-D2EEB9663FC5}" dt="2024-01-27T12:26:02.658" v="2796"/>
          <ac:inkMkLst>
            <pc:docMk/>
            <pc:sldMk cId="624838760" sldId="334"/>
            <ac:inkMk id="1925" creationId="{257D66F7-E98D-1B5C-1AD1-AAAB490BCB5D}"/>
          </ac:inkMkLst>
        </pc:inkChg>
        <pc:inkChg chg="add mod">
          <ac:chgData name="Kokchun Giang" userId="67e2125d-ec8c-4323-9653-9824a2ad815f" providerId="ADAL" clId="{066B0731-8B54-CF43-9BDD-D2EEB9663FC5}" dt="2024-01-27T12:26:02.658" v="2796"/>
          <ac:inkMkLst>
            <pc:docMk/>
            <pc:sldMk cId="624838760" sldId="334"/>
            <ac:inkMk id="1926" creationId="{6D05B30A-2E9F-68A5-DAB3-27144101FA66}"/>
          </ac:inkMkLst>
        </pc:inkChg>
        <pc:inkChg chg="add mod">
          <ac:chgData name="Kokchun Giang" userId="67e2125d-ec8c-4323-9653-9824a2ad815f" providerId="ADAL" clId="{066B0731-8B54-CF43-9BDD-D2EEB9663FC5}" dt="2024-01-27T12:26:02.658" v="2796"/>
          <ac:inkMkLst>
            <pc:docMk/>
            <pc:sldMk cId="624838760" sldId="334"/>
            <ac:inkMk id="1927" creationId="{FE0627AC-1DAF-751C-1803-72CD75280A34}"/>
          </ac:inkMkLst>
        </pc:inkChg>
        <pc:inkChg chg="add mod">
          <ac:chgData name="Kokchun Giang" userId="67e2125d-ec8c-4323-9653-9824a2ad815f" providerId="ADAL" clId="{066B0731-8B54-CF43-9BDD-D2EEB9663FC5}" dt="2024-01-27T12:26:02.658" v="2796"/>
          <ac:inkMkLst>
            <pc:docMk/>
            <pc:sldMk cId="624838760" sldId="334"/>
            <ac:inkMk id="1928" creationId="{B953F138-A8D8-4C17-4F22-18C6AB28D5AC}"/>
          </ac:inkMkLst>
        </pc:inkChg>
        <pc:inkChg chg="add mod">
          <ac:chgData name="Kokchun Giang" userId="67e2125d-ec8c-4323-9653-9824a2ad815f" providerId="ADAL" clId="{066B0731-8B54-CF43-9BDD-D2EEB9663FC5}" dt="2024-01-27T12:26:02.658" v="2796"/>
          <ac:inkMkLst>
            <pc:docMk/>
            <pc:sldMk cId="624838760" sldId="334"/>
            <ac:inkMk id="1929" creationId="{903BA1D4-3054-238B-38DA-C0525F209B79}"/>
          </ac:inkMkLst>
        </pc:inkChg>
        <pc:inkChg chg="add mod">
          <ac:chgData name="Kokchun Giang" userId="67e2125d-ec8c-4323-9653-9824a2ad815f" providerId="ADAL" clId="{066B0731-8B54-CF43-9BDD-D2EEB9663FC5}" dt="2024-01-27T12:26:02.658" v="2796"/>
          <ac:inkMkLst>
            <pc:docMk/>
            <pc:sldMk cId="624838760" sldId="334"/>
            <ac:inkMk id="1930" creationId="{790FBDFB-4DE0-E593-D4AB-1EB804C72650}"/>
          </ac:inkMkLst>
        </pc:inkChg>
        <pc:inkChg chg="add mod">
          <ac:chgData name="Kokchun Giang" userId="67e2125d-ec8c-4323-9653-9824a2ad815f" providerId="ADAL" clId="{066B0731-8B54-CF43-9BDD-D2EEB9663FC5}" dt="2024-01-27T12:26:02.658" v="2796"/>
          <ac:inkMkLst>
            <pc:docMk/>
            <pc:sldMk cId="624838760" sldId="334"/>
            <ac:inkMk id="1931" creationId="{D8EE318A-AE95-5E8D-E78A-73B16E13B49C}"/>
          </ac:inkMkLst>
        </pc:inkChg>
        <pc:inkChg chg="add mod">
          <ac:chgData name="Kokchun Giang" userId="67e2125d-ec8c-4323-9653-9824a2ad815f" providerId="ADAL" clId="{066B0731-8B54-CF43-9BDD-D2EEB9663FC5}" dt="2024-01-27T12:26:02.658" v="2796"/>
          <ac:inkMkLst>
            <pc:docMk/>
            <pc:sldMk cId="624838760" sldId="334"/>
            <ac:inkMk id="1932" creationId="{CF6BF231-33D0-EA9C-8355-894956739BEE}"/>
          </ac:inkMkLst>
        </pc:inkChg>
        <pc:inkChg chg="add mod">
          <ac:chgData name="Kokchun Giang" userId="67e2125d-ec8c-4323-9653-9824a2ad815f" providerId="ADAL" clId="{066B0731-8B54-CF43-9BDD-D2EEB9663FC5}" dt="2024-01-27T12:26:02.658" v="2796"/>
          <ac:inkMkLst>
            <pc:docMk/>
            <pc:sldMk cId="624838760" sldId="334"/>
            <ac:inkMk id="1933" creationId="{F0BA26EC-3D3C-48A6-AC23-A033ADF4F166}"/>
          </ac:inkMkLst>
        </pc:inkChg>
        <pc:inkChg chg="add mod">
          <ac:chgData name="Kokchun Giang" userId="67e2125d-ec8c-4323-9653-9824a2ad815f" providerId="ADAL" clId="{066B0731-8B54-CF43-9BDD-D2EEB9663FC5}" dt="2024-01-27T12:26:02.658" v="2796"/>
          <ac:inkMkLst>
            <pc:docMk/>
            <pc:sldMk cId="624838760" sldId="334"/>
            <ac:inkMk id="1934" creationId="{CF0DB26A-F4A0-80F4-65AA-A39D5159E27F}"/>
          </ac:inkMkLst>
        </pc:inkChg>
        <pc:inkChg chg="add mod">
          <ac:chgData name="Kokchun Giang" userId="67e2125d-ec8c-4323-9653-9824a2ad815f" providerId="ADAL" clId="{066B0731-8B54-CF43-9BDD-D2EEB9663FC5}" dt="2024-01-27T12:26:02.658" v="2796"/>
          <ac:inkMkLst>
            <pc:docMk/>
            <pc:sldMk cId="624838760" sldId="334"/>
            <ac:inkMk id="1935" creationId="{38DAC1BE-17FA-1DD0-87CC-E6C19A09402F}"/>
          </ac:inkMkLst>
        </pc:inkChg>
        <pc:inkChg chg="add mod">
          <ac:chgData name="Kokchun Giang" userId="67e2125d-ec8c-4323-9653-9824a2ad815f" providerId="ADAL" clId="{066B0731-8B54-CF43-9BDD-D2EEB9663FC5}" dt="2024-01-27T12:26:02.658" v="2796"/>
          <ac:inkMkLst>
            <pc:docMk/>
            <pc:sldMk cId="624838760" sldId="334"/>
            <ac:inkMk id="1936" creationId="{74ECE826-52C2-403D-4243-5F8EA86BA2B0}"/>
          </ac:inkMkLst>
        </pc:inkChg>
        <pc:inkChg chg="add mod">
          <ac:chgData name="Kokchun Giang" userId="67e2125d-ec8c-4323-9653-9824a2ad815f" providerId="ADAL" clId="{066B0731-8B54-CF43-9BDD-D2EEB9663FC5}" dt="2024-01-27T12:26:02.658" v="2796"/>
          <ac:inkMkLst>
            <pc:docMk/>
            <pc:sldMk cId="624838760" sldId="334"/>
            <ac:inkMk id="1937" creationId="{017C9506-AEFE-F32A-135F-4D2698163232}"/>
          </ac:inkMkLst>
        </pc:inkChg>
        <pc:inkChg chg="add mod">
          <ac:chgData name="Kokchun Giang" userId="67e2125d-ec8c-4323-9653-9824a2ad815f" providerId="ADAL" clId="{066B0731-8B54-CF43-9BDD-D2EEB9663FC5}" dt="2024-01-27T12:26:02.658" v="2796"/>
          <ac:inkMkLst>
            <pc:docMk/>
            <pc:sldMk cId="624838760" sldId="334"/>
            <ac:inkMk id="1938" creationId="{69D857E2-70C4-C1AB-306A-D80C8873B6A2}"/>
          </ac:inkMkLst>
        </pc:inkChg>
        <pc:inkChg chg="add mod">
          <ac:chgData name="Kokchun Giang" userId="67e2125d-ec8c-4323-9653-9824a2ad815f" providerId="ADAL" clId="{066B0731-8B54-CF43-9BDD-D2EEB9663FC5}" dt="2024-01-27T12:26:02.658" v="2796"/>
          <ac:inkMkLst>
            <pc:docMk/>
            <pc:sldMk cId="624838760" sldId="334"/>
            <ac:inkMk id="1939" creationId="{BC7397E8-A991-882E-6D8B-53D31DBC71DB}"/>
          </ac:inkMkLst>
        </pc:inkChg>
        <pc:inkChg chg="add mod">
          <ac:chgData name="Kokchun Giang" userId="67e2125d-ec8c-4323-9653-9824a2ad815f" providerId="ADAL" clId="{066B0731-8B54-CF43-9BDD-D2EEB9663FC5}" dt="2024-01-27T12:28:08.417" v="2930"/>
          <ac:inkMkLst>
            <pc:docMk/>
            <pc:sldMk cId="624838760" sldId="334"/>
            <ac:inkMk id="1943" creationId="{AD944624-5E72-2E7A-033B-CC82BC3A6F82}"/>
          </ac:inkMkLst>
        </pc:inkChg>
        <pc:inkChg chg="add mod">
          <ac:chgData name="Kokchun Giang" userId="67e2125d-ec8c-4323-9653-9824a2ad815f" providerId="ADAL" clId="{066B0731-8B54-CF43-9BDD-D2EEB9663FC5}" dt="2024-01-27T12:28:08.417" v="2930"/>
          <ac:inkMkLst>
            <pc:docMk/>
            <pc:sldMk cId="624838760" sldId="334"/>
            <ac:inkMk id="1944" creationId="{8EFED903-D8A5-D0C0-BBF3-885A0475BB97}"/>
          </ac:inkMkLst>
        </pc:inkChg>
        <pc:inkChg chg="add mod">
          <ac:chgData name="Kokchun Giang" userId="67e2125d-ec8c-4323-9653-9824a2ad815f" providerId="ADAL" clId="{066B0731-8B54-CF43-9BDD-D2EEB9663FC5}" dt="2024-01-27T12:28:08.417" v="2930"/>
          <ac:inkMkLst>
            <pc:docMk/>
            <pc:sldMk cId="624838760" sldId="334"/>
            <ac:inkMk id="1945" creationId="{82484E2C-976E-09D8-69EB-244E22A90CEA}"/>
          </ac:inkMkLst>
        </pc:inkChg>
        <pc:inkChg chg="add mod">
          <ac:chgData name="Kokchun Giang" userId="67e2125d-ec8c-4323-9653-9824a2ad815f" providerId="ADAL" clId="{066B0731-8B54-CF43-9BDD-D2EEB9663FC5}" dt="2024-01-27T12:28:08.417" v="2930"/>
          <ac:inkMkLst>
            <pc:docMk/>
            <pc:sldMk cId="624838760" sldId="334"/>
            <ac:inkMk id="1946" creationId="{A01C90EE-0EBB-CB43-16C4-5D88EC260881}"/>
          </ac:inkMkLst>
        </pc:inkChg>
        <pc:inkChg chg="add mod">
          <ac:chgData name="Kokchun Giang" userId="67e2125d-ec8c-4323-9653-9824a2ad815f" providerId="ADAL" clId="{066B0731-8B54-CF43-9BDD-D2EEB9663FC5}" dt="2024-01-27T12:28:08.417" v="2930"/>
          <ac:inkMkLst>
            <pc:docMk/>
            <pc:sldMk cId="624838760" sldId="334"/>
            <ac:inkMk id="1947" creationId="{B8034934-97DF-D057-0852-2D2B1EEF94CF}"/>
          </ac:inkMkLst>
        </pc:inkChg>
        <pc:inkChg chg="add mod">
          <ac:chgData name="Kokchun Giang" userId="67e2125d-ec8c-4323-9653-9824a2ad815f" providerId="ADAL" clId="{066B0731-8B54-CF43-9BDD-D2EEB9663FC5}" dt="2024-01-27T12:28:08.417" v="2930"/>
          <ac:inkMkLst>
            <pc:docMk/>
            <pc:sldMk cId="624838760" sldId="334"/>
            <ac:inkMk id="1948" creationId="{C1F4ED08-29AD-6AA5-1ACC-95D987BCD537}"/>
          </ac:inkMkLst>
        </pc:inkChg>
        <pc:inkChg chg="add del mod">
          <ac:chgData name="Kokchun Giang" userId="67e2125d-ec8c-4323-9653-9824a2ad815f" providerId="ADAL" clId="{066B0731-8B54-CF43-9BDD-D2EEB9663FC5}" dt="2024-01-27T12:26:44.343" v="2813"/>
          <ac:inkMkLst>
            <pc:docMk/>
            <pc:sldMk cId="624838760" sldId="334"/>
            <ac:inkMk id="1949" creationId="{D1FDA570-E7BA-0B10-2CCB-AA80D8074035}"/>
          </ac:inkMkLst>
        </pc:inkChg>
        <pc:inkChg chg="add del mod">
          <ac:chgData name="Kokchun Giang" userId="67e2125d-ec8c-4323-9653-9824a2ad815f" providerId="ADAL" clId="{066B0731-8B54-CF43-9BDD-D2EEB9663FC5}" dt="2024-01-27T12:26:44.344" v="2814"/>
          <ac:inkMkLst>
            <pc:docMk/>
            <pc:sldMk cId="624838760" sldId="334"/>
            <ac:inkMk id="1950" creationId="{684761F8-CA19-5F53-8A30-6C1C54121682}"/>
          </ac:inkMkLst>
        </pc:inkChg>
        <pc:inkChg chg="add del mod">
          <ac:chgData name="Kokchun Giang" userId="67e2125d-ec8c-4323-9653-9824a2ad815f" providerId="ADAL" clId="{066B0731-8B54-CF43-9BDD-D2EEB9663FC5}" dt="2024-01-27T12:26:44.342" v="2812"/>
          <ac:inkMkLst>
            <pc:docMk/>
            <pc:sldMk cId="624838760" sldId="334"/>
            <ac:inkMk id="1951" creationId="{F727328F-B967-EBEA-B48E-C047DFBD0F9A}"/>
          </ac:inkMkLst>
        </pc:inkChg>
        <pc:inkChg chg="add del mod">
          <ac:chgData name="Kokchun Giang" userId="67e2125d-ec8c-4323-9653-9824a2ad815f" providerId="ADAL" clId="{066B0731-8B54-CF43-9BDD-D2EEB9663FC5}" dt="2024-01-27T12:26:45.388" v="2817"/>
          <ac:inkMkLst>
            <pc:docMk/>
            <pc:sldMk cId="624838760" sldId="334"/>
            <ac:inkMk id="1956" creationId="{10E035F7-FE97-2E94-94B9-48C768145B63}"/>
          </ac:inkMkLst>
        </pc:inkChg>
        <pc:inkChg chg="add del mod">
          <ac:chgData name="Kokchun Giang" userId="67e2125d-ec8c-4323-9653-9824a2ad815f" providerId="ADAL" clId="{066B0731-8B54-CF43-9BDD-D2EEB9663FC5}" dt="2024-01-27T12:26:45.389" v="2818"/>
          <ac:inkMkLst>
            <pc:docMk/>
            <pc:sldMk cId="624838760" sldId="334"/>
            <ac:inkMk id="1957" creationId="{CD2DD3E8-8BE3-DC68-D43A-EA90F36E2B30}"/>
          </ac:inkMkLst>
        </pc:inkChg>
        <pc:inkChg chg="add del mod">
          <ac:chgData name="Kokchun Giang" userId="67e2125d-ec8c-4323-9653-9824a2ad815f" providerId="ADAL" clId="{066B0731-8B54-CF43-9BDD-D2EEB9663FC5}" dt="2024-01-27T12:26:45.387" v="2815"/>
          <ac:inkMkLst>
            <pc:docMk/>
            <pc:sldMk cId="624838760" sldId="334"/>
            <ac:inkMk id="1958" creationId="{F96D7CE5-81B7-3058-E12B-5E2938F93511}"/>
          </ac:inkMkLst>
        </pc:inkChg>
        <pc:inkChg chg="add del mod">
          <ac:chgData name="Kokchun Giang" userId="67e2125d-ec8c-4323-9653-9824a2ad815f" providerId="ADAL" clId="{066B0731-8B54-CF43-9BDD-D2EEB9663FC5}" dt="2024-01-27T12:26:45.388" v="2816"/>
          <ac:inkMkLst>
            <pc:docMk/>
            <pc:sldMk cId="624838760" sldId="334"/>
            <ac:inkMk id="1959" creationId="{3F45426C-2324-9A3D-3DA8-AED8ADFFAADE}"/>
          </ac:inkMkLst>
        </pc:inkChg>
        <pc:inkChg chg="add mod">
          <ac:chgData name="Kokchun Giang" userId="67e2125d-ec8c-4323-9653-9824a2ad815f" providerId="ADAL" clId="{066B0731-8B54-CF43-9BDD-D2EEB9663FC5}" dt="2024-01-27T12:28:08.417" v="2930"/>
          <ac:inkMkLst>
            <pc:docMk/>
            <pc:sldMk cId="624838760" sldId="334"/>
            <ac:inkMk id="1962" creationId="{25673B96-4DC0-24AC-9C1F-4DB2CC1E4A19}"/>
          </ac:inkMkLst>
        </pc:inkChg>
        <pc:inkChg chg="add mod">
          <ac:chgData name="Kokchun Giang" userId="67e2125d-ec8c-4323-9653-9824a2ad815f" providerId="ADAL" clId="{066B0731-8B54-CF43-9BDD-D2EEB9663FC5}" dt="2024-01-27T12:28:08.417" v="2930"/>
          <ac:inkMkLst>
            <pc:docMk/>
            <pc:sldMk cId="624838760" sldId="334"/>
            <ac:inkMk id="1963" creationId="{D55520B7-7C0E-0B39-47CD-C33A30A49609}"/>
          </ac:inkMkLst>
        </pc:inkChg>
        <pc:inkChg chg="add mod">
          <ac:chgData name="Kokchun Giang" userId="67e2125d-ec8c-4323-9653-9824a2ad815f" providerId="ADAL" clId="{066B0731-8B54-CF43-9BDD-D2EEB9663FC5}" dt="2024-01-27T12:28:08.417" v="2930"/>
          <ac:inkMkLst>
            <pc:docMk/>
            <pc:sldMk cId="624838760" sldId="334"/>
            <ac:inkMk id="1964" creationId="{2E4BE349-6F83-0C53-713E-67F364F209C6}"/>
          </ac:inkMkLst>
        </pc:inkChg>
        <pc:inkChg chg="add mod">
          <ac:chgData name="Kokchun Giang" userId="67e2125d-ec8c-4323-9653-9824a2ad815f" providerId="ADAL" clId="{066B0731-8B54-CF43-9BDD-D2EEB9663FC5}" dt="2024-01-27T12:28:08.417" v="2930"/>
          <ac:inkMkLst>
            <pc:docMk/>
            <pc:sldMk cId="624838760" sldId="334"/>
            <ac:inkMk id="1965" creationId="{F02F6840-068F-0CF5-551A-3422D35DCAC8}"/>
          </ac:inkMkLst>
        </pc:inkChg>
        <pc:inkChg chg="add mod">
          <ac:chgData name="Kokchun Giang" userId="67e2125d-ec8c-4323-9653-9824a2ad815f" providerId="ADAL" clId="{066B0731-8B54-CF43-9BDD-D2EEB9663FC5}" dt="2024-01-27T12:28:08.417" v="2930"/>
          <ac:inkMkLst>
            <pc:docMk/>
            <pc:sldMk cId="624838760" sldId="334"/>
            <ac:inkMk id="1966" creationId="{46D22C48-091C-F45E-A78B-EB53A045EF7F}"/>
          </ac:inkMkLst>
        </pc:inkChg>
        <pc:inkChg chg="add mod">
          <ac:chgData name="Kokchun Giang" userId="67e2125d-ec8c-4323-9653-9824a2ad815f" providerId="ADAL" clId="{066B0731-8B54-CF43-9BDD-D2EEB9663FC5}" dt="2024-01-27T12:28:08.417" v="2930"/>
          <ac:inkMkLst>
            <pc:docMk/>
            <pc:sldMk cId="624838760" sldId="334"/>
            <ac:inkMk id="1967" creationId="{BB57FCD1-A9AE-CB1A-2FE8-424D919143C2}"/>
          </ac:inkMkLst>
        </pc:inkChg>
        <pc:inkChg chg="add mod">
          <ac:chgData name="Kokchun Giang" userId="67e2125d-ec8c-4323-9653-9824a2ad815f" providerId="ADAL" clId="{066B0731-8B54-CF43-9BDD-D2EEB9663FC5}" dt="2024-01-27T12:28:08.417" v="2930"/>
          <ac:inkMkLst>
            <pc:docMk/>
            <pc:sldMk cId="624838760" sldId="334"/>
            <ac:inkMk id="1968" creationId="{0CC07EB4-A60E-2609-966E-62DD8E830291}"/>
          </ac:inkMkLst>
        </pc:inkChg>
        <pc:inkChg chg="add mod">
          <ac:chgData name="Kokchun Giang" userId="67e2125d-ec8c-4323-9653-9824a2ad815f" providerId="ADAL" clId="{066B0731-8B54-CF43-9BDD-D2EEB9663FC5}" dt="2024-01-27T12:28:08.417" v="2930"/>
          <ac:inkMkLst>
            <pc:docMk/>
            <pc:sldMk cId="624838760" sldId="334"/>
            <ac:inkMk id="1969" creationId="{EB7AEBD2-BFB8-A1C5-1954-E5732D558C67}"/>
          </ac:inkMkLst>
        </pc:inkChg>
        <pc:inkChg chg="add mod">
          <ac:chgData name="Kokchun Giang" userId="67e2125d-ec8c-4323-9653-9824a2ad815f" providerId="ADAL" clId="{066B0731-8B54-CF43-9BDD-D2EEB9663FC5}" dt="2024-01-27T12:28:08.417" v="2930"/>
          <ac:inkMkLst>
            <pc:docMk/>
            <pc:sldMk cId="624838760" sldId="334"/>
            <ac:inkMk id="1970" creationId="{D232E3CA-4DEC-C854-8A81-8515EE3D548A}"/>
          </ac:inkMkLst>
        </pc:inkChg>
        <pc:inkChg chg="add mod">
          <ac:chgData name="Kokchun Giang" userId="67e2125d-ec8c-4323-9653-9824a2ad815f" providerId="ADAL" clId="{066B0731-8B54-CF43-9BDD-D2EEB9663FC5}" dt="2024-01-27T12:28:08.417" v="2930"/>
          <ac:inkMkLst>
            <pc:docMk/>
            <pc:sldMk cId="624838760" sldId="334"/>
            <ac:inkMk id="1971" creationId="{3FF9D65F-F20C-ED1F-B5B4-6A4C9FD8F8D0}"/>
          </ac:inkMkLst>
        </pc:inkChg>
        <pc:inkChg chg="add mod">
          <ac:chgData name="Kokchun Giang" userId="67e2125d-ec8c-4323-9653-9824a2ad815f" providerId="ADAL" clId="{066B0731-8B54-CF43-9BDD-D2EEB9663FC5}" dt="2024-01-27T12:28:08.417" v="2930"/>
          <ac:inkMkLst>
            <pc:docMk/>
            <pc:sldMk cId="624838760" sldId="334"/>
            <ac:inkMk id="1972" creationId="{E951B136-D9C1-A3BB-A877-744A8FD03524}"/>
          </ac:inkMkLst>
        </pc:inkChg>
        <pc:inkChg chg="add mod">
          <ac:chgData name="Kokchun Giang" userId="67e2125d-ec8c-4323-9653-9824a2ad815f" providerId="ADAL" clId="{066B0731-8B54-CF43-9BDD-D2EEB9663FC5}" dt="2024-01-27T12:28:08.417" v="2930"/>
          <ac:inkMkLst>
            <pc:docMk/>
            <pc:sldMk cId="624838760" sldId="334"/>
            <ac:inkMk id="1973" creationId="{17F82568-09C6-5211-2E2E-3E5994A73E3A}"/>
          </ac:inkMkLst>
        </pc:inkChg>
        <pc:inkChg chg="add mod">
          <ac:chgData name="Kokchun Giang" userId="67e2125d-ec8c-4323-9653-9824a2ad815f" providerId="ADAL" clId="{066B0731-8B54-CF43-9BDD-D2EEB9663FC5}" dt="2024-01-27T12:28:08.417" v="2930"/>
          <ac:inkMkLst>
            <pc:docMk/>
            <pc:sldMk cId="624838760" sldId="334"/>
            <ac:inkMk id="1974" creationId="{259AC59B-D956-8DDE-5D88-002091DFEF60}"/>
          </ac:inkMkLst>
        </pc:inkChg>
        <pc:inkChg chg="add mod">
          <ac:chgData name="Kokchun Giang" userId="67e2125d-ec8c-4323-9653-9824a2ad815f" providerId="ADAL" clId="{066B0731-8B54-CF43-9BDD-D2EEB9663FC5}" dt="2024-01-27T12:28:08.417" v="2930"/>
          <ac:inkMkLst>
            <pc:docMk/>
            <pc:sldMk cId="624838760" sldId="334"/>
            <ac:inkMk id="1975" creationId="{AC811334-6108-12F8-5D68-DF98E1F2B872}"/>
          </ac:inkMkLst>
        </pc:inkChg>
        <pc:inkChg chg="add mod">
          <ac:chgData name="Kokchun Giang" userId="67e2125d-ec8c-4323-9653-9824a2ad815f" providerId="ADAL" clId="{066B0731-8B54-CF43-9BDD-D2EEB9663FC5}" dt="2024-01-27T12:28:08.417" v="2930"/>
          <ac:inkMkLst>
            <pc:docMk/>
            <pc:sldMk cId="624838760" sldId="334"/>
            <ac:inkMk id="1976" creationId="{D6BBFD33-64A9-0939-A3E5-B15644D5171A}"/>
          </ac:inkMkLst>
        </pc:inkChg>
        <pc:inkChg chg="add del mod">
          <ac:chgData name="Kokchun Giang" userId="67e2125d-ec8c-4323-9653-9824a2ad815f" providerId="ADAL" clId="{066B0731-8B54-CF43-9BDD-D2EEB9663FC5}" dt="2024-01-27T12:27:26.579" v="2862" actId="9405"/>
          <ac:inkMkLst>
            <pc:docMk/>
            <pc:sldMk cId="624838760" sldId="334"/>
            <ac:inkMk id="1981" creationId="{FAFA0B4C-B66A-0118-6B36-C18BD186C7E1}"/>
          </ac:inkMkLst>
        </pc:inkChg>
        <pc:inkChg chg="add del mod">
          <ac:chgData name="Kokchun Giang" userId="67e2125d-ec8c-4323-9653-9824a2ad815f" providerId="ADAL" clId="{066B0731-8B54-CF43-9BDD-D2EEB9663FC5}" dt="2024-01-27T12:27:26.212" v="2861" actId="9405"/>
          <ac:inkMkLst>
            <pc:docMk/>
            <pc:sldMk cId="624838760" sldId="334"/>
            <ac:inkMk id="1982" creationId="{B764916D-E044-7548-CA11-8389834C6184}"/>
          </ac:inkMkLst>
        </pc:inkChg>
        <pc:inkChg chg="add del mod">
          <ac:chgData name="Kokchun Giang" userId="67e2125d-ec8c-4323-9653-9824a2ad815f" providerId="ADAL" clId="{066B0731-8B54-CF43-9BDD-D2EEB9663FC5}" dt="2024-01-27T12:27:25.977" v="2860" actId="9405"/>
          <ac:inkMkLst>
            <pc:docMk/>
            <pc:sldMk cId="624838760" sldId="334"/>
            <ac:inkMk id="1983" creationId="{639FA623-5A7E-CB6D-25BE-125B67A602E6}"/>
          </ac:inkMkLst>
        </pc:inkChg>
        <pc:inkChg chg="add del mod">
          <ac:chgData name="Kokchun Giang" userId="67e2125d-ec8c-4323-9653-9824a2ad815f" providerId="ADAL" clId="{066B0731-8B54-CF43-9BDD-D2EEB9663FC5}" dt="2024-01-27T12:27:25.758" v="2859" actId="9405"/>
          <ac:inkMkLst>
            <pc:docMk/>
            <pc:sldMk cId="624838760" sldId="334"/>
            <ac:inkMk id="1984" creationId="{00C5878B-A64E-5A6B-E77C-64D69EE74541}"/>
          </ac:inkMkLst>
        </pc:inkChg>
        <pc:inkChg chg="add del mod">
          <ac:chgData name="Kokchun Giang" userId="67e2125d-ec8c-4323-9653-9824a2ad815f" providerId="ADAL" clId="{066B0731-8B54-CF43-9BDD-D2EEB9663FC5}" dt="2024-01-27T12:27:25.531" v="2858" actId="9405"/>
          <ac:inkMkLst>
            <pc:docMk/>
            <pc:sldMk cId="624838760" sldId="334"/>
            <ac:inkMk id="1985" creationId="{CD57653D-181F-A03D-8DAB-9DAB8C0B12A3}"/>
          </ac:inkMkLst>
        </pc:inkChg>
        <pc:inkChg chg="add del mod">
          <ac:chgData name="Kokchun Giang" userId="67e2125d-ec8c-4323-9653-9824a2ad815f" providerId="ADAL" clId="{066B0731-8B54-CF43-9BDD-D2EEB9663FC5}" dt="2024-01-27T12:27:25.239" v="2857"/>
          <ac:inkMkLst>
            <pc:docMk/>
            <pc:sldMk cId="624838760" sldId="334"/>
            <ac:inkMk id="1986" creationId="{80CF61D1-7AED-CF00-4DEE-1F1E1B71FD99}"/>
          </ac:inkMkLst>
        </pc:inkChg>
        <pc:inkChg chg="add del mod">
          <ac:chgData name="Kokchun Giang" userId="67e2125d-ec8c-4323-9653-9824a2ad815f" providerId="ADAL" clId="{066B0731-8B54-CF43-9BDD-D2EEB9663FC5}" dt="2024-01-27T12:27:24.882" v="2855" actId="9405"/>
          <ac:inkMkLst>
            <pc:docMk/>
            <pc:sldMk cId="624838760" sldId="334"/>
            <ac:inkMk id="1988" creationId="{A7F2A046-5E84-BB8B-BA54-B221FC738221}"/>
          </ac:inkMkLst>
        </pc:inkChg>
        <pc:inkChg chg="add del mod">
          <ac:chgData name="Kokchun Giang" userId="67e2125d-ec8c-4323-9653-9824a2ad815f" providerId="ADAL" clId="{066B0731-8B54-CF43-9BDD-D2EEB9663FC5}" dt="2024-01-27T12:27:24.677" v="2854" actId="9405"/>
          <ac:inkMkLst>
            <pc:docMk/>
            <pc:sldMk cId="624838760" sldId="334"/>
            <ac:inkMk id="1989" creationId="{D6DF39D1-B920-4DD9-3395-65777528A340}"/>
          </ac:inkMkLst>
        </pc:inkChg>
        <pc:inkChg chg="add del mod">
          <ac:chgData name="Kokchun Giang" userId="67e2125d-ec8c-4323-9653-9824a2ad815f" providerId="ADAL" clId="{066B0731-8B54-CF43-9BDD-D2EEB9663FC5}" dt="2024-01-27T12:27:24.492" v="2853" actId="9405"/>
          <ac:inkMkLst>
            <pc:docMk/>
            <pc:sldMk cId="624838760" sldId="334"/>
            <ac:inkMk id="1990" creationId="{E31E5730-1E08-B44E-1D8B-80E78B5EED9B}"/>
          </ac:inkMkLst>
        </pc:inkChg>
        <pc:inkChg chg="add del mod">
          <ac:chgData name="Kokchun Giang" userId="67e2125d-ec8c-4323-9653-9824a2ad815f" providerId="ADAL" clId="{066B0731-8B54-CF43-9BDD-D2EEB9663FC5}" dt="2024-01-27T12:27:24.243" v="2852" actId="9405"/>
          <ac:inkMkLst>
            <pc:docMk/>
            <pc:sldMk cId="624838760" sldId="334"/>
            <ac:inkMk id="1991" creationId="{6E8524D5-7F28-D650-EDBB-36B52D7D3EED}"/>
          </ac:inkMkLst>
        </pc:inkChg>
        <pc:inkChg chg="add del mod">
          <ac:chgData name="Kokchun Giang" userId="67e2125d-ec8c-4323-9653-9824a2ad815f" providerId="ADAL" clId="{066B0731-8B54-CF43-9BDD-D2EEB9663FC5}" dt="2024-01-27T12:27:24.056" v="2851" actId="9405"/>
          <ac:inkMkLst>
            <pc:docMk/>
            <pc:sldMk cId="624838760" sldId="334"/>
            <ac:inkMk id="1992" creationId="{7D2FBA04-AB3A-6351-5E24-3897A0B5D42F}"/>
          </ac:inkMkLst>
        </pc:inkChg>
        <pc:inkChg chg="add del mod">
          <ac:chgData name="Kokchun Giang" userId="67e2125d-ec8c-4323-9653-9824a2ad815f" providerId="ADAL" clId="{066B0731-8B54-CF43-9BDD-D2EEB9663FC5}" dt="2024-01-27T12:27:23.822" v="2850"/>
          <ac:inkMkLst>
            <pc:docMk/>
            <pc:sldMk cId="624838760" sldId="334"/>
            <ac:inkMk id="1993" creationId="{62D60344-C074-753F-8C78-AD1DBA37EE7F}"/>
          </ac:inkMkLst>
        </pc:inkChg>
        <pc:inkChg chg="add mod">
          <ac:chgData name="Kokchun Giang" userId="67e2125d-ec8c-4323-9653-9824a2ad815f" providerId="ADAL" clId="{066B0731-8B54-CF43-9BDD-D2EEB9663FC5}" dt="2024-01-27T12:28:08.417" v="2930"/>
          <ac:inkMkLst>
            <pc:docMk/>
            <pc:sldMk cId="624838760" sldId="334"/>
            <ac:inkMk id="1995" creationId="{A9E78DB6-C271-FCA1-F22F-A9541ADD3F02}"/>
          </ac:inkMkLst>
        </pc:inkChg>
        <pc:inkChg chg="add mod">
          <ac:chgData name="Kokchun Giang" userId="67e2125d-ec8c-4323-9653-9824a2ad815f" providerId="ADAL" clId="{066B0731-8B54-CF43-9BDD-D2EEB9663FC5}" dt="2024-01-27T12:28:08.417" v="2930"/>
          <ac:inkMkLst>
            <pc:docMk/>
            <pc:sldMk cId="624838760" sldId="334"/>
            <ac:inkMk id="1996" creationId="{EC1E0EE3-4ADD-EFAC-DA44-BE90BBD509C6}"/>
          </ac:inkMkLst>
        </pc:inkChg>
        <pc:inkChg chg="add mod">
          <ac:chgData name="Kokchun Giang" userId="67e2125d-ec8c-4323-9653-9824a2ad815f" providerId="ADAL" clId="{066B0731-8B54-CF43-9BDD-D2EEB9663FC5}" dt="2024-01-27T12:28:08.417" v="2930"/>
          <ac:inkMkLst>
            <pc:docMk/>
            <pc:sldMk cId="624838760" sldId="334"/>
            <ac:inkMk id="1997" creationId="{8E5FD23B-93A7-D5E9-41C1-A2170EC8FC9E}"/>
          </ac:inkMkLst>
        </pc:inkChg>
        <pc:inkChg chg="add mod">
          <ac:chgData name="Kokchun Giang" userId="67e2125d-ec8c-4323-9653-9824a2ad815f" providerId="ADAL" clId="{066B0731-8B54-CF43-9BDD-D2EEB9663FC5}" dt="2024-01-27T12:28:08.417" v="2930"/>
          <ac:inkMkLst>
            <pc:docMk/>
            <pc:sldMk cId="624838760" sldId="334"/>
            <ac:inkMk id="1998" creationId="{A5B18E27-CBC2-EDA0-5536-FB5DCD578A85}"/>
          </ac:inkMkLst>
        </pc:inkChg>
        <pc:inkChg chg="add mod">
          <ac:chgData name="Kokchun Giang" userId="67e2125d-ec8c-4323-9653-9824a2ad815f" providerId="ADAL" clId="{066B0731-8B54-CF43-9BDD-D2EEB9663FC5}" dt="2024-01-27T12:28:08.417" v="2930"/>
          <ac:inkMkLst>
            <pc:docMk/>
            <pc:sldMk cId="624838760" sldId="334"/>
            <ac:inkMk id="1999" creationId="{918BF4CA-B01C-6149-26A6-DD1C541BB0BF}"/>
          </ac:inkMkLst>
        </pc:inkChg>
        <pc:inkChg chg="add mod">
          <ac:chgData name="Kokchun Giang" userId="67e2125d-ec8c-4323-9653-9824a2ad815f" providerId="ADAL" clId="{066B0731-8B54-CF43-9BDD-D2EEB9663FC5}" dt="2024-01-27T12:28:08.417" v="2930"/>
          <ac:inkMkLst>
            <pc:docMk/>
            <pc:sldMk cId="624838760" sldId="334"/>
            <ac:inkMk id="2000" creationId="{A49C3307-0E49-81D9-2C71-F961CC517A83}"/>
          </ac:inkMkLst>
        </pc:inkChg>
        <pc:inkChg chg="add mod">
          <ac:chgData name="Kokchun Giang" userId="67e2125d-ec8c-4323-9653-9824a2ad815f" providerId="ADAL" clId="{066B0731-8B54-CF43-9BDD-D2EEB9663FC5}" dt="2024-01-27T12:28:08.417" v="2930"/>
          <ac:inkMkLst>
            <pc:docMk/>
            <pc:sldMk cId="624838760" sldId="334"/>
            <ac:inkMk id="2001" creationId="{58C5A71D-FB8E-A30A-E4EE-4CADCD9ABDBF}"/>
          </ac:inkMkLst>
        </pc:inkChg>
        <pc:inkChg chg="add mod">
          <ac:chgData name="Kokchun Giang" userId="67e2125d-ec8c-4323-9653-9824a2ad815f" providerId="ADAL" clId="{066B0731-8B54-CF43-9BDD-D2EEB9663FC5}" dt="2024-01-27T12:28:08.417" v="2930"/>
          <ac:inkMkLst>
            <pc:docMk/>
            <pc:sldMk cId="624838760" sldId="334"/>
            <ac:inkMk id="2002" creationId="{2BB5B122-66A8-C05B-C72D-76A50CDCF95F}"/>
          </ac:inkMkLst>
        </pc:inkChg>
        <pc:inkChg chg="add mod">
          <ac:chgData name="Kokchun Giang" userId="67e2125d-ec8c-4323-9653-9824a2ad815f" providerId="ADAL" clId="{066B0731-8B54-CF43-9BDD-D2EEB9663FC5}" dt="2024-01-27T12:28:08.417" v="2930"/>
          <ac:inkMkLst>
            <pc:docMk/>
            <pc:sldMk cId="624838760" sldId="334"/>
            <ac:inkMk id="2003" creationId="{89591979-D445-2313-17A1-9A1327431366}"/>
          </ac:inkMkLst>
        </pc:inkChg>
        <pc:inkChg chg="add mod">
          <ac:chgData name="Kokchun Giang" userId="67e2125d-ec8c-4323-9653-9824a2ad815f" providerId="ADAL" clId="{066B0731-8B54-CF43-9BDD-D2EEB9663FC5}" dt="2024-01-27T12:28:08.417" v="2930"/>
          <ac:inkMkLst>
            <pc:docMk/>
            <pc:sldMk cId="624838760" sldId="334"/>
            <ac:inkMk id="2004" creationId="{E5B6CC26-AD61-B3BF-A176-0C08545F8509}"/>
          </ac:inkMkLst>
        </pc:inkChg>
        <pc:inkChg chg="add mod">
          <ac:chgData name="Kokchun Giang" userId="67e2125d-ec8c-4323-9653-9824a2ad815f" providerId="ADAL" clId="{066B0731-8B54-CF43-9BDD-D2EEB9663FC5}" dt="2024-01-27T12:28:08.417" v="2930"/>
          <ac:inkMkLst>
            <pc:docMk/>
            <pc:sldMk cId="624838760" sldId="334"/>
            <ac:inkMk id="2006" creationId="{9FAFF19C-17DD-ACD5-F040-363DBDDA0EF1}"/>
          </ac:inkMkLst>
        </pc:inkChg>
        <pc:inkChg chg="add mod">
          <ac:chgData name="Kokchun Giang" userId="67e2125d-ec8c-4323-9653-9824a2ad815f" providerId="ADAL" clId="{066B0731-8B54-CF43-9BDD-D2EEB9663FC5}" dt="2024-01-27T12:28:08.417" v="2930"/>
          <ac:inkMkLst>
            <pc:docMk/>
            <pc:sldMk cId="624838760" sldId="334"/>
            <ac:inkMk id="2007" creationId="{365641F3-3B62-5A19-49CE-CF8E1A3FED3D}"/>
          </ac:inkMkLst>
        </pc:inkChg>
        <pc:inkChg chg="add mod">
          <ac:chgData name="Kokchun Giang" userId="67e2125d-ec8c-4323-9653-9824a2ad815f" providerId="ADAL" clId="{066B0731-8B54-CF43-9BDD-D2EEB9663FC5}" dt="2024-01-27T12:28:08.417" v="2930"/>
          <ac:inkMkLst>
            <pc:docMk/>
            <pc:sldMk cId="624838760" sldId="334"/>
            <ac:inkMk id="2008" creationId="{0E9C191F-08DB-4D60-793F-FDE41D810566}"/>
          </ac:inkMkLst>
        </pc:inkChg>
        <pc:inkChg chg="add mod">
          <ac:chgData name="Kokchun Giang" userId="67e2125d-ec8c-4323-9653-9824a2ad815f" providerId="ADAL" clId="{066B0731-8B54-CF43-9BDD-D2EEB9663FC5}" dt="2024-01-27T12:28:08.417" v="2930"/>
          <ac:inkMkLst>
            <pc:docMk/>
            <pc:sldMk cId="624838760" sldId="334"/>
            <ac:inkMk id="2009" creationId="{F1AF6F01-2716-1576-1AA5-7D7F820DAE5D}"/>
          </ac:inkMkLst>
        </pc:inkChg>
        <pc:inkChg chg="add mod">
          <ac:chgData name="Kokchun Giang" userId="67e2125d-ec8c-4323-9653-9824a2ad815f" providerId="ADAL" clId="{066B0731-8B54-CF43-9BDD-D2EEB9663FC5}" dt="2024-01-27T12:28:08.417" v="2930"/>
          <ac:inkMkLst>
            <pc:docMk/>
            <pc:sldMk cId="624838760" sldId="334"/>
            <ac:inkMk id="2010" creationId="{5F04EA82-D1D2-0912-E872-7EF0ABF1211A}"/>
          </ac:inkMkLst>
        </pc:inkChg>
        <pc:inkChg chg="add mod">
          <ac:chgData name="Kokchun Giang" userId="67e2125d-ec8c-4323-9653-9824a2ad815f" providerId="ADAL" clId="{066B0731-8B54-CF43-9BDD-D2EEB9663FC5}" dt="2024-01-27T12:28:08.417" v="2930"/>
          <ac:inkMkLst>
            <pc:docMk/>
            <pc:sldMk cId="624838760" sldId="334"/>
            <ac:inkMk id="2011" creationId="{E44FAD00-6E66-6A0C-F5E1-143AA8A3E28C}"/>
          </ac:inkMkLst>
        </pc:inkChg>
        <pc:inkChg chg="add del mod">
          <ac:chgData name="Kokchun Giang" userId="67e2125d-ec8c-4323-9653-9824a2ad815f" providerId="ADAL" clId="{066B0731-8B54-CF43-9BDD-D2EEB9663FC5}" dt="2024-01-27T12:27:37.036" v="2884"/>
          <ac:inkMkLst>
            <pc:docMk/>
            <pc:sldMk cId="624838760" sldId="334"/>
            <ac:inkMk id="2013" creationId="{3346834D-1240-8506-7852-33F109381447}"/>
          </ac:inkMkLst>
        </pc:inkChg>
        <pc:inkChg chg="add del mod">
          <ac:chgData name="Kokchun Giang" userId="67e2125d-ec8c-4323-9653-9824a2ad815f" providerId="ADAL" clId="{066B0731-8B54-CF43-9BDD-D2EEB9663FC5}" dt="2024-01-27T12:27:43.958" v="2900" actId="9405"/>
          <ac:inkMkLst>
            <pc:docMk/>
            <pc:sldMk cId="624838760" sldId="334"/>
            <ac:inkMk id="2015" creationId="{E4B53F87-E4AD-2C2E-9577-21EC32E8D8A9}"/>
          </ac:inkMkLst>
        </pc:inkChg>
        <pc:inkChg chg="add del mod">
          <ac:chgData name="Kokchun Giang" userId="67e2125d-ec8c-4323-9653-9824a2ad815f" providerId="ADAL" clId="{066B0731-8B54-CF43-9BDD-D2EEB9663FC5}" dt="2024-01-27T12:27:43.684" v="2899" actId="9405"/>
          <ac:inkMkLst>
            <pc:docMk/>
            <pc:sldMk cId="624838760" sldId="334"/>
            <ac:inkMk id="2016" creationId="{6714433C-5643-696A-439D-63241A5AA61C}"/>
          </ac:inkMkLst>
        </pc:inkChg>
        <pc:inkChg chg="add del mod">
          <ac:chgData name="Kokchun Giang" userId="67e2125d-ec8c-4323-9653-9824a2ad815f" providerId="ADAL" clId="{066B0731-8B54-CF43-9BDD-D2EEB9663FC5}" dt="2024-01-27T12:27:43.412" v="2898" actId="9405"/>
          <ac:inkMkLst>
            <pc:docMk/>
            <pc:sldMk cId="624838760" sldId="334"/>
            <ac:inkMk id="2017" creationId="{E20F65DD-9BFC-2E9F-99ED-AF6C74B21E7C}"/>
          </ac:inkMkLst>
        </pc:inkChg>
        <pc:inkChg chg="add del mod">
          <ac:chgData name="Kokchun Giang" userId="67e2125d-ec8c-4323-9653-9824a2ad815f" providerId="ADAL" clId="{066B0731-8B54-CF43-9BDD-D2EEB9663FC5}" dt="2024-01-27T12:27:43.149" v="2897" actId="9405"/>
          <ac:inkMkLst>
            <pc:docMk/>
            <pc:sldMk cId="624838760" sldId="334"/>
            <ac:inkMk id="2018" creationId="{55CAB1E1-0B90-9724-3E1E-64BDFFD77BC6}"/>
          </ac:inkMkLst>
        </pc:inkChg>
        <pc:inkChg chg="add del mod">
          <ac:chgData name="Kokchun Giang" userId="67e2125d-ec8c-4323-9653-9824a2ad815f" providerId="ADAL" clId="{066B0731-8B54-CF43-9BDD-D2EEB9663FC5}" dt="2024-01-27T12:27:42.885" v="2896" actId="9405"/>
          <ac:inkMkLst>
            <pc:docMk/>
            <pc:sldMk cId="624838760" sldId="334"/>
            <ac:inkMk id="2019" creationId="{71F64DBA-337D-3B01-88A1-65D0C2A0365C}"/>
          </ac:inkMkLst>
        </pc:inkChg>
        <pc:inkChg chg="add del mod">
          <ac:chgData name="Kokchun Giang" userId="67e2125d-ec8c-4323-9653-9824a2ad815f" providerId="ADAL" clId="{066B0731-8B54-CF43-9BDD-D2EEB9663FC5}" dt="2024-01-27T12:27:42.648" v="2895" actId="9405"/>
          <ac:inkMkLst>
            <pc:docMk/>
            <pc:sldMk cId="624838760" sldId="334"/>
            <ac:inkMk id="2020" creationId="{856655EE-27C0-2BBD-5C6E-5CC49E676EA8}"/>
          </ac:inkMkLst>
        </pc:inkChg>
        <pc:inkChg chg="add del mod">
          <ac:chgData name="Kokchun Giang" userId="67e2125d-ec8c-4323-9653-9824a2ad815f" providerId="ADAL" clId="{066B0731-8B54-CF43-9BDD-D2EEB9663FC5}" dt="2024-01-27T12:27:42.368" v="2894"/>
          <ac:inkMkLst>
            <pc:docMk/>
            <pc:sldMk cId="624838760" sldId="334"/>
            <ac:inkMk id="2021" creationId="{CE292DA2-085A-246E-DAA8-1D294BFA40BF}"/>
          </ac:inkMkLst>
        </pc:inkChg>
        <pc:inkChg chg="add mod">
          <ac:chgData name="Kokchun Giang" userId="67e2125d-ec8c-4323-9653-9824a2ad815f" providerId="ADAL" clId="{066B0731-8B54-CF43-9BDD-D2EEB9663FC5}" dt="2024-01-27T12:28:08.417" v="2930"/>
          <ac:inkMkLst>
            <pc:docMk/>
            <pc:sldMk cId="624838760" sldId="334"/>
            <ac:inkMk id="2023" creationId="{03FC91FA-5CA4-FDEE-CC95-55314FB8EA13}"/>
          </ac:inkMkLst>
        </pc:inkChg>
        <pc:inkChg chg="add mod">
          <ac:chgData name="Kokchun Giang" userId="67e2125d-ec8c-4323-9653-9824a2ad815f" providerId="ADAL" clId="{066B0731-8B54-CF43-9BDD-D2EEB9663FC5}" dt="2024-01-27T12:28:08.417" v="2930"/>
          <ac:inkMkLst>
            <pc:docMk/>
            <pc:sldMk cId="624838760" sldId="334"/>
            <ac:inkMk id="2024" creationId="{B18AFFF5-D68A-8BCD-55D7-AB3898614B3F}"/>
          </ac:inkMkLst>
        </pc:inkChg>
        <pc:inkChg chg="add mod">
          <ac:chgData name="Kokchun Giang" userId="67e2125d-ec8c-4323-9653-9824a2ad815f" providerId="ADAL" clId="{066B0731-8B54-CF43-9BDD-D2EEB9663FC5}" dt="2024-01-27T12:28:08.417" v="2930"/>
          <ac:inkMkLst>
            <pc:docMk/>
            <pc:sldMk cId="624838760" sldId="334"/>
            <ac:inkMk id="2025" creationId="{4EAF96DE-1CF2-11A6-5321-DF4FE4809047}"/>
          </ac:inkMkLst>
        </pc:inkChg>
        <pc:inkChg chg="add mod">
          <ac:chgData name="Kokchun Giang" userId="67e2125d-ec8c-4323-9653-9824a2ad815f" providerId="ADAL" clId="{066B0731-8B54-CF43-9BDD-D2EEB9663FC5}" dt="2024-01-27T12:28:08.417" v="2930"/>
          <ac:inkMkLst>
            <pc:docMk/>
            <pc:sldMk cId="624838760" sldId="334"/>
            <ac:inkMk id="2026" creationId="{FA66A63F-05D7-B402-92F2-822318285DF4}"/>
          </ac:inkMkLst>
        </pc:inkChg>
        <pc:inkChg chg="add mod">
          <ac:chgData name="Kokchun Giang" userId="67e2125d-ec8c-4323-9653-9824a2ad815f" providerId="ADAL" clId="{066B0731-8B54-CF43-9BDD-D2EEB9663FC5}" dt="2024-01-27T12:28:08.417" v="2930"/>
          <ac:inkMkLst>
            <pc:docMk/>
            <pc:sldMk cId="624838760" sldId="334"/>
            <ac:inkMk id="2027" creationId="{C9755692-7971-18EF-1C6D-ECA75A8DC95C}"/>
          </ac:inkMkLst>
        </pc:inkChg>
        <pc:inkChg chg="add mod">
          <ac:chgData name="Kokchun Giang" userId="67e2125d-ec8c-4323-9653-9824a2ad815f" providerId="ADAL" clId="{066B0731-8B54-CF43-9BDD-D2EEB9663FC5}" dt="2024-01-27T12:28:08.417" v="2930"/>
          <ac:inkMkLst>
            <pc:docMk/>
            <pc:sldMk cId="624838760" sldId="334"/>
            <ac:inkMk id="2028" creationId="{C0EEE24B-5C0B-3675-6247-F84293A3A755}"/>
          </ac:inkMkLst>
        </pc:inkChg>
        <pc:inkChg chg="add mod">
          <ac:chgData name="Kokchun Giang" userId="67e2125d-ec8c-4323-9653-9824a2ad815f" providerId="ADAL" clId="{066B0731-8B54-CF43-9BDD-D2EEB9663FC5}" dt="2024-01-27T12:28:08.417" v="2930"/>
          <ac:inkMkLst>
            <pc:docMk/>
            <pc:sldMk cId="624838760" sldId="334"/>
            <ac:inkMk id="2029" creationId="{14D94BC1-EFFF-D2F6-0575-6121683D1BE2}"/>
          </ac:inkMkLst>
        </pc:inkChg>
        <pc:inkChg chg="add mod">
          <ac:chgData name="Kokchun Giang" userId="67e2125d-ec8c-4323-9653-9824a2ad815f" providerId="ADAL" clId="{066B0731-8B54-CF43-9BDD-D2EEB9663FC5}" dt="2024-01-27T12:28:08.417" v="2930"/>
          <ac:inkMkLst>
            <pc:docMk/>
            <pc:sldMk cId="624838760" sldId="334"/>
            <ac:inkMk id="2032" creationId="{DC719AD2-7FF6-FAB9-6E80-1CCEBC7FADE3}"/>
          </ac:inkMkLst>
        </pc:inkChg>
        <pc:inkChg chg="add mod">
          <ac:chgData name="Kokchun Giang" userId="67e2125d-ec8c-4323-9653-9824a2ad815f" providerId="ADAL" clId="{066B0731-8B54-CF43-9BDD-D2EEB9663FC5}" dt="2024-01-27T12:28:08.417" v="2930"/>
          <ac:inkMkLst>
            <pc:docMk/>
            <pc:sldMk cId="624838760" sldId="334"/>
            <ac:inkMk id="2033" creationId="{F4FF5C8E-C166-B5E6-A5A9-E2BC8CED7124}"/>
          </ac:inkMkLst>
        </pc:inkChg>
        <pc:inkChg chg="add mod">
          <ac:chgData name="Kokchun Giang" userId="67e2125d-ec8c-4323-9653-9824a2ad815f" providerId="ADAL" clId="{066B0731-8B54-CF43-9BDD-D2EEB9663FC5}" dt="2024-01-27T12:28:08.417" v="2930"/>
          <ac:inkMkLst>
            <pc:docMk/>
            <pc:sldMk cId="624838760" sldId="334"/>
            <ac:inkMk id="2034" creationId="{6D146EF6-7B2A-C4CB-E999-F5FE8501C92E}"/>
          </ac:inkMkLst>
        </pc:inkChg>
        <pc:inkChg chg="add mod">
          <ac:chgData name="Kokchun Giang" userId="67e2125d-ec8c-4323-9653-9824a2ad815f" providerId="ADAL" clId="{066B0731-8B54-CF43-9BDD-D2EEB9663FC5}" dt="2024-01-27T12:28:08.417" v="2930"/>
          <ac:inkMkLst>
            <pc:docMk/>
            <pc:sldMk cId="624838760" sldId="334"/>
            <ac:inkMk id="2035" creationId="{53B1A1E8-3F4B-BCEB-A132-112AA6A90940}"/>
          </ac:inkMkLst>
        </pc:inkChg>
        <pc:inkChg chg="add mod">
          <ac:chgData name="Kokchun Giang" userId="67e2125d-ec8c-4323-9653-9824a2ad815f" providerId="ADAL" clId="{066B0731-8B54-CF43-9BDD-D2EEB9663FC5}" dt="2024-01-27T12:28:08.417" v="2930"/>
          <ac:inkMkLst>
            <pc:docMk/>
            <pc:sldMk cId="624838760" sldId="334"/>
            <ac:inkMk id="2036" creationId="{3317FA58-9FE2-6BA1-446F-DEDA81BB1C5A}"/>
          </ac:inkMkLst>
        </pc:inkChg>
        <pc:inkChg chg="add mod">
          <ac:chgData name="Kokchun Giang" userId="67e2125d-ec8c-4323-9653-9824a2ad815f" providerId="ADAL" clId="{066B0731-8B54-CF43-9BDD-D2EEB9663FC5}" dt="2024-01-27T12:28:08.417" v="2930"/>
          <ac:inkMkLst>
            <pc:docMk/>
            <pc:sldMk cId="624838760" sldId="334"/>
            <ac:inkMk id="2037" creationId="{72C621B5-9C18-519A-CA20-363401EC1DF7}"/>
          </ac:inkMkLst>
        </pc:inkChg>
        <pc:inkChg chg="add mod">
          <ac:chgData name="Kokchun Giang" userId="67e2125d-ec8c-4323-9653-9824a2ad815f" providerId="ADAL" clId="{066B0731-8B54-CF43-9BDD-D2EEB9663FC5}" dt="2024-01-27T12:28:08.417" v="2930"/>
          <ac:inkMkLst>
            <pc:docMk/>
            <pc:sldMk cId="624838760" sldId="334"/>
            <ac:inkMk id="2038" creationId="{E3E77C6D-C518-1576-BEF7-7B65EFD491A4}"/>
          </ac:inkMkLst>
        </pc:inkChg>
        <pc:inkChg chg="add mod">
          <ac:chgData name="Kokchun Giang" userId="67e2125d-ec8c-4323-9653-9824a2ad815f" providerId="ADAL" clId="{066B0731-8B54-CF43-9BDD-D2EEB9663FC5}" dt="2024-01-27T12:28:08.417" v="2930"/>
          <ac:inkMkLst>
            <pc:docMk/>
            <pc:sldMk cId="624838760" sldId="334"/>
            <ac:inkMk id="2040" creationId="{52ACB86E-B251-6A68-1AE4-6F6FA0551E26}"/>
          </ac:inkMkLst>
        </pc:inkChg>
        <pc:inkChg chg="add mod">
          <ac:chgData name="Kokchun Giang" userId="67e2125d-ec8c-4323-9653-9824a2ad815f" providerId="ADAL" clId="{066B0731-8B54-CF43-9BDD-D2EEB9663FC5}" dt="2024-01-27T12:28:08.417" v="2930"/>
          <ac:inkMkLst>
            <pc:docMk/>
            <pc:sldMk cId="624838760" sldId="334"/>
            <ac:inkMk id="2041" creationId="{3D8AFA96-977F-2002-202E-BBEF04B6FFA2}"/>
          </ac:inkMkLst>
        </pc:inkChg>
        <pc:inkChg chg="add mod">
          <ac:chgData name="Kokchun Giang" userId="67e2125d-ec8c-4323-9653-9824a2ad815f" providerId="ADAL" clId="{066B0731-8B54-CF43-9BDD-D2EEB9663FC5}" dt="2024-01-27T12:28:08.417" v="2930"/>
          <ac:inkMkLst>
            <pc:docMk/>
            <pc:sldMk cId="624838760" sldId="334"/>
            <ac:inkMk id="2042" creationId="{8A3C7561-3641-A003-05C4-0196A244C348}"/>
          </ac:inkMkLst>
        </pc:inkChg>
        <pc:inkChg chg="add mod">
          <ac:chgData name="Kokchun Giang" userId="67e2125d-ec8c-4323-9653-9824a2ad815f" providerId="ADAL" clId="{066B0731-8B54-CF43-9BDD-D2EEB9663FC5}" dt="2024-01-27T12:28:08.417" v="2930"/>
          <ac:inkMkLst>
            <pc:docMk/>
            <pc:sldMk cId="624838760" sldId="334"/>
            <ac:inkMk id="2043" creationId="{AF96F660-B3E7-FB50-E6B0-33776A2293EC}"/>
          </ac:inkMkLst>
        </pc:inkChg>
        <pc:inkChg chg="add mod">
          <ac:chgData name="Kokchun Giang" userId="67e2125d-ec8c-4323-9653-9824a2ad815f" providerId="ADAL" clId="{066B0731-8B54-CF43-9BDD-D2EEB9663FC5}" dt="2024-01-27T12:28:08.417" v="2930"/>
          <ac:inkMkLst>
            <pc:docMk/>
            <pc:sldMk cId="624838760" sldId="334"/>
            <ac:inkMk id="2045" creationId="{D06BB1DB-EDCE-B4D1-A116-522E7C45BC63}"/>
          </ac:inkMkLst>
        </pc:inkChg>
        <pc:inkChg chg="add mod">
          <ac:chgData name="Kokchun Giang" userId="67e2125d-ec8c-4323-9653-9824a2ad815f" providerId="ADAL" clId="{066B0731-8B54-CF43-9BDD-D2EEB9663FC5}" dt="2024-01-27T12:28:08.417" v="2930"/>
          <ac:inkMkLst>
            <pc:docMk/>
            <pc:sldMk cId="624838760" sldId="334"/>
            <ac:inkMk id="2046" creationId="{4E9DE1DE-7B84-54BD-D5A0-5D9FBC0E13C2}"/>
          </ac:inkMkLst>
        </pc:inkChg>
        <pc:inkChg chg="add mod">
          <ac:chgData name="Kokchun Giang" userId="67e2125d-ec8c-4323-9653-9824a2ad815f" providerId="ADAL" clId="{066B0731-8B54-CF43-9BDD-D2EEB9663FC5}" dt="2024-01-27T12:28:08.417" v="2930"/>
          <ac:inkMkLst>
            <pc:docMk/>
            <pc:sldMk cId="624838760" sldId="334"/>
            <ac:inkMk id="2047" creationId="{2F93E6FB-7A73-1C78-435B-D45A356FB198}"/>
          </ac:inkMkLst>
        </pc:inkChg>
        <pc:inkChg chg="add mod">
          <ac:chgData name="Kokchun Giang" userId="67e2125d-ec8c-4323-9653-9824a2ad815f" providerId="ADAL" clId="{066B0731-8B54-CF43-9BDD-D2EEB9663FC5}" dt="2024-01-27T12:28:08.417" v="2930"/>
          <ac:inkMkLst>
            <pc:docMk/>
            <pc:sldMk cId="624838760" sldId="334"/>
            <ac:inkMk id="2048" creationId="{F0F34201-4E13-7A5C-76F3-166259B0A442}"/>
          </ac:inkMkLst>
        </pc:inkChg>
        <pc:inkChg chg="add mod">
          <ac:chgData name="Kokchun Giang" userId="67e2125d-ec8c-4323-9653-9824a2ad815f" providerId="ADAL" clId="{066B0731-8B54-CF43-9BDD-D2EEB9663FC5}" dt="2024-01-27T12:28:08.417" v="2930"/>
          <ac:inkMkLst>
            <pc:docMk/>
            <pc:sldMk cId="624838760" sldId="334"/>
            <ac:inkMk id="2049" creationId="{FF214C17-06F6-8123-D05D-A4B6ED756C7D}"/>
          </ac:inkMkLst>
        </pc:inkChg>
        <pc:inkChg chg="add mod">
          <ac:chgData name="Kokchun Giang" userId="67e2125d-ec8c-4323-9653-9824a2ad815f" providerId="ADAL" clId="{066B0731-8B54-CF43-9BDD-D2EEB9663FC5}" dt="2024-01-27T12:28:08.417" v="2930"/>
          <ac:inkMkLst>
            <pc:docMk/>
            <pc:sldMk cId="624838760" sldId="334"/>
            <ac:inkMk id="2050" creationId="{6D422DA0-9A63-198F-9F03-AB36B562C179}"/>
          </ac:inkMkLst>
        </pc:inkChg>
        <pc:inkChg chg="add mod">
          <ac:chgData name="Kokchun Giang" userId="67e2125d-ec8c-4323-9653-9824a2ad815f" providerId="ADAL" clId="{066B0731-8B54-CF43-9BDD-D2EEB9663FC5}" dt="2024-01-27T12:28:08.417" v="2930"/>
          <ac:inkMkLst>
            <pc:docMk/>
            <pc:sldMk cId="624838760" sldId="334"/>
            <ac:inkMk id="2051" creationId="{5AEAB601-F195-2628-30C9-56D5D22E6DF9}"/>
          </ac:inkMkLst>
        </pc:inkChg>
        <pc:inkChg chg="add mod">
          <ac:chgData name="Kokchun Giang" userId="67e2125d-ec8c-4323-9653-9824a2ad815f" providerId="ADAL" clId="{066B0731-8B54-CF43-9BDD-D2EEB9663FC5}" dt="2024-01-27T12:28:08.417" v="2930"/>
          <ac:inkMkLst>
            <pc:docMk/>
            <pc:sldMk cId="624838760" sldId="334"/>
            <ac:inkMk id="2052" creationId="{6DC9BC6B-6855-883B-54CA-E822D860CA5E}"/>
          </ac:inkMkLst>
        </pc:inkChg>
        <pc:inkChg chg="add mod">
          <ac:chgData name="Kokchun Giang" userId="67e2125d-ec8c-4323-9653-9824a2ad815f" providerId="ADAL" clId="{066B0731-8B54-CF43-9BDD-D2EEB9663FC5}" dt="2024-01-27T12:28:15.145" v="2942"/>
          <ac:inkMkLst>
            <pc:docMk/>
            <pc:sldMk cId="624838760" sldId="334"/>
            <ac:inkMk id="2054" creationId="{44688625-A19C-9464-88C9-77C574FA69A3}"/>
          </ac:inkMkLst>
        </pc:inkChg>
        <pc:inkChg chg="add mod">
          <ac:chgData name="Kokchun Giang" userId="67e2125d-ec8c-4323-9653-9824a2ad815f" providerId="ADAL" clId="{066B0731-8B54-CF43-9BDD-D2EEB9663FC5}" dt="2024-01-27T12:28:15.145" v="2942"/>
          <ac:inkMkLst>
            <pc:docMk/>
            <pc:sldMk cId="624838760" sldId="334"/>
            <ac:inkMk id="2055" creationId="{CF8223C1-DB82-AB85-8453-13D1D45AB137}"/>
          </ac:inkMkLst>
        </pc:inkChg>
        <pc:inkChg chg="add mod">
          <ac:chgData name="Kokchun Giang" userId="67e2125d-ec8c-4323-9653-9824a2ad815f" providerId="ADAL" clId="{066B0731-8B54-CF43-9BDD-D2EEB9663FC5}" dt="2024-01-27T12:28:15.145" v="2942"/>
          <ac:inkMkLst>
            <pc:docMk/>
            <pc:sldMk cId="624838760" sldId="334"/>
            <ac:inkMk id="2056" creationId="{E1DDBC29-1E16-1A07-6AB6-B2014DE02200}"/>
          </ac:inkMkLst>
        </pc:inkChg>
        <pc:inkChg chg="add mod">
          <ac:chgData name="Kokchun Giang" userId="67e2125d-ec8c-4323-9653-9824a2ad815f" providerId="ADAL" clId="{066B0731-8B54-CF43-9BDD-D2EEB9663FC5}" dt="2024-01-27T12:28:15.145" v="2942"/>
          <ac:inkMkLst>
            <pc:docMk/>
            <pc:sldMk cId="624838760" sldId="334"/>
            <ac:inkMk id="2057" creationId="{98BF7908-3C77-6A03-A718-22BECB52B41F}"/>
          </ac:inkMkLst>
        </pc:inkChg>
        <pc:inkChg chg="add mod">
          <ac:chgData name="Kokchun Giang" userId="67e2125d-ec8c-4323-9653-9824a2ad815f" providerId="ADAL" clId="{066B0731-8B54-CF43-9BDD-D2EEB9663FC5}" dt="2024-01-27T12:28:15.145" v="2942"/>
          <ac:inkMkLst>
            <pc:docMk/>
            <pc:sldMk cId="624838760" sldId="334"/>
            <ac:inkMk id="2058" creationId="{66DF38EE-51CE-A33F-4D5A-E549AFF945C4}"/>
          </ac:inkMkLst>
        </pc:inkChg>
        <pc:inkChg chg="add mod">
          <ac:chgData name="Kokchun Giang" userId="67e2125d-ec8c-4323-9653-9824a2ad815f" providerId="ADAL" clId="{066B0731-8B54-CF43-9BDD-D2EEB9663FC5}" dt="2024-01-27T12:28:15.145" v="2942"/>
          <ac:inkMkLst>
            <pc:docMk/>
            <pc:sldMk cId="624838760" sldId="334"/>
            <ac:inkMk id="2059" creationId="{42A723E6-C1D2-4436-6F2A-9AFD8A5BCBFF}"/>
          </ac:inkMkLst>
        </pc:inkChg>
        <pc:inkChg chg="add mod">
          <ac:chgData name="Kokchun Giang" userId="67e2125d-ec8c-4323-9653-9824a2ad815f" providerId="ADAL" clId="{066B0731-8B54-CF43-9BDD-D2EEB9663FC5}" dt="2024-01-27T12:28:15.145" v="2942"/>
          <ac:inkMkLst>
            <pc:docMk/>
            <pc:sldMk cId="624838760" sldId="334"/>
            <ac:inkMk id="2060" creationId="{F6576FFE-FB33-D308-2A2E-0D859BDFDDA4}"/>
          </ac:inkMkLst>
        </pc:inkChg>
        <pc:inkChg chg="add mod">
          <ac:chgData name="Kokchun Giang" userId="67e2125d-ec8c-4323-9653-9824a2ad815f" providerId="ADAL" clId="{066B0731-8B54-CF43-9BDD-D2EEB9663FC5}" dt="2024-01-27T12:28:15.145" v="2942"/>
          <ac:inkMkLst>
            <pc:docMk/>
            <pc:sldMk cId="624838760" sldId="334"/>
            <ac:inkMk id="2061" creationId="{512CD117-013B-E5A3-5399-8A3B494E106F}"/>
          </ac:inkMkLst>
        </pc:inkChg>
        <pc:inkChg chg="add mod">
          <ac:chgData name="Kokchun Giang" userId="67e2125d-ec8c-4323-9653-9824a2ad815f" providerId="ADAL" clId="{066B0731-8B54-CF43-9BDD-D2EEB9663FC5}" dt="2024-01-27T12:28:15.145" v="2942"/>
          <ac:inkMkLst>
            <pc:docMk/>
            <pc:sldMk cId="624838760" sldId="334"/>
            <ac:inkMk id="2062" creationId="{8BFD6A39-3AC7-C87F-280D-BBD9EAB2E128}"/>
          </ac:inkMkLst>
        </pc:inkChg>
        <pc:inkChg chg="add mod">
          <ac:chgData name="Kokchun Giang" userId="67e2125d-ec8c-4323-9653-9824a2ad815f" providerId="ADAL" clId="{066B0731-8B54-CF43-9BDD-D2EEB9663FC5}" dt="2024-01-27T12:28:15.145" v="2942"/>
          <ac:inkMkLst>
            <pc:docMk/>
            <pc:sldMk cId="624838760" sldId="334"/>
            <ac:inkMk id="2063" creationId="{EBECA395-A849-E0BC-9755-E6D61F4D2DD7}"/>
          </ac:inkMkLst>
        </pc:inkChg>
        <pc:inkChg chg="add mod">
          <ac:chgData name="Kokchun Giang" userId="67e2125d-ec8c-4323-9653-9824a2ad815f" providerId="ADAL" clId="{066B0731-8B54-CF43-9BDD-D2EEB9663FC5}" dt="2024-01-27T12:28:15.145" v="2942"/>
          <ac:inkMkLst>
            <pc:docMk/>
            <pc:sldMk cId="624838760" sldId="334"/>
            <ac:inkMk id="2064" creationId="{2275BCC5-387B-0655-2DF5-AC8B6CFD75B7}"/>
          </ac:inkMkLst>
        </pc:inkChg>
        <pc:inkChg chg="add mod">
          <ac:chgData name="Kokchun Giang" userId="67e2125d-ec8c-4323-9653-9824a2ad815f" providerId="ADAL" clId="{066B0731-8B54-CF43-9BDD-D2EEB9663FC5}" dt="2024-01-27T12:28:23.874" v="2961"/>
          <ac:inkMkLst>
            <pc:docMk/>
            <pc:sldMk cId="624838760" sldId="334"/>
            <ac:inkMk id="2067" creationId="{30736331-D92A-2F23-5458-C6B56F210794}"/>
          </ac:inkMkLst>
        </pc:inkChg>
        <pc:inkChg chg="add mod">
          <ac:chgData name="Kokchun Giang" userId="67e2125d-ec8c-4323-9653-9824a2ad815f" providerId="ADAL" clId="{066B0731-8B54-CF43-9BDD-D2EEB9663FC5}" dt="2024-01-27T12:28:23.874" v="2961"/>
          <ac:inkMkLst>
            <pc:docMk/>
            <pc:sldMk cId="624838760" sldId="334"/>
            <ac:inkMk id="2068" creationId="{3435240C-6CF8-6F00-551C-C93E726A1B6D}"/>
          </ac:inkMkLst>
        </pc:inkChg>
        <pc:inkChg chg="add mod">
          <ac:chgData name="Kokchun Giang" userId="67e2125d-ec8c-4323-9653-9824a2ad815f" providerId="ADAL" clId="{066B0731-8B54-CF43-9BDD-D2EEB9663FC5}" dt="2024-01-27T12:28:23.874" v="2961"/>
          <ac:inkMkLst>
            <pc:docMk/>
            <pc:sldMk cId="624838760" sldId="334"/>
            <ac:inkMk id="2069" creationId="{6AC9EC3A-1694-1CDA-AB21-97A8FE1A6707}"/>
          </ac:inkMkLst>
        </pc:inkChg>
        <pc:inkChg chg="add mod">
          <ac:chgData name="Kokchun Giang" userId="67e2125d-ec8c-4323-9653-9824a2ad815f" providerId="ADAL" clId="{066B0731-8B54-CF43-9BDD-D2EEB9663FC5}" dt="2024-01-27T12:28:23.874" v="2961"/>
          <ac:inkMkLst>
            <pc:docMk/>
            <pc:sldMk cId="624838760" sldId="334"/>
            <ac:inkMk id="2070" creationId="{EDE9D00D-5DE1-2DF8-CCCF-EEBA1F1FD205}"/>
          </ac:inkMkLst>
        </pc:inkChg>
        <pc:inkChg chg="add mod">
          <ac:chgData name="Kokchun Giang" userId="67e2125d-ec8c-4323-9653-9824a2ad815f" providerId="ADAL" clId="{066B0731-8B54-CF43-9BDD-D2EEB9663FC5}" dt="2024-01-27T12:28:23.874" v="2961"/>
          <ac:inkMkLst>
            <pc:docMk/>
            <pc:sldMk cId="624838760" sldId="334"/>
            <ac:inkMk id="2071" creationId="{37F380E2-8414-724F-93CE-7E1EA8FD4039}"/>
          </ac:inkMkLst>
        </pc:inkChg>
        <pc:inkChg chg="add mod">
          <ac:chgData name="Kokchun Giang" userId="67e2125d-ec8c-4323-9653-9824a2ad815f" providerId="ADAL" clId="{066B0731-8B54-CF43-9BDD-D2EEB9663FC5}" dt="2024-01-27T12:28:23.874" v="2961"/>
          <ac:inkMkLst>
            <pc:docMk/>
            <pc:sldMk cId="624838760" sldId="334"/>
            <ac:inkMk id="2072" creationId="{3322F98E-C72D-93EA-9820-827A523E541B}"/>
          </ac:inkMkLst>
        </pc:inkChg>
        <pc:inkChg chg="add mod">
          <ac:chgData name="Kokchun Giang" userId="67e2125d-ec8c-4323-9653-9824a2ad815f" providerId="ADAL" clId="{066B0731-8B54-CF43-9BDD-D2EEB9663FC5}" dt="2024-01-27T12:28:23.874" v="2961"/>
          <ac:inkMkLst>
            <pc:docMk/>
            <pc:sldMk cId="624838760" sldId="334"/>
            <ac:inkMk id="2073" creationId="{6F9705A7-014F-76F5-A9AB-D001893A015A}"/>
          </ac:inkMkLst>
        </pc:inkChg>
        <pc:inkChg chg="add mod">
          <ac:chgData name="Kokchun Giang" userId="67e2125d-ec8c-4323-9653-9824a2ad815f" providerId="ADAL" clId="{066B0731-8B54-CF43-9BDD-D2EEB9663FC5}" dt="2024-01-27T12:28:23.874" v="2961"/>
          <ac:inkMkLst>
            <pc:docMk/>
            <pc:sldMk cId="624838760" sldId="334"/>
            <ac:inkMk id="2074" creationId="{F90BCE72-F1C1-1529-8290-2AF87E770BC5}"/>
          </ac:inkMkLst>
        </pc:inkChg>
        <pc:inkChg chg="add mod">
          <ac:chgData name="Kokchun Giang" userId="67e2125d-ec8c-4323-9653-9824a2ad815f" providerId="ADAL" clId="{066B0731-8B54-CF43-9BDD-D2EEB9663FC5}" dt="2024-01-27T12:28:23.874" v="2961"/>
          <ac:inkMkLst>
            <pc:docMk/>
            <pc:sldMk cId="624838760" sldId="334"/>
            <ac:inkMk id="2075" creationId="{BFEC8FCB-D5DA-4C10-F9B4-C12499219D6C}"/>
          </ac:inkMkLst>
        </pc:inkChg>
        <pc:inkChg chg="add mod">
          <ac:chgData name="Kokchun Giang" userId="67e2125d-ec8c-4323-9653-9824a2ad815f" providerId="ADAL" clId="{066B0731-8B54-CF43-9BDD-D2EEB9663FC5}" dt="2024-01-27T12:28:23.874" v="2961"/>
          <ac:inkMkLst>
            <pc:docMk/>
            <pc:sldMk cId="624838760" sldId="334"/>
            <ac:inkMk id="2076" creationId="{68FF2E75-914E-D283-3C7E-EE0BC978819F}"/>
          </ac:inkMkLst>
        </pc:inkChg>
        <pc:inkChg chg="add mod">
          <ac:chgData name="Kokchun Giang" userId="67e2125d-ec8c-4323-9653-9824a2ad815f" providerId="ADAL" clId="{066B0731-8B54-CF43-9BDD-D2EEB9663FC5}" dt="2024-01-27T12:28:23.874" v="2961"/>
          <ac:inkMkLst>
            <pc:docMk/>
            <pc:sldMk cId="624838760" sldId="334"/>
            <ac:inkMk id="2077" creationId="{97532C1C-EEDC-6A39-641A-50E5CBECE998}"/>
          </ac:inkMkLst>
        </pc:inkChg>
        <pc:inkChg chg="add mod">
          <ac:chgData name="Kokchun Giang" userId="67e2125d-ec8c-4323-9653-9824a2ad815f" providerId="ADAL" clId="{066B0731-8B54-CF43-9BDD-D2EEB9663FC5}" dt="2024-01-27T12:28:23.874" v="2961"/>
          <ac:inkMkLst>
            <pc:docMk/>
            <pc:sldMk cId="624838760" sldId="334"/>
            <ac:inkMk id="2078" creationId="{2F728373-0F6E-59BA-B90D-1F2AD84B53A1}"/>
          </ac:inkMkLst>
        </pc:inkChg>
        <pc:inkChg chg="add mod">
          <ac:chgData name="Kokchun Giang" userId="67e2125d-ec8c-4323-9653-9824a2ad815f" providerId="ADAL" clId="{066B0731-8B54-CF43-9BDD-D2EEB9663FC5}" dt="2024-01-27T12:28:23.874" v="2961"/>
          <ac:inkMkLst>
            <pc:docMk/>
            <pc:sldMk cId="624838760" sldId="334"/>
            <ac:inkMk id="2079" creationId="{474BF98D-1A57-F34D-2418-16C66525D5B0}"/>
          </ac:inkMkLst>
        </pc:inkChg>
        <pc:inkChg chg="add mod">
          <ac:chgData name="Kokchun Giang" userId="67e2125d-ec8c-4323-9653-9824a2ad815f" providerId="ADAL" clId="{066B0731-8B54-CF43-9BDD-D2EEB9663FC5}" dt="2024-01-27T12:28:23.874" v="2961"/>
          <ac:inkMkLst>
            <pc:docMk/>
            <pc:sldMk cId="624838760" sldId="334"/>
            <ac:inkMk id="2080" creationId="{A71FDA07-ECD7-EDA6-1316-60967023895E}"/>
          </ac:inkMkLst>
        </pc:inkChg>
        <pc:inkChg chg="add mod">
          <ac:chgData name="Kokchun Giang" userId="67e2125d-ec8c-4323-9653-9824a2ad815f" providerId="ADAL" clId="{066B0731-8B54-CF43-9BDD-D2EEB9663FC5}" dt="2024-01-27T12:28:23.874" v="2961"/>
          <ac:inkMkLst>
            <pc:docMk/>
            <pc:sldMk cId="624838760" sldId="334"/>
            <ac:inkMk id="2081" creationId="{46AA79B3-9099-9B21-D1B7-8B308B03EA8B}"/>
          </ac:inkMkLst>
        </pc:inkChg>
        <pc:inkChg chg="add mod">
          <ac:chgData name="Kokchun Giang" userId="67e2125d-ec8c-4323-9653-9824a2ad815f" providerId="ADAL" clId="{066B0731-8B54-CF43-9BDD-D2EEB9663FC5}" dt="2024-01-27T12:28:23.874" v="2961"/>
          <ac:inkMkLst>
            <pc:docMk/>
            <pc:sldMk cId="624838760" sldId="334"/>
            <ac:inkMk id="2082" creationId="{76BCD1E2-68BD-E40F-88F9-1C3EA3F114B9}"/>
          </ac:inkMkLst>
        </pc:inkChg>
        <pc:inkChg chg="add mod">
          <ac:chgData name="Kokchun Giang" userId="67e2125d-ec8c-4323-9653-9824a2ad815f" providerId="ADAL" clId="{066B0731-8B54-CF43-9BDD-D2EEB9663FC5}" dt="2024-01-27T12:28:23.874" v="2961"/>
          <ac:inkMkLst>
            <pc:docMk/>
            <pc:sldMk cId="624838760" sldId="334"/>
            <ac:inkMk id="2083" creationId="{DB137A3D-A140-0B55-CBB6-7FAD37892C6A}"/>
          </ac:inkMkLst>
        </pc:inkChg>
        <pc:inkChg chg="add mod">
          <ac:chgData name="Kokchun Giang" userId="67e2125d-ec8c-4323-9653-9824a2ad815f" providerId="ADAL" clId="{066B0731-8B54-CF43-9BDD-D2EEB9663FC5}" dt="2024-01-27T12:28:23.874" v="2961"/>
          <ac:inkMkLst>
            <pc:docMk/>
            <pc:sldMk cId="624838760" sldId="334"/>
            <ac:inkMk id="2084" creationId="{A84E993E-39F2-48D4-F2A1-A7CB250F2503}"/>
          </ac:inkMkLst>
        </pc:inkChg>
        <pc:inkChg chg="add mod">
          <ac:chgData name="Kokchun Giang" userId="67e2125d-ec8c-4323-9653-9824a2ad815f" providerId="ADAL" clId="{066B0731-8B54-CF43-9BDD-D2EEB9663FC5}" dt="2024-01-27T12:48:46.300" v="3092" actId="164"/>
          <ac:inkMkLst>
            <pc:docMk/>
            <pc:sldMk cId="624838760" sldId="334"/>
            <ac:inkMk id="2087" creationId="{B2972DE7-E9B4-33BA-DF49-B2282E2D7F5D}"/>
          </ac:inkMkLst>
        </pc:inkChg>
      </pc:sldChg>
    </pc:docChg>
  </pc:docChgLst>
  <pc:docChgLst>
    <pc:chgData name="Kokchun Giang" userId="67e2125d-ec8c-4323-9653-9824a2ad815f" providerId="ADAL" clId="{921897F3-359D-1445-86D7-2193B5F6F394}"/>
    <pc:docChg chg="undo custSel modSld">
      <pc:chgData name="Kokchun Giang" userId="67e2125d-ec8c-4323-9653-9824a2ad815f" providerId="ADAL" clId="{921897F3-359D-1445-86D7-2193B5F6F394}" dt="2024-01-14T12:32:09.088" v="932"/>
      <pc:docMkLst>
        <pc:docMk/>
      </pc:docMkLst>
      <pc:sldChg chg="addSp delSp modSp mod">
        <pc:chgData name="Kokchun Giang" userId="67e2125d-ec8c-4323-9653-9824a2ad815f" providerId="ADAL" clId="{921897F3-359D-1445-86D7-2193B5F6F394}" dt="2024-01-14T12:14:19.144" v="127" actId="1076"/>
        <pc:sldMkLst>
          <pc:docMk/>
          <pc:sldMk cId="2807130090" sldId="256"/>
        </pc:sldMkLst>
        <pc:spChg chg="mod">
          <ac:chgData name="Kokchun Giang" userId="67e2125d-ec8c-4323-9653-9824a2ad815f" providerId="ADAL" clId="{921897F3-359D-1445-86D7-2193B5F6F394}" dt="2024-01-14T12:14:03.696" v="126" actId="20577"/>
          <ac:spMkLst>
            <pc:docMk/>
            <pc:sldMk cId="2807130090" sldId="256"/>
            <ac:spMk id="4" creationId="{A491F632-0683-CE4A-A015-93F47CEEB6DE}"/>
          </ac:spMkLst>
        </pc:spChg>
        <pc:picChg chg="add mod">
          <ac:chgData name="Kokchun Giang" userId="67e2125d-ec8c-4323-9653-9824a2ad815f" providerId="ADAL" clId="{921897F3-359D-1445-86D7-2193B5F6F394}" dt="2024-01-14T12:14:19.144" v="127" actId="1076"/>
          <ac:picMkLst>
            <pc:docMk/>
            <pc:sldMk cId="2807130090" sldId="256"/>
            <ac:picMk id="2" creationId="{653C555F-AE57-6A7D-2AB3-E54AB21BCF4B}"/>
          </ac:picMkLst>
        </pc:picChg>
        <pc:picChg chg="del">
          <ac:chgData name="Kokchun Giang" userId="67e2125d-ec8c-4323-9653-9824a2ad815f" providerId="ADAL" clId="{921897F3-359D-1445-86D7-2193B5F6F394}" dt="2024-01-14T12:13:12.036" v="0" actId="478"/>
          <ac:picMkLst>
            <pc:docMk/>
            <pc:sldMk cId="2807130090" sldId="256"/>
            <ac:picMk id="1026" creationId="{308D1A49-77C7-3AD0-D3E5-709147F1FA65}"/>
          </ac:picMkLst>
        </pc:picChg>
      </pc:sldChg>
      <pc:sldChg chg="addSp delSp modSp mod delAnim modAnim">
        <pc:chgData name="Kokchun Giang" userId="67e2125d-ec8c-4323-9653-9824a2ad815f" providerId="ADAL" clId="{921897F3-359D-1445-86D7-2193B5F6F394}" dt="2024-01-14T12:32:09.088" v="932"/>
        <pc:sldMkLst>
          <pc:docMk/>
          <pc:sldMk cId="2303502608" sldId="331"/>
        </pc:sldMkLst>
        <pc:spChg chg="mod">
          <ac:chgData name="Kokchun Giang" userId="67e2125d-ec8c-4323-9653-9824a2ad815f" providerId="ADAL" clId="{921897F3-359D-1445-86D7-2193B5F6F394}" dt="2024-01-14T12:18:37.479" v="250" actId="14100"/>
          <ac:spMkLst>
            <pc:docMk/>
            <pc:sldMk cId="2303502608" sldId="331"/>
            <ac:spMk id="28" creationId="{7E8C0D03-019A-279A-6AD5-A5E7BD2580DB}"/>
          </ac:spMkLst>
        </pc:spChg>
        <pc:grpChg chg="del">
          <ac:chgData name="Kokchun Giang" userId="67e2125d-ec8c-4323-9653-9824a2ad815f" providerId="ADAL" clId="{921897F3-359D-1445-86D7-2193B5F6F394}" dt="2024-01-14T12:17:09.851" v="129" actId="478"/>
          <ac:grpSpMkLst>
            <pc:docMk/>
            <pc:sldMk cId="2303502608" sldId="331"/>
            <ac:grpSpMk id="517" creationId="{3E532F0E-0837-B231-9538-53EBAB72A154}"/>
          </ac:grpSpMkLst>
        </pc:grpChg>
        <pc:grpChg chg="mod">
          <ac:chgData name="Kokchun Giang" userId="67e2125d-ec8c-4323-9653-9824a2ad815f" providerId="ADAL" clId="{921897F3-359D-1445-86D7-2193B5F6F394}" dt="2024-01-14T12:29:52.679" v="903" actId="164"/>
          <ac:grpSpMkLst>
            <pc:docMk/>
            <pc:sldMk cId="2303502608" sldId="331"/>
            <ac:grpSpMk id="525" creationId="{0D0A9AB7-DDC6-EB8E-14C7-02211004670F}"/>
          </ac:grpSpMkLst>
        </pc:grpChg>
        <pc:grpChg chg="mod">
          <ac:chgData name="Kokchun Giang" userId="67e2125d-ec8c-4323-9653-9824a2ad815f" providerId="ADAL" clId="{921897F3-359D-1445-86D7-2193B5F6F394}" dt="2024-01-14T12:29:52.679" v="903" actId="164"/>
          <ac:grpSpMkLst>
            <pc:docMk/>
            <pc:sldMk cId="2303502608" sldId="331"/>
            <ac:grpSpMk id="530" creationId="{AF26F6E3-42A6-BD46-A81A-D1A20D9C0601}"/>
          </ac:grpSpMkLst>
        </pc:grpChg>
        <pc:grpChg chg="del">
          <ac:chgData name="Kokchun Giang" userId="67e2125d-ec8c-4323-9653-9824a2ad815f" providerId="ADAL" clId="{921897F3-359D-1445-86D7-2193B5F6F394}" dt="2024-01-14T12:17:09.851" v="129" actId="478"/>
          <ac:grpSpMkLst>
            <pc:docMk/>
            <pc:sldMk cId="2303502608" sldId="331"/>
            <ac:grpSpMk id="536" creationId="{972999E7-5AA2-FC5D-2C0F-F73340E7FF11}"/>
          </ac:grpSpMkLst>
        </pc:grpChg>
        <pc:grpChg chg="del">
          <ac:chgData name="Kokchun Giang" userId="67e2125d-ec8c-4323-9653-9824a2ad815f" providerId="ADAL" clId="{921897F3-359D-1445-86D7-2193B5F6F394}" dt="2024-01-14T12:17:09.851" v="129" actId="478"/>
          <ac:grpSpMkLst>
            <pc:docMk/>
            <pc:sldMk cId="2303502608" sldId="331"/>
            <ac:grpSpMk id="549" creationId="{4471E43F-189A-34E8-0C79-916FD250491B}"/>
          </ac:grpSpMkLst>
        </pc:grpChg>
        <pc:grpChg chg="del">
          <ac:chgData name="Kokchun Giang" userId="67e2125d-ec8c-4323-9653-9824a2ad815f" providerId="ADAL" clId="{921897F3-359D-1445-86D7-2193B5F6F394}" dt="2024-01-14T12:17:05.652" v="128" actId="478"/>
          <ac:grpSpMkLst>
            <pc:docMk/>
            <pc:sldMk cId="2303502608" sldId="331"/>
            <ac:grpSpMk id="642" creationId="{394AFA69-A47D-1BBE-FA37-5D5217AC59AD}"/>
          </ac:grpSpMkLst>
        </pc:grpChg>
        <pc:grpChg chg="del">
          <ac:chgData name="Kokchun Giang" userId="67e2125d-ec8c-4323-9653-9824a2ad815f" providerId="ADAL" clId="{921897F3-359D-1445-86D7-2193B5F6F394}" dt="2024-01-14T12:17:05.652" v="128" actId="478"/>
          <ac:grpSpMkLst>
            <pc:docMk/>
            <pc:sldMk cId="2303502608" sldId="331"/>
            <ac:grpSpMk id="643" creationId="{4657C4C4-044A-C4A5-3622-28032575F88B}"/>
          </ac:grpSpMkLst>
        </pc:grpChg>
        <pc:grpChg chg="del">
          <ac:chgData name="Kokchun Giang" userId="67e2125d-ec8c-4323-9653-9824a2ad815f" providerId="ADAL" clId="{921897F3-359D-1445-86D7-2193B5F6F394}" dt="2024-01-14T12:17:05.652" v="128" actId="478"/>
          <ac:grpSpMkLst>
            <pc:docMk/>
            <pc:sldMk cId="2303502608" sldId="331"/>
            <ac:grpSpMk id="644" creationId="{D13C14AA-7FD3-1DA6-1911-23B39CA395E7}"/>
          </ac:grpSpMkLst>
        </pc:grpChg>
        <pc:grpChg chg="del">
          <ac:chgData name="Kokchun Giang" userId="67e2125d-ec8c-4323-9653-9824a2ad815f" providerId="ADAL" clId="{921897F3-359D-1445-86D7-2193B5F6F394}" dt="2024-01-14T12:17:05.652" v="128" actId="478"/>
          <ac:grpSpMkLst>
            <pc:docMk/>
            <pc:sldMk cId="2303502608" sldId="331"/>
            <ac:grpSpMk id="645" creationId="{853A5E85-0305-52D2-2292-72C7A5DBB0C3}"/>
          </ac:grpSpMkLst>
        </pc:grpChg>
        <pc:grpChg chg="del">
          <ac:chgData name="Kokchun Giang" userId="67e2125d-ec8c-4323-9653-9824a2ad815f" providerId="ADAL" clId="{921897F3-359D-1445-86D7-2193B5F6F394}" dt="2024-01-14T12:17:05.652" v="128" actId="478"/>
          <ac:grpSpMkLst>
            <pc:docMk/>
            <pc:sldMk cId="2303502608" sldId="331"/>
            <ac:grpSpMk id="646" creationId="{68BC283F-07E0-726E-5290-2BB4AE1688F7}"/>
          </ac:grpSpMkLst>
        </pc:grpChg>
        <pc:grpChg chg="del">
          <ac:chgData name="Kokchun Giang" userId="67e2125d-ec8c-4323-9653-9824a2ad815f" providerId="ADAL" clId="{921897F3-359D-1445-86D7-2193B5F6F394}" dt="2024-01-14T12:17:05.652" v="128" actId="478"/>
          <ac:grpSpMkLst>
            <pc:docMk/>
            <pc:sldMk cId="2303502608" sldId="331"/>
            <ac:grpSpMk id="647" creationId="{1146D225-BF9B-7ED5-B897-D74F49453016}"/>
          </ac:grpSpMkLst>
        </pc:grpChg>
        <pc:grpChg chg="del">
          <ac:chgData name="Kokchun Giang" userId="67e2125d-ec8c-4323-9653-9824a2ad815f" providerId="ADAL" clId="{921897F3-359D-1445-86D7-2193B5F6F394}" dt="2024-01-14T12:17:09.851" v="129" actId="478"/>
          <ac:grpSpMkLst>
            <pc:docMk/>
            <pc:sldMk cId="2303502608" sldId="331"/>
            <ac:grpSpMk id="648" creationId="{2B0FADD0-4CCC-2F82-4143-6D37DC1D41FB}"/>
          </ac:grpSpMkLst>
        </pc:grpChg>
        <pc:grpChg chg="del">
          <ac:chgData name="Kokchun Giang" userId="67e2125d-ec8c-4323-9653-9824a2ad815f" providerId="ADAL" clId="{921897F3-359D-1445-86D7-2193B5F6F394}" dt="2024-01-14T12:17:11.768" v="130" actId="478"/>
          <ac:grpSpMkLst>
            <pc:docMk/>
            <pc:sldMk cId="2303502608" sldId="331"/>
            <ac:grpSpMk id="649" creationId="{68223F43-420D-3556-8EFA-C4CBEA3F9D7A}"/>
          </ac:grpSpMkLst>
        </pc:grpChg>
        <pc:grpChg chg="mod">
          <ac:chgData name="Kokchun Giang" userId="67e2125d-ec8c-4323-9653-9824a2ad815f" providerId="ADAL" clId="{921897F3-359D-1445-86D7-2193B5F6F394}" dt="2024-01-14T12:29:52.679" v="903" actId="164"/>
          <ac:grpSpMkLst>
            <pc:docMk/>
            <pc:sldMk cId="2303502608" sldId="331"/>
            <ac:grpSpMk id="654" creationId="{A755A803-E0EA-A2B9-B99F-5C09DCF51DA3}"/>
          </ac:grpSpMkLst>
        </pc:grpChg>
        <pc:grpChg chg="mod">
          <ac:chgData name="Kokchun Giang" userId="67e2125d-ec8c-4323-9653-9824a2ad815f" providerId="ADAL" clId="{921897F3-359D-1445-86D7-2193B5F6F394}" dt="2024-01-14T12:29:52.679" v="903" actId="164"/>
          <ac:grpSpMkLst>
            <pc:docMk/>
            <pc:sldMk cId="2303502608" sldId="331"/>
            <ac:grpSpMk id="655" creationId="{DA98CE70-DD71-F146-0923-CA8E2DAF2BC5}"/>
          </ac:grpSpMkLst>
        </pc:grpChg>
        <pc:grpChg chg="mod">
          <ac:chgData name="Kokchun Giang" userId="67e2125d-ec8c-4323-9653-9824a2ad815f" providerId="ADAL" clId="{921897F3-359D-1445-86D7-2193B5F6F394}" dt="2024-01-14T12:29:52.679" v="903" actId="164"/>
          <ac:grpSpMkLst>
            <pc:docMk/>
            <pc:sldMk cId="2303502608" sldId="331"/>
            <ac:grpSpMk id="656" creationId="{46E86D01-F215-2335-8F86-ECA721146CAE}"/>
          </ac:grpSpMkLst>
        </pc:grpChg>
        <pc:grpChg chg="mod">
          <ac:chgData name="Kokchun Giang" userId="67e2125d-ec8c-4323-9653-9824a2ad815f" providerId="ADAL" clId="{921897F3-359D-1445-86D7-2193B5F6F394}" dt="2024-01-14T12:29:52.679" v="903" actId="164"/>
          <ac:grpSpMkLst>
            <pc:docMk/>
            <pc:sldMk cId="2303502608" sldId="331"/>
            <ac:grpSpMk id="670" creationId="{5FE77F4E-6A58-8DDA-7F94-55D54F6CD4A8}"/>
          </ac:grpSpMkLst>
        </pc:grpChg>
        <pc:grpChg chg="mod">
          <ac:chgData name="Kokchun Giang" userId="67e2125d-ec8c-4323-9653-9824a2ad815f" providerId="ADAL" clId="{921897F3-359D-1445-86D7-2193B5F6F394}" dt="2024-01-14T12:29:52.679" v="903" actId="164"/>
          <ac:grpSpMkLst>
            <pc:docMk/>
            <pc:sldMk cId="2303502608" sldId="331"/>
            <ac:grpSpMk id="671" creationId="{5D459BC7-6020-43A8-A2F2-A4B970ACF578}"/>
          </ac:grpSpMkLst>
        </pc:grpChg>
        <pc:grpChg chg="mod">
          <ac:chgData name="Kokchun Giang" userId="67e2125d-ec8c-4323-9653-9824a2ad815f" providerId="ADAL" clId="{921897F3-359D-1445-86D7-2193B5F6F394}" dt="2024-01-14T12:30:01.521" v="905" actId="164"/>
          <ac:grpSpMkLst>
            <pc:docMk/>
            <pc:sldMk cId="2303502608" sldId="331"/>
            <ac:grpSpMk id="676" creationId="{3D3945C6-B49A-AC2D-C703-AF6BF9B8277F}"/>
          </ac:grpSpMkLst>
        </pc:grpChg>
        <pc:grpChg chg="mod">
          <ac:chgData name="Kokchun Giang" userId="67e2125d-ec8c-4323-9653-9824a2ad815f" providerId="ADAL" clId="{921897F3-359D-1445-86D7-2193B5F6F394}" dt="2024-01-14T12:30:01.521" v="905" actId="164"/>
          <ac:grpSpMkLst>
            <pc:docMk/>
            <pc:sldMk cId="2303502608" sldId="331"/>
            <ac:grpSpMk id="683" creationId="{F9C14908-CD34-1CD6-F1F8-B8ED53CE006F}"/>
          </ac:grpSpMkLst>
        </pc:grpChg>
        <pc:grpChg chg="mod">
          <ac:chgData name="Kokchun Giang" userId="67e2125d-ec8c-4323-9653-9824a2ad815f" providerId="ADAL" clId="{921897F3-359D-1445-86D7-2193B5F6F394}" dt="2024-01-14T12:30:01.521" v="905" actId="164"/>
          <ac:grpSpMkLst>
            <pc:docMk/>
            <pc:sldMk cId="2303502608" sldId="331"/>
            <ac:grpSpMk id="689" creationId="{852B6125-2E3B-BE09-ED24-E51853008682}"/>
          </ac:grpSpMkLst>
        </pc:grpChg>
        <pc:grpChg chg="mod">
          <ac:chgData name="Kokchun Giang" userId="67e2125d-ec8c-4323-9653-9824a2ad815f" providerId="ADAL" clId="{921897F3-359D-1445-86D7-2193B5F6F394}" dt="2024-01-14T12:30:01.521" v="905" actId="164"/>
          <ac:grpSpMkLst>
            <pc:docMk/>
            <pc:sldMk cId="2303502608" sldId="331"/>
            <ac:grpSpMk id="700" creationId="{56C0FFD4-E7DF-ADFF-46CB-2F88441536FB}"/>
          </ac:grpSpMkLst>
        </pc:grpChg>
        <pc:grpChg chg="mod">
          <ac:chgData name="Kokchun Giang" userId="67e2125d-ec8c-4323-9653-9824a2ad815f" providerId="ADAL" clId="{921897F3-359D-1445-86D7-2193B5F6F394}" dt="2024-01-14T12:30:01.521" v="905" actId="164"/>
          <ac:grpSpMkLst>
            <pc:docMk/>
            <pc:sldMk cId="2303502608" sldId="331"/>
            <ac:grpSpMk id="705" creationId="{2AA56012-C3F4-665D-A307-307748A7B0BB}"/>
          </ac:grpSpMkLst>
        </pc:grpChg>
        <pc:grpChg chg="mod">
          <ac:chgData name="Kokchun Giang" userId="67e2125d-ec8c-4323-9653-9824a2ad815f" providerId="ADAL" clId="{921897F3-359D-1445-86D7-2193B5F6F394}" dt="2024-01-14T12:30:01.521" v="905" actId="164"/>
          <ac:grpSpMkLst>
            <pc:docMk/>
            <pc:sldMk cId="2303502608" sldId="331"/>
            <ac:grpSpMk id="709" creationId="{35C817C6-17A2-E128-A783-0945809A495C}"/>
          </ac:grpSpMkLst>
        </pc:grpChg>
        <pc:grpChg chg="mod">
          <ac:chgData name="Kokchun Giang" userId="67e2125d-ec8c-4323-9653-9824a2ad815f" providerId="ADAL" clId="{921897F3-359D-1445-86D7-2193B5F6F394}" dt="2024-01-14T12:30:06.919" v="907" actId="164"/>
          <ac:grpSpMkLst>
            <pc:docMk/>
            <pc:sldMk cId="2303502608" sldId="331"/>
            <ac:grpSpMk id="714" creationId="{A0BEF5F9-3D9F-1B2C-614D-2DD3FA218A7B}"/>
          </ac:grpSpMkLst>
        </pc:grpChg>
        <pc:grpChg chg="mod">
          <ac:chgData name="Kokchun Giang" userId="67e2125d-ec8c-4323-9653-9824a2ad815f" providerId="ADAL" clId="{921897F3-359D-1445-86D7-2193B5F6F394}" dt="2024-01-14T12:30:06.919" v="907" actId="164"/>
          <ac:grpSpMkLst>
            <pc:docMk/>
            <pc:sldMk cId="2303502608" sldId="331"/>
            <ac:grpSpMk id="723" creationId="{BF648DB1-3F5E-A1A4-0797-F3841EA6516B}"/>
          </ac:grpSpMkLst>
        </pc:grpChg>
        <pc:grpChg chg="mod">
          <ac:chgData name="Kokchun Giang" userId="67e2125d-ec8c-4323-9653-9824a2ad815f" providerId="ADAL" clId="{921897F3-359D-1445-86D7-2193B5F6F394}" dt="2024-01-14T12:30:06.919" v="907" actId="164"/>
          <ac:grpSpMkLst>
            <pc:docMk/>
            <pc:sldMk cId="2303502608" sldId="331"/>
            <ac:grpSpMk id="724" creationId="{0E3B0A8C-772C-B1C0-4D2A-60FA1FF4037D}"/>
          </ac:grpSpMkLst>
        </pc:grpChg>
        <pc:grpChg chg="mod">
          <ac:chgData name="Kokchun Giang" userId="67e2125d-ec8c-4323-9653-9824a2ad815f" providerId="ADAL" clId="{921897F3-359D-1445-86D7-2193B5F6F394}" dt="2024-01-14T12:30:06.919" v="907" actId="164"/>
          <ac:grpSpMkLst>
            <pc:docMk/>
            <pc:sldMk cId="2303502608" sldId="331"/>
            <ac:grpSpMk id="733" creationId="{1CC7896C-9187-62CB-B4B5-4234EACC5123}"/>
          </ac:grpSpMkLst>
        </pc:grpChg>
        <pc:grpChg chg="mod">
          <ac:chgData name="Kokchun Giang" userId="67e2125d-ec8c-4323-9653-9824a2ad815f" providerId="ADAL" clId="{921897F3-359D-1445-86D7-2193B5F6F394}" dt="2024-01-14T12:30:06.919" v="907" actId="164"/>
          <ac:grpSpMkLst>
            <pc:docMk/>
            <pc:sldMk cId="2303502608" sldId="331"/>
            <ac:grpSpMk id="734" creationId="{11EACF37-A80A-E2E0-59E6-44620D89CC9E}"/>
          </ac:grpSpMkLst>
        </pc:grpChg>
        <pc:grpChg chg="del mod">
          <ac:chgData name="Kokchun Giang" userId="67e2125d-ec8c-4323-9653-9824a2ad815f" providerId="ADAL" clId="{921897F3-359D-1445-86D7-2193B5F6F394}" dt="2024-01-14T12:21:37.146" v="430"/>
          <ac:grpSpMkLst>
            <pc:docMk/>
            <pc:sldMk cId="2303502608" sldId="331"/>
            <ac:grpSpMk id="748" creationId="{6F52111C-EDD3-D565-DEAC-BE7D40EFC7CB}"/>
          </ac:grpSpMkLst>
        </pc:grpChg>
        <pc:grpChg chg="del mod">
          <ac:chgData name="Kokchun Giang" userId="67e2125d-ec8c-4323-9653-9824a2ad815f" providerId="ADAL" clId="{921897F3-359D-1445-86D7-2193B5F6F394}" dt="2024-01-14T12:21:37.146" v="430"/>
          <ac:grpSpMkLst>
            <pc:docMk/>
            <pc:sldMk cId="2303502608" sldId="331"/>
            <ac:grpSpMk id="755" creationId="{3C54F88D-A53E-0600-4C34-80ABB8C54E89}"/>
          </ac:grpSpMkLst>
        </pc:grpChg>
        <pc:grpChg chg="del mod">
          <ac:chgData name="Kokchun Giang" userId="67e2125d-ec8c-4323-9653-9824a2ad815f" providerId="ADAL" clId="{921897F3-359D-1445-86D7-2193B5F6F394}" dt="2024-01-14T12:21:37.146" v="430"/>
          <ac:grpSpMkLst>
            <pc:docMk/>
            <pc:sldMk cId="2303502608" sldId="331"/>
            <ac:grpSpMk id="768" creationId="{4ED23961-73B7-D932-E35F-1F1ABC0CF804}"/>
          </ac:grpSpMkLst>
        </pc:grpChg>
        <pc:grpChg chg="del mod">
          <ac:chgData name="Kokchun Giang" userId="67e2125d-ec8c-4323-9653-9824a2ad815f" providerId="ADAL" clId="{921897F3-359D-1445-86D7-2193B5F6F394}" dt="2024-01-14T12:21:37.146" v="430"/>
          <ac:grpSpMkLst>
            <pc:docMk/>
            <pc:sldMk cId="2303502608" sldId="331"/>
            <ac:grpSpMk id="769" creationId="{9B198AC3-3666-9472-2D7D-71B68F8652C6}"/>
          </ac:grpSpMkLst>
        </pc:grpChg>
        <pc:grpChg chg="del mod">
          <ac:chgData name="Kokchun Giang" userId="67e2125d-ec8c-4323-9653-9824a2ad815f" providerId="ADAL" clId="{921897F3-359D-1445-86D7-2193B5F6F394}" dt="2024-01-14T12:21:37.146" v="430"/>
          <ac:grpSpMkLst>
            <pc:docMk/>
            <pc:sldMk cId="2303502608" sldId="331"/>
            <ac:grpSpMk id="781" creationId="{32B5E38D-64A5-BEBF-F48E-72E6FAEB37FE}"/>
          </ac:grpSpMkLst>
        </pc:grpChg>
        <pc:grpChg chg="del mod">
          <ac:chgData name="Kokchun Giang" userId="67e2125d-ec8c-4323-9653-9824a2ad815f" providerId="ADAL" clId="{921897F3-359D-1445-86D7-2193B5F6F394}" dt="2024-01-14T12:21:37.146" v="430"/>
          <ac:grpSpMkLst>
            <pc:docMk/>
            <pc:sldMk cId="2303502608" sldId="331"/>
            <ac:grpSpMk id="793" creationId="{9EEFA1F1-4D8B-4073-839E-136BE81573F2}"/>
          </ac:grpSpMkLst>
        </pc:grpChg>
        <pc:grpChg chg="mod">
          <ac:chgData name="Kokchun Giang" userId="67e2125d-ec8c-4323-9653-9824a2ad815f" providerId="ADAL" clId="{921897F3-359D-1445-86D7-2193B5F6F394}" dt="2024-01-14T12:21:37.146" v="430"/>
          <ac:grpSpMkLst>
            <pc:docMk/>
            <pc:sldMk cId="2303502608" sldId="331"/>
            <ac:grpSpMk id="802" creationId="{1D3CCE38-07C2-BF20-AD6C-18809CCB40D9}"/>
          </ac:grpSpMkLst>
        </pc:grpChg>
        <pc:grpChg chg="mod">
          <ac:chgData name="Kokchun Giang" userId="67e2125d-ec8c-4323-9653-9824a2ad815f" providerId="ADAL" clId="{921897F3-359D-1445-86D7-2193B5F6F394}" dt="2024-01-14T12:22:10.496" v="474"/>
          <ac:grpSpMkLst>
            <pc:docMk/>
            <pc:sldMk cId="2303502608" sldId="331"/>
            <ac:grpSpMk id="806" creationId="{76BFDDA1-AAAA-757A-5B9D-29077D5DA4B7}"/>
          </ac:grpSpMkLst>
        </pc:grpChg>
        <pc:grpChg chg="mod">
          <ac:chgData name="Kokchun Giang" userId="67e2125d-ec8c-4323-9653-9824a2ad815f" providerId="ADAL" clId="{921897F3-359D-1445-86D7-2193B5F6F394}" dt="2024-01-14T12:22:08.485" v="464"/>
          <ac:grpSpMkLst>
            <pc:docMk/>
            <pc:sldMk cId="2303502608" sldId="331"/>
            <ac:grpSpMk id="816" creationId="{BB2B5B18-0380-D508-B135-6B177B699964}"/>
          </ac:grpSpMkLst>
        </pc:grpChg>
        <pc:grpChg chg="mod">
          <ac:chgData name="Kokchun Giang" userId="67e2125d-ec8c-4323-9653-9824a2ad815f" providerId="ADAL" clId="{921897F3-359D-1445-86D7-2193B5F6F394}" dt="2024-01-14T12:22:08.485" v="464"/>
          <ac:grpSpMkLst>
            <pc:docMk/>
            <pc:sldMk cId="2303502608" sldId="331"/>
            <ac:grpSpMk id="817" creationId="{29D14E3A-819C-F434-3B67-0EB6C8293C8D}"/>
          </ac:grpSpMkLst>
        </pc:grpChg>
        <pc:grpChg chg="mod">
          <ac:chgData name="Kokchun Giang" userId="67e2125d-ec8c-4323-9653-9824a2ad815f" providerId="ADAL" clId="{921897F3-359D-1445-86D7-2193B5F6F394}" dt="2024-01-14T12:22:08.485" v="464"/>
          <ac:grpSpMkLst>
            <pc:docMk/>
            <pc:sldMk cId="2303502608" sldId="331"/>
            <ac:grpSpMk id="818" creationId="{DB05B9CC-12BA-369B-FBB0-EC55299C31B1}"/>
          </ac:grpSpMkLst>
        </pc:grpChg>
        <pc:grpChg chg="mod">
          <ac:chgData name="Kokchun Giang" userId="67e2125d-ec8c-4323-9653-9824a2ad815f" providerId="ADAL" clId="{921897F3-359D-1445-86D7-2193B5F6F394}" dt="2024-01-14T12:22:06.805" v="455"/>
          <ac:grpSpMkLst>
            <pc:docMk/>
            <pc:sldMk cId="2303502608" sldId="331"/>
            <ac:grpSpMk id="827" creationId="{AFB4E580-4E24-FD5A-A7D0-54084078B5E8}"/>
          </ac:grpSpMkLst>
        </pc:grpChg>
        <pc:grpChg chg="mod">
          <ac:chgData name="Kokchun Giang" userId="67e2125d-ec8c-4323-9653-9824a2ad815f" providerId="ADAL" clId="{921897F3-359D-1445-86D7-2193B5F6F394}" dt="2024-01-14T12:22:06.805" v="455"/>
          <ac:grpSpMkLst>
            <pc:docMk/>
            <pc:sldMk cId="2303502608" sldId="331"/>
            <ac:grpSpMk id="828" creationId="{9AD61645-B666-677A-3306-F457739898EB}"/>
          </ac:grpSpMkLst>
        </pc:grpChg>
        <pc:grpChg chg="mod">
          <ac:chgData name="Kokchun Giang" userId="67e2125d-ec8c-4323-9653-9824a2ad815f" providerId="ADAL" clId="{921897F3-359D-1445-86D7-2193B5F6F394}" dt="2024-01-14T12:22:06.805" v="455"/>
          <ac:grpSpMkLst>
            <pc:docMk/>
            <pc:sldMk cId="2303502608" sldId="331"/>
            <ac:grpSpMk id="829" creationId="{EABE2AC3-478B-A1F6-94F6-A092C20B176D}"/>
          </ac:grpSpMkLst>
        </pc:grpChg>
        <pc:grpChg chg="del mod">
          <ac:chgData name="Kokchun Giang" userId="67e2125d-ec8c-4323-9653-9824a2ad815f" providerId="ADAL" clId="{921897F3-359D-1445-86D7-2193B5F6F394}" dt="2024-01-14T12:24:08.865" v="538"/>
          <ac:grpSpMkLst>
            <pc:docMk/>
            <pc:sldMk cId="2303502608" sldId="331"/>
            <ac:grpSpMk id="842" creationId="{031ECBE7-A095-8C1A-6267-5BB44559DDC8}"/>
          </ac:grpSpMkLst>
        </pc:grpChg>
        <pc:grpChg chg="del mod">
          <ac:chgData name="Kokchun Giang" userId="67e2125d-ec8c-4323-9653-9824a2ad815f" providerId="ADAL" clId="{921897F3-359D-1445-86D7-2193B5F6F394}" dt="2024-01-14T12:23:11.366" v="496"/>
          <ac:grpSpMkLst>
            <pc:docMk/>
            <pc:sldMk cId="2303502608" sldId="331"/>
            <ac:grpSpMk id="846" creationId="{71569110-726D-1193-1236-8209DD97FB6F}"/>
          </ac:grpSpMkLst>
        </pc:grpChg>
        <pc:grpChg chg="del mod">
          <ac:chgData name="Kokchun Giang" userId="67e2125d-ec8c-4323-9653-9824a2ad815f" providerId="ADAL" clId="{921897F3-359D-1445-86D7-2193B5F6F394}" dt="2024-01-14T12:23:11.997" v="498"/>
          <ac:grpSpMkLst>
            <pc:docMk/>
            <pc:sldMk cId="2303502608" sldId="331"/>
            <ac:grpSpMk id="848" creationId="{02831196-85C5-ACC1-F386-FF5CFDDF8254}"/>
          </ac:grpSpMkLst>
        </pc:grpChg>
        <pc:grpChg chg="del mod">
          <ac:chgData name="Kokchun Giang" userId="67e2125d-ec8c-4323-9653-9824a2ad815f" providerId="ADAL" clId="{921897F3-359D-1445-86D7-2193B5F6F394}" dt="2024-01-14T12:23:14.769" v="500"/>
          <ac:grpSpMkLst>
            <pc:docMk/>
            <pc:sldMk cId="2303502608" sldId="331"/>
            <ac:grpSpMk id="850" creationId="{6E3A8BD4-C24F-7193-CACF-BD9E8FB50E99}"/>
          </ac:grpSpMkLst>
        </pc:grpChg>
        <pc:grpChg chg="del mod">
          <ac:chgData name="Kokchun Giang" userId="67e2125d-ec8c-4323-9653-9824a2ad815f" providerId="ADAL" clId="{921897F3-359D-1445-86D7-2193B5F6F394}" dt="2024-01-14T12:23:36.811" v="509"/>
          <ac:grpSpMkLst>
            <pc:docMk/>
            <pc:sldMk cId="2303502608" sldId="331"/>
            <ac:grpSpMk id="852" creationId="{2140A9AE-AF28-5503-4BF0-6284D0764324}"/>
          </ac:grpSpMkLst>
        </pc:grpChg>
        <pc:grpChg chg="del mod">
          <ac:chgData name="Kokchun Giang" userId="67e2125d-ec8c-4323-9653-9824a2ad815f" providerId="ADAL" clId="{921897F3-359D-1445-86D7-2193B5F6F394}" dt="2024-01-14T12:24:08.865" v="538"/>
          <ac:grpSpMkLst>
            <pc:docMk/>
            <pc:sldMk cId="2303502608" sldId="331"/>
            <ac:grpSpMk id="861" creationId="{88D23D85-DC2B-EA4B-F00D-87C5E0C258F1}"/>
          </ac:grpSpMkLst>
        </pc:grpChg>
        <pc:grpChg chg="del mod">
          <ac:chgData name="Kokchun Giang" userId="67e2125d-ec8c-4323-9653-9824a2ad815f" providerId="ADAL" clId="{921897F3-359D-1445-86D7-2193B5F6F394}" dt="2024-01-14T12:23:51.333" v="516"/>
          <ac:grpSpMkLst>
            <pc:docMk/>
            <pc:sldMk cId="2303502608" sldId="331"/>
            <ac:grpSpMk id="866" creationId="{4CC68674-31AD-50EF-3639-6853472CA6F5}"/>
          </ac:grpSpMkLst>
        </pc:grpChg>
        <pc:grpChg chg="add del mod">
          <ac:chgData name="Kokchun Giang" userId="67e2125d-ec8c-4323-9653-9824a2ad815f" providerId="ADAL" clId="{921897F3-359D-1445-86D7-2193B5F6F394}" dt="2024-01-14T12:24:08.865" v="538"/>
          <ac:grpSpMkLst>
            <pc:docMk/>
            <pc:sldMk cId="2303502608" sldId="331"/>
            <ac:grpSpMk id="868" creationId="{9DC984F2-5D67-FF36-1149-E79B2E49451D}"/>
          </ac:grpSpMkLst>
        </pc:grpChg>
        <pc:grpChg chg="mod">
          <ac:chgData name="Kokchun Giang" userId="67e2125d-ec8c-4323-9653-9824a2ad815f" providerId="ADAL" clId="{921897F3-359D-1445-86D7-2193B5F6F394}" dt="2024-01-14T12:23:57.721" v="521"/>
          <ac:grpSpMkLst>
            <pc:docMk/>
            <pc:sldMk cId="2303502608" sldId="331"/>
            <ac:grpSpMk id="871" creationId="{FCFEF430-65E2-CA52-E872-8707A10AC6A7}"/>
          </ac:grpSpMkLst>
        </pc:grpChg>
        <pc:grpChg chg="del mod">
          <ac:chgData name="Kokchun Giang" userId="67e2125d-ec8c-4323-9653-9824a2ad815f" providerId="ADAL" clId="{921897F3-359D-1445-86D7-2193B5F6F394}" dt="2024-01-14T12:24:09.926" v="540"/>
          <ac:grpSpMkLst>
            <pc:docMk/>
            <pc:sldMk cId="2303502608" sldId="331"/>
            <ac:grpSpMk id="887" creationId="{E188263E-69CE-5708-E414-7D87EEC2AECB}"/>
          </ac:grpSpMkLst>
        </pc:grpChg>
        <pc:grpChg chg="del mod">
          <ac:chgData name="Kokchun Giang" userId="67e2125d-ec8c-4323-9653-9824a2ad815f" providerId="ADAL" clId="{921897F3-359D-1445-86D7-2193B5F6F394}" dt="2024-01-14T12:24:43.103" v="572"/>
          <ac:grpSpMkLst>
            <pc:docMk/>
            <pc:sldMk cId="2303502608" sldId="331"/>
            <ac:grpSpMk id="889" creationId="{8A14745D-9893-4B2A-C0EE-E598626E8580}"/>
          </ac:grpSpMkLst>
        </pc:grpChg>
        <pc:grpChg chg="mod">
          <ac:chgData name="Kokchun Giang" userId="67e2125d-ec8c-4323-9653-9824a2ad815f" providerId="ADAL" clId="{921897F3-359D-1445-86D7-2193B5F6F394}" dt="2024-01-14T12:24:38.411" v="567"/>
          <ac:grpSpMkLst>
            <pc:docMk/>
            <pc:sldMk cId="2303502608" sldId="331"/>
            <ac:grpSpMk id="892" creationId="{20B71D3E-87BB-9860-6ACA-7504B0452F91}"/>
          </ac:grpSpMkLst>
        </pc:grpChg>
        <pc:grpChg chg="mod">
          <ac:chgData name="Kokchun Giang" userId="67e2125d-ec8c-4323-9653-9824a2ad815f" providerId="ADAL" clId="{921897F3-359D-1445-86D7-2193B5F6F394}" dt="2024-01-14T12:24:35.527" v="556"/>
          <ac:grpSpMkLst>
            <pc:docMk/>
            <pc:sldMk cId="2303502608" sldId="331"/>
            <ac:grpSpMk id="903" creationId="{F8764138-8B07-945C-1A6D-BAF9C2CD26D6}"/>
          </ac:grpSpMkLst>
        </pc:grpChg>
        <pc:grpChg chg="mod">
          <ac:chgData name="Kokchun Giang" userId="67e2125d-ec8c-4323-9653-9824a2ad815f" providerId="ADAL" clId="{921897F3-359D-1445-86D7-2193B5F6F394}" dt="2024-01-14T12:25:06.167" v="607"/>
          <ac:grpSpMkLst>
            <pc:docMk/>
            <pc:sldMk cId="2303502608" sldId="331"/>
            <ac:grpSpMk id="907" creationId="{15C33887-F40B-059F-7B83-7F972F152602}"/>
          </ac:grpSpMkLst>
        </pc:grpChg>
        <pc:grpChg chg="mod">
          <ac:chgData name="Kokchun Giang" userId="67e2125d-ec8c-4323-9653-9824a2ad815f" providerId="ADAL" clId="{921897F3-359D-1445-86D7-2193B5F6F394}" dt="2024-01-14T12:24:46.026" v="577"/>
          <ac:grpSpMkLst>
            <pc:docMk/>
            <pc:sldMk cId="2303502608" sldId="331"/>
            <ac:grpSpMk id="910" creationId="{80E1F1A1-C44F-764A-D4B9-012226757255}"/>
          </ac:grpSpMkLst>
        </pc:grpChg>
        <pc:grpChg chg="add mod">
          <ac:chgData name="Kokchun Giang" userId="67e2125d-ec8c-4323-9653-9824a2ad815f" providerId="ADAL" clId="{921897F3-359D-1445-86D7-2193B5F6F394}" dt="2024-01-14T12:25:06.167" v="607"/>
          <ac:grpSpMkLst>
            <pc:docMk/>
            <pc:sldMk cId="2303502608" sldId="331"/>
            <ac:grpSpMk id="911" creationId="{889E9641-AF50-FF18-80EE-2939BC019AA4}"/>
          </ac:grpSpMkLst>
        </pc:grpChg>
        <pc:grpChg chg="add mod">
          <ac:chgData name="Kokchun Giang" userId="67e2125d-ec8c-4323-9653-9824a2ad815f" providerId="ADAL" clId="{921897F3-359D-1445-86D7-2193B5F6F394}" dt="2024-01-14T12:30:45.098" v="916" actId="164"/>
          <ac:grpSpMkLst>
            <pc:docMk/>
            <pc:sldMk cId="2303502608" sldId="331"/>
            <ac:grpSpMk id="912" creationId="{DD077BA0-889A-CF4D-03AA-46F0BF065249}"/>
          </ac:grpSpMkLst>
        </pc:grpChg>
        <pc:grpChg chg="mod">
          <ac:chgData name="Kokchun Giang" userId="67e2125d-ec8c-4323-9653-9824a2ad815f" providerId="ADAL" clId="{921897F3-359D-1445-86D7-2193B5F6F394}" dt="2024-01-14T12:25:19.664" v="611"/>
          <ac:grpSpMkLst>
            <pc:docMk/>
            <pc:sldMk cId="2303502608" sldId="331"/>
            <ac:grpSpMk id="939" creationId="{7126419B-AFB8-2EED-8587-BEDA7198A5FC}"/>
          </ac:grpSpMkLst>
        </pc:grpChg>
        <pc:grpChg chg="mod">
          <ac:chgData name="Kokchun Giang" userId="67e2125d-ec8c-4323-9653-9824a2ad815f" providerId="ADAL" clId="{921897F3-359D-1445-86D7-2193B5F6F394}" dt="2024-01-14T12:25:25.533" v="617"/>
          <ac:grpSpMkLst>
            <pc:docMk/>
            <pc:sldMk cId="2303502608" sldId="331"/>
            <ac:grpSpMk id="952" creationId="{C33101FC-87CF-303B-794B-C19872FE629D}"/>
          </ac:grpSpMkLst>
        </pc:grpChg>
        <pc:grpChg chg="del mod">
          <ac:chgData name="Kokchun Giang" userId="67e2125d-ec8c-4323-9653-9824a2ad815f" providerId="ADAL" clId="{921897F3-359D-1445-86D7-2193B5F6F394}" dt="2024-01-14T12:25:45.894" v="625"/>
          <ac:grpSpMkLst>
            <pc:docMk/>
            <pc:sldMk cId="2303502608" sldId="331"/>
            <ac:grpSpMk id="956" creationId="{A38383D1-9765-D9B1-3DD8-3526B5B91B5A}"/>
          </ac:grpSpMkLst>
        </pc:grpChg>
        <pc:grpChg chg="del mod">
          <ac:chgData name="Kokchun Giang" userId="67e2125d-ec8c-4323-9653-9824a2ad815f" providerId="ADAL" clId="{921897F3-359D-1445-86D7-2193B5F6F394}" dt="2024-01-14T12:25:47.442" v="627"/>
          <ac:grpSpMkLst>
            <pc:docMk/>
            <pc:sldMk cId="2303502608" sldId="331"/>
            <ac:grpSpMk id="960" creationId="{D45970A3-C520-A0DC-384E-4B9D7DAA16B8}"/>
          </ac:grpSpMkLst>
        </pc:grpChg>
        <pc:grpChg chg="del mod">
          <ac:chgData name="Kokchun Giang" userId="67e2125d-ec8c-4323-9653-9824a2ad815f" providerId="ADAL" clId="{921897F3-359D-1445-86D7-2193B5F6F394}" dt="2024-01-14T12:25:48.153" v="629"/>
          <ac:grpSpMkLst>
            <pc:docMk/>
            <pc:sldMk cId="2303502608" sldId="331"/>
            <ac:grpSpMk id="962" creationId="{4405B246-E87B-3A28-4F0F-7B5D435CBFB3}"/>
          </ac:grpSpMkLst>
        </pc:grpChg>
        <pc:grpChg chg="add del mod">
          <ac:chgData name="Kokchun Giang" userId="67e2125d-ec8c-4323-9653-9824a2ad815f" providerId="ADAL" clId="{921897F3-359D-1445-86D7-2193B5F6F394}" dt="2024-01-14T12:26:46.784" v="674"/>
          <ac:grpSpMkLst>
            <pc:docMk/>
            <pc:sldMk cId="2303502608" sldId="331"/>
            <ac:grpSpMk id="964" creationId="{7FE227AD-BEF9-6ADD-4032-161E17C77E46}"/>
          </ac:grpSpMkLst>
        </pc:grpChg>
        <pc:grpChg chg="add del mod">
          <ac:chgData name="Kokchun Giang" userId="67e2125d-ec8c-4323-9653-9824a2ad815f" providerId="ADAL" clId="{921897F3-359D-1445-86D7-2193B5F6F394}" dt="2024-01-14T12:26:46.784" v="674"/>
          <ac:grpSpMkLst>
            <pc:docMk/>
            <pc:sldMk cId="2303502608" sldId="331"/>
            <ac:grpSpMk id="967" creationId="{21FC13A9-4439-5088-CD9E-03879E98AB0F}"/>
          </ac:grpSpMkLst>
        </pc:grpChg>
        <pc:grpChg chg="add del mod">
          <ac:chgData name="Kokchun Giang" userId="67e2125d-ec8c-4323-9653-9824a2ad815f" providerId="ADAL" clId="{921897F3-359D-1445-86D7-2193B5F6F394}" dt="2024-01-14T12:26:31.420" v="652"/>
          <ac:grpSpMkLst>
            <pc:docMk/>
            <pc:sldMk cId="2303502608" sldId="331"/>
            <ac:grpSpMk id="969" creationId="{96B412BB-0D14-325B-2267-1EE4F6CA2479}"/>
          </ac:grpSpMkLst>
        </pc:grpChg>
        <pc:grpChg chg="add del mod">
          <ac:chgData name="Kokchun Giang" userId="67e2125d-ec8c-4323-9653-9824a2ad815f" providerId="ADAL" clId="{921897F3-359D-1445-86D7-2193B5F6F394}" dt="2024-01-14T12:26:31.092" v="650"/>
          <ac:grpSpMkLst>
            <pc:docMk/>
            <pc:sldMk cId="2303502608" sldId="331"/>
            <ac:grpSpMk id="971" creationId="{E933E8A8-AB19-01D5-7B02-F9FFC3744210}"/>
          </ac:grpSpMkLst>
        </pc:grpChg>
        <pc:grpChg chg="mod">
          <ac:chgData name="Kokchun Giang" userId="67e2125d-ec8c-4323-9653-9824a2ad815f" providerId="ADAL" clId="{921897F3-359D-1445-86D7-2193B5F6F394}" dt="2024-01-14T12:26:28.737" v="644"/>
          <ac:grpSpMkLst>
            <pc:docMk/>
            <pc:sldMk cId="2303502608" sldId="331"/>
            <ac:grpSpMk id="977" creationId="{91F9E8A2-751C-F9F5-321D-BD414348E711}"/>
          </ac:grpSpMkLst>
        </pc:grpChg>
        <pc:grpChg chg="del mod">
          <ac:chgData name="Kokchun Giang" userId="67e2125d-ec8c-4323-9653-9824a2ad815f" providerId="ADAL" clId="{921897F3-359D-1445-86D7-2193B5F6F394}" dt="2024-01-14T12:26:40.331" v="668"/>
          <ac:grpSpMkLst>
            <pc:docMk/>
            <pc:sldMk cId="2303502608" sldId="331"/>
            <ac:grpSpMk id="985" creationId="{E47A2967-D45F-F09B-493C-E75199B58441}"/>
          </ac:grpSpMkLst>
        </pc:grpChg>
        <pc:grpChg chg="del mod">
          <ac:chgData name="Kokchun Giang" userId="67e2125d-ec8c-4323-9653-9824a2ad815f" providerId="ADAL" clId="{921897F3-359D-1445-86D7-2193B5F6F394}" dt="2024-01-14T12:26:43.210" v="670"/>
          <ac:grpSpMkLst>
            <pc:docMk/>
            <pc:sldMk cId="2303502608" sldId="331"/>
            <ac:grpSpMk id="993" creationId="{2A57C379-01FD-452B-0E6E-954B839645FB}"/>
          </ac:grpSpMkLst>
        </pc:grpChg>
        <pc:grpChg chg="del mod">
          <ac:chgData name="Kokchun Giang" userId="67e2125d-ec8c-4323-9653-9824a2ad815f" providerId="ADAL" clId="{921897F3-359D-1445-86D7-2193B5F6F394}" dt="2024-01-14T12:26:44.398" v="672"/>
          <ac:grpSpMkLst>
            <pc:docMk/>
            <pc:sldMk cId="2303502608" sldId="331"/>
            <ac:grpSpMk id="995" creationId="{7F722918-A690-CE63-2182-F050B0F7159E}"/>
          </ac:grpSpMkLst>
        </pc:grpChg>
        <pc:grpChg chg="del mod">
          <ac:chgData name="Kokchun Giang" userId="67e2125d-ec8c-4323-9653-9824a2ad815f" providerId="ADAL" clId="{921897F3-359D-1445-86D7-2193B5F6F394}" dt="2024-01-14T12:26:46.784" v="674"/>
          <ac:grpSpMkLst>
            <pc:docMk/>
            <pc:sldMk cId="2303502608" sldId="331"/>
            <ac:grpSpMk id="997" creationId="{2C7C41FA-4868-9770-6136-9D9E564EDD7B}"/>
          </ac:grpSpMkLst>
        </pc:grpChg>
        <pc:grpChg chg="del mod">
          <ac:chgData name="Kokchun Giang" userId="67e2125d-ec8c-4323-9653-9824a2ad815f" providerId="ADAL" clId="{921897F3-359D-1445-86D7-2193B5F6F394}" dt="2024-01-14T12:26:48.922" v="676"/>
          <ac:grpSpMkLst>
            <pc:docMk/>
            <pc:sldMk cId="2303502608" sldId="331"/>
            <ac:grpSpMk id="999" creationId="{4A31C31A-109E-4AEF-CE8D-61F132331095}"/>
          </ac:grpSpMkLst>
        </pc:grpChg>
        <pc:grpChg chg="del mod">
          <ac:chgData name="Kokchun Giang" userId="67e2125d-ec8c-4323-9653-9824a2ad815f" providerId="ADAL" clId="{921897F3-359D-1445-86D7-2193B5F6F394}" dt="2024-01-14T12:26:59.918" v="689"/>
          <ac:grpSpMkLst>
            <pc:docMk/>
            <pc:sldMk cId="2303502608" sldId="331"/>
            <ac:grpSpMk id="1001" creationId="{1324C330-3C33-E506-1C2F-04D0430ED0D5}"/>
          </ac:grpSpMkLst>
        </pc:grpChg>
        <pc:grpChg chg="del mod">
          <ac:chgData name="Kokchun Giang" userId="67e2125d-ec8c-4323-9653-9824a2ad815f" providerId="ADAL" clId="{921897F3-359D-1445-86D7-2193B5F6F394}" dt="2024-01-14T12:27:27.128" v="707"/>
          <ac:grpSpMkLst>
            <pc:docMk/>
            <pc:sldMk cId="2303502608" sldId="331"/>
            <ac:grpSpMk id="1014" creationId="{226369B0-764E-BB6A-7397-CFAF2CCD6189}"/>
          </ac:grpSpMkLst>
        </pc:grpChg>
        <pc:grpChg chg="mod">
          <ac:chgData name="Kokchun Giang" userId="67e2125d-ec8c-4323-9653-9824a2ad815f" providerId="ADAL" clId="{921897F3-359D-1445-86D7-2193B5F6F394}" dt="2024-01-14T12:27:08.988" v="700"/>
          <ac:grpSpMkLst>
            <pc:docMk/>
            <pc:sldMk cId="2303502608" sldId="331"/>
            <ac:grpSpMk id="1025" creationId="{C1E00A59-B481-429E-EEE4-8FFDC32271C2}"/>
          </ac:grpSpMkLst>
        </pc:grpChg>
        <pc:grpChg chg="mod">
          <ac:chgData name="Kokchun Giang" userId="67e2125d-ec8c-4323-9653-9824a2ad815f" providerId="ADAL" clId="{921897F3-359D-1445-86D7-2193B5F6F394}" dt="2024-01-14T12:27:27.128" v="707"/>
          <ac:grpSpMkLst>
            <pc:docMk/>
            <pc:sldMk cId="2303502608" sldId="331"/>
            <ac:grpSpMk id="1032" creationId="{11997E55-BA3C-2A73-EBEA-AE1D2769B846}"/>
          </ac:grpSpMkLst>
        </pc:grpChg>
        <pc:grpChg chg="mod">
          <ac:chgData name="Kokchun Giang" userId="67e2125d-ec8c-4323-9653-9824a2ad815f" providerId="ADAL" clId="{921897F3-359D-1445-86D7-2193B5F6F394}" dt="2024-01-14T12:27:37.130" v="718"/>
          <ac:grpSpMkLst>
            <pc:docMk/>
            <pc:sldMk cId="2303502608" sldId="331"/>
            <ac:grpSpMk id="1041" creationId="{1BCDC90A-9E2A-380C-B4D0-5EF9B3C66D8F}"/>
          </ac:grpSpMkLst>
        </pc:grpChg>
        <pc:grpChg chg="mod">
          <ac:chgData name="Kokchun Giang" userId="67e2125d-ec8c-4323-9653-9824a2ad815f" providerId="ADAL" clId="{921897F3-359D-1445-86D7-2193B5F6F394}" dt="2024-01-14T12:27:37.130" v="718"/>
          <ac:grpSpMkLst>
            <pc:docMk/>
            <pc:sldMk cId="2303502608" sldId="331"/>
            <ac:grpSpMk id="1042" creationId="{B67DE3A9-FEFA-2DBC-D1F5-B7D6C1CC9245}"/>
          </ac:grpSpMkLst>
        </pc:grpChg>
        <pc:grpChg chg="mod">
          <ac:chgData name="Kokchun Giang" userId="67e2125d-ec8c-4323-9653-9824a2ad815f" providerId="ADAL" clId="{921897F3-359D-1445-86D7-2193B5F6F394}" dt="2024-01-14T12:27:37.130" v="718"/>
          <ac:grpSpMkLst>
            <pc:docMk/>
            <pc:sldMk cId="2303502608" sldId="331"/>
            <ac:grpSpMk id="1043" creationId="{C23E76AF-D838-8BCB-9EFA-312CEB11E714}"/>
          </ac:grpSpMkLst>
        </pc:grpChg>
        <pc:grpChg chg="mod">
          <ac:chgData name="Kokchun Giang" userId="67e2125d-ec8c-4323-9653-9824a2ad815f" providerId="ADAL" clId="{921897F3-359D-1445-86D7-2193B5F6F394}" dt="2024-01-14T12:31:14.556" v="923" actId="164"/>
          <ac:grpSpMkLst>
            <pc:docMk/>
            <pc:sldMk cId="2303502608" sldId="331"/>
            <ac:grpSpMk id="1055" creationId="{CCE7449E-AB1C-462C-49DE-A5E915D71890}"/>
          </ac:grpSpMkLst>
        </pc:grpChg>
        <pc:grpChg chg="mod">
          <ac:chgData name="Kokchun Giang" userId="67e2125d-ec8c-4323-9653-9824a2ad815f" providerId="ADAL" clId="{921897F3-359D-1445-86D7-2193B5F6F394}" dt="2024-01-14T12:31:14.556" v="923" actId="164"/>
          <ac:grpSpMkLst>
            <pc:docMk/>
            <pc:sldMk cId="2303502608" sldId="331"/>
            <ac:grpSpMk id="1059" creationId="{ED8F997B-3089-D01E-EAAA-770B819DC2CA}"/>
          </ac:grpSpMkLst>
        </pc:grpChg>
        <pc:grpChg chg="mod">
          <ac:chgData name="Kokchun Giang" userId="67e2125d-ec8c-4323-9653-9824a2ad815f" providerId="ADAL" clId="{921897F3-359D-1445-86D7-2193B5F6F394}" dt="2024-01-14T12:31:14.556" v="923" actId="164"/>
          <ac:grpSpMkLst>
            <pc:docMk/>
            <pc:sldMk cId="2303502608" sldId="331"/>
            <ac:grpSpMk id="1068" creationId="{C72E6996-FC7D-849D-918E-253B9D3068E0}"/>
          </ac:grpSpMkLst>
        </pc:grpChg>
        <pc:grpChg chg="mod">
          <ac:chgData name="Kokchun Giang" userId="67e2125d-ec8c-4323-9653-9824a2ad815f" providerId="ADAL" clId="{921897F3-359D-1445-86D7-2193B5F6F394}" dt="2024-01-14T12:28:04.784" v="750"/>
          <ac:grpSpMkLst>
            <pc:docMk/>
            <pc:sldMk cId="2303502608" sldId="331"/>
            <ac:grpSpMk id="1072" creationId="{219BD28B-1007-F9A1-DAD8-A153E1A61A4E}"/>
          </ac:grpSpMkLst>
        </pc:grpChg>
        <pc:grpChg chg="del mod">
          <ac:chgData name="Kokchun Giang" userId="67e2125d-ec8c-4323-9653-9824a2ad815f" providerId="ADAL" clId="{921897F3-359D-1445-86D7-2193B5F6F394}" dt="2024-01-14T12:28:39.025" v="814"/>
          <ac:grpSpMkLst>
            <pc:docMk/>
            <pc:sldMk cId="2303502608" sldId="331"/>
            <ac:grpSpMk id="1076" creationId="{51F755C5-AF41-B0D4-7BB2-9916F9DC0017}"/>
          </ac:grpSpMkLst>
        </pc:grpChg>
        <pc:grpChg chg="add del mod">
          <ac:chgData name="Kokchun Giang" userId="67e2125d-ec8c-4323-9653-9824a2ad815f" providerId="ADAL" clId="{921897F3-359D-1445-86D7-2193B5F6F394}" dt="2024-01-14T12:28:33.888" v="804"/>
          <ac:grpSpMkLst>
            <pc:docMk/>
            <pc:sldMk cId="2303502608" sldId="331"/>
            <ac:grpSpMk id="1090" creationId="{7255F997-3D6F-E62C-0A40-D19A2A764B64}"/>
          </ac:grpSpMkLst>
        </pc:grpChg>
        <pc:grpChg chg="mod">
          <ac:chgData name="Kokchun Giang" userId="67e2125d-ec8c-4323-9653-9824a2ad815f" providerId="ADAL" clId="{921897F3-359D-1445-86D7-2193B5F6F394}" dt="2024-01-14T12:28:33.888" v="804"/>
          <ac:grpSpMkLst>
            <pc:docMk/>
            <pc:sldMk cId="2303502608" sldId="331"/>
            <ac:grpSpMk id="1091" creationId="{A8721E0C-E609-09A3-45D9-AFF2BB5BF2C2}"/>
          </ac:grpSpMkLst>
        </pc:grpChg>
        <pc:grpChg chg="mod">
          <ac:chgData name="Kokchun Giang" userId="67e2125d-ec8c-4323-9653-9824a2ad815f" providerId="ADAL" clId="{921897F3-359D-1445-86D7-2193B5F6F394}" dt="2024-01-14T12:28:33.888" v="804"/>
          <ac:grpSpMkLst>
            <pc:docMk/>
            <pc:sldMk cId="2303502608" sldId="331"/>
            <ac:grpSpMk id="1092" creationId="{79991EB8-C56F-5161-40B3-1787453B66EE}"/>
          </ac:grpSpMkLst>
        </pc:grpChg>
        <pc:grpChg chg="mod">
          <ac:chgData name="Kokchun Giang" userId="67e2125d-ec8c-4323-9653-9824a2ad815f" providerId="ADAL" clId="{921897F3-359D-1445-86D7-2193B5F6F394}" dt="2024-01-14T12:28:33.268" v="801"/>
          <ac:grpSpMkLst>
            <pc:docMk/>
            <pc:sldMk cId="2303502608" sldId="331"/>
            <ac:grpSpMk id="1095" creationId="{6B525E60-9FA7-C147-EC51-0DE4952DB413}"/>
          </ac:grpSpMkLst>
        </pc:grpChg>
        <pc:grpChg chg="mod">
          <ac:chgData name="Kokchun Giang" userId="67e2125d-ec8c-4323-9653-9824a2ad815f" providerId="ADAL" clId="{921897F3-359D-1445-86D7-2193B5F6F394}" dt="2024-01-14T12:28:32.166" v="796"/>
          <ac:grpSpMkLst>
            <pc:docMk/>
            <pc:sldMk cId="2303502608" sldId="331"/>
            <ac:grpSpMk id="1100" creationId="{AB82FDF2-3D87-576B-C40F-25BB71EA1A34}"/>
          </ac:grpSpMkLst>
        </pc:grpChg>
        <pc:grpChg chg="mod">
          <ac:chgData name="Kokchun Giang" userId="67e2125d-ec8c-4323-9653-9824a2ad815f" providerId="ADAL" clId="{921897F3-359D-1445-86D7-2193B5F6F394}" dt="2024-01-14T12:28:28.274" v="788"/>
          <ac:grpSpMkLst>
            <pc:docMk/>
            <pc:sldMk cId="2303502608" sldId="331"/>
            <ac:grpSpMk id="1108" creationId="{3508C818-4342-B6F4-B1ED-12F7E0B676D6}"/>
          </ac:grpSpMkLst>
        </pc:grpChg>
        <pc:grpChg chg="mod">
          <ac:chgData name="Kokchun Giang" userId="67e2125d-ec8c-4323-9653-9824a2ad815f" providerId="ADAL" clId="{921897F3-359D-1445-86D7-2193B5F6F394}" dt="2024-01-14T12:28:43.599" v="828"/>
          <ac:grpSpMkLst>
            <pc:docMk/>
            <pc:sldMk cId="2303502608" sldId="331"/>
            <ac:grpSpMk id="1115" creationId="{184953BD-4080-7B15-FF72-E3505F939E14}"/>
          </ac:grpSpMkLst>
        </pc:grpChg>
        <pc:grpChg chg="mod">
          <ac:chgData name="Kokchun Giang" userId="67e2125d-ec8c-4323-9653-9824a2ad815f" providerId="ADAL" clId="{921897F3-359D-1445-86D7-2193B5F6F394}" dt="2024-01-14T12:31:14.556" v="923" actId="164"/>
          <ac:grpSpMkLst>
            <pc:docMk/>
            <pc:sldMk cId="2303502608" sldId="331"/>
            <ac:grpSpMk id="1128" creationId="{F29DADCA-0F09-FF51-9AB0-143817576D6A}"/>
          </ac:grpSpMkLst>
        </pc:grpChg>
        <pc:grpChg chg="mod">
          <ac:chgData name="Kokchun Giang" userId="67e2125d-ec8c-4323-9653-9824a2ad815f" providerId="ADAL" clId="{921897F3-359D-1445-86D7-2193B5F6F394}" dt="2024-01-14T12:31:14.556" v="923" actId="164"/>
          <ac:grpSpMkLst>
            <pc:docMk/>
            <pc:sldMk cId="2303502608" sldId="331"/>
            <ac:grpSpMk id="1133" creationId="{6010829D-1554-C391-7210-22A4354611C8}"/>
          </ac:grpSpMkLst>
        </pc:grpChg>
        <pc:grpChg chg="mod">
          <ac:chgData name="Kokchun Giang" userId="67e2125d-ec8c-4323-9653-9824a2ad815f" providerId="ADAL" clId="{921897F3-359D-1445-86D7-2193B5F6F394}" dt="2024-01-14T12:31:14.556" v="923" actId="164"/>
          <ac:grpSpMkLst>
            <pc:docMk/>
            <pc:sldMk cId="2303502608" sldId="331"/>
            <ac:grpSpMk id="1137" creationId="{7B16581B-9234-E15F-E892-E20D65A511B7}"/>
          </ac:grpSpMkLst>
        </pc:grpChg>
        <pc:grpChg chg="mod">
          <ac:chgData name="Kokchun Giang" userId="67e2125d-ec8c-4323-9653-9824a2ad815f" providerId="ADAL" clId="{921897F3-359D-1445-86D7-2193B5F6F394}" dt="2024-01-14T12:29:00.020" v="862"/>
          <ac:grpSpMkLst>
            <pc:docMk/>
            <pc:sldMk cId="2303502608" sldId="331"/>
            <ac:grpSpMk id="1141" creationId="{5002B25E-68D5-EDB9-E6A3-B9E7C1465D5B}"/>
          </ac:grpSpMkLst>
        </pc:grpChg>
        <pc:grpChg chg="mod">
          <ac:chgData name="Kokchun Giang" userId="67e2125d-ec8c-4323-9653-9824a2ad815f" providerId="ADAL" clId="{921897F3-359D-1445-86D7-2193B5F6F394}" dt="2024-01-14T12:31:14.556" v="923" actId="164"/>
          <ac:grpSpMkLst>
            <pc:docMk/>
            <pc:sldMk cId="2303502608" sldId="331"/>
            <ac:grpSpMk id="1148" creationId="{98FABF86-6297-995F-0DF7-F3EC5EAA08A4}"/>
          </ac:grpSpMkLst>
        </pc:grpChg>
        <pc:grpChg chg="mod">
          <ac:chgData name="Kokchun Giang" userId="67e2125d-ec8c-4323-9653-9824a2ad815f" providerId="ADAL" clId="{921897F3-359D-1445-86D7-2193B5F6F394}" dt="2024-01-14T12:29:06.521" v="878"/>
          <ac:grpSpMkLst>
            <pc:docMk/>
            <pc:sldMk cId="2303502608" sldId="331"/>
            <ac:grpSpMk id="1154" creationId="{DC328104-9450-53C7-0BDF-D32FF95DFCC2}"/>
          </ac:grpSpMkLst>
        </pc:grpChg>
        <pc:grpChg chg="mod">
          <ac:chgData name="Kokchun Giang" userId="67e2125d-ec8c-4323-9653-9824a2ad815f" providerId="ADAL" clId="{921897F3-359D-1445-86D7-2193B5F6F394}" dt="2024-01-14T12:31:14.556" v="923" actId="164"/>
          <ac:grpSpMkLst>
            <pc:docMk/>
            <pc:sldMk cId="2303502608" sldId="331"/>
            <ac:grpSpMk id="1165" creationId="{C135ABD1-9863-EF0A-33C7-31F0E0BD3E75}"/>
          </ac:grpSpMkLst>
        </pc:grpChg>
        <pc:grpChg chg="mod">
          <ac:chgData name="Kokchun Giang" userId="67e2125d-ec8c-4323-9653-9824a2ad815f" providerId="ADAL" clId="{921897F3-359D-1445-86D7-2193B5F6F394}" dt="2024-01-14T12:31:20.362" v="925" actId="164"/>
          <ac:grpSpMkLst>
            <pc:docMk/>
            <pc:sldMk cId="2303502608" sldId="331"/>
            <ac:grpSpMk id="1178" creationId="{0633F84E-E389-7B45-BFBE-41AA9C1AAD2E}"/>
          </ac:grpSpMkLst>
        </pc:grpChg>
        <pc:grpChg chg="mod">
          <ac:chgData name="Kokchun Giang" userId="67e2125d-ec8c-4323-9653-9824a2ad815f" providerId="ADAL" clId="{921897F3-359D-1445-86D7-2193B5F6F394}" dt="2024-01-14T12:31:20.362" v="925" actId="164"/>
          <ac:grpSpMkLst>
            <pc:docMk/>
            <pc:sldMk cId="2303502608" sldId="331"/>
            <ac:grpSpMk id="1179" creationId="{AB63DCBB-5510-1C8F-27CE-18D9A6B6C53C}"/>
          </ac:grpSpMkLst>
        </pc:grpChg>
        <pc:grpChg chg="add mod">
          <ac:chgData name="Kokchun Giang" userId="67e2125d-ec8c-4323-9653-9824a2ad815f" providerId="ADAL" clId="{921897F3-359D-1445-86D7-2193B5F6F394}" dt="2024-01-14T12:29:52.679" v="903" actId="164"/>
          <ac:grpSpMkLst>
            <pc:docMk/>
            <pc:sldMk cId="2303502608" sldId="331"/>
            <ac:grpSpMk id="1180" creationId="{86BE86ED-D4A5-1146-4DB3-61F3FBD1AD73}"/>
          </ac:grpSpMkLst>
        </pc:grpChg>
        <pc:grpChg chg="add mod">
          <ac:chgData name="Kokchun Giang" userId="67e2125d-ec8c-4323-9653-9824a2ad815f" providerId="ADAL" clId="{921897F3-359D-1445-86D7-2193B5F6F394}" dt="2024-01-14T12:30:01.521" v="905" actId="164"/>
          <ac:grpSpMkLst>
            <pc:docMk/>
            <pc:sldMk cId="2303502608" sldId="331"/>
            <ac:grpSpMk id="1181" creationId="{75A5E2C8-BC75-4E93-9709-9E455E5CDF6C}"/>
          </ac:grpSpMkLst>
        </pc:grpChg>
        <pc:grpChg chg="add mod">
          <ac:chgData name="Kokchun Giang" userId="67e2125d-ec8c-4323-9653-9824a2ad815f" providerId="ADAL" clId="{921897F3-359D-1445-86D7-2193B5F6F394}" dt="2024-01-14T12:30:06.919" v="907" actId="164"/>
          <ac:grpSpMkLst>
            <pc:docMk/>
            <pc:sldMk cId="2303502608" sldId="331"/>
            <ac:grpSpMk id="1182" creationId="{BA2F354C-1461-F9E6-005B-35BD079CD083}"/>
          </ac:grpSpMkLst>
        </pc:grpChg>
        <pc:grpChg chg="add mod">
          <ac:chgData name="Kokchun Giang" userId="67e2125d-ec8c-4323-9653-9824a2ad815f" providerId="ADAL" clId="{921897F3-359D-1445-86D7-2193B5F6F394}" dt="2024-01-14T12:30:19.441" v="910" actId="164"/>
          <ac:grpSpMkLst>
            <pc:docMk/>
            <pc:sldMk cId="2303502608" sldId="331"/>
            <ac:grpSpMk id="1183" creationId="{07E2F2AC-98B7-C24D-8AFC-97284533DE15}"/>
          </ac:grpSpMkLst>
        </pc:grpChg>
        <pc:grpChg chg="add mod">
          <ac:chgData name="Kokchun Giang" userId="67e2125d-ec8c-4323-9653-9824a2ad815f" providerId="ADAL" clId="{921897F3-359D-1445-86D7-2193B5F6F394}" dt="2024-01-14T12:30:45.098" v="916" actId="164"/>
          <ac:grpSpMkLst>
            <pc:docMk/>
            <pc:sldMk cId="2303502608" sldId="331"/>
            <ac:grpSpMk id="1184" creationId="{891FE3F7-B07D-1627-4747-2D17FF92419B}"/>
          </ac:grpSpMkLst>
        </pc:grpChg>
        <pc:grpChg chg="add mod">
          <ac:chgData name="Kokchun Giang" userId="67e2125d-ec8c-4323-9653-9824a2ad815f" providerId="ADAL" clId="{921897F3-359D-1445-86D7-2193B5F6F394}" dt="2024-01-14T12:31:00.272" v="920" actId="164"/>
          <ac:grpSpMkLst>
            <pc:docMk/>
            <pc:sldMk cId="2303502608" sldId="331"/>
            <ac:grpSpMk id="1185" creationId="{C77D534F-9EE1-B73C-D7AD-BA6D84B8252D}"/>
          </ac:grpSpMkLst>
        </pc:grpChg>
        <pc:grpChg chg="add mod">
          <ac:chgData name="Kokchun Giang" userId="67e2125d-ec8c-4323-9653-9824a2ad815f" providerId="ADAL" clId="{921897F3-359D-1445-86D7-2193B5F6F394}" dt="2024-01-14T12:31:14.556" v="923" actId="164"/>
          <ac:grpSpMkLst>
            <pc:docMk/>
            <pc:sldMk cId="2303502608" sldId="331"/>
            <ac:grpSpMk id="1186" creationId="{36FD1336-54DC-5836-5532-B80196FA34FA}"/>
          </ac:grpSpMkLst>
        </pc:grpChg>
        <pc:grpChg chg="add mod">
          <ac:chgData name="Kokchun Giang" userId="67e2125d-ec8c-4323-9653-9824a2ad815f" providerId="ADAL" clId="{921897F3-359D-1445-86D7-2193B5F6F394}" dt="2024-01-14T12:31:20.362" v="925" actId="164"/>
          <ac:grpSpMkLst>
            <pc:docMk/>
            <pc:sldMk cId="2303502608" sldId="331"/>
            <ac:grpSpMk id="1187" creationId="{1501F5A4-CD77-E70E-33CD-CE26C9F566C2}"/>
          </ac:grpSpMkLst>
        </pc:grpChg>
        <pc:inkChg chg="add mod">
          <ac:chgData name="Kokchun Giang" userId="67e2125d-ec8c-4323-9653-9824a2ad815f" providerId="ADAL" clId="{921897F3-359D-1445-86D7-2193B5F6F394}" dt="2024-01-14T12:19:29.347" v="270"/>
          <ac:inkMkLst>
            <pc:docMk/>
            <pc:sldMk cId="2303502608" sldId="331"/>
            <ac:inkMk id="5" creationId="{96EA5EB8-EF8D-1368-C774-2F550E9386E1}"/>
          </ac:inkMkLst>
        </pc:inkChg>
        <pc:inkChg chg="add mod">
          <ac:chgData name="Kokchun Giang" userId="67e2125d-ec8c-4323-9653-9824a2ad815f" providerId="ADAL" clId="{921897F3-359D-1445-86D7-2193B5F6F394}" dt="2024-01-14T12:19:29.347" v="270"/>
          <ac:inkMkLst>
            <pc:docMk/>
            <pc:sldMk cId="2303502608" sldId="331"/>
            <ac:inkMk id="7" creationId="{661BBA0D-E6D4-5F37-5F4B-F800E6CA2F09}"/>
          </ac:inkMkLst>
        </pc:inkChg>
        <pc:inkChg chg="add mod">
          <ac:chgData name="Kokchun Giang" userId="67e2125d-ec8c-4323-9653-9824a2ad815f" providerId="ADAL" clId="{921897F3-359D-1445-86D7-2193B5F6F394}" dt="2024-01-14T12:19:29.347" v="270"/>
          <ac:inkMkLst>
            <pc:docMk/>
            <pc:sldMk cId="2303502608" sldId="331"/>
            <ac:inkMk id="10" creationId="{A229DA7D-AA1A-5326-50B5-73B911A84237}"/>
          </ac:inkMkLst>
        </pc:inkChg>
        <pc:inkChg chg="add mod">
          <ac:chgData name="Kokchun Giang" userId="67e2125d-ec8c-4323-9653-9824a2ad815f" providerId="ADAL" clId="{921897F3-359D-1445-86D7-2193B5F6F394}" dt="2024-01-14T12:19:29.347" v="270"/>
          <ac:inkMkLst>
            <pc:docMk/>
            <pc:sldMk cId="2303502608" sldId="331"/>
            <ac:inkMk id="15" creationId="{1E0606F3-6C64-2747-CF46-D6C66664F481}"/>
          </ac:inkMkLst>
        </pc:inkChg>
        <pc:inkChg chg="add mod">
          <ac:chgData name="Kokchun Giang" userId="67e2125d-ec8c-4323-9653-9824a2ad815f" providerId="ADAL" clId="{921897F3-359D-1445-86D7-2193B5F6F394}" dt="2024-01-14T12:19:29.347" v="270"/>
          <ac:inkMkLst>
            <pc:docMk/>
            <pc:sldMk cId="2303502608" sldId="331"/>
            <ac:inkMk id="21" creationId="{7889803B-FCEE-314A-74C0-905A0F902899}"/>
          </ac:inkMkLst>
        </pc:inkChg>
        <pc:inkChg chg="add mod">
          <ac:chgData name="Kokchun Giang" userId="67e2125d-ec8c-4323-9653-9824a2ad815f" providerId="ADAL" clId="{921897F3-359D-1445-86D7-2193B5F6F394}" dt="2024-01-14T12:19:29.347" v="270"/>
          <ac:inkMkLst>
            <pc:docMk/>
            <pc:sldMk cId="2303502608" sldId="331"/>
            <ac:inkMk id="29" creationId="{8CF37C8B-A464-5F2D-864C-578A35C9E9DA}"/>
          </ac:inkMkLst>
        </pc:inkChg>
        <pc:inkChg chg="del">
          <ac:chgData name="Kokchun Giang" userId="67e2125d-ec8c-4323-9653-9824a2ad815f" providerId="ADAL" clId="{921897F3-359D-1445-86D7-2193B5F6F394}" dt="2024-01-14T12:17:05.652" v="128" actId="478"/>
          <ac:inkMkLst>
            <pc:docMk/>
            <pc:sldMk cId="2303502608" sldId="331"/>
            <ac:inkMk id="30" creationId="{EC130061-E7F3-3FF6-8F7C-8AD56B650155}"/>
          </ac:inkMkLst>
        </pc:inkChg>
        <pc:inkChg chg="add mod">
          <ac:chgData name="Kokchun Giang" userId="67e2125d-ec8c-4323-9653-9824a2ad815f" providerId="ADAL" clId="{921897F3-359D-1445-86D7-2193B5F6F394}" dt="2024-01-14T12:19:29.347" v="270"/>
          <ac:inkMkLst>
            <pc:docMk/>
            <pc:sldMk cId="2303502608" sldId="331"/>
            <ac:inkMk id="31" creationId="{92B8730C-FC60-0278-5E7A-557D381F3737}"/>
          </ac:inkMkLst>
        </pc:inkChg>
        <pc:inkChg chg="add mod">
          <ac:chgData name="Kokchun Giang" userId="67e2125d-ec8c-4323-9653-9824a2ad815f" providerId="ADAL" clId="{921897F3-359D-1445-86D7-2193B5F6F394}" dt="2024-01-14T12:19:29.347" v="270"/>
          <ac:inkMkLst>
            <pc:docMk/>
            <pc:sldMk cId="2303502608" sldId="331"/>
            <ac:inkMk id="37" creationId="{015FAFD5-9386-E822-6C5C-CD4BDC2364EB}"/>
          </ac:inkMkLst>
        </pc:inkChg>
        <pc:inkChg chg="add mod">
          <ac:chgData name="Kokchun Giang" userId="67e2125d-ec8c-4323-9653-9824a2ad815f" providerId="ADAL" clId="{921897F3-359D-1445-86D7-2193B5F6F394}" dt="2024-01-14T12:19:29.347" v="270"/>
          <ac:inkMkLst>
            <pc:docMk/>
            <pc:sldMk cId="2303502608" sldId="331"/>
            <ac:inkMk id="45" creationId="{A4BEC1C8-84DF-819D-335F-B874D7DE5103}"/>
          </ac:inkMkLst>
        </pc:inkChg>
        <pc:inkChg chg="add mod">
          <ac:chgData name="Kokchun Giang" userId="67e2125d-ec8c-4323-9653-9824a2ad815f" providerId="ADAL" clId="{921897F3-359D-1445-86D7-2193B5F6F394}" dt="2024-01-14T12:19:29.347" v="270"/>
          <ac:inkMkLst>
            <pc:docMk/>
            <pc:sldMk cId="2303502608" sldId="331"/>
            <ac:inkMk id="46" creationId="{87E4CC89-A9BF-9FAA-3D07-70803C1C8B2B}"/>
          </ac:inkMkLst>
        </pc:inkChg>
        <pc:inkChg chg="add mod">
          <ac:chgData name="Kokchun Giang" userId="67e2125d-ec8c-4323-9653-9824a2ad815f" providerId="ADAL" clId="{921897F3-359D-1445-86D7-2193B5F6F394}" dt="2024-01-14T12:19:29.347" v="270"/>
          <ac:inkMkLst>
            <pc:docMk/>
            <pc:sldMk cId="2303502608" sldId="331"/>
            <ac:inkMk id="55" creationId="{45ECB14C-616A-0FEB-2A61-70E0A35D386D}"/>
          </ac:inkMkLst>
        </pc:inkChg>
        <pc:inkChg chg="add mod">
          <ac:chgData name="Kokchun Giang" userId="67e2125d-ec8c-4323-9653-9824a2ad815f" providerId="ADAL" clId="{921897F3-359D-1445-86D7-2193B5F6F394}" dt="2024-01-14T12:19:29.347" v="270"/>
          <ac:inkMkLst>
            <pc:docMk/>
            <pc:sldMk cId="2303502608" sldId="331"/>
            <ac:inkMk id="56" creationId="{923F40B7-B9A8-F351-1D9C-01FC8FAA055D}"/>
          </ac:inkMkLst>
        </pc:inkChg>
        <pc:inkChg chg="add mod">
          <ac:chgData name="Kokchun Giang" userId="67e2125d-ec8c-4323-9653-9824a2ad815f" providerId="ADAL" clId="{921897F3-359D-1445-86D7-2193B5F6F394}" dt="2024-01-14T12:19:29.347" v="270"/>
          <ac:inkMkLst>
            <pc:docMk/>
            <pc:sldMk cId="2303502608" sldId="331"/>
            <ac:inkMk id="57" creationId="{86020268-77F3-646F-3469-4F546345EBAB}"/>
          </ac:inkMkLst>
        </pc:inkChg>
        <pc:inkChg chg="add mod">
          <ac:chgData name="Kokchun Giang" userId="67e2125d-ec8c-4323-9653-9824a2ad815f" providerId="ADAL" clId="{921897F3-359D-1445-86D7-2193B5F6F394}" dt="2024-01-14T12:19:29.347" v="270"/>
          <ac:inkMkLst>
            <pc:docMk/>
            <pc:sldMk cId="2303502608" sldId="331"/>
            <ac:inkMk id="58" creationId="{22110F2B-F117-2A82-9CC7-53F7EE6A4A67}"/>
          </ac:inkMkLst>
        </pc:inkChg>
        <pc:inkChg chg="add mod">
          <ac:chgData name="Kokchun Giang" userId="67e2125d-ec8c-4323-9653-9824a2ad815f" providerId="ADAL" clId="{921897F3-359D-1445-86D7-2193B5F6F394}" dt="2024-01-14T12:19:29.347" v="270"/>
          <ac:inkMkLst>
            <pc:docMk/>
            <pc:sldMk cId="2303502608" sldId="331"/>
            <ac:inkMk id="59" creationId="{9DE4C197-A0F2-2664-557F-5C694AF28584}"/>
          </ac:inkMkLst>
        </pc:inkChg>
        <pc:inkChg chg="add mod">
          <ac:chgData name="Kokchun Giang" userId="67e2125d-ec8c-4323-9653-9824a2ad815f" providerId="ADAL" clId="{921897F3-359D-1445-86D7-2193B5F6F394}" dt="2024-01-14T12:20:34.090" v="335"/>
          <ac:inkMkLst>
            <pc:docMk/>
            <pc:sldMk cId="2303502608" sldId="331"/>
            <ac:inkMk id="387" creationId="{13B6C207-B917-9B2E-8446-FDD990CD2501}"/>
          </ac:inkMkLst>
        </pc:inkChg>
        <pc:inkChg chg="add mod">
          <ac:chgData name="Kokchun Giang" userId="67e2125d-ec8c-4323-9653-9824a2ad815f" providerId="ADAL" clId="{921897F3-359D-1445-86D7-2193B5F6F394}" dt="2024-01-14T12:20:34.090" v="335"/>
          <ac:inkMkLst>
            <pc:docMk/>
            <pc:sldMk cId="2303502608" sldId="331"/>
            <ac:inkMk id="389" creationId="{81693355-5AE1-07E7-CE9E-332AE1FBC923}"/>
          </ac:inkMkLst>
        </pc:inkChg>
        <pc:inkChg chg="add mod">
          <ac:chgData name="Kokchun Giang" userId="67e2125d-ec8c-4323-9653-9824a2ad815f" providerId="ADAL" clId="{921897F3-359D-1445-86D7-2193B5F6F394}" dt="2024-01-14T12:20:34.090" v="335"/>
          <ac:inkMkLst>
            <pc:docMk/>
            <pc:sldMk cId="2303502608" sldId="331"/>
            <ac:inkMk id="391" creationId="{2057FD81-D3CD-1943-E56C-943DAF551F1E}"/>
          </ac:inkMkLst>
        </pc:inkChg>
        <pc:inkChg chg="add mod">
          <ac:chgData name="Kokchun Giang" userId="67e2125d-ec8c-4323-9653-9824a2ad815f" providerId="ADAL" clId="{921897F3-359D-1445-86D7-2193B5F6F394}" dt="2024-01-14T12:20:34.090" v="335"/>
          <ac:inkMkLst>
            <pc:docMk/>
            <pc:sldMk cId="2303502608" sldId="331"/>
            <ac:inkMk id="394" creationId="{74A6EEDC-FFF3-7FEB-05C7-667703282C95}"/>
          </ac:inkMkLst>
        </pc:inkChg>
        <pc:inkChg chg="add mod">
          <ac:chgData name="Kokchun Giang" userId="67e2125d-ec8c-4323-9653-9824a2ad815f" providerId="ADAL" clId="{921897F3-359D-1445-86D7-2193B5F6F394}" dt="2024-01-14T12:20:34.090" v="335"/>
          <ac:inkMkLst>
            <pc:docMk/>
            <pc:sldMk cId="2303502608" sldId="331"/>
            <ac:inkMk id="403" creationId="{88E4DDCC-6EEA-5067-674B-C6176C01FE99}"/>
          </ac:inkMkLst>
        </pc:inkChg>
        <pc:inkChg chg="add mod">
          <ac:chgData name="Kokchun Giang" userId="67e2125d-ec8c-4323-9653-9824a2ad815f" providerId="ADAL" clId="{921897F3-359D-1445-86D7-2193B5F6F394}" dt="2024-01-14T12:19:29.347" v="270"/>
          <ac:inkMkLst>
            <pc:docMk/>
            <pc:sldMk cId="2303502608" sldId="331"/>
            <ac:inkMk id="481" creationId="{842BD223-1230-7E61-2F10-CCB525D5F9E6}"/>
          </ac:inkMkLst>
        </pc:inkChg>
        <pc:inkChg chg="add mod">
          <ac:chgData name="Kokchun Giang" userId="67e2125d-ec8c-4323-9653-9824a2ad815f" providerId="ADAL" clId="{921897F3-359D-1445-86D7-2193B5F6F394}" dt="2024-01-14T12:19:29.347" v="270"/>
          <ac:inkMkLst>
            <pc:docMk/>
            <pc:sldMk cId="2303502608" sldId="331"/>
            <ac:inkMk id="514" creationId="{1105BBAB-7B95-87C9-BFCB-EFC1501F31D5}"/>
          </ac:inkMkLst>
        </pc:inkChg>
        <pc:inkChg chg="add mod">
          <ac:chgData name="Kokchun Giang" userId="67e2125d-ec8c-4323-9653-9824a2ad815f" providerId="ADAL" clId="{921897F3-359D-1445-86D7-2193B5F6F394}" dt="2024-01-14T12:19:29.347" v="270"/>
          <ac:inkMkLst>
            <pc:docMk/>
            <pc:sldMk cId="2303502608" sldId="331"/>
            <ac:inkMk id="515" creationId="{EC714037-A125-8BE0-1820-B48DF62C891E}"/>
          </ac:inkMkLst>
        </pc:inkChg>
        <pc:inkChg chg="add mod">
          <ac:chgData name="Kokchun Giang" userId="67e2125d-ec8c-4323-9653-9824a2ad815f" providerId="ADAL" clId="{921897F3-359D-1445-86D7-2193B5F6F394}" dt="2024-01-14T12:19:29.347" v="270"/>
          <ac:inkMkLst>
            <pc:docMk/>
            <pc:sldMk cId="2303502608" sldId="331"/>
            <ac:inkMk id="520" creationId="{CE5049DA-12E9-9598-B497-A1AFF5A6E6C7}"/>
          </ac:inkMkLst>
        </pc:inkChg>
        <pc:inkChg chg="add mod">
          <ac:chgData name="Kokchun Giang" userId="67e2125d-ec8c-4323-9653-9824a2ad815f" providerId="ADAL" clId="{921897F3-359D-1445-86D7-2193B5F6F394}" dt="2024-01-14T12:19:40.153" v="280"/>
          <ac:inkMkLst>
            <pc:docMk/>
            <pc:sldMk cId="2303502608" sldId="331"/>
            <ac:inkMk id="539" creationId="{A71EF33D-23BA-8BCB-88ED-750B9A8CEEDA}"/>
          </ac:inkMkLst>
        </pc:inkChg>
        <pc:inkChg chg="add mod">
          <ac:chgData name="Kokchun Giang" userId="67e2125d-ec8c-4323-9653-9824a2ad815f" providerId="ADAL" clId="{921897F3-359D-1445-86D7-2193B5F6F394}" dt="2024-01-14T12:19:40.153" v="280"/>
          <ac:inkMkLst>
            <pc:docMk/>
            <pc:sldMk cId="2303502608" sldId="331"/>
            <ac:inkMk id="566" creationId="{7B9E080F-B285-6C0B-463A-AB2A4AD11389}"/>
          </ac:inkMkLst>
        </pc:inkChg>
        <pc:inkChg chg="add mod">
          <ac:chgData name="Kokchun Giang" userId="67e2125d-ec8c-4323-9653-9824a2ad815f" providerId="ADAL" clId="{921897F3-359D-1445-86D7-2193B5F6F394}" dt="2024-01-14T12:19:40.153" v="280"/>
          <ac:inkMkLst>
            <pc:docMk/>
            <pc:sldMk cId="2303502608" sldId="331"/>
            <ac:inkMk id="567" creationId="{921F8584-566B-C9A4-003B-1D33BE701990}"/>
          </ac:inkMkLst>
        </pc:inkChg>
        <pc:inkChg chg="add mod">
          <ac:chgData name="Kokchun Giang" userId="67e2125d-ec8c-4323-9653-9824a2ad815f" providerId="ADAL" clId="{921897F3-359D-1445-86D7-2193B5F6F394}" dt="2024-01-14T12:19:40.153" v="280"/>
          <ac:inkMkLst>
            <pc:docMk/>
            <pc:sldMk cId="2303502608" sldId="331"/>
            <ac:inkMk id="568" creationId="{61B5170E-DE0F-BC68-0F9D-F5CC18E2E363}"/>
          </ac:inkMkLst>
        </pc:inkChg>
        <pc:inkChg chg="add mod">
          <ac:chgData name="Kokchun Giang" userId="67e2125d-ec8c-4323-9653-9824a2ad815f" providerId="ADAL" clId="{921897F3-359D-1445-86D7-2193B5F6F394}" dt="2024-01-14T12:19:40.153" v="280"/>
          <ac:inkMkLst>
            <pc:docMk/>
            <pc:sldMk cId="2303502608" sldId="331"/>
            <ac:inkMk id="616" creationId="{3898734E-21CB-A631-BFB8-F9BFF88CF739}"/>
          </ac:inkMkLst>
        </pc:inkChg>
        <pc:inkChg chg="add mod">
          <ac:chgData name="Kokchun Giang" userId="67e2125d-ec8c-4323-9653-9824a2ad815f" providerId="ADAL" clId="{921897F3-359D-1445-86D7-2193B5F6F394}" dt="2024-01-14T12:19:40.153" v="280"/>
          <ac:inkMkLst>
            <pc:docMk/>
            <pc:sldMk cId="2303502608" sldId="331"/>
            <ac:inkMk id="650" creationId="{33AF6B21-D1CA-014A-34EB-C51D8AF2B716}"/>
          </ac:inkMkLst>
        </pc:inkChg>
        <pc:inkChg chg="add mod">
          <ac:chgData name="Kokchun Giang" userId="67e2125d-ec8c-4323-9653-9824a2ad815f" providerId="ADAL" clId="{921897F3-359D-1445-86D7-2193B5F6F394}" dt="2024-01-14T12:19:40.153" v="280"/>
          <ac:inkMkLst>
            <pc:docMk/>
            <pc:sldMk cId="2303502608" sldId="331"/>
            <ac:inkMk id="651" creationId="{2D90849E-5DA5-9F11-D5C1-A0EFC2C2F549}"/>
          </ac:inkMkLst>
        </pc:inkChg>
        <pc:inkChg chg="add mod">
          <ac:chgData name="Kokchun Giang" userId="67e2125d-ec8c-4323-9653-9824a2ad815f" providerId="ADAL" clId="{921897F3-359D-1445-86D7-2193B5F6F394}" dt="2024-01-14T12:19:40.153" v="280"/>
          <ac:inkMkLst>
            <pc:docMk/>
            <pc:sldMk cId="2303502608" sldId="331"/>
            <ac:inkMk id="652" creationId="{F9C355C9-20E5-8934-9CFD-624148495783}"/>
          </ac:inkMkLst>
        </pc:inkChg>
        <pc:inkChg chg="add mod">
          <ac:chgData name="Kokchun Giang" userId="67e2125d-ec8c-4323-9653-9824a2ad815f" providerId="ADAL" clId="{921897F3-359D-1445-86D7-2193B5F6F394}" dt="2024-01-14T12:19:40.153" v="280"/>
          <ac:inkMkLst>
            <pc:docMk/>
            <pc:sldMk cId="2303502608" sldId="331"/>
            <ac:inkMk id="653" creationId="{94F49EF2-404B-A308-1742-DEA72F7D6621}"/>
          </ac:inkMkLst>
        </pc:inkChg>
        <pc:inkChg chg="add mod">
          <ac:chgData name="Kokchun Giang" userId="67e2125d-ec8c-4323-9653-9824a2ad815f" providerId="ADAL" clId="{921897F3-359D-1445-86D7-2193B5F6F394}" dt="2024-01-14T12:19:47.163" v="294"/>
          <ac:inkMkLst>
            <pc:docMk/>
            <pc:sldMk cId="2303502608" sldId="331"/>
            <ac:inkMk id="657" creationId="{B213FBDC-E51F-BD4F-9CDB-BA1284D84D78}"/>
          </ac:inkMkLst>
        </pc:inkChg>
        <pc:inkChg chg="add mod">
          <ac:chgData name="Kokchun Giang" userId="67e2125d-ec8c-4323-9653-9824a2ad815f" providerId="ADAL" clId="{921897F3-359D-1445-86D7-2193B5F6F394}" dt="2024-01-14T12:19:47.163" v="294"/>
          <ac:inkMkLst>
            <pc:docMk/>
            <pc:sldMk cId="2303502608" sldId="331"/>
            <ac:inkMk id="658" creationId="{BBED1D8B-9B48-48C8-9EC5-1C610ACDEFD2}"/>
          </ac:inkMkLst>
        </pc:inkChg>
        <pc:inkChg chg="add mod">
          <ac:chgData name="Kokchun Giang" userId="67e2125d-ec8c-4323-9653-9824a2ad815f" providerId="ADAL" clId="{921897F3-359D-1445-86D7-2193B5F6F394}" dt="2024-01-14T12:19:47.163" v="294"/>
          <ac:inkMkLst>
            <pc:docMk/>
            <pc:sldMk cId="2303502608" sldId="331"/>
            <ac:inkMk id="659" creationId="{8CDCB856-0751-8924-9E25-E76255CAA119}"/>
          </ac:inkMkLst>
        </pc:inkChg>
        <pc:inkChg chg="add mod">
          <ac:chgData name="Kokchun Giang" userId="67e2125d-ec8c-4323-9653-9824a2ad815f" providerId="ADAL" clId="{921897F3-359D-1445-86D7-2193B5F6F394}" dt="2024-01-14T12:19:47.163" v="294"/>
          <ac:inkMkLst>
            <pc:docMk/>
            <pc:sldMk cId="2303502608" sldId="331"/>
            <ac:inkMk id="660" creationId="{0E91AF91-AF4C-017D-BEBE-784E1E7F3612}"/>
          </ac:inkMkLst>
        </pc:inkChg>
        <pc:inkChg chg="add mod">
          <ac:chgData name="Kokchun Giang" userId="67e2125d-ec8c-4323-9653-9824a2ad815f" providerId="ADAL" clId="{921897F3-359D-1445-86D7-2193B5F6F394}" dt="2024-01-14T12:19:47.163" v="294"/>
          <ac:inkMkLst>
            <pc:docMk/>
            <pc:sldMk cId="2303502608" sldId="331"/>
            <ac:inkMk id="661" creationId="{C430191F-C3DB-BE6B-371F-05EE53BFE14E}"/>
          </ac:inkMkLst>
        </pc:inkChg>
        <pc:inkChg chg="add mod">
          <ac:chgData name="Kokchun Giang" userId="67e2125d-ec8c-4323-9653-9824a2ad815f" providerId="ADAL" clId="{921897F3-359D-1445-86D7-2193B5F6F394}" dt="2024-01-14T12:19:47.163" v="294"/>
          <ac:inkMkLst>
            <pc:docMk/>
            <pc:sldMk cId="2303502608" sldId="331"/>
            <ac:inkMk id="662" creationId="{AFC67B87-2ACD-514C-044D-75CD62B0ABD3}"/>
          </ac:inkMkLst>
        </pc:inkChg>
        <pc:inkChg chg="add mod">
          <ac:chgData name="Kokchun Giang" userId="67e2125d-ec8c-4323-9653-9824a2ad815f" providerId="ADAL" clId="{921897F3-359D-1445-86D7-2193B5F6F394}" dt="2024-01-14T12:19:47.163" v="294"/>
          <ac:inkMkLst>
            <pc:docMk/>
            <pc:sldMk cId="2303502608" sldId="331"/>
            <ac:inkMk id="663" creationId="{E4272BFD-BE50-D608-6B04-AED25D57D0A8}"/>
          </ac:inkMkLst>
        </pc:inkChg>
        <pc:inkChg chg="add mod">
          <ac:chgData name="Kokchun Giang" userId="67e2125d-ec8c-4323-9653-9824a2ad815f" providerId="ADAL" clId="{921897F3-359D-1445-86D7-2193B5F6F394}" dt="2024-01-14T12:19:47.163" v="294"/>
          <ac:inkMkLst>
            <pc:docMk/>
            <pc:sldMk cId="2303502608" sldId="331"/>
            <ac:inkMk id="664" creationId="{68892823-9ED8-5E5E-9D42-0D2DD870E40A}"/>
          </ac:inkMkLst>
        </pc:inkChg>
        <pc:inkChg chg="add mod">
          <ac:chgData name="Kokchun Giang" userId="67e2125d-ec8c-4323-9653-9824a2ad815f" providerId="ADAL" clId="{921897F3-359D-1445-86D7-2193B5F6F394}" dt="2024-01-14T12:19:47.163" v="294"/>
          <ac:inkMkLst>
            <pc:docMk/>
            <pc:sldMk cId="2303502608" sldId="331"/>
            <ac:inkMk id="665" creationId="{5F42FD14-0EA5-719A-B6A7-6E2EB4E5C6BE}"/>
          </ac:inkMkLst>
        </pc:inkChg>
        <pc:inkChg chg="add mod">
          <ac:chgData name="Kokchun Giang" userId="67e2125d-ec8c-4323-9653-9824a2ad815f" providerId="ADAL" clId="{921897F3-359D-1445-86D7-2193B5F6F394}" dt="2024-01-14T12:19:47.163" v="294"/>
          <ac:inkMkLst>
            <pc:docMk/>
            <pc:sldMk cId="2303502608" sldId="331"/>
            <ac:inkMk id="666" creationId="{3FC88F58-74C5-EC41-F4D7-1A04F62D6C59}"/>
          </ac:inkMkLst>
        </pc:inkChg>
        <pc:inkChg chg="add mod">
          <ac:chgData name="Kokchun Giang" userId="67e2125d-ec8c-4323-9653-9824a2ad815f" providerId="ADAL" clId="{921897F3-359D-1445-86D7-2193B5F6F394}" dt="2024-01-14T12:19:47.163" v="294"/>
          <ac:inkMkLst>
            <pc:docMk/>
            <pc:sldMk cId="2303502608" sldId="331"/>
            <ac:inkMk id="667" creationId="{17648653-A20C-5970-985C-AABACF87CE87}"/>
          </ac:inkMkLst>
        </pc:inkChg>
        <pc:inkChg chg="add mod">
          <ac:chgData name="Kokchun Giang" userId="67e2125d-ec8c-4323-9653-9824a2ad815f" providerId="ADAL" clId="{921897F3-359D-1445-86D7-2193B5F6F394}" dt="2024-01-14T12:19:47.163" v="294"/>
          <ac:inkMkLst>
            <pc:docMk/>
            <pc:sldMk cId="2303502608" sldId="331"/>
            <ac:inkMk id="668" creationId="{1E27836C-E71A-6691-A5CC-FB1EE49A638D}"/>
          </ac:inkMkLst>
        </pc:inkChg>
        <pc:inkChg chg="add mod">
          <ac:chgData name="Kokchun Giang" userId="67e2125d-ec8c-4323-9653-9824a2ad815f" providerId="ADAL" clId="{921897F3-359D-1445-86D7-2193B5F6F394}" dt="2024-01-14T12:19:47.163" v="294"/>
          <ac:inkMkLst>
            <pc:docMk/>
            <pc:sldMk cId="2303502608" sldId="331"/>
            <ac:inkMk id="669" creationId="{0A7454F0-9723-6E0F-D81D-2F3DD8E7BB53}"/>
          </ac:inkMkLst>
        </pc:inkChg>
        <pc:inkChg chg="add mod">
          <ac:chgData name="Kokchun Giang" userId="67e2125d-ec8c-4323-9653-9824a2ad815f" providerId="ADAL" clId="{921897F3-359D-1445-86D7-2193B5F6F394}" dt="2024-01-14T12:19:52.828" v="299"/>
          <ac:inkMkLst>
            <pc:docMk/>
            <pc:sldMk cId="2303502608" sldId="331"/>
            <ac:inkMk id="672" creationId="{AA0BA4BA-4CEF-13F2-731A-1250BE63B799}"/>
          </ac:inkMkLst>
        </pc:inkChg>
        <pc:inkChg chg="add mod">
          <ac:chgData name="Kokchun Giang" userId="67e2125d-ec8c-4323-9653-9824a2ad815f" providerId="ADAL" clId="{921897F3-359D-1445-86D7-2193B5F6F394}" dt="2024-01-14T12:19:52.828" v="299"/>
          <ac:inkMkLst>
            <pc:docMk/>
            <pc:sldMk cId="2303502608" sldId="331"/>
            <ac:inkMk id="673" creationId="{D63B69C8-AFD7-59A9-26B6-D8C40188A4B5}"/>
          </ac:inkMkLst>
        </pc:inkChg>
        <pc:inkChg chg="add mod">
          <ac:chgData name="Kokchun Giang" userId="67e2125d-ec8c-4323-9653-9824a2ad815f" providerId="ADAL" clId="{921897F3-359D-1445-86D7-2193B5F6F394}" dt="2024-01-14T12:19:52.828" v="299"/>
          <ac:inkMkLst>
            <pc:docMk/>
            <pc:sldMk cId="2303502608" sldId="331"/>
            <ac:inkMk id="674" creationId="{3E6E5A6D-7981-BA62-95DC-61F35EABC151}"/>
          </ac:inkMkLst>
        </pc:inkChg>
        <pc:inkChg chg="add mod">
          <ac:chgData name="Kokchun Giang" userId="67e2125d-ec8c-4323-9653-9824a2ad815f" providerId="ADAL" clId="{921897F3-359D-1445-86D7-2193B5F6F394}" dt="2024-01-14T12:19:52.828" v="299"/>
          <ac:inkMkLst>
            <pc:docMk/>
            <pc:sldMk cId="2303502608" sldId="331"/>
            <ac:inkMk id="675" creationId="{535CB522-BC9F-57D7-4F9D-37E3FAA3DC82}"/>
          </ac:inkMkLst>
        </pc:inkChg>
        <pc:inkChg chg="add mod">
          <ac:chgData name="Kokchun Giang" userId="67e2125d-ec8c-4323-9653-9824a2ad815f" providerId="ADAL" clId="{921897F3-359D-1445-86D7-2193B5F6F394}" dt="2024-01-14T12:19:57.053" v="306"/>
          <ac:inkMkLst>
            <pc:docMk/>
            <pc:sldMk cId="2303502608" sldId="331"/>
            <ac:inkMk id="677" creationId="{CF094FA5-F470-6B86-42D7-3ADAE2C89792}"/>
          </ac:inkMkLst>
        </pc:inkChg>
        <pc:inkChg chg="add mod">
          <ac:chgData name="Kokchun Giang" userId="67e2125d-ec8c-4323-9653-9824a2ad815f" providerId="ADAL" clId="{921897F3-359D-1445-86D7-2193B5F6F394}" dt="2024-01-14T12:19:57.053" v="306"/>
          <ac:inkMkLst>
            <pc:docMk/>
            <pc:sldMk cId="2303502608" sldId="331"/>
            <ac:inkMk id="678" creationId="{E9B2FD64-321B-7352-83AD-049AE6675B57}"/>
          </ac:inkMkLst>
        </pc:inkChg>
        <pc:inkChg chg="add mod">
          <ac:chgData name="Kokchun Giang" userId="67e2125d-ec8c-4323-9653-9824a2ad815f" providerId="ADAL" clId="{921897F3-359D-1445-86D7-2193B5F6F394}" dt="2024-01-14T12:19:57.053" v="306"/>
          <ac:inkMkLst>
            <pc:docMk/>
            <pc:sldMk cId="2303502608" sldId="331"/>
            <ac:inkMk id="679" creationId="{8BB721D4-DBD5-630D-6A3A-89346EFB076A}"/>
          </ac:inkMkLst>
        </pc:inkChg>
        <pc:inkChg chg="add mod">
          <ac:chgData name="Kokchun Giang" userId="67e2125d-ec8c-4323-9653-9824a2ad815f" providerId="ADAL" clId="{921897F3-359D-1445-86D7-2193B5F6F394}" dt="2024-01-14T12:19:57.053" v="306"/>
          <ac:inkMkLst>
            <pc:docMk/>
            <pc:sldMk cId="2303502608" sldId="331"/>
            <ac:inkMk id="680" creationId="{AE819917-DFC4-8E29-4FB5-4770C636EF64}"/>
          </ac:inkMkLst>
        </pc:inkChg>
        <pc:inkChg chg="add mod">
          <ac:chgData name="Kokchun Giang" userId="67e2125d-ec8c-4323-9653-9824a2ad815f" providerId="ADAL" clId="{921897F3-359D-1445-86D7-2193B5F6F394}" dt="2024-01-14T12:19:57.053" v="306"/>
          <ac:inkMkLst>
            <pc:docMk/>
            <pc:sldMk cId="2303502608" sldId="331"/>
            <ac:inkMk id="681" creationId="{27BDD377-3EC1-DFE0-4A73-2670205AB238}"/>
          </ac:inkMkLst>
        </pc:inkChg>
        <pc:inkChg chg="add mod">
          <ac:chgData name="Kokchun Giang" userId="67e2125d-ec8c-4323-9653-9824a2ad815f" providerId="ADAL" clId="{921897F3-359D-1445-86D7-2193B5F6F394}" dt="2024-01-14T12:19:57.053" v="306"/>
          <ac:inkMkLst>
            <pc:docMk/>
            <pc:sldMk cId="2303502608" sldId="331"/>
            <ac:inkMk id="682" creationId="{BDF1E351-ADC3-3BB7-E286-243C34E379DF}"/>
          </ac:inkMkLst>
        </pc:inkChg>
        <pc:inkChg chg="add del">
          <ac:chgData name="Kokchun Giang" userId="67e2125d-ec8c-4323-9653-9824a2ad815f" providerId="ADAL" clId="{921897F3-359D-1445-86D7-2193B5F6F394}" dt="2024-01-14T12:20:01.663" v="310" actId="9405"/>
          <ac:inkMkLst>
            <pc:docMk/>
            <pc:sldMk cId="2303502608" sldId="331"/>
            <ac:inkMk id="684" creationId="{4E47C026-712F-EF64-08F6-F016B98F4181}"/>
          </ac:inkMkLst>
        </pc:inkChg>
        <pc:inkChg chg="add del">
          <ac:chgData name="Kokchun Giang" userId="67e2125d-ec8c-4323-9653-9824a2ad815f" providerId="ADAL" clId="{921897F3-359D-1445-86D7-2193B5F6F394}" dt="2024-01-14T12:20:01.216" v="309" actId="9405"/>
          <ac:inkMkLst>
            <pc:docMk/>
            <pc:sldMk cId="2303502608" sldId="331"/>
            <ac:inkMk id="685" creationId="{C499631F-C281-E4BA-0B94-ECCDD89737D1}"/>
          </ac:inkMkLst>
        </pc:inkChg>
        <pc:inkChg chg="add mod">
          <ac:chgData name="Kokchun Giang" userId="67e2125d-ec8c-4323-9653-9824a2ad815f" providerId="ADAL" clId="{921897F3-359D-1445-86D7-2193B5F6F394}" dt="2024-01-14T12:20:16.458" v="314"/>
          <ac:inkMkLst>
            <pc:docMk/>
            <pc:sldMk cId="2303502608" sldId="331"/>
            <ac:inkMk id="686" creationId="{FE040234-AA96-98B9-A82D-FC6B2C700A15}"/>
          </ac:inkMkLst>
        </pc:inkChg>
        <pc:inkChg chg="add mod">
          <ac:chgData name="Kokchun Giang" userId="67e2125d-ec8c-4323-9653-9824a2ad815f" providerId="ADAL" clId="{921897F3-359D-1445-86D7-2193B5F6F394}" dt="2024-01-14T12:20:16.458" v="314"/>
          <ac:inkMkLst>
            <pc:docMk/>
            <pc:sldMk cId="2303502608" sldId="331"/>
            <ac:inkMk id="687" creationId="{151C9B0B-4CA3-BA9F-9C3E-30B17BE44EC7}"/>
          </ac:inkMkLst>
        </pc:inkChg>
        <pc:inkChg chg="add mod">
          <ac:chgData name="Kokchun Giang" userId="67e2125d-ec8c-4323-9653-9824a2ad815f" providerId="ADAL" clId="{921897F3-359D-1445-86D7-2193B5F6F394}" dt="2024-01-14T12:20:16.458" v="314"/>
          <ac:inkMkLst>
            <pc:docMk/>
            <pc:sldMk cId="2303502608" sldId="331"/>
            <ac:inkMk id="688" creationId="{594B6D69-4C0C-DACA-1B0E-81636B8FAD9F}"/>
          </ac:inkMkLst>
        </pc:inkChg>
        <pc:inkChg chg="add mod">
          <ac:chgData name="Kokchun Giang" userId="67e2125d-ec8c-4323-9653-9824a2ad815f" providerId="ADAL" clId="{921897F3-359D-1445-86D7-2193B5F6F394}" dt="2024-01-14T12:20:26.850" v="325"/>
          <ac:inkMkLst>
            <pc:docMk/>
            <pc:sldMk cId="2303502608" sldId="331"/>
            <ac:inkMk id="690" creationId="{390C4B27-65BF-5DEF-BA7F-891CCE12AE69}"/>
          </ac:inkMkLst>
        </pc:inkChg>
        <pc:inkChg chg="add mod">
          <ac:chgData name="Kokchun Giang" userId="67e2125d-ec8c-4323-9653-9824a2ad815f" providerId="ADAL" clId="{921897F3-359D-1445-86D7-2193B5F6F394}" dt="2024-01-14T12:20:26.850" v="325"/>
          <ac:inkMkLst>
            <pc:docMk/>
            <pc:sldMk cId="2303502608" sldId="331"/>
            <ac:inkMk id="691" creationId="{61A7692D-27C3-C09C-7ACF-4EE91FB2C514}"/>
          </ac:inkMkLst>
        </pc:inkChg>
        <pc:inkChg chg="add mod">
          <ac:chgData name="Kokchun Giang" userId="67e2125d-ec8c-4323-9653-9824a2ad815f" providerId="ADAL" clId="{921897F3-359D-1445-86D7-2193B5F6F394}" dt="2024-01-14T12:20:26.850" v="325"/>
          <ac:inkMkLst>
            <pc:docMk/>
            <pc:sldMk cId="2303502608" sldId="331"/>
            <ac:inkMk id="692" creationId="{255C5741-B191-B036-6B98-1E6D581EE2F5}"/>
          </ac:inkMkLst>
        </pc:inkChg>
        <pc:inkChg chg="add mod">
          <ac:chgData name="Kokchun Giang" userId="67e2125d-ec8c-4323-9653-9824a2ad815f" providerId="ADAL" clId="{921897F3-359D-1445-86D7-2193B5F6F394}" dt="2024-01-14T12:20:26.850" v="325"/>
          <ac:inkMkLst>
            <pc:docMk/>
            <pc:sldMk cId="2303502608" sldId="331"/>
            <ac:inkMk id="693" creationId="{157D7A20-7BEA-3D06-CC56-17D4F947CAF4}"/>
          </ac:inkMkLst>
        </pc:inkChg>
        <pc:inkChg chg="add mod">
          <ac:chgData name="Kokchun Giang" userId="67e2125d-ec8c-4323-9653-9824a2ad815f" providerId="ADAL" clId="{921897F3-359D-1445-86D7-2193B5F6F394}" dt="2024-01-14T12:20:26.850" v="325"/>
          <ac:inkMkLst>
            <pc:docMk/>
            <pc:sldMk cId="2303502608" sldId="331"/>
            <ac:inkMk id="694" creationId="{7E1A343E-A3C0-9197-6E4B-70DE503A6E51}"/>
          </ac:inkMkLst>
        </pc:inkChg>
        <pc:inkChg chg="add mod">
          <ac:chgData name="Kokchun Giang" userId="67e2125d-ec8c-4323-9653-9824a2ad815f" providerId="ADAL" clId="{921897F3-359D-1445-86D7-2193B5F6F394}" dt="2024-01-14T12:20:26.850" v="325"/>
          <ac:inkMkLst>
            <pc:docMk/>
            <pc:sldMk cId="2303502608" sldId="331"/>
            <ac:inkMk id="695" creationId="{0BACECF4-A37E-68C4-5AFA-7A411CD75FBC}"/>
          </ac:inkMkLst>
        </pc:inkChg>
        <pc:inkChg chg="add mod">
          <ac:chgData name="Kokchun Giang" userId="67e2125d-ec8c-4323-9653-9824a2ad815f" providerId="ADAL" clId="{921897F3-359D-1445-86D7-2193B5F6F394}" dt="2024-01-14T12:20:26.850" v="325"/>
          <ac:inkMkLst>
            <pc:docMk/>
            <pc:sldMk cId="2303502608" sldId="331"/>
            <ac:inkMk id="696" creationId="{E740A28B-5207-F023-0A77-F2449B437267}"/>
          </ac:inkMkLst>
        </pc:inkChg>
        <pc:inkChg chg="add mod">
          <ac:chgData name="Kokchun Giang" userId="67e2125d-ec8c-4323-9653-9824a2ad815f" providerId="ADAL" clId="{921897F3-359D-1445-86D7-2193B5F6F394}" dt="2024-01-14T12:20:26.850" v="325"/>
          <ac:inkMkLst>
            <pc:docMk/>
            <pc:sldMk cId="2303502608" sldId="331"/>
            <ac:inkMk id="697" creationId="{7AB16262-3859-7D0E-40FE-CD41642DC6FE}"/>
          </ac:inkMkLst>
        </pc:inkChg>
        <pc:inkChg chg="add mod">
          <ac:chgData name="Kokchun Giang" userId="67e2125d-ec8c-4323-9653-9824a2ad815f" providerId="ADAL" clId="{921897F3-359D-1445-86D7-2193B5F6F394}" dt="2024-01-14T12:20:26.850" v="325"/>
          <ac:inkMkLst>
            <pc:docMk/>
            <pc:sldMk cId="2303502608" sldId="331"/>
            <ac:inkMk id="698" creationId="{B9F0CA6E-DE74-031B-67B5-B887923599DA}"/>
          </ac:inkMkLst>
        </pc:inkChg>
        <pc:inkChg chg="add mod">
          <ac:chgData name="Kokchun Giang" userId="67e2125d-ec8c-4323-9653-9824a2ad815f" providerId="ADAL" clId="{921897F3-359D-1445-86D7-2193B5F6F394}" dt="2024-01-14T12:20:26.850" v="325"/>
          <ac:inkMkLst>
            <pc:docMk/>
            <pc:sldMk cId="2303502608" sldId="331"/>
            <ac:inkMk id="699" creationId="{46AF66EC-0586-5C32-E372-1C2919E03538}"/>
          </ac:inkMkLst>
        </pc:inkChg>
        <pc:inkChg chg="add mod">
          <ac:chgData name="Kokchun Giang" userId="67e2125d-ec8c-4323-9653-9824a2ad815f" providerId="ADAL" clId="{921897F3-359D-1445-86D7-2193B5F6F394}" dt="2024-01-14T12:20:34.090" v="335"/>
          <ac:inkMkLst>
            <pc:docMk/>
            <pc:sldMk cId="2303502608" sldId="331"/>
            <ac:inkMk id="701" creationId="{F5C211B6-B088-358D-EDE5-ABD1805FB943}"/>
          </ac:inkMkLst>
        </pc:inkChg>
        <pc:inkChg chg="add mod">
          <ac:chgData name="Kokchun Giang" userId="67e2125d-ec8c-4323-9653-9824a2ad815f" providerId="ADAL" clId="{921897F3-359D-1445-86D7-2193B5F6F394}" dt="2024-01-14T12:20:34.090" v="335"/>
          <ac:inkMkLst>
            <pc:docMk/>
            <pc:sldMk cId="2303502608" sldId="331"/>
            <ac:inkMk id="702" creationId="{9ECB1D86-39B3-9172-5141-648F39CB2ADB}"/>
          </ac:inkMkLst>
        </pc:inkChg>
        <pc:inkChg chg="add mod">
          <ac:chgData name="Kokchun Giang" userId="67e2125d-ec8c-4323-9653-9824a2ad815f" providerId="ADAL" clId="{921897F3-359D-1445-86D7-2193B5F6F394}" dt="2024-01-14T12:20:34.090" v="335"/>
          <ac:inkMkLst>
            <pc:docMk/>
            <pc:sldMk cId="2303502608" sldId="331"/>
            <ac:inkMk id="703" creationId="{E7FF8BD0-5F9F-A9BD-BABA-32B62383AFD8}"/>
          </ac:inkMkLst>
        </pc:inkChg>
        <pc:inkChg chg="add mod">
          <ac:chgData name="Kokchun Giang" userId="67e2125d-ec8c-4323-9653-9824a2ad815f" providerId="ADAL" clId="{921897F3-359D-1445-86D7-2193B5F6F394}" dt="2024-01-14T12:20:34.090" v="335"/>
          <ac:inkMkLst>
            <pc:docMk/>
            <pc:sldMk cId="2303502608" sldId="331"/>
            <ac:inkMk id="704" creationId="{FDAD9846-DB25-6855-E252-E8CD54798E30}"/>
          </ac:inkMkLst>
        </pc:inkChg>
        <pc:inkChg chg="add mod">
          <ac:chgData name="Kokchun Giang" userId="67e2125d-ec8c-4323-9653-9824a2ad815f" providerId="ADAL" clId="{921897F3-359D-1445-86D7-2193B5F6F394}" dt="2024-01-14T12:20:36.298" v="339"/>
          <ac:inkMkLst>
            <pc:docMk/>
            <pc:sldMk cId="2303502608" sldId="331"/>
            <ac:inkMk id="706" creationId="{374961EB-1A01-594A-2974-828E5CB38192}"/>
          </ac:inkMkLst>
        </pc:inkChg>
        <pc:inkChg chg="add mod">
          <ac:chgData name="Kokchun Giang" userId="67e2125d-ec8c-4323-9653-9824a2ad815f" providerId="ADAL" clId="{921897F3-359D-1445-86D7-2193B5F6F394}" dt="2024-01-14T12:20:36.298" v="339"/>
          <ac:inkMkLst>
            <pc:docMk/>
            <pc:sldMk cId="2303502608" sldId="331"/>
            <ac:inkMk id="707" creationId="{F9D1ADDD-FFDA-4DC7-49AD-26DEC22F811A}"/>
          </ac:inkMkLst>
        </pc:inkChg>
        <pc:inkChg chg="add mod">
          <ac:chgData name="Kokchun Giang" userId="67e2125d-ec8c-4323-9653-9824a2ad815f" providerId="ADAL" clId="{921897F3-359D-1445-86D7-2193B5F6F394}" dt="2024-01-14T12:20:36.298" v="339"/>
          <ac:inkMkLst>
            <pc:docMk/>
            <pc:sldMk cId="2303502608" sldId="331"/>
            <ac:inkMk id="708" creationId="{A8416D88-6CA0-0792-94FF-33FBEF2E0E71}"/>
          </ac:inkMkLst>
        </pc:inkChg>
        <pc:inkChg chg="add mod">
          <ac:chgData name="Kokchun Giang" userId="67e2125d-ec8c-4323-9653-9824a2ad815f" providerId="ADAL" clId="{921897F3-359D-1445-86D7-2193B5F6F394}" dt="2024-01-14T12:20:44.277" v="344"/>
          <ac:inkMkLst>
            <pc:docMk/>
            <pc:sldMk cId="2303502608" sldId="331"/>
            <ac:inkMk id="710" creationId="{A670FDAB-52B4-694A-968D-A8591899A92D}"/>
          </ac:inkMkLst>
        </pc:inkChg>
        <pc:inkChg chg="add mod">
          <ac:chgData name="Kokchun Giang" userId="67e2125d-ec8c-4323-9653-9824a2ad815f" providerId="ADAL" clId="{921897F3-359D-1445-86D7-2193B5F6F394}" dt="2024-01-14T12:20:44.277" v="344"/>
          <ac:inkMkLst>
            <pc:docMk/>
            <pc:sldMk cId="2303502608" sldId="331"/>
            <ac:inkMk id="711" creationId="{5AAE5EC8-6D29-7F03-A9DE-A4377A500B05}"/>
          </ac:inkMkLst>
        </pc:inkChg>
        <pc:inkChg chg="add mod">
          <ac:chgData name="Kokchun Giang" userId="67e2125d-ec8c-4323-9653-9824a2ad815f" providerId="ADAL" clId="{921897F3-359D-1445-86D7-2193B5F6F394}" dt="2024-01-14T12:20:44.277" v="344"/>
          <ac:inkMkLst>
            <pc:docMk/>
            <pc:sldMk cId="2303502608" sldId="331"/>
            <ac:inkMk id="712" creationId="{5D89DF64-0727-2784-8C3F-B5B004F34AE4}"/>
          </ac:inkMkLst>
        </pc:inkChg>
        <pc:inkChg chg="add mod">
          <ac:chgData name="Kokchun Giang" userId="67e2125d-ec8c-4323-9653-9824a2ad815f" providerId="ADAL" clId="{921897F3-359D-1445-86D7-2193B5F6F394}" dt="2024-01-14T12:20:44.277" v="344"/>
          <ac:inkMkLst>
            <pc:docMk/>
            <pc:sldMk cId="2303502608" sldId="331"/>
            <ac:inkMk id="713" creationId="{F098B1B8-4AE3-6162-5E39-78AEE579B333}"/>
          </ac:inkMkLst>
        </pc:inkChg>
        <pc:inkChg chg="add mod">
          <ac:chgData name="Kokchun Giang" userId="67e2125d-ec8c-4323-9653-9824a2ad815f" providerId="ADAL" clId="{921897F3-359D-1445-86D7-2193B5F6F394}" dt="2024-01-14T12:20:48.239" v="353"/>
          <ac:inkMkLst>
            <pc:docMk/>
            <pc:sldMk cId="2303502608" sldId="331"/>
            <ac:inkMk id="715" creationId="{78275D86-53C1-71ED-18E3-CD330BC6463F}"/>
          </ac:inkMkLst>
        </pc:inkChg>
        <pc:inkChg chg="add mod">
          <ac:chgData name="Kokchun Giang" userId="67e2125d-ec8c-4323-9653-9824a2ad815f" providerId="ADAL" clId="{921897F3-359D-1445-86D7-2193B5F6F394}" dt="2024-01-14T12:20:48.239" v="353"/>
          <ac:inkMkLst>
            <pc:docMk/>
            <pc:sldMk cId="2303502608" sldId="331"/>
            <ac:inkMk id="716" creationId="{C63B902B-FC71-C1E5-969D-2AC0FFBF986A}"/>
          </ac:inkMkLst>
        </pc:inkChg>
        <pc:inkChg chg="add mod">
          <ac:chgData name="Kokchun Giang" userId="67e2125d-ec8c-4323-9653-9824a2ad815f" providerId="ADAL" clId="{921897F3-359D-1445-86D7-2193B5F6F394}" dt="2024-01-14T12:20:48.239" v="353"/>
          <ac:inkMkLst>
            <pc:docMk/>
            <pc:sldMk cId="2303502608" sldId="331"/>
            <ac:inkMk id="717" creationId="{C4987485-F670-BDFD-75BE-AD78138B43E6}"/>
          </ac:inkMkLst>
        </pc:inkChg>
        <pc:inkChg chg="add mod">
          <ac:chgData name="Kokchun Giang" userId="67e2125d-ec8c-4323-9653-9824a2ad815f" providerId="ADAL" clId="{921897F3-359D-1445-86D7-2193B5F6F394}" dt="2024-01-14T12:20:48.239" v="353"/>
          <ac:inkMkLst>
            <pc:docMk/>
            <pc:sldMk cId="2303502608" sldId="331"/>
            <ac:inkMk id="718" creationId="{C6A06462-2EC9-8265-0AEE-013C20F7F74D}"/>
          </ac:inkMkLst>
        </pc:inkChg>
        <pc:inkChg chg="add mod">
          <ac:chgData name="Kokchun Giang" userId="67e2125d-ec8c-4323-9653-9824a2ad815f" providerId="ADAL" clId="{921897F3-359D-1445-86D7-2193B5F6F394}" dt="2024-01-14T12:20:48.239" v="353"/>
          <ac:inkMkLst>
            <pc:docMk/>
            <pc:sldMk cId="2303502608" sldId="331"/>
            <ac:inkMk id="719" creationId="{D6F27024-D183-B583-D6CD-552AB7E41D79}"/>
          </ac:inkMkLst>
        </pc:inkChg>
        <pc:inkChg chg="add mod">
          <ac:chgData name="Kokchun Giang" userId="67e2125d-ec8c-4323-9653-9824a2ad815f" providerId="ADAL" clId="{921897F3-359D-1445-86D7-2193B5F6F394}" dt="2024-01-14T12:20:48.239" v="353"/>
          <ac:inkMkLst>
            <pc:docMk/>
            <pc:sldMk cId="2303502608" sldId="331"/>
            <ac:inkMk id="720" creationId="{F152DB05-D699-B322-E47C-85241CAA670D}"/>
          </ac:inkMkLst>
        </pc:inkChg>
        <pc:inkChg chg="add mod">
          <ac:chgData name="Kokchun Giang" userId="67e2125d-ec8c-4323-9653-9824a2ad815f" providerId="ADAL" clId="{921897F3-359D-1445-86D7-2193B5F6F394}" dt="2024-01-14T12:20:48.239" v="353"/>
          <ac:inkMkLst>
            <pc:docMk/>
            <pc:sldMk cId="2303502608" sldId="331"/>
            <ac:inkMk id="721" creationId="{29B0868A-DB3C-D268-AA90-FB48D6CCA1AD}"/>
          </ac:inkMkLst>
        </pc:inkChg>
        <pc:inkChg chg="add mod">
          <ac:chgData name="Kokchun Giang" userId="67e2125d-ec8c-4323-9653-9824a2ad815f" providerId="ADAL" clId="{921897F3-359D-1445-86D7-2193B5F6F394}" dt="2024-01-14T12:20:48.239" v="353"/>
          <ac:inkMkLst>
            <pc:docMk/>
            <pc:sldMk cId="2303502608" sldId="331"/>
            <ac:inkMk id="722" creationId="{C8465D4A-9F29-68DE-C836-758934DF0881}"/>
          </ac:inkMkLst>
        </pc:inkChg>
        <pc:inkChg chg="add mod">
          <ac:chgData name="Kokchun Giang" userId="67e2125d-ec8c-4323-9653-9824a2ad815f" providerId="ADAL" clId="{921897F3-359D-1445-86D7-2193B5F6F394}" dt="2024-01-14T12:20:52.804" v="362"/>
          <ac:inkMkLst>
            <pc:docMk/>
            <pc:sldMk cId="2303502608" sldId="331"/>
            <ac:inkMk id="725" creationId="{ED6ED996-425B-AA2B-BB48-77F03B05F291}"/>
          </ac:inkMkLst>
        </pc:inkChg>
        <pc:inkChg chg="add mod">
          <ac:chgData name="Kokchun Giang" userId="67e2125d-ec8c-4323-9653-9824a2ad815f" providerId="ADAL" clId="{921897F3-359D-1445-86D7-2193B5F6F394}" dt="2024-01-14T12:20:52.804" v="362"/>
          <ac:inkMkLst>
            <pc:docMk/>
            <pc:sldMk cId="2303502608" sldId="331"/>
            <ac:inkMk id="726" creationId="{DFC61E16-5211-8301-71FA-DB3A4DE2D10E}"/>
          </ac:inkMkLst>
        </pc:inkChg>
        <pc:inkChg chg="add mod">
          <ac:chgData name="Kokchun Giang" userId="67e2125d-ec8c-4323-9653-9824a2ad815f" providerId="ADAL" clId="{921897F3-359D-1445-86D7-2193B5F6F394}" dt="2024-01-14T12:20:52.804" v="362"/>
          <ac:inkMkLst>
            <pc:docMk/>
            <pc:sldMk cId="2303502608" sldId="331"/>
            <ac:inkMk id="727" creationId="{2E57EF68-CBBE-DE00-28D8-7233D1E0E5C3}"/>
          </ac:inkMkLst>
        </pc:inkChg>
        <pc:inkChg chg="add mod">
          <ac:chgData name="Kokchun Giang" userId="67e2125d-ec8c-4323-9653-9824a2ad815f" providerId="ADAL" clId="{921897F3-359D-1445-86D7-2193B5F6F394}" dt="2024-01-14T12:30:06.919" v="907" actId="164"/>
          <ac:inkMkLst>
            <pc:docMk/>
            <pc:sldMk cId="2303502608" sldId="331"/>
            <ac:inkMk id="728" creationId="{6DBAE869-0272-F1A1-30B8-5B79E7E4479C}"/>
          </ac:inkMkLst>
        </pc:inkChg>
        <pc:inkChg chg="add mod">
          <ac:chgData name="Kokchun Giang" userId="67e2125d-ec8c-4323-9653-9824a2ad815f" providerId="ADAL" clId="{921897F3-359D-1445-86D7-2193B5F6F394}" dt="2024-01-14T12:20:52.804" v="362"/>
          <ac:inkMkLst>
            <pc:docMk/>
            <pc:sldMk cId="2303502608" sldId="331"/>
            <ac:inkMk id="729" creationId="{464254DE-696D-EF05-FC84-586620B8BEDB}"/>
          </ac:inkMkLst>
        </pc:inkChg>
        <pc:inkChg chg="add mod">
          <ac:chgData name="Kokchun Giang" userId="67e2125d-ec8c-4323-9653-9824a2ad815f" providerId="ADAL" clId="{921897F3-359D-1445-86D7-2193B5F6F394}" dt="2024-01-14T12:20:52.804" v="362"/>
          <ac:inkMkLst>
            <pc:docMk/>
            <pc:sldMk cId="2303502608" sldId="331"/>
            <ac:inkMk id="730" creationId="{7506B4F8-78EA-CB3B-3246-02ECF921378D}"/>
          </ac:inkMkLst>
        </pc:inkChg>
        <pc:inkChg chg="add mod">
          <ac:chgData name="Kokchun Giang" userId="67e2125d-ec8c-4323-9653-9824a2ad815f" providerId="ADAL" clId="{921897F3-359D-1445-86D7-2193B5F6F394}" dt="2024-01-14T12:20:52.804" v="362"/>
          <ac:inkMkLst>
            <pc:docMk/>
            <pc:sldMk cId="2303502608" sldId="331"/>
            <ac:inkMk id="731" creationId="{E250B50F-DB9E-B8E2-2E5B-6ACE521C017F}"/>
          </ac:inkMkLst>
        </pc:inkChg>
        <pc:inkChg chg="add mod">
          <ac:chgData name="Kokchun Giang" userId="67e2125d-ec8c-4323-9653-9824a2ad815f" providerId="ADAL" clId="{921897F3-359D-1445-86D7-2193B5F6F394}" dt="2024-01-14T12:30:06.919" v="907" actId="164"/>
          <ac:inkMkLst>
            <pc:docMk/>
            <pc:sldMk cId="2303502608" sldId="331"/>
            <ac:inkMk id="732" creationId="{D953EAA5-0291-A192-B62B-9BDD422946CD}"/>
          </ac:inkMkLst>
        </pc:inkChg>
        <pc:inkChg chg="add mod">
          <ac:chgData name="Kokchun Giang" userId="67e2125d-ec8c-4323-9653-9824a2ad815f" providerId="ADAL" clId="{921897F3-359D-1445-86D7-2193B5F6F394}" dt="2024-01-14T12:21:37.146" v="430"/>
          <ac:inkMkLst>
            <pc:docMk/>
            <pc:sldMk cId="2303502608" sldId="331"/>
            <ac:inkMk id="735" creationId="{CCF5C9C0-CE96-AF99-120F-D2AB36E3241F}"/>
          </ac:inkMkLst>
        </pc:inkChg>
        <pc:inkChg chg="add mod">
          <ac:chgData name="Kokchun Giang" userId="67e2125d-ec8c-4323-9653-9824a2ad815f" providerId="ADAL" clId="{921897F3-359D-1445-86D7-2193B5F6F394}" dt="2024-01-14T12:21:37.146" v="430"/>
          <ac:inkMkLst>
            <pc:docMk/>
            <pc:sldMk cId="2303502608" sldId="331"/>
            <ac:inkMk id="736" creationId="{C7DEC8F4-9F7F-FE71-36E0-DF3D95E59FF7}"/>
          </ac:inkMkLst>
        </pc:inkChg>
        <pc:inkChg chg="add mod">
          <ac:chgData name="Kokchun Giang" userId="67e2125d-ec8c-4323-9653-9824a2ad815f" providerId="ADAL" clId="{921897F3-359D-1445-86D7-2193B5F6F394}" dt="2024-01-14T12:21:37.146" v="430"/>
          <ac:inkMkLst>
            <pc:docMk/>
            <pc:sldMk cId="2303502608" sldId="331"/>
            <ac:inkMk id="737" creationId="{AF23B392-B709-1FE7-6DFB-198CEFE3CE79}"/>
          </ac:inkMkLst>
        </pc:inkChg>
        <pc:inkChg chg="add mod">
          <ac:chgData name="Kokchun Giang" userId="67e2125d-ec8c-4323-9653-9824a2ad815f" providerId="ADAL" clId="{921897F3-359D-1445-86D7-2193B5F6F394}" dt="2024-01-14T12:21:37.146" v="430"/>
          <ac:inkMkLst>
            <pc:docMk/>
            <pc:sldMk cId="2303502608" sldId="331"/>
            <ac:inkMk id="738" creationId="{F84D399C-EAD9-13B7-0E21-25A1E45DB659}"/>
          </ac:inkMkLst>
        </pc:inkChg>
        <pc:inkChg chg="add mod">
          <ac:chgData name="Kokchun Giang" userId="67e2125d-ec8c-4323-9653-9824a2ad815f" providerId="ADAL" clId="{921897F3-359D-1445-86D7-2193B5F6F394}" dt="2024-01-14T12:21:37.146" v="430"/>
          <ac:inkMkLst>
            <pc:docMk/>
            <pc:sldMk cId="2303502608" sldId="331"/>
            <ac:inkMk id="739" creationId="{EF15C2DD-5D7C-96A6-D0B8-B059819B328D}"/>
          </ac:inkMkLst>
        </pc:inkChg>
        <pc:inkChg chg="add mod">
          <ac:chgData name="Kokchun Giang" userId="67e2125d-ec8c-4323-9653-9824a2ad815f" providerId="ADAL" clId="{921897F3-359D-1445-86D7-2193B5F6F394}" dt="2024-01-14T12:21:37.146" v="430"/>
          <ac:inkMkLst>
            <pc:docMk/>
            <pc:sldMk cId="2303502608" sldId="331"/>
            <ac:inkMk id="740" creationId="{E7A71B96-EA6C-C260-9D15-463911D734E3}"/>
          </ac:inkMkLst>
        </pc:inkChg>
        <pc:inkChg chg="add mod">
          <ac:chgData name="Kokchun Giang" userId="67e2125d-ec8c-4323-9653-9824a2ad815f" providerId="ADAL" clId="{921897F3-359D-1445-86D7-2193B5F6F394}" dt="2024-01-14T12:21:37.146" v="430"/>
          <ac:inkMkLst>
            <pc:docMk/>
            <pc:sldMk cId="2303502608" sldId="331"/>
            <ac:inkMk id="741" creationId="{5494BB00-B1A0-4F43-7F88-F536C6E2765C}"/>
          </ac:inkMkLst>
        </pc:inkChg>
        <pc:inkChg chg="add mod">
          <ac:chgData name="Kokchun Giang" userId="67e2125d-ec8c-4323-9653-9824a2ad815f" providerId="ADAL" clId="{921897F3-359D-1445-86D7-2193B5F6F394}" dt="2024-01-14T12:21:37.146" v="430"/>
          <ac:inkMkLst>
            <pc:docMk/>
            <pc:sldMk cId="2303502608" sldId="331"/>
            <ac:inkMk id="742" creationId="{6862C2FC-B2B5-72A3-0473-D402B4F2179C}"/>
          </ac:inkMkLst>
        </pc:inkChg>
        <pc:inkChg chg="add mod">
          <ac:chgData name="Kokchun Giang" userId="67e2125d-ec8c-4323-9653-9824a2ad815f" providerId="ADAL" clId="{921897F3-359D-1445-86D7-2193B5F6F394}" dt="2024-01-14T12:21:37.146" v="430"/>
          <ac:inkMkLst>
            <pc:docMk/>
            <pc:sldMk cId="2303502608" sldId="331"/>
            <ac:inkMk id="743" creationId="{2EB12322-563F-418C-AD21-E6E2CBCBB228}"/>
          </ac:inkMkLst>
        </pc:inkChg>
        <pc:inkChg chg="add mod">
          <ac:chgData name="Kokchun Giang" userId="67e2125d-ec8c-4323-9653-9824a2ad815f" providerId="ADAL" clId="{921897F3-359D-1445-86D7-2193B5F6F394}" dt="2024-01-14T12:21:37.146" v="430"/>
          <ac:inkMkLst>
            <pc:docMk/>
            <pc:sldMk cId="2303502608" sldId="331"/>
            <ac:inkMk id="744" creationId="{326A34A7-43C2-B702-1462-796523FF7057}"/>
          </ac:inkMkLst>
        </pc:inkChg>
        <pc:inkChg chg="add mod">
          <ac:chgData name="Kokchun Giang" userId="67e2125d-ec8c-4323-9653-9824a2ad815f" providerId="ADAL" clId="{921897F3-359D-1445-86D7-2193B5F6F394}" dt="2024-01-14T12:21:37.146" v="430"/>
          <ac:inkMkLst>
            <pc:docMk/>
            <pc:sldMk cId="2303502608" sldId="331"/>
            <ac:inkMk id="745" creationId="{B34F74AF-C0C5-E6AB-E6FB-E2C4F54347FD}"/>
          </ac:inkMkLst>
        </pc:inkChg>
        <pc:inkChg chg="add mod">
          <ac:chgData name="Kokchun Giang" userId="67e2125d-ec8c-4323-9653-9824a2ad815f" providerId="ADAL" clId="{921897F3-359D-1445-86D7-2193B5F6F394}" dt="2024-01-14T12:21:37.146" v="430"/>
          <ac:inkMkLst>
            <pc:docMk/>
            <pc:sldMk cId="2303502608" sldId="331"/>
            <ac:inkMk id="746" creationId="{76AF119F-D049-6197-7B9E-77BD3A3E62FD}"/>
          </ac:inkMkLst>
        </pc:inkChg>
        <pc:inkChg chg="add mod">
          <ac:chgData name="Kokchun Giang" userId="67e2125d-ec8c-4323-9653-9824a2ad815f" providerId="ADAL" clId="{921897F3-359D-1445-86D7-2193B5F6F394}" dt="2024-01-14T12:21:37.146" v="430"/>
          <ac:inkMkLst>
            <pc:docMk/>
            <pc:sldMk cId="2303502608" sldId="331"/>
            <ac:inkMk id="747" creationId="{E6A45583-525C-F9EB-8F35-EE3E773939F7}"/>
          </ac:inkMkLst>
        </pc:inkChg>
        <pc:inkChg chg="add del">
          <ac:chgData name="Kokchun Giang" userId="67e2125d-ec8c-4323-9653-9824a2ad815f" providerId="ADAL" clId="{921897F3-359D-1445-86D7-2193B5F6F394}" dt="2024-01-14T12:21:08.354" v="378" actId="9405"/>
          <ac:inkMkLst>
            <pc:docMk/>
            <pc:sldMk cId="2303502608" sldId="331"/>
            <ac:inkMk id="749" creationId="{2F9161A8-FF27-AD90-D0FF-0FDFEA1FA5E2}"/>
          </ac:inkMkLst>
        </pc:inkChg>
        <pc:inkChg chg="add mod">
          <ac:chgData name="Kokchun Giang" userId="67e2125d-ec8c-4323-9653-9824a2ad815f" providerId="ADAL" clId="{921897F3-359D-1445-86D7-2193B5F6F394}" dt="2024-01-14T12:21:37.146" v="430"/>
          <ac:inkMkLst>
            <pc:docMk/>
            <pc:sldMk cId="2303502608" sldId="331"/>
            <ac:inkMk id="750" creationId="{5E28A866-53CE-7983-601E-606AC1AF2A28}"/>
          </ac:inkMkLst>
        </pc:inkChg>
        <pc:inkChg chg="add mod">
          <ac:chgData name="Kokchun Giang" userId="67e2125d-ec8c-4323-9653-9824a2ad815f" providerId="ADAL" clId="{921897F3-359D-1445-86D7-2193B5F6F394}" dt="2024-01-14T12:21:37.146" v="430"/>
          <ac:inkMkLst>
            <pc:docMk/>
            <pc:sldMk cId="2303502608" sldId="331"/>
            <ac:inkMk id="751" creationId="{099C610C-D9A3-25AB-B958-0C1ACCED3EC8}"/>
          </ac:inkMkLst>
        </pc:inkChg>
        <pc:inkChg chg="add mod">
          <ac:chgData name="Kokchun Giang" userId="67e2125d-ec8c-4323-9653-9824a2ad815f" providerId="ADAL" clId="{921897F3-359D-1445-86D7-2193B5F6F394}" dt="2024-01-14T12:21:37.146" v="430"/>
          <ac:inkMkLst>
            <pc:docMk/>
            <pc:sldMk cId="2303502608" sldId="331"/>
            <ac:inkMk id="752" creationId="{63E0A0F0-2246-DC2B-EDEE-6AD2ED303EBC}"/>
          </ac:inkMkLst>
        </pc:inkChg>
        <pc:inkChg chg="add mod">
          <ac:chgData name="Kokchun Giang" userId="67e2125d-ec8c-4323-9653-9824a2ad815f" providerId="ADAL" clId="{921897F3-359D-1445-86D7-2193B5F6F394}" dt="2024-01-14T12:21:37.146" v="430"/>
          <ac:inkMkLst>
            <pc:docMk/>
            <pc:sldMk cId="2303502608" sldId="331"/>
            <ac:inkMk id="753" creationId="{5369CB73-64F7-7792-0908-C0936DE6A332}"/>
          </ac:inkMkLst>
        </pc:inkChg>
        <pc:inkChg chg="add mod">
          <ac:chgData name="Kokchun Giang" userId="67e2125d-ec8c-4323-9653-9824a2ad815f" providerId="ADAL" clId="{921897F3-359D-1445-86D7-2193B5F6F394}" dt="2024-01-14T12:21:37.146" v="430"/>
          <ac:inkMkLst>
            <pc:docMk/>
            <pc:sldMk cId="2303502608" sldId="331"/>
            <ac:inkMk id="754" creationId="{CB0F6CE8-F124-C741-50A9-004369E59A82}"/>
          </ac:inkMkLst>
        </pc:inkChg>
        <pc:inkChg chg="add mod">
          <ac:chgData name="Kokchun Giang" userId="67e2125d-ec8c-4323-9653-9824a2ad815f" providerId="ADAL" clId="{921897F3-359D-1445-86D7-2193B5F6F394}" dt="2024-01-14T12:21:37.146" v="430"/>
          <ac:inkMkLst>
            <pc:docMk/>
            <pc:sldMk cId="2303502608" sldId="331"/>
            <ac:inkMk id="756" creationId="{50064DBE-1B37-1432-7933-E3F486E03E00}"/>
          </ac:inkMkLst>
        </pc:inkChg>
        <pc:inkChg chg="add mod">
          <ac:chgData name="Kokchun Giang" userId="67e2125d-ec8c-4323-9653-9824a2ad815f" providerId="ADAL" clId="{921897F3-359D-1445-86D7-2193B5F6F394}" dt="2024-01-14T12:21:37.146" v="430"/>
          <ac:inkMkLst>
            <pc:docMk/>
            <pc:sldMk cId="2303502608" sldId="331"/>
            <ac:inkMk id="757" creationId="{55242B99-4F6A-623C-9562-C0F01DCBA02A}"/>
          </ac:inkMkLst>
        </pc:inkChg>
        <pc:inkChg chg="add mod">
          <ac:chgData name="Kokchun Giang" userId="67e2125d-ec8c-4323-9653-9824a2ad815f" providerId="ADAL" clId="{921897F3-359D-1445-86D7-2193B5F6F394}" dt="2024-01-14T12:21:37.146" v="430"/>
          <ac:inkMkLst>
            <pc:docMk/>
            <pc:sldMk cId="2303502608" sldId="331"/>
            <ac:inkMk id="758" creationId="{8C18D5A5-889C-4C2A-4C3E-A038E8E117AF}"/>
          </ac:inkMkLst>
        </pc:inkChg>
        <pc:inkChg chg="add mod">
          <ac:chgData name="Kokchun Giang" userId="67e2125d-ec8c-4323-9653-9824a2ad815f" providerId="ADAL" clId="{921897F3-359D-1445-86D7-2193B5F6F394}" dt="2024-01-14T12:21:37.146" v="430"/>
          <ac:inkMkLst>
            <pc:docMk/>
            <pc:sldMk cId="2303502608" sldId="331"/>
            <ac:inkMk id="759" creationId="{2321F035-06AF-3709-4771-392CDA8107CC}"/>
          </ac:inkMkLst>
        </pc:inkChg>
        <pc:inkChg chg="add mod">
          <ac:chgData name="Kokchun Giang" userId="67e2125d-ec8c-4323-9653-9824a2ad815f" providerId="ADAL" clId="{921897F3-359D-1445-86D7-2193B5F6F394}" dt="2024-01-14T12:21:37.146" v="430"/>
          <ac:inkMkLst>
            <pc:docMk/>
            <pc:sldMk cId="2303502608" sldId="331"/>
            <ac:inkMk id="760" creationId="{7572EDFF-7BAB-73D8-9AEC-50F4BD1D31A9}"/>
          </ac:inkMkLst>
        </pc:inkChg>
        <pc:inkChg chg="add mod">
          <ac:chgData name="Kokchun Giang" userId="67e2125d-ec8c-4323-9653-9824a2ad815f" providerId="ADAL" clId="{921897F3-359D-1445-86D7-2193B5F6F394}" dt="2024-01-14T12:21:37.146" v="430"/>
          <ac:inkMkLst>
            <pc:docMk/>
            <pc:sldMk cId="2303502608" sldId="331"/>
            <ac:inkMk id="761" creationId="{0EC37F3A-E027-D568-D9F7-A7D8576FC858}"/>
          </ac:inkMkLst>
        </pc:inkChg>
        <pc:inkChg chg="add mod">
          <ac:chgData name="Kokchun Giang" userId="67e2125d-ec8c-4323-9653-9824a2ad815f" providerId="ADAL" clId="{921897F3-359D-1445-86D7-2193B5F6F394}" dt="2024-01-14T12:21:37.146" v="430"/>
          <ac:inkMkLst>
            <pc:docMk/>
            <pc:sldMk cId="2303502608" sldId="331"/>
            <ac:inkMk id="762" creationId="{459AD3C4-E16E-32C2-5A6C-6B37D8BA331C}"/>
          </ac:inkMkLst>
        </pc:inkChg>
        <pc:inkChg chg="add mod">
          <ac:chgData name="Kokchun Giang" userId="67e2125d-ec8c-4323-9653-9824a2ad815f" providerId="ADAL" clId="{921897F3-359D-1445-86D7-2193B5F6F394}" dt="2024-01-14T12:21:37.146" v="430"/>
          <ac:inkMkLst>
            <pc:docMk/>
            <pc:sldMk cId="2303502608" sldId="331"/>
            <ac:inkMk id="763" creationId="{96FDE290-1D92-5E44-780C-9D5C69616DDB}"/>
          </ac:inkMkLst>
        </pc:inkChg>
        <pc:inkChg chg="add mod">
          <ac:chgData name="Kokchun Giang" userId="67e2125d-ec8c-4323-9653-9824a2ad815f" providerId="ADAL" clId="{921897F3-359D-1445-86D7-2193B5F6F394}" dt="2024-01-14T12:21:37.146" v="430"/>
          <ac:inkMkLst>
            <pc:docMk/>
            <pc:sldMk cId="2303502608" sldId="331"/>
            <ac:inkMk id="764" creationId="{B6650048-7A31-B933-F707-323067D0EE44}"/>
          </ac:inkMkLst>
        </pc:inkChg>
        <pc:inkChg chg="add mod">
          <ac:chgData name="Kokchun Giang" userId="67e2125d-ec8c-4323-9653-9824a2ad815f" providerId="ADAL" clId="{921897F3-359D-1445-86D7-2193B5F6F394}" dt="2024-01-14T12:21:37.146" v="430"/>
          <ac:inkMkLst>
            <pc:docMk/>
            <pc:sldMk cId="2303502608" sldId="331"/>
            <ac:inkMk id="765" creationId="{AC2C7991-8453-67AF-6C33-FB9633ABD811}"/>
          </ac:inkMkLst>
        </pc:inkChg>
        <pc:inkChg chg="add mod">
          <ac:chgData name="Kokchun Giang" userId="67e2125d-ec8c-4323-9653-9824a2ad815f" providerId="ADAL" clId="{921897F3-359D-1445-86D7-2193B5F6F394}" dt="2024-01-14T12:21:37.146" v="430"/>
          <ac:inkMkLst>
            <pc:docMk/>
            <pc:sldMk cId="2303502608" sldId="331"/>
            <ac:inkMk id="766" creationId="{14556457-045D-FDAA-F7E7-CDD567D1E669}"/>
          </ac:inkMkLst>
        </pc:inkChg>
        <pc:inkChg chg="add mod">
          <ac:chgData name="Kokchun Giang" userId="67e2125d-ec8c-4323-9653-9824a2ad815f" providerId="ADAL" clId="{921897F3-359D-1445-86D7-2193B5F6F394}" dt="2024-01-14T12:21:37.146" v="430"/>
          <ac:inkMkLst>
            <pc:docMk/>
            <pc:sldMk cId="2303502608" sldId="331"/>
            <ac:inkMk id="767" creationId="{F0AC8545-1B4F-6D4F-CBE7-0FB6783D9770}"/>
          </ac:inkMkLst>
        </pc:inkChg>
        <pc:inkChg chg="add mod">
          <ac:chgData name="Kokchun Giang" userId="67e2125d-ec8c-4323-9653-9824a2ad815f" providerId="ADAL" clId="{921897F3-359D-1445-86D7-2193B5F6F394}" dt="2024-01-14T12:21:37.146" v="430"/>
          <ac:inkMkLst>
            <pc:docMk/>
            <pc:sldMk cId="2303502608" sldId="331"/>
            <ac:inkMk id="770" creationId="{8F22A3B1-5112-5A13-855A-D7ED7667C6E0}"/>
          </ac:inkMkLst>
        </pc:inkChg>
        <pc:inkChg chg="add mod">
          <ac:chgData name="Kokchun Giang" userId="67e2125d-ec8c-4323-9653-9824a2ad815f" providerId="ADAL" clId="{921897F3-359D-1445-86D7-2193B5F6F394}" dt="2024-01-14T12:21:37.146" v="430"/>
          <ac:inkMkLst>
            <pc:docMk/>
            <pc:sldMk cId="2303502608" sldId="331"/>
            <ac:inkMk id="771" creationId="{7FB73249-DD54-205B-4682-F19294F54FBD}"/>
          </ac:inkMkLst>
        </pc:inkChg>
        <pc:inkChg chg="add mod">
          <ac:chgData name="Kokchun Giang" userId="67e2125d-ec8c-4323-9653-9824a2ad815f" providerId="ADAL" clId="{921897F3-359D-1445-86D7-2193B5F6F394}" dt="2024-01-14T12:21:37.146" v="430"/>
          <ac:inkMkLst>
            <pc:docMk/>
            <pc:sldMk cId="2303502608" sldId="331"/>
            <ac:inkMk id="772" creationId="{D6F98B96-4F34-F2CF-1C29-75DF85E2CC70}"/>
          </ac:inkMkLst>
        </pc:inkChg>
        <pc:inkChg chg="add mod">
          <ac:chgData name="Kokchun Giang" userId="67e2125d-ec8c-4323-9653-9824a2ad815f" providerId="ADAL" clId="{921897F3-359D-1445-86D7-2193B5F6F394}" dt="2024-01-14T12:21:37.146" v="430"/>
          <ac:inkMkLst>
            <pc:docMk/>
            <pc:sldMk cId="2303502608" sldId="331"/>
            <ac:inkMk id="773" creationId="{B222763F-32F0-CDF1-7680-4F31F88C3ED9}"/>
          </ac:inkMkLst>
        </pc:inkChg>
        <pc:inkChg chg="add mod">
          <ac:chgData name="Kokchun Giang" userId="67e2125d-ec8c-4323-9653-9824a2ad815f" providerId="ADAL" clId="{921897F3-359D-1445-86D7-2193B5F6F394}" dt="2024-01-14T12:21:37.146" v="430"/>
          <ac:inkMkLst>
            <pc:docMk/>
            <pc:sldMk cId="2303502608" sldId="331"/>
            <ac:inkMk id="774" creationId="{9ED8C17B-1E4E-2983-35F0-FE2A6C548830}"/>
          </ac:inkMkLst>
        </pc:inkChg>
        <pc:inkChg chg="add mod">
          <ac:chgData name="Kokchun Giang" userId="67e2125d-ec8c-4323-9653-9824a2ad815f" providerId="ADAL" clId="{921897F3-359D-1445-86D7-2193B5F6F394}" dt="2024-01-14T12:21:37.146" v="430"/>
          <ac:inkMkLst>
            <pc:docMk/>
            <pc:sldMk cId="2303502608" sldId="331"/>
            <ac:inkMk id="775" creationId="{83A178C3-413D-E5AE-4FF1-2C44994051CE}"/>
          </ac:inkMkLst>
        </pc:inkChg>
        <pc:inkChg chg="add mod">
          <ac:chgData name="Kokchun Giang" userId="67e2125d-ec8c-4323-9653-9824a2ad815f" providerId="ADAL" clId="{921897F3-359D-1445-86D7-2193B5F6F394}" dt="2024-01-14T12:21:37.146" v="430"/>
          <ac:inkMkLst>
            <pc:docMk/>
            <pc:sldMk cId="2303502608" sldId="331"/>
            <ac:inkMk id="776" creationId="{A30F8492-38E4-7D7A-8D78-0B46B5E7F040}"/>
          </ac:inkMkLst>
        </pc:inkChg>
        <pc:inkChg chg="add mod">
          <ac:chgData name="Kokchun Giang" userId="67e2125d-ec8c-4323-9653-9824a2ad815f" providerId="ADAL" clId="{921897F3-359D-1445-86D7-2193B5F6F394}" dt="2024-01-14T12:21:37.146" v="430"/>
          <ac:inkMkLst>
            <pc:docMk/>
            <pc:sldMk cId="2303502608" sldId="331"/>
            <ac:inkMk id="777" creationId="{9949E671-6E38-C95A-3E9F-4FE908D02A47}"/>
          </ac:inkMkLst>
        </pc:inkChg>
        <pc:inkChg chg="add mod">
          <ac:chgData name="Kokchun Giang" userId="67e2125d-ec8c-4323-9653-9824a2ad815f" providerId="ADAL" clId="{921897F3-359D-1445-86D7-2193B5F6F394}" dt="2024-01-14T12:21:37.146" v="430"/>
          <ac:inkMkLst>
            <pc:docMk/>
            <pc:sldMk cId="2303502608" sldId="331"/>
            <ac:inkMk id="778" creationId="{EF7134DC-BD79-A44D-C0F9-0277C75B31AB}"/>
          </ac:inkMkLst>
        </pc:inkChg>
        <pc:inkChg chg="add mod">
          <ac:chgData name="Kokchun Giang" userId="67e2125d-ec8c-4323-9653-9824a2ad815f" providerId="ADAL" clId="{921897F3-359D-1445-86D7-2193B5F6F394}" dt="2024-01-14T12:21:37.146" v="430"/>
          <ac:inkMkLst>
            <pc:docMk/>
            <pc:sldMk cId="2303502608" sldId="331"/>
            <ac:inkMk id="779" creationId="{2C7C067C-9BE1-8F09-23C7-B5BB5E32E5DF}"/>
          </ac:inkMkLst>
        </pc:inkChg>
        <pc:inkChg chg="add mod">
          <ac:chgData name="Kokchun Giang" userId="67e2125d-ec8c-4323-9653-9824a2ad815f" providerId="ADAL" clId="{921897F3-359D-1445-86D7-2193B5F6F394}" dt="2024-01-14T12:21:37.146" v="430"/>
          <ac:inkMkLst>
            <pc:docMk/>
            <pc:sldMk cId="2303502608" sldId="331"/>
            <ac:inkMk id="780" creationId="{1652F44D-9899-13E1-1AB2-86D59E802466}"/>
          </ac:inkMkLst>
        </pc:inkChg>
        <pc:inkChg chg="add mod">
          <ac:chgData name="Kokchun Giang" userId="67e2125d-ec8c-4323-9653-9824a2ad815f" providerId="ADAL" clId="{921897F3-359D-1445-86D7-2193B5F6F394}" dt="2024-01-14T12:21:37.146" v="430"/>
          <ac:inkMkLst>
            <pc:docMk/>
            <pc:sldMk cId="2303502608" sldId="331"/>
            <ac:inkMk id="782" creationId="{660FD0B5-B620-0712-D52F-D034057F61F0}"/>
          </ac:inkMkLst>
        </pc:inkChg>
        <pc:inkChg chg="add mod">
          <ac:chgData name="Kokchun Giang" userId="67e2125d-ec8c-4323-9653-9824a2ad815f" providerId="ADAL" clId="{921897F3-359D-1445-86D7-2193B5F6F394}" dt="2024-01-14T12:21:37.146" v="430"/>
          <ac:inkMkLst>
            <pc:docMk/>
            <pc:sldMk cId="2303502608" sldId="331"/>
            <ac:inkMk id="783" creationId="{07E241BE-211A-0D2A-1419-C1A07B05DB82}"/>
          </ac:inkMkLst>
        </pc:inkChg>
        <pc:inkChg chg="add mod">
          <ac:chgData name="Kokchun Giang" userId="67e2125d-ec8c-4323-9653-9824a2ad815f" providerId="ADAL" clId="{921897F3-359D-1445-86D7-2193B5F6F394}" dt="2024-01-14T12:21:37.146" v="430"/>
          <ac:inkMkLst>
            <pc:docMk/>
            <pc:sldMk cId="2303502608" sldId="331"/>
            <ac:inkMk id="784" creationId="{954688B2-DFD7-F2DE-69BF-5F450970A08F}"/>
          </ac:inkMkLst>
        </pc:inkChg>
        <pc:inkChg chg="add mod">
          <ac:chgData name="Kokchun Giang" userId="67e2125d-ec8c-4323-9653-9824a2ad815f" providerId="ADAL" clId="{921897F3-359D-1445-86D7-2193B5F6F394}" dt="2024-01-14T12:21:37.146" v="430"/>
          <ac:inkMkLst>
            <pc:docMk/>
            <pc:sldMk cId="2303502608" sldId="331"/>
            <ac:inkMk id="785" creationId="{D3338566-2735-423A-83A9-6FCB43E01330}"/>
          </ac:inkMkLst>
        </pc:inkChg>
        <pc:inkChg chg="add mod">
          <ac:chgData name="Kokchun Giang" userId="67e2125d-ec8c-4323-9653-9824a2ad815f" providerId="ADAL" clId="{921897F3-359D-1445-86D7-2193B5F6F394}" dt="2024-01-14T12:21:37.146" v="430"/>
          <ac:inkMkLst>
            <pc:docMk/>
            <pc:sldMk cId="2303502608" sldId="331"/>
            <ac:inkMk id="786" creationId="{637B95D2-3357-3D15-97E2-CAC80D1813ED}"/>
          </ac:inkMkLst>
        </pc:inkChg>
        <pc:inkChg chg="add mod">
          <ac:chgData name="Kokchun Giang" userId="67e2125d-ec8c-4323-9653-9824a2ad815f" providerId="ADAL" clId="{921897F3-359D-1445-86D7-2193B5F6F394}" dt="2024-01-14T12:21:37.146" v="430"/>
          <ac:inkMkLst>
            <pc:docMk/>
            <pc:sldMk cId="2303502608" sldId="331"/>
            <ac:inkMk id="787" creationId="{FB0DB3C6-24DE-44B5-0945-9202587BA54B}"/>
          </ac:inkMkLst>
        </pc:inkChg>
        <pc:inkChg chg="add mod">
          <ac:chgData name="Kokchun Giang" userId="67e2125d-ec8c-4323-9653-9824a2ad815f" providerId="ADAL" clId="{921897F3-359D-1445-86D7-2193B5F6F394}" dt="2024-01-14T12:21:37.146" v="430"/>
          <ac:inkMkLst>
            <pc:docMk/>
            <pc:sldMk cId="2303502608" sldId="331"/>
            <ac:inkMk id="788" creationId="{B4F9E36F-8224-BCFF-710E-1C21206432D0}"/>
          </ac:inkMkLst>
        </pc:inkChg>
        <pc:inkChg chg="add mod">
          <ac:chgData name="Kokchun Giang" userId="67e2125d-ec8c-4323-9653-9824a2ad815f" providerId="ADAL" clId="{921897F3-359D-1445-86D7-2193B5F6F394}" dt="2024-01-14T12:21:37.146" v="430"/>
          <ac:inkMkLst>
            <pc:docMk/>
            <pc:sldMk cId="2303502608" sldId="331"/>
            <ac:inkMk id="789" creationId="{376FE50D-9EEE-AABA-789C-0CF59A2B984A}"/>
          </ac:inkMkLst>
        </pc:inkChg>
        <pc:inkChg chg="add mod">
          <ac:chgData name="Kokchun Giang" userId="67e2125d-ec8c-4323-9653-9824a2ad815f" providerId="ADAL" clId="{921897F3-359D-1445-86D7-2193B5F6F394}" dt="2024-01-14T12:21:37.146" v="430"/>
          <ac:inkMkLst>
            <pc:docMk/>
            <pc:sldMk cId="2303502608" sldId="331"/>
            <ac:inkMk id="790" creationId="{0A63483D-EE66-E496-A794-9CF018841790}"/>
          </ac:inkMkLst>
        </pc:inkChg>
        <pc:inkChg chg="add mod">
          <ac:chgData name="Kokchun Giang" userId="67e2125d-ec8c-4323-9653-9824a2ad815f" providerId="ADAL" clId="{921897F3-359D-1445-86D7-2193B5F6F394}" dt="2024-01-14T12:21:37.146" v="430"/>
          <ac:inkMkLst>
            <pc:docMk/>
            <pc:sldMk cId="2303502608" sldId="331"/>
            <ac:inkMk id="791" creationId="{EE35CABA-58A4-3F40-F7F5-FE8473EAD144}"/>
          </ac:inkMkLst>
        </pc:inkChg>
        <pc:inkChg chg="add mod">
          <ac:chgData name="Kokchun Giang" userId="67e2125d-ec8c-4323-9653-9824a2ad815f" providerId="ADAL" clId="{921897F3-359D-1445-86D7-2193B5F6F394}" dt="2024-01-14T12:21:37.146" v="430"/>
          <ac:inkMkLst>
            <pc:docMk/>
            <pc:sldMk cId="2303502608" sldId="331"/>
            <ac:inkMk id="792" creationId="{5097EC57-BF3F-BE91-F951-1D577F5AE7E9}"/>
          </ac:inkMkLst>
        </pc:inkChg>
        <pc:inkChg chg="add mod">
          <ac:chgData name="Kokchun Giang" userId="67e2125d-ec8c-4323-9653-9824a2ad815f" providerId="ADAL" clId="{921897F3-359D-1445-86D7-2193B5F6F394}" dt="2024-01-14T12:21:37.146" v="430"/>
          <ac:inkMkLst>
            <pc:docMk/>
            <pc:sldMk cId="2303502608" sldId="331"/>
            <ac:inkMk id="794" creationId="{FCF99AA2-BE02-9922-9E13-24AA2F212EEE}"/>
          </ac:inkMkLst>
        </pc:inkChg>
        <pc:inkChg chg="add mod">
          <ac:chgData name="Kokchun Giang" userId="67e2125d-ec8c-4323-9653-9824a2ad815f" providerId="ADAL" clId="{921897F3-359D-1445-86D7-2193B5F6F394}" dt="2024-01-14T12:21:37.146" v="430"/>
          <ac:inkMkLst>
            <pc:docMk/>
            <pc:sldMk cId="2303502608" sldId="331"/>
            <ac:inkMk id="795" creationId="{0B7479D4-B254-EA84-920F-532BFB3B1856}"/>
          </ac:inkMkLst>
        </pc:inkChg>
        <pc:inkChg chg="add mod">
          <ac:chgData name="Kokchun Giang" userId="67e2125d-ec8c-4323-9653-9824a2ad815f" providerId="ADAL" clId="{921897F3-359D-1445-86D7-2193B5F6F394}" dt="2024-01-14T12:21:37.146" v="430"/>
          <ac:inkMkLst>
            <pc:docMk/>
            <pc:sldMk cId="2303502608" sldId="331"/>
            <ac:inkMk id="796" creationId="{D3601F2B-D066-A59F-C55E-64569B50B028}"/>
          </ac:inkMkLst>
        </pc:inkChg>
        <pc:inkChg chg="add mod">
          <ac:chgData name="Kokchun Giang" userId="67e2125d-ec8c-4323-9653-9824a2ad815f" providerId="ADAL" clId="{921897F3-359D-1445-86D7-2193B5F6F394}" dt="2024-01-14T12:21:37.146" v="430"/>
          <ac:inkMkLst>
            <pc:docMk/>
            <pc:sldMk cId="2303502608" sldId="331"/>
            <ac:inkMk id="797" creationId="{4E172AE4-228F-BB82-D9AD-363D5B6D59E6}"/>
          </ac:inkMkLst>
        </pc:inkChg>
        <pc:inkChg chg="add mod">
          <ac:chgData name="Kokchun Giang" userId="67e2125d-ec8c-4323-9653-9824a2ad815f" providerId="ADAL" clId="{921897F3-359D-1445-86D7-2193B5F6F394}" dt="2024-01-14T12:21:37.146" v="430"/>
          <ac:inkMkLst>
            <pc:docMk/>
            <pc:sldMk cId="2303502608" sldId="331"/>
            <ac:inkMk id="798" creationId="{70BA9704-9E05-5AE9-11EE-20D55D4FAE9A}"/>
          </ac:inkMkLst>
        </pc:inkChg>
        <pc:inkChg chg="add mod">
          <ac:chgData name="Kokchun Giang" userId="67e2125d-ec8c-4323-9653-9824a2ad815f" providerId="ADAL" clId="{921897F3-359D-1445-86D7-2193B5F6F394}" dt="2024-01-14T12:21:37.146" v="430"/>
          <ac:inkMkLst>
            <pc:docMk/>
            <pc:sldMk cId="2303502608" sldId="331"/>
            <ac:inkMk id="799" creationId="{92AE8CDD-7997-7648-D395-199A9DA2E39D}"/>
          </ac:inkMkLst>
        </pc:inkChg>
        <pc:inkChg chg="add mod">
          <ac:chgData name="Kokchun Giang" userId="67e2125d-ec8c-4323-9653-9824a2ad815f" providerId="ADAL" clId="{921897F3-359D-1445-86D7-2193B5F6F394}" dt="2024-01-14T12:21:37.146" v="430"/>
          <ac:inkMkLst>
            <pc:docMk/>
            <pc:sldMk cId="2303502608" sldId="331"/>
            <ac:inkMk id="800" creationId="{D9B65D43-3910-A263-8ADC-80E2198FE8F3}"/>
          </ac:inkMkLst>
        </pc:inkChg>
        <pc:inkChg chg="add mod">
          <ac:chgData name="Kokchun Giang" userId="67e2125d-ec8c-4323-9653-9824a2ad815f" providerId="ADAL" clId="{921897F3-359D-1445-86D7-2193B5F6F394}" dt="2024-01-14T12:21:37.146" v="430"/>
          <ac:inkMkLst>
            <pc:docMk/>
            <pc:sldMk cId="2303502608" sldId="331"/>
            <ac:inkMk id="801" creationId="{72E0FE6F-9BBD-BB6E-5B87-A91A17DEBACA}"/>
          </ac:inkMkLst>
        </pc:inkChg>
        <pc:inkChg chg="add del mod">
          <ac:chgData name="Kokchun Giang" userId="67e2125d-ec8c-4323-9653-9824a2ad815f" providerId="ADAL" clId="{921897F3-359D-1445-86D7-2193B5F6F394}" dt="2024-01-14T12:22:11.215" v="476" actId="9405"/>
          <ac:inkMkLst>
            <pc:docMk/>
            <pc:sldMk cId="2303502608" sldId="331"/>
            <ac:inkMk id="803" creationId="{C6156C09-F2FE-127C-E9FF-A8C8764959C9}"/>
          </ac:inkMkLst>
        </pc:inkChg>
        <pc:inkChg chg="add del mod">
          <ac:chgData name="Kokchun Giang" userId="67e2125d-ec8c-4323-9653-9824a2ad815f" providerId="ADAL" clId="{921897F3-359D-1445-86D7-2193B5F6F394}" dt="2024-01-14T12:22:10.825" v="475" actId="9405"/>
          <ac:inkMkLst>
            <pc:docMk/>
            <pc:sldMk cId="2303502608" sldId="331"/>
            <ac:inkMk id="804" creationId="{2974C88F-5136-E395-7D87-498056A09686}"/>
          </ac:inkMkLst>
        </pc:inkChg>
        <pc:inkChg chg="add del mod">
          <ac:chgData name="Kokchun Giang" userId="67e2125d-ec8c-4323-9653-9824a2ad815f" providerId="ADAL" clId="{921897F3-359D-1445-86D7-2193B5F6F394}" dt="2024-01-14T12:22:10.496" v="474"/>
          <ac:inkMkLst>
            <pc:docMk/>
            <pc:sldMk cId="2303502608" sldId="331"/>
            <ac:inkMk id="805" creationId="{0C0D20D5-85E7-E137-7390-42009085D1F7}"/>
          </ac:inkMkLst>
        </pc:inkChg>
        <pc:inkChg chg="add del mod">
          <ac:chgData name="Kokchun Giang" userId="67e2125d-ec8c-4323-9653-9824a2ad815f" providerId="ADAL" clId="{921897F3-359D-1445-86D7-2193B5F6F394}" dt="2024-01-14T12:22:10.266" v="472" actId="9405"/>
          <ac:inkMkLst>
            <pc:docMk/>
            <pc:sldMk cId="2303502608" sldId="331"/>
            <ac:inkMk id="807" creationId="{73B13318-00E6-2DE6-AA15-5DD085A06E0A}"/>
          </ac:inkMkLst>
        </pc:inkChg>
        <pc:inkChg chg="add del mod">
          <ac:chgData name="Kokchun Giang" userId="67e2125d-ec8c-4323-9653-9824a2ad815f" providerId="ADAL" clId="{921897F3-359D-1445-86D7-2193B5F6F394}" dt="2024-01-14T12:22:10.067" v="471" actId="9405"/>
          <ac:inkMkLst>
            <pc:docMk/>
            <pc:sldMk cId="2303502608" sldId="331"/>
            <ac:inkMk id="808" creationId="{733BC4D1-324E-E39E-1301-4D0744F91513}"/>
          </ac:inkMkLst>
        </pc:inkChg>
        <pc:inkChg chg="add del mod">
          <ac:chgData name="Kokchun Giang" userId="67e2125d-ec8c-4323-9653-9824a2ad815f" providerId="ADAL" clId="{921897F3-359D-1445-86D7-2193B5F6F394}" dt="2024-01-14T12:22:09.853" v="470" actId="9405"/>
          <ac:inkMkLst>
            <pc:docMk/>
            <pc:sldMk cId="2303502608" sldId="331"/>
            <ac:inkMk id="809" creationId="{D96F42EB-4E11-1C67-582C-F9BBCB961E7A}"/>
          </ac:inkMkLst>
        </pc:inkChg>
        <pc:inkChg chg="add del mod">
          <ac:chgData name="Kokchun Giang" userId="67e2125d-ec8c-4323-9653-9824a2ad815f" providerId="ADAL" clId="{921897F3-359D-1445-86D7-2193B5F6F394}" dt="2024-01-14T12:22:09.637" v="469" actId="9405"/>
          <ac:inkMkLst>
            <pc:docMk/>
            <pc:sldMk cId="2303502608" sldId="331"/>
            <ac:inkMk id="810" creationId="{54A1694F-6BAF-DDD7-3E7D-23503BED8A72}"/>
          </ac:inkMkLst>
        </pc:inkChg>
        <pc:inkChg chg="add del mod">
          <ac:chgData name="Kokchun Giang" userId="67e2125d-ec8c-4323-9653-9824a2ad815f" providerId="ADAL" clId="{921897F3-359D-1445-86D7-2193B5F6F394}" dt="2024-01-14T12:22:09.415" v="468" actId="9405"/>
          <ac:inkMkLst>
            <pc:docMk/>
            <pc:sldMk cId="2303502608" sldId="331"/>
            <ac:inkMk id="811" creationId="{088644DE-5C0B-F8D3-1205-F48FB8B2B21D}"/>
          </ac:inkMkLst>
        </pc:inkChg>
        <pc:inkChg chg="add del mod">
          <ac:chgData name="Kokchun Giang" userId="67e2125d-ec8c-4323-9653-9824a2ad815f" providerId="ADAL" clId="{921897F3-359D-1445-86D7-2193B5F6F394}" dt="2024-01-14T12:22:09.194" v="467" actId="9405"/>
          <ac:inkMkLst>
            <pc:docMk/>
            <pc:sldMk cId="2303502608" sldId="331"/>
            <ac:inkMk id="812" creationId="{C252D8E8-323E-9177-99CF-0FA73E7F11BA}"/>
          </ac:inkMkLst>
        </pc:inkChg>
        <pc:inkChg chg="add del mod">
          <ac:chgData name="Kokchun Giang" userId="67e2125d-ec8c-4323-9653-9824a2ad815f" providerId="ADAL" clId="{921897F3-359D-1445-86D7-2193B5F6F394}" dt="2024-01-14T12:22:09.014" v="466" actId="9405"/>
          <ac:inkMkLst>
            <pc:docMk/>
            <pc:sldMk cId="2303502608" sldId="331"/>
            <ac:inkMk id="813" creationId="{5FAC486C-A619-BB90-B518-E4836F24EED9}"/>
          </ac:inkMkLst>
        </pc:inkChg>
        <pc:inkChg chg="add del mod">
          <ac:chgData name="Kokchun Giang" userId="67e2125d-ec8c-4323-9653-9824a2ad815f" providerId="ADAL" clId="{921897F3-359D-1445-86D7-2193B5F6F394}" dt="2024-01-14T12:22:08.752" v="465" actId="9405"/>
          <ac:inkMkLst>
            <pc:docMk/>
            <pc:sldMk cId="2303502608" sldId="331"/>
            <ac:inkMk id="814" creationId="{7076A04F-C07D-5E83-7977-BAF4ADDAC904}"/>
          </ac:inkMkLst>
        </pc:inkChg>
        <pc:inkChg chg="add del mod">
          <ac:chgData name="Kokchun Giang" userId="67e2125d-ec8c-4323-9653-9824a2ad815f" providerId="ADAL" clId="{921897F3-359D-1445-86D7-2193B5F6F394}" dt="2024-01-14T12:22:08.485" v="464"/>
          <ac:inkMkLst>
            <pc:docMk/>
            <pc:sldMk cId="2303502608" sldId="331"/>
            <ac:inkMk id="815" creationId="{8371E5DC-4371-F1E0-734B-489C6C00C684}"/>
          </ac:inkMkLst>
        </pc:inkChg>
        <pc:inkChg chg="add del mod">
          <ac:chgData name="Kokchun Giang" userId="67e2125d-ec8c-4323-9653-9824a2ad815f" providerId="ADAL" clId="{921897F3-359D-1445-86D7-2193B5F6F394}" dt="2024-01-14T12:22:08.283" v="462" actId="9405"/>
          <ac:inkMkLst>
            <pc:docMk/>
            <pc:sldMk cId="2303502608" sldId="331"/>
            <ac:inkMk id="819" creationId="{68999711-7116-C1E8-D2AA-383526D58DB2}"/>
          </ac:inkMkLst>
        </pc:inkChg>
        <pc:inkChg chg="add del mod">
          <ac:chgData name="Kokchun Giang" userId="67e2125d-ec8c-4323-9653-9824a2ad815f" providerId="ADAL" clId="{921897F3-359D-1445-86D7-2193B5F6F394}" dt="2024-01-14T12:22:08.133" v="461" actId="9405"/>
          <ac:inkMkLst>
            <pc:docMk/>
            <pc:sldMk cId="2303502608" sldId="331"/>
            <ac:inkMk id="820" creationId="{0DAC1C7B-429F-43E9-90E2-C3530E0BB95E}"/>
          </ac:inkMkLst>
        </pc:inkChg>
        <pc:inkChg chg="add del mod">
          <ac:chgData name="Kokchun Giang" userId="67e2125d-ec8c-4323-9653-9824a2ad815f" providerId="ADAL" clId="{921897F3-359D-1445-86D7-2193B5F6F394}" dt="2024-01-14T12:22:07.874" v="460" actId="9405"/>
          <ac:inkMkLst>
            <pc:docMk/>
            <pc:sldMk cId="2303502608" sldId="331"/>
            <ac:inkMk id="821" creationId="{B6DE2F26-8A5D-FF77-8CBD-5C50E3B5D179}"/>
          </ac:inkMkLst>
        </pc:inkChg>
        <pc:inkChg chg="add del mod">
          <ac:chgData name="Kokchun Giang" userId="67e2125d-ec8c-4323-9653-9824a2ad815f" providerId="ADAL" clId="{921897F3-359D-1445-86D7-2193B5F6F394}" dt="2024-01-14T12:22:07.658" v="459" actId="9405"/>
          <ac:inkMkLst>
            <pc:docMk/>
            <pc:sldMk cId="2303502608" sldId="331"/>
            <ac:inkMk id="822" creationId="{BEDF9A6A-5B41-0968-513F-2F3F42011B72}"/>
          </ac:inkMkLst>
        </pc:inkChg>
        <pc:inkChg chg="add del mod">
          <ac:chgData name="Kokchun Giang" userId="67e2125d-ec8c-4323-9653-9824a2ad815f" providerId="ADAL" clId="{921897F3-359D-1445-86D7-2193B5F6F394}" dt="2024-01-14T12:22:07.441" v="458" actId="9405"/>
          <ac:inkMkLst>
            <pc:docMk/>
            <pc:sldMk cId="2303502608" sldId="331"/>
            <ac:inkMk id="823" creationId="{87ED90A9-4AA1-BBB5-6AF8-DA36A5B69685}"/>
          </ac:inkMkLst>
        </pc:inkChg>
        <pc:inkChg chg="add del mod">
          <ac:chgData name="Kokchun Giang" userId="67e2125d-ec8c-4323-9653-9824a2ad815f" providerId="ADAL" clId="{921897F3-359D-1445-86D7-2193B5F6F394}" dt="2024-01-14T12:22:07.245" v="457" actId="9405"/>
          <ac:inkMkLst>
            <pc:docMk/>
            <pc:sldMk cId="2303502608" sldId="331"/>
            <ac:inkMk id="824" creationId="{1C71F1D2-663E-4E8B-0AD6-EE18DB17E66F}"/>
          </ac:inkMkLst>
        </pc:inkChg>
        <pc:inkChg chg="add del mod">
          <ac:chgData name="Kokchun Giang" userId="67e2125d-ec8c-4323-9653-9824a2ad815f" providerId="ADAL" clId="{921897F3-359D-1445-86D7-2193B5F6F394}" dt="2024-01-14T12:22:07.050" v="456" actId="9405"/>
          <ac:inkMkLst>
            <pc:docMk/>
            <pc:sldMk cId="2303502608" sldId="331"/>
            <ac:inkMk id="825" creationId="{DF61DDD9-9CC4-B2A6-5B36-1080F0341928}"/>
          </ac:inkMkLst>
        </pc:inkChg>
        <pc:inkChg chg="add del mod">
          <ac:chgData name="Kokchun Giang" userId="67e2125d-ec8c-4323-9653-9824a2ad815f" providerId="ADAL" clId="{921897F3-359D-1445-86D7-2193B5F6F394}" dt="2024-01-14T12:22:06.805" v="455"/>
          <ac:inkMkLst>
            <pc:docMk/>
            <pc:sldMk cId="2303502608" sldId="331"/>
            <ac:inkMk id="826" creationId="{D1A74C19-9742-17C8-E1E7-567B5A20A965}"/>
          </ac:inkMkLst>
        </pc:inkChg>
        <pc:inkChg chg="add del">
          <ac:chgData name="Kokchun Giang" userId="67e2125d-ec8c-4323-9653-9824a2ad815f" providerId="ADAL" clId="{921897F3-359D-1445-86D7-2193B5F6F394}" dt="2024-01-14T12:22:54.859" v="478" actId="9405"/>
          <ac:inkMkLst>
            <pc:docMk/>
            <pc:sldMk cId="2303502608" sldId="331"/>
            <ac:inkMk id="830" creationId="{4025B3D0-3556-ECBF-C0AE-B3A30AF7E7B2}"/>
          </ac:inkMkLst>
        </pc:inkChg>
        <pc:inkChg chg="add mod">
          <ac:chgData name="Kokchun Giang" userId="67e2125d-ec8c-4323-9653-9824a2ad815f" providerId="ADAL" clId="{921897F3-359D-1445-86D7-2193B5F6F394}" dt="2024-01-14T12:30:19.441" v="910" actId="164"/>
          <ac:inkMkLst>
            <pc:docMk/>
            <pc:sldMk cId="2303502608" sldId="331"/>
            <ac:inkMk id="831" creationId="{DEBFFFB6-65A9-365E-1B62-03329E04C6D2}"/>
          </ac:inkMkLst>
        </pc:inkChg>
        <pc:inkChg chg="add mod">
          <ac:chgData name="Kokchun Giang" userId="67e2125d-ec8c-4323-9653-9824a2ad815f" providerId="ADAL" clId="{921897F3-359D-1445-86D7-2193B5F6F394}" dt="2024-01-14T12:30:19.441" v="910" actId="164"/>
          <ac:inkMkLst>
            <pc:docMk/>
            <pc:sldMk cId="2303502608" sldId="331"/>
            <ac:inkMk id="832" creationId="{71F6B0CC-3C31-261A-F15C-65312B230B21}"/>
          </ac:inkMkLst>
        </pc:inkChg>
        <pc:inkChg chg="add mod">
          <ac:chgData name="Kokchun Giang" userId="67e2125d-ec8c-4323-9653-9824a2ad815f" providerId="ADAL" clId="{921897F3-359D-1445-86D7-2193B5F6F394}" dt="2024-01-14T12:30:19.441" v="910" actId="164"/>
          <ac:inkMkLst>
            <pc:docMk/>
            <pc:sldMk cId="2303502608" sldId="331"/>
            <ac:inkMk id="833" creationId="{16FA2126-6CF8-D66E-D9E7-1F274B855FEB}"/>
          </ac:inkMkLst>
        </pc:inkChg>
        <pc:inkChg chg="add mod">
          <ac:chgData name="Kokchun Giang" userId="67e2125d-ec8c-4323-9653-9824a2ad815f" providerId="ADAL" clId="{921897F3-359D-1445-86D7-2193B5F6F394}" dt="2024-01-14T12:30:19.441" v="910" actId="164"/>
          <ac:inkMkLst>
            <pc:docMk/>
            <pc:sldMk cId="2303502608" sldId="331"/>
            <ac:inkMk id="834" creationId="{4E5F0DBE-CA0E-A471-4F85-C7B5CB5126E4}"/>
          </ac:inkMkLst>
        </pc:inkChg>
        <pc:inkChg chg="add mod">
          <ac:chgData name="Kokchun Giang" userId="67e2125d-ec8c-4323-9653-9824a2ad815f" providerId="ADAL" clId="{921897F3-359D-1445-86D7-2193B5F6F394}" dt="2024-01-14T12:30:19.441" v="910" actId="164"/>
          <ac:inkMkLst>
            <pc:docMk/>
            <pc:sldMk cId="2303502608" sldId="331"/>
            <ac:inkMk id="835" creationId="{E3CE6265-40A7-558E-E042-871894A55175}"/>
          </ac:inkMkLst>
        </pc:inkChg>
        <pc:inkChg chg="add mod">
          <ac:chgData name="Kokchun Giang" userId="67e2125d-ec8c-4323-9653-9824a2ad815f" providerId="ADAL" clId="{921897F3-359D-1445-86D7-2193B5F6F394}" dt="2024-01-14T12:30:19.441" v="910" actId="164"/>
          <ac:inkMkLst>
            <pc:docMk/>
            <pc:sldMk cId="2303502608" sldId="331"/>
            <ac:inkMk id="836" creationId="{656FE990-ED21-CF72-07CC-702F100560A6}"/>
          </ac:inkMkLst>
        </pc:inkChg>
        <pc:inkChg chg="add mod">
          <ac:chgData name="Kokchun Giang" userId="67e2125d-ec8c-4323-9653-9824a2ad815f" providerId="ADAL" clId="{921897F3-359D-1445-86D7-2193B5F6F394}" dt="2024-01-14T12:30:19.441" v="910" actId="164"/>
          <ac:inkMkLst>
            <pc:docMk/>
            <pc:sldMk cId="2303502608" sldId="331"/>
            <ac:inkMk id="837" creationId="{9FA3633C-C627-8214-9F7F-8F40BAD08836}"/>
          </ac:inkMkLst>
        </pc:inkChg>
        <pc:inkChg chg="add mod">
          <ac:chgData name="Kokchun Giang" userId="67e2125d-ec8c-4323-9653-9824a2ad815f" providerId="ADAL" clId="{921897F3-359D-1445-86D7-2193B5F6F394}" dt="2024-01-14T12:30:19.441" v="910" actId="164"/>
          <ac:inkMkLst>
            <pc:docMk/>
            <pc:sldMk cId="2303502608" sldId="331"/>
            <ac:inkMk id="838" creationId="{AE8C6D3D-FC59-A1B2-7758-382942039C74}"/>
          </ac:inkMkLst>
        </pc:inkChg>
        <pc:inkChg chg="add mod">
          <ac:chgData name="Kokchun Giang" userId="67e2125d-ec8c-4323-9653-9824a2ad815f" providerId="ADAL" clId="{921897F3-359D-1445-86D7-2193B5F6F394}" dt="2024-01-14T12:30:19.441" v="910" actId="164"/>
          <ac:inkMkLst>
            <pc:docMk/>
            <pc:sldMk cId="2303502608" sldId="331"/>
            <ac:inkMk id="839" creationId="{3CFAC84D-3864-7259-44EE-FEFF5D817C21}"/>
          </ac:inkMkLst>
        </pc:inkChg>
        <pc:inkChg chg="add mod">
          <ac:chgData name="Kokchun Giang" userId="67e2125d-ec8c-4323-9653-9824a2ad815f" providerId="ADAL" clId="{921897F3-359D-1445-86D7-2193B5F6F394}" dt="2024-01-14T12:30:19.441" v="910" actId="164"/>
          <ac:inkMkLst>
            <pc:docMk/>
            <pc:sldMk cId="2303502608" sldId="331"/>
            <ac:inkMk id="840" creationId="{A57DBDCC-00CB-CE4F-3E40-EBE417F41DC2}"/>
          </ac:inkMkLst>
        </pc:inkChg>
        <pc:inkChg chg="add mod">
          <ac:chgData name="Kokchun Giang" userId="67e2125d-ec8c-4323-9653-9824a2ad815f" providerId="ADAL" clId="{921897F3-359D-1445-86D7-2193B5F6F394}" dt="2024-01-14T12:30:19.441" v="910" actId="164"/>
          <ac:inkMkLst>
            <pc:docMk/>
            <pc:sldMk cId="2303502608" sldId="331"/>
            <ac:inkMk id="841" creationId="{D2C0B35B-F13B-3541-0CF9-53880268B203}"/>
          </ac:inkMkLst>
        </pc:inkChg>
        <pc:inkChg chg="add mod">
          <ac:chgData name="Kokchun Giang" userId="67e2125d-ec8c-4323-9653-9824a2ad815f" providerId="ADAL" clId="{921897F3-359D-1445-86D7-2193B5F6F394}" dt="2024-01-14T12:25:06.167" v="607"/>
          <ac:inkMkLst>
            <pc:docMk/>
            <pc:sldMk cId="2303502608" sldId="331"/>
            <ac:inkMk id="843" creationId="{C998C27F-A09C-F363-6D65-FF9EDBE0DF28}"/>
          </ac:inkMkLst>
        </pc:inkChg>
        <pc:inkChg chg="add mod">
          <ac:chgData name="Kokchun Giang" userId="67e2125d-ec8c-4323-9653-9824a2ad815f" providerId="ADAL" clId="{921897F3-359D-1445-86D7-2193B5F6F394}" dt="2024-01-14T12:25:06.167" v="607"/>
          <ac:inkMkLst>
            <pc:docMk/>
            <pc:sldMk cId="2303502608" sldId="331"/>
            <ac:inkMk id="844" creationId="{FDF93061-3A75-A857-7ABA-2BB02A25C079}"/>
          </ac:inkMkLst>
        </pc:inkChg>
        <pc:inkChg chg="add mod">
          <ac:chgData name="Kokchun Giang" userId="67e2125d-ec8c-4323-9653-9824a2ad815f" providerId="ADAL" clId="{921897F3-359D-1445-86D7-2193B5F6F394}" dt="2024-01-14T12:25:06.167" v="607"/>
          <ac:inkMkLst>
            <pc:docMk/>
            <pc:sldMk cId="2303502608" sldId="331"/>
            <ac:inkMk id="845" creationId="{8987BAB6-8EA8-7DEE-3C05-C432723DD729}"/>
          </ac:inkMkLst>
        </pc:inkChg>
        <pc:inkChg chg="add mod">
          <ac:chgData name="Kokchun Giang" userId="67e2125d-ec8c-4323-9653-9824a2ad815f" providerId="ADAL" clId="{921897F3-359D-1445-86D7-2193B5F6F394}" dt="2024-01-14T12:25:06.167" v="607"/>
          <ac:inkMkLst>
            <pc:docMk/>
            <pc:sldMk cId="2303502608" sldId="331"/>
            <ac:inkMk id="847" creationId="{B3E78504-A176-3058-AD75-E6C6D2DC58B5}"/>
          </ac:inkMkLst>
        </pc:inkChg>
        <pc:inkChg chg="add mod">
          <ac:chgData name="Kokchun Giang" userId="67e2125d-ec8c-4323-9653-9824a2ad815f" providerId="ADAL" clId="{921897F3-359D-1445-86D7-2193B5F6F394}" dt="2024-01-14T12:25:06.167" v="607"/>
          <ac:inkMkLst>
            <pc:docMk/>
            <pc:sldMk cId="2303502608" sldId="331"/>
            <ac:inkMk id="849" creationId="{87490935-46C9-DAE9-39FB-F90FD4228030}"/>
          </ac:inkMkLst>
        </pc:inkChg>
        <pc:inkChg chg="add mod">
          <ac:chgData name="Kokchun Giang" userId="67e2125d-ec8c-4323-9653-9824a2ad815f" providerId="ADAL" clId="{921897F3-359D-1445-86D7-2193B5F6F394}" dt="2024-01-14T12:25:06.167" v="607"/>
          <ac:inkMkLst>
            <pc:docMk/>
            <pc:sldMk cId="2303502608" sldId="331"/>
            <ac:inkMk id="851" creationId="{5CDDB489-6B25-22E7-84C9-48BB45B5F195}"/>
          </ac:inkMkLst>
        </pc:inkChg>
        <pc:inkChg chg="add mod">
          <ac:chgData name="Kokchun Giang" userId="67e2125d-ec8c-4323-9653-9824a2ad815f" providerId="ADAL" clId="{921897F3-359D-1445-86D7-2193B5F6F394}" dt="2024-01-14T12:25:06.167" v="607"/>
          <ac:inkMkLst>
            <pc:docMk/>
            <pc:sldMk cId="2303502608" sldId="331"/>
            <ac:inkMk id="853" creationId="{BAE44FDB-62C0-9FCC-4BDC-12543F39F360}"/>
          </ac:inkMkLst>
        </pc:inkChg>
        <pc:inkChg chg="add mod">
          <ac:chgData name="Kokchun Giang" userId="67e2125d-ec8c-4323-9653-9824a2ad815f" providerId="ADAL" clId="{921897F3-359D-1445-86D7-2193B5F6F394}" dt="2024-01-14T12:25:06.167" v="607"/>
          <ac:inkMkLst>
            <pc:docMk/>
            <pc:sldMk cId="2303502608" sldId="331"/>
            <ac:inkMk id="854" creationId="{70DF9B53-F74B-17B4-0727-9A8F17A1AC35}"/>
          </ac:inkMkLst>
        </pc:inkChg>
        <pc:inkChg chg="add mod">
          <ac:chgData name="Kokchun Giang" userId="67e2125d-ec8c-4323-9653-9824a2ad815f" providerId="ADAL" clId="{921897F3-359D-1445-86D7-2193B5F6F394}" dt="2024-01-14T12:25:06.167" v="607"/>
          <ac:inkMkLst>
            <pc:docMk/>
            <pc:sldMk cId="2303502608" sldId="331"/>
            <ac:inkMk id="855" creationId="{A2326105-1924-B17A-DA9D-DA19FC2381C1}"/>
          </ac:inkMkLst>
        </pc:inkChg>
        <pc:inkChg chg="add mod">
          <ac:chgData name="Kokchun Giang" userId="67e2125d-ec8c-4323-9653-9824a2ad815f" providerId="ADAL" clId="{921897F3-359D-1445-86D7-2193B5F6F394}" dt="2024-01-14T12:25:06.167" v="607"/>
          <ac:inkMkLst>
            <pc:docMk/>
            <pc:sldMk cId="2303502608" sldId="331"/>
            <ac:inkMk id="856" creationId="{413B25A1-9A6C-5C33-B2DB-54CDCE1E3A4D}"/>
          </ac:inkMkLst>
        </pc:inkChg>
        <pc:inkChg chg="add mod">
          <ac:chgData name="Kokchun Giang" userId="67e2125d-ec8c-4323-9653-9824a2ad815f" providerId="ADAL" clId="{921897F3-359D-1445-86D7-2193B5F6F394}" dt="2024-01-14T12:25:06.167" v="607"/>
          <ac:inkMkLst>
            <pc:docMk/>
            <pc:sldMk cId="2303502608" sldId="331"/>
            <ac:inkMk id="857" creationId="{FE2E4B2E-97A1-C9AA-A27A-CC9A6647A40A}"/>
          </ac:inkMkLst>
        </pc:inkChg>
        <pc:inkChg chg="add mod">
          <ac:chgData name="Kokchun Giang" userId="67e2125d-ec8c-4323-9653-9824a2ad815f" providerId="ADAL" clId="{921897F3-359D-1445-86D7-2193B5F6F394}" dt="2024-01-14T12:25:06.167" v="607"/>
          <ac:inkMkLst>
            <pc:docMk/>
            <pc:sldMk cId="2303502608" sldId="331"/>
            <ac:inkMk id="858" creationId="{642F5E02-9C5C-9355-5D27-9C7D4235AA26}"/>
          </ac:inkMkLst>
        </pc:inkChg>
        <pc:inkChg chg="add mod">
          <ac:chgData name="Kokchun Giang" userId="67e2125d-ec8c-4323-9653-9824a2ad815f" providerId="ADAL" clId="{921897F3-359D-1445-86D7-2193B5F6F394}" dt="2024-01-14T12:25:06.167" v="607"/>
          <ac:inkMkLst>
            <pc:docMk/>
            <pc:sldMk cId="2303502608" sldId="331"/>
            <ac:inkMk id="859" creationId="{34E3B304-523F-3768-17B9-019686C68BFC}"/>
          </ac:inkMkLst>
        </pc:inkChg>
        <pc:inkChg chg="add mod">
          <ac:chgData name="Kokchun Giang" userId="67e2125d-ec8c-4323-9653-9824a2ad815f" providerId="ADAL" clId="{921897F3-359D-1445-86D7-2193B5F6F394}" dt="2024-01-14T12:25:06.167" v="607"/>
          <ac:inkMkLst>
            <pc:docMk/>
            <pc:sldMk cId="2303502608" sldId="331"/>
            <ac:inkMk id="860" creationId="{4B3D27D5-8C39-B93B-4B5A-A32BCF3AC643}"/>
          </ac:inkMkLst>
        </pc:inkChg>
        <pc:inkChg chg="add mod">
          <ac:chgData name="Kokchun Giang" userId="67e2125d-ec8c-4323-9653-9824a2ad815f" providerId="ADAL" clId="{921897F3-359D-1445-86D7-2193B5F6F394}" dt="2024-01-14T12:25:06.167" v="607"/>
          <ac:inkMkLst>
            <pc:docMk/>
            <pc:sldMk cId="2303502608" sldId="331"/>
            <ac:inkMk id="862" creationId="{523C3F6E-51E8-8D85-F0C9-944DA12B5067}"/>
          </ac:inkMkLst>
        </pc:inkChg>
        <pc:inkChg chg="add mod">
          <ac:chgData name="Kokchun Giang" userId="67e2125d-ec8c-4323-9653-9824a2ad815f" providerId="ADAL" clId="{921897F3-359D-1445-86D7-2193B5F6F394}" dt="2024-01-14T12:25:06.167" v="607"/>
          <ac:inkMkLst>
            <pc:docMk/>
            <pc:sldMk cId="2303502608" sldId="331"/>
            <ac:inkMk id="863" creationId="{07AC2CF2-5BAF-E65F-6AF2-B68BEC1075E0}"/>
          </ac:inkMkLst>
        </pc:inkChg>
        <pc:inkChg chg="add mod">
          <ac:chgData name="Kokchun Giang" userId="67e2125d-ec8c-4323-9653-9824a2ad815f" providerId="ADAL" clId="{921897F3-359D-1445-86D7-2193B5F6F394}" dt="2024-01-14T12:25:06.167" v="607"/>
          <ac:inkMkLst>
            <pc:docMk/>
            <pc:sldMk cId="2303502608" sldId="331"/>
            <ac:inkMk id="864" creationId="{99351088-03FB-591D-3753-96F36709AD05}"/>
          </ac:inkMkLst>
        </pc:inkChg>
        <pc:inkChg chg="add mod">
          <ac:chgData name="Kokchun Giang" userId="67e2125d-ec8c-4323-9653-9824a2ad815f" providerId="ADAL" clId="{921897F3-359D-1445-86D7-2193B5F6F394}" dt="2024-01-14T12:25:06.167" v="607"/>
          <ac:inkMkLst>
            <pc:docMk/>
            <pc:sldMk cId="2303502608" sldId="331"/>
            <ac:inkMk id="865" creationId="{170ACDC1-6455-3D2F-933B-1BA22739DC7B}"/>
          </ac:inkMkLst>
        </pc:inkChg>
        <pc:inkChg chg="add mod">
          <ac:chgData name="Kokchun Giang" userId="67e2125d-ec8c-4323-9653-9824a2ad815f" providerId="ADAL" clId="{921897F3-359D-1445-86D7-2193B5F6F394}" dt="2024-01-14T12:25:06.167" v="607"/>
          <ac:inkMkLst>
            <pc:docMk/>
            <pc:sldMk cId="2303502608" sldId="331"/>
            <ac:inkMk id="867" creationId="{BFB0725C-C5B4-6904-1DA3-EEB7067A26EB}"/>
          </ac:inkMkLst>
        </pc:inkChg>
        <pc:inkChg chg="add del mod">
          <ac:chgData name="Kokchun Giang" userId="67e2125d-ec8c-4323-9653-9824a2ad815f" providerId="ADAL" clId="{921897F3-359D-1445-86D7-2193B5F6F394}" dt="2024-01-14T12:23:58.179" v="522" actId="9405"/>
          <ac:inkMkLst>
            <pc:docMk/>
            <pc:sldMk cId="2303502608" sldId="331"/>
            <ac:inkMk id="869" creationId="{D7AA18BD-8BBC-5388-6474-DF4CF6E13FA5}"/>
          </ac:inkMkLst>
        </pc:inkChg>
        <pc:inkChg chg="add del mod">
          <ac:chgData name="Kokchun Giang" userId="67e2125d-ec8c-4323-9653-9824a2ad815f" providerId="ADAL" clId="{921897F3-359D-1445-86D7-2193B5F6F394}" dt="2024-01-14T12:23:57.721" v="521"/>
          <ac:inkMkLst>
            <pc:docMk/>
            <pc:sldMk cId="2303502608" sldId="331"/>
            <ac:inkMk id="870" creationId="{3189F31D-E165-0CF5-B0FD-83ADE07A7590}"/>
          </ac:inkMkLst>
        </pc:inkChg>
        <pc:inkChg chg="add del mod">
          <ac:chgData name="Kokchun Giang" userId="67e2125d-ec8c-4323-9653-9824a2ad815f" providerId="ADAL" clId="{921897F3-359D-1445-86D7-2193B5F6F394}" dt="2024-01-14T12:25:06.163" v="600"/>
          <ac:inkMkLst>
            <pc:docMk/>
            <pc:sldMk cId="2303502608" sldId="331"/>
            <ac:inkMk id="872" creationId="{32DEC038-F168-F3A4-D957-F948FF2864CC}"/>
          </ac:inkMkLst>
        </pc:inkChg>
        <pc:inkChg chg="add del mod">
          <ac:chgData name="Kokchun Giang" userId="67e2125d-ec8c-4323-9653-9824a2ad815f" providerId="ADAL" clId="{921897F3-359D-1445-86D7-2193B5F6F394}" dt="2024-01-14T12:25:06.158" v="592"/>
          <ac:inkMkLst>
            <pc:docMk/>
            <pc:sldMk cId="2303502608" sldId="331"/>
            <ac:inkMk id="873" creationId="{DB58B556-5C08-7A00-DF67-4AB3119F7893}"/>
          </ac:inkMkLst>
        </pc:inkChg>
        <pc:inkChg chg="add del mod">
          <ac:chgData name="Kokchun Giang" userId="67e2125d-ec8c-4323-9653-9824a2ad815f" providerId="ADAL" clId="{921897F3-359D-1445-86D7-2193B5F6F394}" dt="2024-01-14T12:25:06.162" v="599"/>
          <ac:inkMkLst>
            <pc:docMk/>
            <pc:sldMk cId="2303502608" sldId="331"/>
            <ac:inkMk id="874" creationId="{8240DBE0-4197-F029-26C6-FAF787AF2270}"/>
          </ac:inkMkLst>
        </pc:inkChg>
        <pc:inkChg chg="add del mod">
          <ac:chgData name="Kokchun Giang" userId="67e2125d-ec8c-4323-9653-9824a2ad815f" providerId="ADAL" clId="{921897F3-359D-1445-86D7-2193B5F6F394}" dt="2024-01-14T12:25:06.165" v="605"/>
          <ac:inkMkLst>
            <pc:docMk/>
            <pc:sldMk cId="2303502608" sldId="331"/>
            <ac:inkMk id="875" creationId="{3DEC9314-9578-AE1E-D891-9C526FD90B05}"/>
          </ac:inkMkLst>
        </pc:inkChg>
        <pc:inkChg chg="add del mod">
          <ac:chgData name="Kokchun Giang" userId="67e2125d-ec8c-4323-9653-9824a2ad815f" providerId="ADAL" clId="{921897F3-359D-1445-86D7-2193B5F6F394}" dt="2024-01-14T12:25:06.165" v="604"/>
          <ac:inkMkLst>
            <pc:docMk/>
            <pc:sldMk cId="2303502608" sldId="331"/>
            <ac:inkMk id="876" creationId="{50EC754C-C85D-779B-57CF-CBEAB975B556}"/>
          </ac:inkMkLst>
        </pc:inkChg>
        <pc:inkChg chg="add del mod">
          <ac:chgData name="Kokchun Giang" userId="67e2125d-ec8c-4323-9653-9824a2ad815f" providerId="ADAL" clId="{921897F3-359D-1445-86D7-2193B5F6F394}" dt="2024-01-14T12:25:06.161" v="597"/>
          <ac:inkMkLst>
            <pc:docMk/>
            <pc:sldMk cId="2303502608" sldId="331"/>
            <ac:inkMk id="877" creationId="{36CEB693-1F08-06E2-A369-AE8CE4E54366}"/>
          </ac:inkMkLst>
        </pc:inkChg>
        <pc:inkChg chg="add del mod">
          <ac:chgData name="Kokchun Giang" userId="67e2125d-ec8c-4323-9653-9824a2ad815f" providerId="ADAL" clId="{921897F3-359D-1445-86D7-2193B5F6F394}" dt="2024-01-14T12:25:06.163" v="601"/>
          <ac:inkMkLst>
            <pc:docMk/>
            <pc:sldMk cId="2303502608" sldId="331"/>
            <ac:inkMk id="878" creationId="{A372A64A-EBB3-4E3F-77B4-0E55AB82912D}"/>
          </ac:inkMkLst>
        </pc:inkChg>
        <pc:inkChg chg="add del mod">
          <ac:chgData name="Kokchun Giang" userId="67e2125d-ec8c-4323-9653-9824a2ad815f" providerId="ADAL" clId="{921897F3-359D-1445-86D7-2193B5F6F394}" dt="2024-01-14T12:25:06.167" v="607"/>
          <ac:inkMkLst>
            <pc:docMk/>
            <pc:sldMk cId="2303502608" sldId="331"/>
            <ac:inkMk id="879" creationId="{786B2A46-4B22-8C9D-36CB-A0E08016364A}"/>
          </ac:inkMkLst>
        </pc:inkChg>
        <pc:inkChg chg="add del mod">
          <ac:chgData name="Kokchun Giang" userId="67e2125d-ec8c-4323-9653-9824a2ad815f" providerId="ADAL" clId="{921897F3-359D-1445-86D7-2193B5F6F394}" dt="2024-01-14T12:25:06.160" v="595"/>
          <ac:inkMkLst>
            <pc:docMk/>
            <pc:sldMk cId="2303502608" sldId="331"/>
            <ac:inkMk id="880" creationId="{617A8F5A-D1B7-DDD9-FBC6-FD707912AC23}"/>
          </ac:inkMkLst>
        </pc:inkChg>
        <pc:inkChg chg="add del mod">
          <ac:chgData name="Kokchun Giang" userId="67e2125d-ec8c-4323-9653-9824a2ad815f" providerId="ADAL" clId="{921897F3-359D-1445-86D7-2193B5F6F394}" dt="2024-01-14T12:25:06.166" v="606"/>
          <ac:inkMkLst>
            <pc:docMk/>
            <pc:sldMk cId="2303502608" sldId="331"/>
            <ac:inkMk id="881" creationId="{7EE83CD4-EF5F-BA67-EA82-A1D524662756}"/>
          </ac:inkMkLst>
        </pc:inkChg>
        <pc:inkChg chg="add del mod">
          <ac:chgData name="Kokchun Giang" userId="67e2125d-ec8c-4323-9653-9824a2ad815f" providerId="ADAL" clId="{921897F3-359D-1445-86D7-2193B5F6F394}" dt="2024-01-14T12:25:06.159" v="594"/>
          <ac:inkMkLst>
            <pc:docMk/>
            <pc:sldMk cId="2303502608" sldId="331"/>
            <ac:inkMk id="882" creationId="{6EBF7A5A-5701-3745-0492-A015BE1F705E}"/>
          </ac:inkMkLst>
        </pc:inkChg>
        <pc:inkChg chg="add del mod">
          <ac:chgData name="Kokchun Giang" userId="67e2125d-ec8c-4323-9653-9824a2ad815f" providerId="ADAL" clId="{921897F3-359D-1445-86D7-2193B5F6F394}" dt="2024-01-14T12:25:06.159" v="593"/>
          <ac:inkMkLst>
            <pc:docMk/>
            <pc:sldMk cId="2303502608" sldId="331"/>
            <ac:inkMk id="883" creationId="{25D30D40-5BBC-FC3C-4EB9-E69AC9B3C1AB}"/>
          </ac:inkMkLst>
        </pc:inkChg>
        <pc:inkChg chg="add del mod">
          <ac:chgData name="Kokchun Giang" userId="67e2125d-ec8c-4323-9653-9824a2ad815f" providerId="ADAL" clId="{921897F3-359D-1445-86D7-2193B5F6F394}" dt="2024-01-14T12:25:06.164" v="603"/>
          <ac:inkMkLst>
            <pc:docMk/>
            <pc:sldMk cId="2303502608" sldId="331"/>
            <ac:inkMk id="884" creationId="{3DA60058-CBAE-DFB4-CD4B-C1C4A7AE45A7}"/>
          </ac:inkMkLst>
        </pc:inkChg>
        <pc:inkChg chg="add del mod">
          <ac:chgData name="Kokchun Giang" userId="67e2125d-ec8c-4323-9653-9824a2ad815f" providerId="ADAL" clId="{921897F3-359D-1445-86D7-2193B5F6F394}" dt="2024-01-14T12:25:06.164" v="602"/>
          <ac:inkMkLst>
            <pc:docMk/>
            <pc:sldMk cId="2303502608" sldId="331"/>
            <ac:inkMk id="885" creationId="{A75BB08C-C61E-4976-DCD7-52EF41F7839C}"/>
          </ac:inkMkLst>
        </pc:inkChg>
        <pc:inkChg chg="add del mod">
          <ac:chgData name="Kokchun Giang" userId="67e2125d-ec8c-4323-9653-9824a2ad815f" providerId="ADAL" clId="{921897F3-359D-1445-86D7-2193B5F6F394}" dt="2024-01-14T12:25:06.160" v="596"/>
          <ac:inkMkLst>
            <pc:docMk/>
            <pc:sldMk cId="2303502608" sldId="331"/>
            <ac:inkMk id="886" creationId="{EE9EB220-2FC4-DCBB-E560-2AF4D5376C0C}"/>
          </ac:inkMkLst>
        </pc:inkChg>
        <pc:inkChg chg="add del mod">
          <ac:chgData name="Kokchun Giang" userId="67e2125d-ec8c-4323-9653-9824a2ad815f" providerId="ADAL" clId="{921897F3-359D-1445-86D7-2193B5F6F394}" dt="2024-01-14T12:25:06.162" v="598"/>
          <ac:inkMkLst>
            <pc:docMk/>
            <pc:sldMk cId="2303502608" sldId="331"/>
            <ac:inkMk id="888" creationId="{0CC91A56-5CB1-0EF3-9914-9F5BE571D29C}"/>
          </ac:inkMkLst>
        </pc:inkChg>
        <pc:inkChg chg="add del mod">
          <ac:chgData name="Kokchun Giang" userId="67e2125d-ec8c-4323-9653-9824a2ad815f" providerId="ADAL" clId="{921897F3-359D-1445-86D7-2193B5F6F394}" dt="2024-01-14T12:24:38.807" v="568" actId="9405"/>
          <ac:inkMkLst>
            <pc:docMk/>
            <pc:sldMk cId="2303502608" sldId="331"/>
            <ac:inkMk id="890" creationId="{0A9664A7-8F89-1C86-A58F-96DB10A55107}"/>
          </ac:inkMkLst>
        </pc:inkChg>
        <pc:inkChg chg="add del mod">
          <ac:chgData name="Kokchun Giang" userId="67e2125d-ec8c-4323-9653-9824a2ad815f" providerId="ADAL" clId="{921897F3-359D-1445-86D7-2193B5F6F394}" dt="2024-01-14T12:24:38.411" v="567"/>
          <ac:inkMkLst>
            <pc:docMk/>
            <pc:sldMk cId="2303502608" sldId="331"/>
            <ac:inkMk id="891" creationId="{AC6049E9-6AE1-E72F-2E40-2913D9B1EC47}"/>
          </ac:inkMkLst>
        </pc:inkChg>
        <pc:inkChg chg="add del mod">
          <ac:chgData name="Kokchun Giang" userId="67e2125d-ec8c-4323-9653-9824a2ad815f" providerId="ADAL" clId="{921897F3-359D-1445-86D7-2193B5F6F394}" dt="2024-01-14T12:24:38.073" v="565" actId="9405"/>
          <ac:inkMkLst>
            <pc:docMk/>
            <pc:sldMk cId="2303502608" sldId="331"/>
            <ac:inkMk id="893" creationId="{2672DBD0-B37B-CF75-50C4-16858C50177C}"/>
          </ac:inkMkLst>
        </pc:inkChg>
        <pc:inkChg chg="add del mod">
          <ac:chgData name="Kokchun Giang" userId="67e2125d-ec8c-4323-9653-9824a2ad815f" providerId="ADAL" clId="{921897F3-359D-1445-86D7-2193B5F6F394}" dt="2024-01-14T12:24:37.787" v="564" actId="9405"/>
          <ac:inkMkLst>
            <pc:docMk/>
            <pc:sldMk cId="2303502608" sldId="331"/>
            <ac:inkMk id="894" creationId="{C8A6E78E-CA18-3555-4453-96265CD2D1E0}"/>
          </ac:inkMkLst>
        </pc:inkChg>
        <pc:inkChg chg="add del mod">
          <ac:chgData name="Kokchun Giang" userId="67e2125d-ec8c-4323-9653-9824a2ad815f" providerId="ADAL" clId="{921897F3-359D-1445-86D7-2193B5F6F394}" dt="2024-01-14T12:24:37.488" v="563" actId="9405"/>
          <ac:inkMkLst>
            <pc:docMk/>
            <pc:sldMk cId="2303502608" sldId="331"/>
            <ac:inkMk id="895" creationId="{109E419F-250B-CD9D-CBEC-11DDA326B922}"/>
          </ac:inkMkLst>
        </pc:inkChg>
        <pc:inkChg chg="add del mod">
          <ac:chgData name="Kokchun Giang" userId="67e2125d-ec8c-4323-9653-9824a2ad815f" providerId="ADAL" clId="{921897F3-359D-1445-86D7-2193B5F6F394}" dt="2024-01-14T12:24:37.188" v="562" actId="9405"/>
          <ac:inkMkLst>
            <pc:docMk/>
            <pc:sldMk cId="2303502608" sldId="331"/>
            <ac:inkMk id="896" creationId="{3D6A4B9D-0B64-6EFC-B485-5416738B294A}"/>
          </ac:inkMkLst>
        </pc:inkChg>
        <pc:inkChg chg="add del mod">
          <ac:chgData name="Kokchun Giang" userId="67e2125d-ec8c-4323-9653-9824a2ad815f" providerId="ADAL" clId="{921897F3-359D-1445-86D7-2193B5F6F394}" dt="2024-01-14T12:24:36.876" v="561" actId="9405"/>
          <ac:inkMkLst>
            <pc:docMk/>
            <pc:sldMk cId="2303502608" sldId="331"/>
            <ac:inkMk id="897" creationId="{7989A0D9-21D1-16AB-CA93-9A80E823B705}"/>
          </ac:inkMkLst>
        </pc:inkChg>
        <pc:inkChg chg="add del mod">
          <ac:chgData name="Kokchun Giang" userId="67e2125d-ec8c-4323-9653-9824a2ad815f" providerId="ADAL" clId="{921897F3-359D-1445-86D7-2193B5F6F394}" dt="2024-01-14T12:24:36.597" v="560" actId="9405"/>
          <ac:inkMkLst>
            <pc:docMk/>
            <pc:sldMk cId="2303502608" sldId="331"/>
            <ac:inkMk id="898" creationId="{1E4C04E5-9DCC-A71C-35B4-DCC3BEEDFC20}"/>
          </ac:inkMkLst>
        </pc:inkChg>
        <pc:inkChg chg="add del mod">
          <ac:chgData name="Kokchun Giang" userId="67e2125d-ec8c-4323-9653-9824a2ad815f" providerId="ADAL" clId="{921897F3-359D-1445-86D7-2193B5F6F394}" dt="2024-01-14T12:24:36.366" v="559" actId="9405"/>
          <ac:inkMkLst>
            <pc:docMk/>
            <pc:sldMk cId="2303502608" sldId="331"/>
            <ac:inkMk id="899" creationId="{2B72A994-112E-961D-6C61-94773774EE58}"/>
          </ac:inkMkLst>
        </pc:inkChg>
        <pc:inkChg chg="add del mod">
          <ac:chgData name="Kokchun Giang" userId="67e2125d-ec8c-4323-9653-9824a2ad815f" providerId="ADAL" clId="{921897F3-359D-1445-86D7-2193B5F6F394}" dt="2024-01-14T12:24:36.094" v="558" actId="9405"/>
          <ac:inkMkLst>
            <pc:docMk/>
            <pc:sldMk cId="2303502608" sldId="331"/>
            <ac:inkMk id="900" creationId="{0449EABB-5B1D-7ACD-B7AC-E20232438C2D}"/>
          </ac:inkMkLst>
        </pc:inkChg>
        <pc:inkChg chg="add del mod">
          <ac:chgData name="Kokchun Giang" userId="67e2125d-ec8c-4323-9653-9824a2ad815f" providerId="ADAL" clId="{921897F3-359D-1445-86D7-2193B5F6F394}" dt="2024-01-14T12:24:35.809" v="557" actId="9405"/>
          <ac:inkMkLst>
            <pc:docMk/>
            <pc:sldMk cId="2303502608" sldId="331"/>
            <ac:inkMk id="901" creationId="{3BC5406C-AB92-09B0-8656-BD5C8E4C5C98}"/>
          </ac:inkMkLst>
        </pc:inkChg>
        <pc:inkChg chg="add del mod">
          <ac:chgData name="Kokchun Giang" userId="67e2125d-ec8c-4323-9653-9824a2ad815f" providerId="ADAL" clId="{921897F3-359D-1445-86D7-2193B5F6F394}" dt="2024-01-14T12:24:35.527" v="556"/>
          <ac:inkMkLst>
            <pc:docMk/>
            <pc:sldMk cId="2303502608" sldId="331"/>
            <ac:inkMk id="902" creationId="{18F9D018-307C-15EB-0CF2-D16F74D2EDBF}"/>
          </ac:inkMkLst>
        </pc:inkChg>
        <pc:inkChg chg="add mod">
          <ac:chgData name="Kokchun Giang" userId="67e2125d-ec8c-4323-9653-9824a2ad815f" providerId="ADAL" clId="{921897F3-359D-1445-86D7-2193B5F6F394}" dt="2024-01-14T12:25:06.167" v="607"/>
          <ac:inkMkLst>
            <pc:docMk/>
            <pc:sldMk cId="2303502608" sldId="331"/>
            <ac:inkMk id="904" creationId="{10628D99-DF5D-AA1C-B64A-8D20EE360F8D}"/>
          </ac:inkMkLst>
        </pc:inkChg>
        <pc:inkChg chg="add mod">
          <ac:chgData name="Kokchun Giang" userId="67e2125d-ec8c-4323-9653-9824a2ad815f" providerId="ADAL" clId="{921897F3-359D-1445-86D7-2193B5F6F394}" dt="2024-01-14T12:25:06.167" v="607"/>
          <ac:inkMkLst>
            <pc:docMk/>
            <pc:sldMk cId="2303502608" sldId="331"/>
            <ac:inkMk id="905" creationId="{EAF0CBA5-5649-F5B7-8436-D2CF3FD8848B}"/>
          </ac:inkMkLst>
        </pc:inkChg>
        <pc:inkChg chg="add mod">
          <ac:chgData name="Kokchun Giang" userId="67e2125d-ec8c-4323-9653-9824a2ad815f" providerId="ADAL" clId="{921897F3-359D-1445-86D7-2193B5F6F394}" dt="2024-01-14T12:25:06.167" v="607"/>
          <ac:inkMkLst>
            <pc:docMk/>
            <pc:sldMk cId="2303502608" sldId="331"/>
            <ac:inkMk id="906" creationId="{A7040C38-4D33-0F0D-BEC8-C8C8562F8D51}"/>
          </ac:inkMkLst>
        </pc:inkChg>
        <pc:inkChg chg="add del mod">
          <ac:chgData name="Kokchun Giang" userId="67e2125d-ec8c-4323-9653-9824a2ad815f" providerId="ADAL" clId="{921897F3-359D-1445-86D7-2193B5F6F394}" dt="2024-01-14T12:24:46.459" v="578" actId="9405"/>
          <ac:inkMkLst>
            <pc:docMk/>
            <pc:sldMk cId="2303502608" sldId="331"/>
            <ac:inkMk id="908" creationId="{0A91774C-9EAB-C71F-9262-20FFD0B38F87}"/>
          </ac:inkMkLst>
        </pc:inkChg>
        <pc:inkChg chg="add del mod">
          <ac:chgData name="Kokchun Giang" userId="67e2125d-ec8c-4323-9653-9824a2ad815f" providerId="ADAL" clId="{921897F3-359D-1445-86D7-2193B5F6F394}" dt="2024-01-14T12:24:46.026" v="577"/>
          <ac:inkMkLst>
            <pc:docMk/>
            <pc:sldMk cId="2303502608" sldId="331"/>
            <ac:inkMk id="909" creationId="{AA9DAA69-229E-5A2D-3CD5-1A9A0A3E5E4E}"/>
          </ac:inkMkLst>
        </pc:inkChg>
        <pc:inkChg chg="del mod">
          <ac:chgData name="Kokchun Giang" userId="67e2125d-ec8c-4323-9653-9824a2ad815f" providerId="ADAL" clId="{921897F3-359D-1445-86D7-2193B5F6F394}" dt="2024-01-14T12:25:19.663" v="610"/>
          <ac:inkMkLst>
            <pc:docMk/>
            <pc:sldMk cId="2303502608" sldId="331"/>
            <ac:inkMk id="913" creationId="{94E95573-6568-8B3D-0CA6-1912B1F31B80}"/>
          </ac:inkMkLst>
        </pc:inkChg>
        <pc:inkChg chg="mod">
          <ac:chgData name="Kokchun Giang" userId="67e2125d-ec8c-4323-9653-9824a2ad815f" providerId="ADAL" clId="{921897F3-359D-1445-86D7-2193B5F6F394}" dt="2024-01-14T12:25:19.664" v="611"/>
          <ac:inkMkLst>
            <pc:docMk/>
            <pc:sldMk cId="2303502608" sldId="331"/>
            <ac:inkMk id="914" creationId="{4DC62FE5-0110-5FDE-F390-079F7D354434}"/>
          </ac:inkMkLst>
        </pc:inkChg>
        <pc:inkChg chg="mod">
          <ac:chgData name="Kokchun Giang" userId="67e2125d-ec8c-4323-9653-9824a2ad815f" providerId="ADAL" clId="{921897F3-359D-1445-86D7-2193B5F6F394}" dt="2024-01-14T12:25:19.664" v="611"/>
          <ac:inkMkLst>
            <pc:docMk/>
            <pc:sldMk cId="2303502608" sldId="331"/>
            <ac:inkMk id="915" creationId="{F7E411C2-66BE-FAF5-5DA2-F0080E14BDC9}"/>
          </ac:inkMkLst>
        </pc:inkChg>
        <pc:inkChg chg="mod">
          <ac:chgData name="Kokchun Giang" userId="67e2125d-ec8c-4323-9653-9824a2ad815f" providerId="ADAL" clId="{921897F3-359D-1445-86D7-2193B5F6F394}" dt="2024-01-14T12:25:19.664" v="611"/>
          <ac:inkMkLst>
            <pc:docMk/>
            <pc:sldMk cId="2303502608" sldId="331"/>
            <ac:inkMk id="916" creationId="{42D63A40-DA87-79B2-0200-09259C3CAD99}"/>
          </ac:inkMkLst>
        </pc:inkChg>
        <pc:inkChg chg="mod">
          <ac:chgData name="Kokchun Giang" userId="67e2125d-ec8c-4323-9653-9824a2ad815f" providerId="ADAL" clId="{921897F3-359D-1445-86D7-2193B5F6F394}" dt="2024-01-14T12:25:19.664" v="611"/>
          <ac:inkMkLst>
            <pc:docMk/>
            <pc:sldMk cId="2303502608" sldId="331"/>
            <ac:inkMk id="917" creationId="{F5D8A3CD-B874-4A4A-6C1B-3CE6E9A814B9}"/>
          </ac:inkMkLst>
        </pc:inkChg>
        <pc:inkChg chg="mod">
          <ac:chgData name="Kokchun Giang" userId="67e2125d-ec8c-4323-9653-9824a2ad815f" providerId="ADAL" clId="{921897F3-359D-1445-86D7-2193B5F6F394}" dt="2024-01-14T12:25:19.664" v="611"/>
          <ac:inkMkLst>
            <pc:docMk/>
            <pc:sldMk cId="2303502608" sldId="331"/>
            <ac:inkMk id="918" creationId="{3ECC3C9D-1103-3810-02AD-469B1EC931A1}"/>
          </ac:inkMkLst>
        </pc:inkChg>
        <pc:inkChg chg="mod">
          <ac:chgData name="Kokchun Giang" userId="67e2125d-ec8c-4323-9653-9824a2ad815f" providerId="ADAL" clId="{921897F3-359D-1445-86D7-2193B5F6F394}" dt="2024-01-14T12:25:19.664" v="611"/>
          <ac:inkMkLst>
            <pc:docMk/>
            <pc:sldMk cId="2303502608" sldId="331"/>
            <ac:inkMk id="919" creationId="{192B65ED-5B49-45A1-7739-C6962CE57902}"/>
          </ac:inkMkLst>
        </pc:inkChg>
        <pc:inkChg chg="mod">
          <ac:chgData name="Kokchun Giang" userId="67e2125d-ec8c-4323-9653-9824a2ad815f" providerId="ADAL" clId="{921897F3-359D-1445-86D7-2193B5F6F394}" dt="2024-01-14T12:25:19.664" v="611"/>
          <ac:inkMkLst>
            <pc:docMk/>
            <pc:sldMk cId="2303502608" sldId="331"/>
            <ac:inkMk id="920" creationId="{BD2A8212-2682-D09C-4506-C7260697D822}"/>
          </ac:inkMkLst>
        </pc:inkChg>
        <pc:inkChg chg="mod">
          <ac:chgData name="Kokchun Giang" userId="67e2125d-ec8c-4323-9653-9824a2ad815f" providerId="ADAL" clId="{921897F3-359D-1445-86D7-2193B5F6F394}" dt="2024-01-14T12:25:19.664" v="611"/>
          <ac:inkMkLst>
            <pc:docMk/>
            <pc:sldMk cId="2303502608" sldId="331"/>
            <ac:inkMk id="921" creationId="{68098B7E-954E-2917-DAFF-516AAF3AF731}"/>
          </ac:inkMkLst>
        </pc:inkChg>
        <pc:inkChg chg="mod">
          <ac:chgData name="Kokchun Giang" userId="67e2125d-ec8c-4323-9653-9824a2ad815f" providerId="ADAL" clId="{921897F3-359D-1445-86D7-2193B5F6F394}" dt="2024-01-14T12:25:19.664" v="611"/>
          <ac:inkMkLst>
            <pc:docMk/>
            <pc:sldMk cId="2303502608" sldId="331"/>
            <ac:inkMk id="922" creationId="{4D918A29-A6C2-73A9-3738-18B0489185F1}"/>
          </ac:inkMkLst>
        </pc:inkChg>
        <pc:inkChg chg="mod">
          <ac:chgData name="Kokchun Giang" userId="67e2125d-ec8c-4323-9653-9824a2ad815f" providerId="ADAL" clId="{921897F3-359D-1445-86D7-2193B5F6F394}" dt="2024-01-14T12:25:19.664" v="611"/>
          <ac:inkMkLst>
            <pc:docMk/>
            <pc:sldMk cId="2303502608" sldId="331"/>
            <ac:inkMk id="923" creationId="{071CB3A8-1752-B828-EBA7-BC82080526E6}"/>
          </ac:inkMkLst>
        </pc:inkChg>
        <pc:inkChg chg="mod">
          <ac:chgData name="Kokchun Giang" userId="67e2125d-ec8c-4323-9653-9824a2ad815f" providerId="ADAL" clId="{921897F3-359D-1445-86D7-2193B5F6F394}" dt="2024-01-14T12:25:19.664" v="611"/>
          <ac:inkMkLst>
            <pc:docMk/>
            <pc:sldMk cId="2303502608" sldId="331"/>
            <ac:inkMk id="924" creationId="{D25D8BB3-E6B1-5062-1CF8-E987F944506B}"/>
          </ac:inkMkLst>
        </pc:inkChg>
        <pc:inkChg chg="mod">
          <ac:chgData name="Kokchun Giang" userId="67e2125d-ec8c-4323-9653-9824a2ad815f" providerId="ADAL" clId="{921897F3-359D-1445-86D7-2193B5F6F394}" dt="2024-01-14T12:25:19.664" v="611"/>
          <ac:inkMkLst>
            <pc:docMk/>
            <pc:sldMk cId="2303502608" sldId="331"/>
            <ac:inkMk id="925" creationId="{A2F95615-A2D0-7656-3BB2-57246752D66D}"/>
          </ac:inkMkLst>
        </pc:inkChg>
        <pc:inkChg chg="mod">
          <ac:chgData name="Kokchun Giang" userId="67e2125d-ec8c-4323-9653-9824a2ad815f" providerId="ADAL" clId="{921897F3-359D-1445-86D7-2193B5F6F394}" dt="2024-01-14T12:25:19.664" v="611"/>
          <ac:inkMkLst>
            <pc:docMk/>
            <pc:sldMk cId="2303502608" sldId="331"/>
            <ac:inkMk id="926" creationId="{39A26CE6-B08B-964E-8113-3DED37636126}"/>
          </ac:inkMkLst>
        </pc:inkChg>
        <pc:inkChg chg="mod">
          <ac:chgData name="Kokchun Giang" userId="67e2125d-ec8c-4323-9653-9824a2ad815f" providerId="ADAL" clId="{921897F3-359D-1445-86D7-2193B5F6F394}" dt="2024-01-14T12:25:19.664" v="611"/>
          <ac:inkMkLst>
            <pc:docMk/>
            <pc:sldMk cId="2303502608" sldId="331"/>
            <ac:inkMk id="927" creationId="{71CD2487-C796-E16B-C1A2-AE632A72FFD3}"/>
          </ac:inkMkLst>
        </pc:inkChg>
        <pc:inkChg chg="del mod">
          <ac:chgData name="Kokchun Giang" userId="67e2125d-ec8c-4323-9653-9824a2ad815f" providerId="ADAL" clId="{921897F3-359D-1445-86D7-2193B5F6F394}" dt="2024-01-14T12:25:02.981" v="591"/>
          <ac:inkMkLst>
            <pc:docMk/>
            <pc:sldMk cId="2303502608" sldId="331"/>
            <ac:inkMk id="928" creationId="{76366733-02E9-6703-D86F-9ECF3ED731CC}"/>
          </ac:inkMkLst>
        </pc:inkChg>
        <pc:inkChg chg="del mod">
          <ac:chgData name="Kokchun Giang" userId="67e2125d-ec8c-4323-9653-9824a2ad815f" providerId="ADAL" clId="{921897F3-359D-1445-86D7-2193B5F6F394}" dt="2024-01-14T12:25:02.977" v="584"/>
          <ac:inkMkLst>
            <pc:docMk/>
            <pc:sldMk cId="2303502608" sldId="331"/>
            <ac:inkMk id="929" creationId="{9F4CC607-042B-1B49-9987-5DD52B67A082}"/>
          </ac:inkMkLst>
        </pc:inkChg>
        <pc:inkChg chg="del mod">
          <ac:chgData name="Kokchun Giang" userId="67e2125d-ec8c-4323-9653-9824a2ad815f" providerId="ADAL" clId="{921897F3-359D-1445-86D7-2193B5F6F394}" dt="2024-01-14T12:25:02.976" v="583"/>
          <ac:inkMkLst>
            <pc:docMk/>
            <pc:sldMk cId="2303502608" sldId="331"/>
            <ac:inkMk id="930" creationId="{A4DE66FF-0761-1E3D-B158-2A4FE04D1232}"/>
          </ac:inkMkLst>
        </pc:inkChg>
        <pc:inkChg chg="del mod">
          <ac:chgData name="Kokchun Giang" userId="67e2125d-ec8c-4323-9653-9824a2ad815f" providerId="ADAL" clId="{921897F3-359D-1445-86D7-2193B5F6F394}" dt="2024-01-14T12:25:02.978" v="586"/>
          <ac:inkMkLst>
            <pc:docMk/>
            <pc:sldMk cId="2303502608" sldId="331"/>
            <ac:inkMk id="931" creationId="{5D0D9714-971B-F574-3D6D-8ADDBF813BCC}"/>
          </ac:inkMkLst>
        </pc:inkChg>
        <pc:inkChg chg="del mod">
          <ac:chgData name="Kokchun Giang" userId="67e2125d-ec8c-4323-9653-9824a2ad815f" providerId="ADAL" clId="{921897F3-359D-1445-86D7-2193B5F6F394}" dt="2024-01-14T12:25:02.978" v="587"/>
          <ac:inkMkLst>
            <pc:docMk/>
            <pc:sldMk cId="2303502608" sldId="331"/>
            <ac:inkMk id="932" creationId="{00231364-555C-31CC-9FEB-734DA6A4C18B}"/>
          </ac:inkMkLst>
        </pc:inkChg>
        <pc:inkChg chg="del mod">
          <ac:chgData name="Kokchun Giang" userId="67e2125d-ec8c-4323-9653-9824a2ad815f" providerId="ADAL" clId="{921897F3-359D-1445-86D7-2193B5F6F394}" dt="2024-01-14T12:25:02.980" v="590"/>
          <ac:inkMkLst>
            <pc:docMk/>
            <pc:sldMk cId="2303502608" sldId="331"/>
            <ac:inkMk id="933" creationId="{E19FF6DD-B588-184E-A085-57F11828672D}"/>
          </ac:inkMkLst>
        </pc:inkChg>
        <pc:inkChg chg="del mod">
          <ac:chgData name="Kokchun Giang" userId="67e2125d-ec8c-4323-9653-9824a2ad815f" providerId="ADAL" clId="{921897F3-359D-1445-86D7-2193B5F6F394}" dt="2024-01-14T12:25:02.979" v="588"/>
          <ac:inkMkLst>
            <pc:docMk/>
            <pc:sldMk cId="2303502608" sldId="331"/>
            <ac:inkMk id="934" creationId="{F0F1079C-8F68-3FD2-A0C9-2670B8B9BC5E}"/>
          </ac:inkMkLst>
        </pc:inkChg>
        <pc:inkChg chg="del mod">
          <ac:chgData name="Kokchun Giang" userId="67e2125d-ec8c-4323-9653-9824a2ad815f" providerId="ADAL" clId="{921897F3-359D-1445-86D7-2193B5F6F394}" dt="2024-01-14T12:25:02.980" v="589"/>
          <ac:inkMkLst>
            <pc:docMk/>
            <pc:sldMk cId="2303502608" sldId="331"/>
            <ac:inkMk id="935" creationId="{EB2B9358-FC38-47D4-2B4F-5CD5C452ACB9}"/>
          </ac:inkMkLst>
        </pc:inkChg>
        <pc:inkChg chg="del mod">
          <ac:chgData name="Kokchun Giang" userId="67e2125d-ec8c-4323-9653-9824a2ad815f" providerId="ADAL" clId="{921897F3-359D-1445-86D7-2193B5F6F394}" dt="2024-01-14T12:25:02.974" v="581"/>
          <ac:inkMkLst>
            <pc:docMk/>
            <pc:sldMk cId="2303502608" sldId="331"/>
            <ac:inkMk id="936" creationId="{8BCA5112-068A-97DC-D127-4CFD49060BD3}"/>
          </ac:inkMkLst>
        </pc:inkChg>
        <pc:inkChg chg="del mod">
          <ac:chgData name="Kokchun Giang" userId="67e2125d-ec8c-4323-9653-9824a2ad815f" providerId="ADAL" clId="{921897F3-359D-1445-86D7-2193B5F6F394}" dt="2024-01-14T12:25:02.975" v="582"/>
          <ac:inkMkLst>
            <pc:docMk/>
            <pc:sldMk cId="2303502608" sldId="331"/>
            <ac:inkMk id="937" creationId="{A91AA350-9941-A82F-4FC6-60AAC1A6D8B4}"/>
          </ac:inkMkLst>
        </pc:inkChg>
        <pc:inkChg chg="del mod">
          <ac:chgData name="Kokchun Giang" userId="67e2125d-ec8c-4323-9653-9824a2ad815f" providerId="ADAL" clId="{921897F3-359D-1445-86D7-2193B5F6F394}" dt="2024-01-14T12:25:02.977" v="585"/>
          <ac:inkMkLst>
            <pc:docMk/>
            <pc:sldMk cId="2303502608" sldId="331"/>
            <ac:inkMk id="938" creationId="{15AA0F35-56E1-1A3C-57B5-5172ECB3FDEF}"/>
          </ac:inkMkLst>
        </pc:inkChg>
        <pc:inkChg chg="mod">
          <ac:chgData name="Kokchun Giang" userId="67e2125d-ec8c-4323-9653-9824a2ad815f" providerId="ADAL" clId="{921897F3-359D-1445-86D7-2193B5F6F394}" dt="2024-01-14T12:25:19.664" v="611"/>
          <ac:inkMkLst>
            <pc:docMk/>
            <pc:sldMk cId="2303502608" sldId="331"/>
            <ac:inkMk id="940" creationId="{3F9F70BF-42EF-8236-6D30-82ED23BA53C1}"/>
          </ac:inkMkLst>
        </pc:inkChg>
        <pc:inkChg chg="mod">
          <ac:chgData name="Kokchun Giang" userId="67e2125d-ec8c-4323-9653-9824a2ad815f" providerId="ADAL" clId="{921897F3-359D-1445-86D7-2193B5F6F394}" dt="2024-01-14T12:25:19.664" v="611"/>
          <ac:inkMkLst>
            <pc:docMk/>
            <pc:sldMk cId="2303502608" sldId="331"/>
            <ac:inkMk id="941" creationId="{0D4A88ED-2A77-FCC8-EEEF-30CFE6A8F2B9}"/>
          </ac:inkMkLst>
        </pc:inkChg>
        <pc:inkChg chg="mod">
          <ac:chgData name="Kokchun Giang" userId="67e2125d-ec8c-4323-9653-9824a2ad815f" providerId="ADAL" clId="{921897F3-359D-1445-86D7-2193B5F6F394}" dt="2024-01-14T12:25:19.664" v="611"/>
          <ac:inkMkLst>
            <pc:docMk/>
            <pc:sldMk cId="2303502608" sldId="331"/>
            <ac:inkMk id="942" creationId="{32544436-620C-0CFD-73B4-1E07FFCE7983}"/>
          </ac:inkMkLst>
        </pc:inkChg>
        <pc:inkChg chg="mod">
          <ac:chgData name="Kokchun Giang" userId="67e2125d-ec8c-4323-9653-9824a2ad815f" providerId="ADAL" clId="{921897F3-359D-1445-86D7-2193B5F6F394}" dt="2024-01-14T12:25:19.664" v="611"/>
          <ac:inkMkLst>
            <pc:docMk/>
            <pc:sldMk cId="2303502608" sldId="331"/>
            <ac:inkMk id="943" creationId="{EF8186FA-9EEB-E1D7-F4A4-BF492E06598B}"/>
          </ac:inkMkLst>
        </pc:inkChg>
        <pc:inkChg chg="del mod">
          <ac:chgData name="Kokchun Giang" userId="67e2125d-ec8c-4323-9653-9824a2ad815f" providerId="ADAL" clId="{921897F3-359D-1445-86D7-2193B5F6F394}" dt="2024-01-14T12:25:11.792" v="608" actId="478"/>
          <ac:inkMkLst>
            <pc:docMk/>
            <pc:sldMk cId="2303502608" sldId="331"/>
            <ac:inkMk id="944" creationId="{A4D146FB-B4C3-1B9F-A7FA-2A25C2A8FDE2}"/>
          </ac:inkMkLst>
        </pc:inkChg>
        <pc:inkChg chg="del mod">
          <ac:chgData name="Kokchun Giang" userId="67e2125d-ec8c-4323-9653-9824a2ad815f" providerId="ADAL" clId="{921897F3-359D-1445-86D7-2193B5F6F394}" dt="2024-01-14T12:25:14.516" v="609" actId="478"/>
          <ac:inkMkLst>
            <pc:docMk/>
            <pc:sldMk cId="2303502608" sldId="331"/>
            <ac:inkMk id="945" creationId="{967710CF-F7D7-08F5-99D7-342DFE8CFC5B}"/>
          </ac:inkMkLst>
        </pc:inkChg>
        <pc:inkChg chg="del mod">
          <ac:chgData name="Kokchun Giang" userId="67e2125d-ec8c-4323-9653-9824a2ad815f" providerId="ADAL" clId="{921897F3-359D-1445-86D7-2193B5F6F394}" dt="2024-01-14T12:25:19.664" v="611"/>
          <ac:inkMkLst>
            <pc:docMk/>
            <pc:sldMk cId="2303502608" sldId="331"/>
            <ac:inkMk id="946" creationId="{605BF43E-95DF-E0C0-2A11-D6F1029DC397}"/>
          </ac:inkMkLst>
        </pc:inkChg>
        <pc:inkChg chg="add mod">
          <ac:chgData name="Kokchun Giang" userId="67e2125d-ec8c-4323-9653-9824a2ad815f" providerId="ADAL" clId="{921897F3-359D-1445-86D7-2193B5F6F394}" dt="2024-01-14T12:30:45.098" v="916" actId="164"/>
          <ac:inkMkLst>
            <pc:docMk/>
            <pc:sldMk cId="2303502608" sldId="331"/>
            <ac:inkMk id="947" creationId="{85C81C62-36A8-ADA9-9336-FA145CB9CD3B}"/>
          </ac:inkMkLst>
        </pc:inkChg>
        <pc:inkChg chg="add mod">
          <ac:chgData name="Kokchun Giang" userId="67e2125d-ec8c-4323-9653-9824a2ad815f" providerId="ADAL" clId="{921897F3-359D-1445-86D7-2193B5F6F394}" dt="2024-01-14T12:25:25.533" v="617"/>
          <ac:inkMkLst>
            <pc:docMk/>
            <pc:sldMk cId="2303502608" sldId="331"/>
            <ac:inkMk id="948" creationId="{22185369-336D-10EC-31AB-50D499604311}"/>
          </ac:inkMkLst>
        </pc:inkChg>
        <pc:inkChg chg="add mod">
          <ac:chgData name="Kokchun Giang" userId="67e2125d-ec8c-4323-9653-9824a2ad815f" providerId="ADAL" clId="{921897F3-359D-1445-86D7-2193B5F6F394}" dt="2024-01-14T12:25:25.533" v="617"/>
          <ac:inkMkLst>
            <pc:docMk/>
            <pc:sldMk cId="2303502608" sldId="331"/>
            <ac:inkMk id="949" creationId="{5586EECD-EB88-993F-EE59-5375A65BA52F}"/>
          </ac:inkMkLst>
        </pc:inkChg>
        <pc:inkChg chg="add mod">
          <ac:chgData name="Kokchun Giang" userId="67e2125d-ec8c-4323-9653-9824a2ad815f" providerId="ADAL" clId="{921897F3-359D-1445-86D7-2193B5F6F394}" dt="2024-01-14T12:25:25.533" v="617"/>
          <ac:inkMkLst>
            <pc:docMk/>
            <pc:sldMk cId="2303502608" sldId="331"/>
            <ac:inkMk id="950" creationId="{BA77E862-6796-C1EB-1459-6C12AF8577AB}"/>
          </ac:inkMkLst>
        </pc:inkChg>
        <pc:inkChg chg="add mod">
          <ac:chgData name="Kokchun Giang" userId="67e2125d-ec8c-4323-9653-9824a2ad815f" providerId="ADAL" clId="{921897F3-359D-1445-86D7-2193B5F6F394}" dt="2024-01-14T12:25:25.533" v="617"/>
          <ac:inkMkLst>
            <pc:docMk/>
            <pc:sldMk cId="2303502608" sldId="331"/>
            <ac:inkMk id="951" creationId="{E39B3F21-04CC-CAF5-C78C-E2AB26507633}"/>
          </ac:inkMkLst>
        </pc:inkChg>
        <pc:inkChg chg="add mod">
          <ac:chgData name="Kokchun Giang" userId="67e2125d-ec8c-4323-9653-9824a2ad815f" providerId="ADAL" clId="{921897F3-359D-1445-86D7-2193B5F6F394}" dt="2024-01-14T12:30:45.098" v="916" actId="164"/>
          <ac:inkMkLst>
            <pc:docMk/>
            <pc:sldMk cId="2303502608" sldId="331"/>
            <ac:inkMk id="953" creationId="{39E769B1-9D72-0106-0E54-D68AAA3EBA79}"/>
          </ac:inkMkLst>
        </pc:inkChg>
        <pc:inkChg chg="add mod">
          <ac:chgData name="Kokchun Giang" userId="67e2125d-ec8c-4323-9653-9824a2ad815f" providerId="ADAL" clId="{921897F3-359D-1445-86D7-2193B5F6F394}" dt="2024-01-14T12:27:27.128" v="707"/>
          <ac:inkMkLst>
            <pc:docMk/>
            <pc:sldMk cId="2303502608" sldId="331"/>
            <ac:inkMk id="954" creationId="{249F7AEB-948D-6908-A03D-EFA78C655EC7}"/>
          </ac:inkMkLst>
        </pc:inkChg>
        <pc:inkChg chg="add mod">
          <ac:chgData name="Kokchun Giang" userId="67e2125d-ec8c-4323-9653-9824a2ad815f" providerId="ADAL" clId="{921897F3-359D-1445-86D7-2193B5F6F394}" dt="2024-01-14T12:27:27.128" v="707"/>
          <ac:inkMkLst>
            <pc:docMk/>
            <pc:sldMk cId="2303502608" sldId="331"/>
            <ac:inkMk id="955" creationId="{BEC4A8E3-54C3-6502-9330-6AE596672741}"/>
          </ac:inkMkLst>
        </pc:inkChg>
        <pc:inkChg chg="add mod">
          <ac:chgData name="Kokchun Giang" userId="67e2125d-ec8c-4323-9653-9824a2ad815f" providerId="ADAL" clId="{921897F3-359D-1445-86D7-2193B5F6F394}" dt="2024-01-14T12:27:27.128" v="707"/>
          <ac:inkMkLst>
            <pc:docMk/>
            <pc:sldMk cId="2303502608" sldId="331"/>
            <ac:inkMk id="957" creationId="{776791C7-A6E8-9711-B3D4-5F80034E2B5E}"/>
          </ac:inkMkLst>
        </pc:inkChg>
        <pc:inkChg chg="add mod">
          <ac:chgData name="Kokchun Giang" userId="67e2125d-ec8c-4323-9653-9824a2ad815f" providerId="ADAL" clId="{921897F3-359D-1445-86D7-2193B5F6F394}" dt="2024-01-14T12:27:27.128" v="707"/>
          <ac:inkMkLst>
            <pc:docMk/>
            <pc:sldMk cId="2303502608" sldId="331"/>
            <ac:inkMk id="958" creationId="{1A90C336-D705-F0CF-C497-6FD54ECAB84F}"/>
          </ac:inkMkLst>
        </pc:inkChg>
        <pc:inkChg chg="add mod">
          <ac:chgData name="Kokchun Giang" userId="67e2125d-ec8c-4323-9653-9824a2ad815f" providerId="ADAL" clId="{921897F3-359D-1445-86D7-2193B5F6F394}" dt="2024-01-14T12:27:27.128" v="707"/>
          <ac:inkMkLst>
            <pc:docMk/>
            <pc:sldMk cId="2303502608" sldId="331"/>
            <ac:inkMk id="959" creationId="{BA0C1A96-74D0-25EE-B05E-CD0D2CAD54EB}"/>
          </ac:inkMkLst>
        </pc:inkChg>
        <pc:inkChg chg="add mod">
          <ac:chgData name="Kokchun Giang" userId="67e2125d-ec8c-4323-9653-9824a2ad815f" providerId="ADAL" clId="{921897F3-359D-1445-86D7-2193B5F6F394}" dt="2024-01-14T12:27:27.128" v="707"/>
          <ac:inkMkLst>
            <pc:docMk/>
            <pc:sldMk cId="2303502608" sldId="331"/>
            <ac:inkMk id="961" creationId="{1ACF5FA8-9867-21FF-D8C4-4C787F47236C}"/>
          </ac:inkMkLst>
        </pc:inkChg>
        <pc:inkChg chg="add mod">
          <ac:chgData name="Kokchun Giang" userId="67e2125d-ec8c-4323-9653-9824a2ad815f" providerId="ADAL" clId="{921897F3-359D-1445-86D7-2193B5F6F394}" dt="2024-01-14T12:27:27.128" v="707"/>
          <ac:inkMkLst>
            <pc:docMk/>
            <pc:sldMk cId="2303502608" sldId="331"/>
            <ac:inkMk id="963" creationId="{79EC32D8-D27E-1098-A9D7-F775C4777CCD}"/>
          </ac:inkMkLst>
        </pc:inkChg>
        <pc:inkChg chg="add mod">
          <ac:chgData name="Kokchun Giang" userId="67e2125d-ec8c-4323-9653-9824a2ad815f" providerId="ADAL" clId="{921897F3-359D-1445-86D7-2193B5F6F394}" dt="2024-01-14T12:27:27.128" v="707"/>
          <ac:inkMkLst>
            <pc:docMk/>
            <pc:sldMk cId="2303502608" sldId="331"/>
            <ac:inkMk id="965" creationId="{9FEC784A-ACE0-5372-36A1-C171FFA231B4}"/>
          </ac:inkMkLst>
        </pc:inkChg>
        <pc:inkChg chg="add mod">
          <ac:chgData name="Kokchun Giang" userId="67e2125d-ec8c-4323-9653-9824a2ad815f" providerId="ADAL" clId="{921897F3-359D-1445-86D7-2193B5F6F394}" dt="2024-01-14T12:31:00.272" v="920" actId="164"/>
          <ac:inkMkLst>
            <pc:docMk/>
            <pc:sldMk cId="2303502608" sldId="331"/>
            <ac:inkMk id="966" creationId="{37886ADA-3D73-16BD-DD43-32CA876AACD9}"/>
          </ac:inkMkLst>
        </pc:inkChg>
        <pc:inkChg chg="add del mod">
          <ac:chgData name="Kokchun Giang" userId="67e2125d-ec8c-4323-9653-9824a2ad815f" providerId="ADAL" clId="{921897F3-359D-1445-86D7-2193B5F6F394}" dt="2024-01-14T12:26:31.420" v="652"/>
          <ac:inkMkLst>
            <pc:docMk/>
            <pc:sldMk cId="2303502608" sldId="331"/>
            <ac:inkMk id="968" creationId="{F8AA1008-B64D-07EA-FB40-117034BF3491}"/>
          </ac:inkMkLst>
        </pc:inkChg>
        <pc:inkChg chg="add del mod">
          <ac:chgData name="Kokchun Giang" userId="67e2125d-ec8c-4323-9653-9824a2ad815f" providerId="ADAL" clId="{921897F3-359D-1445-86D7-2193B5F6F394}" dt="2024-01-14T12:26:31.092" v="650"/>
          <ac:inkMkLst>
            <pc:docMk/>
            <pc:sldMk cId="2303502608" sldId="331"/>
            <ac:inkMk id="970" creationId="{6909F57A-98F6-3FCB-8B5A-F96B0A44A37E}"/>
          </ac:inkMkLst>
        </pc:inkChg>
        <pc:inkChg chg="add del mod">
          <ac:chgData name="Kokchun Giang" userId="67e2125d-ec8c-4323-9653-9824a2ad815f" providerId="ADAL" clId="{921897F3-359D-1445-86D7-2193B5F6F394}" dt="2024-01-14T12:26:30.806" v="648" actId="9405"/>
          <ac:inkMkLst>
            <pc:docMk/>
            <pc:sldMk cId="2303502608" sldId="331"/>
            <ac:inkMk id="972" creationId="{897ED5C6-49D6-697F-E87A-03C0C60D3917}"/>
          </ac:inkMkLst>
        </pc:inkChg>
        <pc:inkChg chg="add del mod">
          <ac:chgData name="Kokchun Giang" userId="67e2125d-ec8c-4323-9653-9824a2ad815f" providerId="ADAL" clId="{921897F3-359D-1445-86D7-2193B5F6F394}" dt="2024-01-14T12:26:30.540" v="647" actId="9405"/>
          <ac:inkMkLst>
            <pc:docMk/>
            <pc:sldMk cId="2303502608" sldId="331"/>
            <ac:inkMk id="973" creationId="{5F22CA47-8427-BFC5-940B-8BDDD86D281A}"/>
          </ac:inkMkLst>
        </pc:inkChg>
        <pc:inkChg chg="add del mod">
          <ac:chgData name="Kokchun Giang" userId="67e2125d-ec8c-4323-9653-9824a2ad815f" providerId="ADAL" clId="{921897F3-359D-1445-86D7-2193B5F6F394}" dt="2024-01-14T12:26:30.151" v="646" actId="9405"/>
          <ac:inkMkLst>
            <pc:docMk/>
            <pc:sldMk cId="2303502608" sldId="331"/>
            <ac:inkMk id="974" creationId="{4CEA6674-CB76-8F25-BC98-1F7A40FE0418}"/>
          </ac:inkMkLst>
        </pc:inkChg>
        <pc:inkChg chg="add del mod">
          <ac:chgData name="Kokchun Giang" userId="67e2125d-ec8c-4323-9653-9824a2ad815f" providerId="ADAL" clId="{921897F3-359D-1445-86D7-2193B5F6F394}" dt="2024-01-14T12:26:29.086" v="645" actId="9405"/>
          <ac:inkMkLst>
            <pc:docMk/>
            <pc:sldMk cId="2303502608" sldId="331"/>
            <ac:inkMk id="975" creationId="{16948E79-79AA-2471-F99F-7C602053ECF5}"/>
          </ac:inkMkLst>
        </pc:inkChg>
        <pc:inkChg chg="add del mod">
          <ac:chgData name="Kokchun Giang" userId="67e2125d-ec8c-4323-9653-9824a2ad815f" providerId="ADAL" clId="{921897F3-359D-1445-86D7-2193B5F6F394}" dt="2024-01-14T12:26:28.737" v="644"/>
          <ac:inkMkLst>
            <pc:docMk/>
            <pc:sldMk cId="2303502608" sldId="331"/>
            <ac:inkMk id="976" creationId="{09518AC4-9717-E3B9-1EA8-709ED88F3CD3}"/>
          </ac:inkMkLst>
        </pc:inkChg>
        <pc:inkChg chg="add mod">
          <ac:chgData name="Kokchun Giang" userId="67e2125d-ec8c-4323-9653-9824a2ad815f" providerId="ADAL" clId="{921897F3-359D-1445-86D7-2193B5F6F394}" dt="2024-01-14T12:31:00.272" v="920" actId="164"/>
          <ac:inkMkLst>
            <pc:docMk/>
            <pc:sldMk cId="2303502608" sldId="331"/>
            <ac:inkMk id="978" creationId="{9F4263CC-B2E4-D5C7-4DD9-637E92F1A746}"/>
          </ac:inkMkLst>
        </pc:inkChg>
        <pc:inkChg chg="add mod">
          <ac:chgData name="Kokchun Giang" userId="67e2125d-ec8c-4323-9653-9824a2ad815f" providerId="ADAL" clId="{921897F3-359D-1445-86D7-2193B5F6F394}" dt="2024-01-14T12:31:00.272" v="920" actId="164"/>
          <ac:inkMkLst>
            <pc:docMk/>
            <pc:sldMk cId="2303502608" sldId="331"/>
            <ac:inkMk id="979" creationId="{89E45CD0-5CF5-4B2F-67DE-AADBCF6F94BA}"/>
          </ac:inkMkLst>
        </pc:inkChg>
        <pc:inkChg chg="add mod">
          <ac:chgData name="Kokchun Giang" userId="67e2125d-ec8c-4323-9653-9824a2ad815f" providerId="ADAL" clId="{921897F3-359D-1445-86D7-2193B5F6F394}" dt="2024-01-14T12:31:00.272" v="920" actId="164"/>
          <ac:inkMkLst>
            <pc:docMk/>
            <pc:sldMk cId="2303502608" sldId="331"/>
            <ac:inkMk id="980" creationId="{75EDBBB3-B997-44FD-FCD1-3899801C432A}"/>
          </ac:inkMkLst>
        </pc:inkChg>
        <pc:inkChg chg="add mod">
          <ac:chgData name="Kokchun Giang" userId="67e2125d-ec8c-4323-9653-9824a2ad815f" providerId="ADAL" clId="{921897F3-359D-1445-86D7-2193B5F6F394}" dt="2024-01-14T12:31:00.272" v="920" actId="164"/>
          <ac:inkMkLst>
            <pc:docMk/>
            <pc:sldMk cId="2303502608" sldId="331"/>
            <ac:inkMk id="981" creationId="{A9CC4829-8CF0-84A5-22BE-AF277D4E9E9E}"/>
          </ac:inkMkLst>
        </pc:inkChg>
        <pc:inkChg chg="add mod">
          <ac:chgData name="Kokchun Giang" userId="67e2125d-ec8c-4323-9653-9824a2ad815f" providerId="ADAL" clId="{921897F3-359D-1445-86D7-2193B5F6F394}" dt="2024-01-14T12:31:00.272" v="920" actId="164"/>
          <ac:inkMkLst>
            <pc:docMk/>
            <pc:sldMk cId="2303502608" sldId="331"/>
            <ac:inkMk id="982" creationId="{6FAA96A7-26D6-6A87-2C2E-F5CA5E064D08}"/>
          </ac:inkMkLst>
        </pc:inkChg>
        <pc:inkChg chg="add mod">
          <ac:chgData name="Kokchun Giang" userId="67e2125d-ec8c-4323-9653-9824a2ad815f" providerId="ADAL" clId="{921897F3-359D-1445-86D7-2193B5F6F394}" dt="2024-01-14T12:31:00.272" v="920" actId="164"/>
          <ac:inkMkLst>
            <pc:docMk/>
            <pc:sldMk cId="2303502608" sldId="331"/>
            <ac:inkMk id="983" creationId="{F22B5A39-FF95-DCC4-498A-40B38748B0DF}"/>
          </ac:inkMkLst>
        </pc:inkChg>
        <pc:inkChg chg="add mod">
          <ac:chgData name="Kokchun Giang" userId="67e2125d-ec8c-4323-9653-9824a2ad815f" providerId="ADAL" clId="{921897F3-359D-1445-86D7-2193B5F6F394}" dt="2024-01-14T12:31:00.272" v="920" actId="164"/>
          <ac:inkMkLst>
            <pc:docMk/>
            <pc:sldMk cId="2303502608" sldId="331"/>
            <ac:inkMk id="984" creationId="{EEB33660-F462-8B2C-0570-52D21958423B}"/>
          </ac:inkMkLst>
        </pc:inkChg>
        <pc:inkChg chg="add mod">
          <ac:chgData name="Kokchun Giang" userId="67e2125d-ec8c-4323-9653-9824a2ad815f" providerId="ADAL" clId="{921897F3-359D-1445-86D7-2193B5F6F394}" dt="2024-01-14T12:31:00.272" v="920" actId="164"/>
          <ac:inkMkLst>
            <pc:docMk/>
            <pc:sldMk cId="2303502608" sldId="331"/>
            <ac:inkMk id="986" creationId="{6232DDB9-F1FA-CA55-7BD1-EE4D59B88A12}"/>
          </ac:inkMkLst>
        </pc:inkChg>
        <pc:inkChg chg="add mod">
          <ac:chgData name="Kokchun Giang" userId="67e2125d-ec8c-4323-9653-9824a2ad815f" providerId="ADAL" clId="{921897F3-359D-1445-86D7-2193B5F6F394}" dt="2024-01-14T12:31:00.272" v="920" actId="164"/>
          <ac:inkMkLst>
            <pc:docMk/>
            <pc:sldMk cId="2303502608" sldId="331"/>
            <ac:inkMk id="987" creationId="{111FF2F8-B2D1-A492-C2C5-3960195E2DD8}"/>
          </ac:inkMkLst>
        </pc:inkChg>
        <pc:inkChg chg="add mod">
          <ac:chgData name="Kokchun Giang" userId="67e2125d-ec8c-4323-9653-9824a2ad815f" providerId="ADAL" clId="{921897F3-359D-1445-86D7-2193B5F6F394}" dt="2024-01-14T12:31:00.272" v="920" actId="164"/>
          <ac:inkMkLst>
            <pc:docMk/>
            <pc:sldMk cId="2303502608" sldId="331"/>
            <ac:inkMk id="988" creationId="{8E3CD544-67C6-401C-57FF-6E2161FDA99E}"/>
          </ac:inkMkLst>
        </pc:inkChg>
        <pc:inkChg chg="add mod">
          <ac:chgData name="Kokchun Giang" userId="67e2125d-ec8c-4323-9653-9824a2ad815f" providerId="ADAL" clId="{921897F3-359D-1445-86D7-2193B5F6F394}" dt="2024-01-14T12:31:00.272" v="920" actId="164"/>
          <ac:inkMkLst>
            <pc:docMk/>
            <pc:sldMk cId="2303502608" sldId="331"/>
            <ac:inkMk id="989" creationId="{DEEB2A2F-37B2-1B23-23FD-7552FC171C56}"/>
          </ac:inkMkLst>
        </pc:inkChg>
        <pc:inkChg chg="add mod">
          <ac:chgData name="Kokchun Giang" userId="67e2125d-ec8c-4323-9653-9824a2ad815f" providerId="ADAL" clId="{921897F3-359D-1445-86D7-2193B5F6F394}" dt="2024-01-14T12:31:00.272" v="920" actId="164"/>
          <ac:inkMkLst>
            <pc:docMk/>
            <pc:sldMk cId="2303502608" sldId="331"/>
            <ac:inkMk id="990" creationId="{F9E1657A-46A8-591A-97E6-76E232D916E1}"/>
          </ac:inkMkLst>
        </pc:inkChg>
        <pc:inkChg chg="add mod">
          <ac:chgData name="Kokchun Giang" userId="67e2125d-ec8c-4323-9653-9824a2ad815f" providerId="ADAL" clId="{921897F3-359D-1445-86D7-2193B5F6F394}" dt="2024-01-14T12:31:00.272" v="920" actId="164"/>
          <ac:inkMkLst>
            <pc:docMk/>
            <pc:sldMk cId="2303502608" sldId="331"/>
            <ac:inkMk id="991" creationId="{5D46676D-B819-4FC6-0F47-BAA631F594AD}"/>
          </ac:inkMkLst>
        </pc:inkChg>
        <pc:inkChg chg="add mod">
          <ac:chgData name="Kokchun Giang" userId="67e2125d-ec8c-4323-9653-9824a2ad815f" providerId="ADAL" clId="{921897F3-359D-1445-86D7-2193B5F6F394}" dt="2024-01-14T12:31:00.272" v="920" actId="164"/>
          <ac:inkMkLst>
            <pc:docMk/>
            <pc:sldMk cId="2303502608" sldId="331"/>
            <ac:inkMk id="992" creationId="{2E98D6BA-9508-2FFE-0C7F-904061F904F6}"/>
          </ac:inkMkLst>
        </pc:inkChg>
        <pc:inkChg chg="add mod">
          <ac:chgData name="Kokchun Giang" userId="67e2125d-ec8c-4323-9653-9824a2ad815f" providerId="ADAL" clId="{921897F3-359D-1445-86D7-2193B5F6F394}" dt="2024-01-14T12:31:00.272" v="920" actId="164"/>
          <ac:inkMkLst>
            <pc:docMk/>
            <pc:sldMk cId="2303502608" sldId="331"/>
            <ac:inkMk id="994" creationId="{D40D4D2D-B552-60DB-1EAD-A5F312806E76}"/>
          </ac:inkMkLst>
        </pc:inkChg>
        <pc:inkChg chg="add mod">
          <ac:chgData name="Kokchun Giang" userId="67e2125d-ec8c-4323-9653-9824a2ad815f" providerId="ADAL" clId="{921897F3-359D-1445-86D7-2193B5F6F394}" dt="2024-01-14T12:31:00.272" v="920" actId="164"/>
          <ac:inkMkLst>
            <pc:docMk/>
            <pc:sldMk cId="2303502608" sldId="331"/>
            <ac:inkMk id="996" creationId="{17CAB5FA-200A-6368-2B59-6985E9846CB0}"/>
          </ac:inkMkLst>
        </pc:inkChg>
        <pc:inkChg chg="add mod">
          <ac:chgData name="Kokchun Giang" userId="67e2125d-ec8c-4323-9653-9824a2ad815f" providerId="ADAL" clId="{921897F3-359D-1445-86D7-2193B5F6F394}" dt="2024-01-14T12:31:00.272" v="920" actId="164"/>
          <ac:inkMkLst>
            <pc:docMk/>
            <pc:sldMk cId="2303502608" sldId="331"/>
            <ac:inkMk id="998" creationId="{32331091-DB8C-54FE-C260-4B60106DE567}"/>
          </ac:inkMkLst>
        </pc:inkChg>
        <pc:inkChg chg="add mod">
          <ac:chgData name="Kokchun Giang" userId="67e2125d-ec8c-4323-9653-9824a2ad815f" providerId="ADAL" clId="{921897F3-359D-1445-86D7-2193B5F6F394}" dt="2024-01-14T12:31:00.272" v="920" actId="164"/>
          <ac:inkMkLst>
            <pc:docMk/>
            <pc:sldMk cId="2303502608" sldId="331"/>
            <ac:inkMk id="1000" creationId="{ECCA7E45-94FB-CC07-8268-647FB46F0EBC}"/>
          </ac:inkMkLst>
        </pc:inkChg>
        <pc:inkChg chg="add mod">
          <ac:chgData name="Kokchun Giang" userId="67e2125d-ec8c-4323-9653-9824a2ad815f" providerId="ADAL" clId="{921897F3-359D-1445-86D7-2193B5F6F394}" dt="2024-01-14T12:31:00.272" v="920" actId="164"/>
          <ac:inkMkLst>
            <pc:docMk/>
            <pc:sldMk cId="2303502608" sldId="331"/>
            <ac:inkMk id="1002" creationId="{1B8DE6C0-65B6-4B9C-C17D-8F26014B9D1D}"/>
          </ac:inkMkLst>
        </pc:inkChg>
        <pc:inkChg chg="add mod">
          <ac:chgData name="Kokchun Giang" userId="67e2125d-ec8c-4323-9653-9824a2ad815f" providerId="ADAL" clId="{921897F3-359D-1445-86D7-2193B5F6F394}" dt="2024-01-14T12:31:00.272" v="920" actId="164"/>
          <ac:inkMkLst>
            <pc:docMk/>
            <pc:sldMk cId="2303502608" sldId="331"/>
            <ac:inkMk id="1003" creationId="{AD916539-BF2B-037A-A453-7C59A26384C5}"/>
          </ac:inkMkLst>
        </pc:inkChg>
        <pc:inkChg chg="add mod">
          <ac:chgData name="Kokchun Giang" userId="67e2125d-ec8c-4323-9653-9824a2ad815f" providerId="ADAL" clId="{921897F3-359D-1445-86D7-2193B5F6F394}" dt="2024-01-14T12:31:00.272" v="920" actId="164"/>
          <ac:inkMkLst>
            <pc:docMk/>
            <pc:sldMk cId="2303502608" sldId="331"/>
            <ac:inkMk id="1004" creationId="{3951A158-2604-3C4F-1D40-5B4B2CB3B185}"/>
          </ac:inkMkLst>
        </pc:inkChg>
        <pc:inkChg chg="add mod">
          <ac:chgData name="Kokchun Giang" userId="67e2125d-ec8c-4323-9653-9824a2ad815f" providerId="ADAL" clId="{921897F3-359D-1445-86D7-2193B5F6F394}" dt="2024-01-14T12:31:00.272" v="920" actId="164"/>
          <ac:inkMkLst>
            <pc:docMk/>
            <pc:sldMk cId="2303502608" sldId="331"/>
            <ac:inkMk id="1005" creationId="{6D39D0DD-C3A9-5ADF-19B7-533C3D62F0E8}"/>
          </ac:inkMkLst>
        </pc:inkChg>
        <pc:inkChg chg="add mod">
          <ac:chgData name="Kokchun Giang" userId="67e2125d-ec8c-4323-9653-9824a2ad815f" providerId="ADAL" clId="{921897F3-359D-1445-86D7-2193B5F6F394}" dt="2024-01-14T12:31:00.272" v="920" actId="164"/>
          <ac:inkMkLst>
            <pc:docMk/>
            <pc:sldMk cId="2303502608" sldId="331"/>
            <ac:inkMk id="1006" creationId="{B1453F94-BEB2-1EE7-AB9B-24B552BD61C4}"/>
          </ac:inkMkLst>
        </pc:inkChg>
        <pc:inkChg chg="add mod">
          <ac:chgData name="Kokchun Giang" userId="67e2125d-ec8c-4323-9653-9824a2ad815f" providerId="ADAL" clId="{921897F3-359D-1445-86D7-2193B5F6F394}" dt="2024-01-14T12:31:00.272" v="920" actId="164"/>
          <ac:inkMkLst>
            <pc:docMk/>
            <pc:sldMk cId="2303502608" sldId="331"/>
            <ac:inkMk id="1007" creationId="{4F0A37A4-B155-2AB2-4062-5E6B71A68499}"/>
          </ac:inkMkLst>
        </pc:inkChg>
        <pc:inkChg chg="add mod">
          <ac:chgData name="Kokchun Giang" userId="67e2125d-ec8c-4323-9653-9824a2ad815f" providerId="ADAL" clId="{921897F3-359D-1445-86D7-2193B5F6F394}" dt="2024-01-14T12:31:00.272" v="920" actId="164"/>
          <ac:inkMkLst>
            <pc:docMk/>
            <pc:sldMk cId="2303502608" sldId="331"/>
            <ac:inkMk id="1008" creationId="{80926D82-711C-FF98-ECF5-B6588DE8DFED}"/>
          </ac:inkMkLst>
        </pc:inkChg>
        <pc:inkChg chg="add mod">
          <ac:chgData name="Kokchun Giang" userId="67e2125d-ec8c-4323-9653-9824a2ad815f" providerId="ADAL" clId="{921897F3-359D-1445-86D7-2193B5F6F394}" dt="2024-01-14T12:31:00.272" v="920" actId="164"/>
          <ac:inkMkLst>
            <pc:docMk/>
            <pc:sldMk cId="2303502608" sldId="331"/>
            <ac:inkMk id="1009" creationId="{71704416-4774-C220-2499-53BB2554C498}"/>
          </ac:inkMkLst>
        </pc:inkChg>
        <pc:inkChg chg="add mod">
          <ac:chgData name="Kokchun Giang" userId="67e2125d-ec8c-4323-9653-9824a2ad815f" providerId="ADAL" clId="{921897F3-359D-1445-86D7-2193B5F6F394}" dt="2024-01-14T12:31:00.272" v="920" actId="164"/>
          <ac:inkMkLst>
            <pc:docMk/>
            <pc:sldMk cId="2303502608" sldId="331"/>
            <ac:inkMk id="1010" creationId="{FC7AA920-72F8-DA4F-5339-B31A04B75C99}"/>
          </ac:inkMkLst>
        </pc:inkChg>
        <pc:inkChg chg="add mod">
          <ac:chgData name="Kokchun Giang" userId="67e2125d-ec8c-4323-9653-9824a2ad815f" providerId="ADAL" clId="{921897F3-359D-1445-86D7-2193B5F6F394}" dt="2024-01-14T12:31:00.272" v="920" actId="164"/>
          <ac:inkMkLst>
            <pc:docMk/>
            <pc:sldMk cId="2303502608" sldId="331"/>
            <ac:inkMk id="1011" creationId="{18F7118C-2C9C-C3C7-5B4F-3852F9160EDB}"/>
          </ac:inkMkLst>
        </pc:inkChg>
        <pc:inkChg chg="add mod">
          <ac:chgData name="Kokchun Giang" userId="67e2125d-ec8c-4323-9653-9824a2ad815f" providerId="ADAL" clId="{921897F3-359D-1445-86D7-2193B5F6F394}" dt="2024-01-14T12:31:00.272" v="920" actId="164"/>
          <ac:inkMkLst>
            <pc:docMk/>
            <pc:sldMk cId="2303502608" sldId="331"/>
            <ac:inkMk id="1012" creationId="{0D66163D-3438-6A1B-E2D2-392032F04955}"/>
          </ac:inkMkLst>
        </pc:inkChg>
        <pc:inkChg chg="add mod">
          <ac:chgData name="Kokchun Giang" userId="67e2125d-ec8c-4323-9653-9824a2ad815f" providerId="ADAL" clId="{921897F3-359D-1445-86D7-2193B5F6F394}" dt="2024-01-14T12:31:00.272" v="920" actId="164"/>
          <ac:inkMkLst>
            <pc:docMk/>
            <pc:sldMk cId="2303502608" sldId="331"/>
            <ac:inkMk id="1013" creationId="{A81F81D0-5B7B-7C8D-6C90-D5EDBDA6C737}"/>
          </ac:inkMkLst>
        </pc:inkChg>
        <pc:inkChg chg="add mod">
          <ac:chgData name="Kokchun Giang" userId="67e2125d-ec8c-4323-9653-9824a2ad815f" providerId="ADAL" clId="{921897F3-359D-1445-86D7-2193B5F6F394}" dt="2024-01-14T12:27:08.988" v="700"/>
          <ac:inkMkLst>
            <pc:docMk/>
            <pc:sldMk cId="2303502608" sldId="331"/>
            <ac:inkMk id="1015" creationId="{AAA868C7-9BA4-4DA5-042A-3C4E31E2B5B6}"/>
          </ac:inkMkLst>
        </pc:inkChg>
        <pc:inkChg chg="add mod">
          <ac:chgData name="Kokchun Giang" userId="67e2125d-ec8c-4323-9653-9824a2ad815f" providerId="ADAL" clId="{921897F3-359D-1445-86D7-2193B5F6F394}" dt="2024-01-14T12:27:08.988" v="700"/>
          <ac:inkMkLst>
            <pc:docMk/>
            <pc:sldMk cId="2303502608" sldId="331"/>
            <ac:inkMk id="1016" creationId="{A15F4F0B-4FF5-C82B-4FED-27CED7C4ADBC}"/>
          </ac:inkMkLst>
        </pc:inkChg>
        <pc:inkChg chg="add mod">
          <ac:chgData name="Kokchun Giang" userId="67e2125d-ec8c-4323-9653-9824a2ad815f" providerId="ADAL" clId="{921897F3-359D-1445-86D7-2193B5F6F394}" dt="2024-01-14T12:27:08.988" v="700"/>
          <ac:inkMkLst>
            <pc:docMk/>
            <pc:sldMk cId="2303502608" sldId="331"/>
            <ac:inkMk id="1017" creationId="{0730F707-124B-665B-5BF6-6A3C4AB9BEC6}"/>
          </ac:inkMkLst>
        </pc:inkChg>
        <pc:inkChg chg="add mod">
          <ac:chgData name="Kokchun Giang" userId="67e2125d-ec8c-4323-9653-9824a2ad815f" providerId="ADAL" clId="{921897F3-359D-1445-86D7-2193B5F6F394}" dt="2024-01-14T12:27:08.988" v="700"/>
          <ac:inkMkLst>
            <pc:docMk/>
            <pc:sldMk cId="2303502608" sldId="331"/>
            <ac:inkMk id="1018" creationId="{27D79133-57CF-7E58-9F90-8DBFC4FC149C}"/>
          </ac:inkMkLst>
        </pc:inkChg>
        <pc:inkChg chg="add mod">
          <ac:chgData name="Kokchun Giang" userId="67e2125d-ec8c-4323-9653-9824a2ad815f" providerId="ADAL" clId="{921897F3-359D-1445-86D7-2193B5F6F394}" dt="2024-01-14T12:27:08.988" v="700"/>
          <ac:inkMkLst>
            <pc:docMk/>
            <pc:sldMk cId="2303502608" sldId="331"/>
            <ac:inkMk id="1019" creationId="{DA304E05-BC73-098F-4678-1BB8666ACF94}"/>
          </ac:inkMkLst>
        </pc:inkChg>
        <pc:inkChg chg="add mod">
          <ac:chgData name="Kokchun Giang" userId="67e2125d-ec8c-4323-9653-9824a2ad815f" providerId="ADAL" clId="{921897F3-359D-1445-86D7-2193B5F6F394}" dt="2024-01-14T12:27:08.988" v="700"/>
          <ac:inkMkLst>
            <pc:docMk/>
            <pc:sldMk cId="2303502608" sldId="331"/>
            <ac:inkMk id="1020" creationId="{BE9A88CA-F56F-5F9F-DF3D-E072BC465A66}"/>
          </ac:inkMkLst>
        </pc:inkChg>
        <pc:inkChg chg="add mod">
          <ac:chgData name="Kokchun Giang" userId="67e2125d-ec8c-4323-9653-9824a2ad815f" providerId="ADAL" clId="{921897F3-359D-1445-86D7-2193B5F6F394}" dt="2024-01-14T12:27:08.988" v="700"/>
          <ac:inkMkLst>
            <pc:docMk/>
            <pc:sldMk cId="2303502608" sldId="331"/>
            <ac:inkMk id="1021" creationId="{787DE1C8-D841-532D-54A1-5E09F3BAA2A0}"/>
          </ac:inkMkLst>
        </pc:inkChg>
        <pc:inkChg chg="add mod">
          <ac:chgData name="Kokchun Giang" userId="67e2125d-ec8c-4323-9653-9824a2ad815f" providerId="ADAL" clId="{921897F3-359D-1445-86D7-2193B5F6F394}" dt="2024-01-14T12:27:08.988" v="700"/>
          <ac:inkMkLst>
            <pc:docMk/>
            <pc:sldMk cId="2303502608" sldId="331"/>
            <ac:inkMk id="1022" creationId="{853DCA40-EDC8-F973-9FB8-2F2D829D83DD}"/>
          </ac:inkMkLst>
        </pc:inkChg>
        <pc:inkChg chg="add mod">
          <ac:chgData name="Kokchun Giang" userId="67e2125d-ec8c-4323-9653-9824a2ad815f" providerId="ADAL" clId="{921897F3-359D-1445-86D7-2193B5F6F394}" dt="2024-01-14T12:27:08.988" v="700"/>
          <ac:inkMkLst>
            <pc:docMk/>
            <pc:sldMk cId="2303502608" sldId="331"/>
            <ac:inkMk id="1023" creationId="{1E6C3F12-E85E-477E-2EA9-9ECCB87F50AF}"/>
          </ac:inkMkLst>
        </pc:inkChg>
        <pc:inkChg chg="add mod">
          <ac:chgData name="Kokchun Giang" userId="67e2125d-ec8c-4323-9653-9824a2ad815f" providerId="ADAL" clId="{921897F3-359D-1445-86D7-2193B5F6F394}" dt="2024-01-14T12:27:08.988" v="700"/>
          <ac:inkMkLst>
            <pc:docMk/>
            <pc:sldMk cId="2303502608" sldId="331"/>
            <ac:inkMk id="1024" creationId="{A1017C5B-28AE-1EBD-C9FD-42CC27C1D42A}"/>
          </ac:inkMkLst>
        </pc:inkChg>
        <pc:inkChg chg="add mod">
          <ac:chgData name="Kokchun Giang" userId="67e2125d-ec8c-4323-9653-9824a2ad815f" providerId="ADAL" clId="{921897F3-359D-1445-86D7-2193B5F6F394}" dt="2024-01-14T12:31:14.556" v="923" actId="164"/>
          <ac:inkMkLst>
            <pc:docMk/>
            <pc:sldMk cId="2303502608" sldId="331"/>
            <ac:inkMk id="1026" creationId="{E5157CB5-7753-74B8-2396-F9E7D11E99B3}"/>
          </ac:inkMkLst>
        </pc:inkChg>
        <pc:inkChg chg="add mod">
          <ac:chgData name="Kokchun Giang" userId="67e2125d-ec8c-4323-9653-9824a2ad815f" providerId="ADAL" clId="{921897F3-359D-1445-86D7-2193B5F6F394}" dt="2024-01-14T12:27:27.128" v="707"/>
          <ac:inkMkLst>
            <pc:docMk/>
            <pc:sldMk cId="2303502608" sldId="331"/>
            <ac:inkMk id="1027" creationId="{2ABB5621-04E6-D0B7-CB86-21978425115F}"/>
          </ac:inkMkLst>
        </pc:inkChg>
        <pc:inkChg chg="add mod">
          <ac:chgData name="Kokchun Giang" userId="67e2125d-ec8c-4323-9653-9824a2ad815f" providerId="ADAL" clId="{921897F3-359D-1445-86D7-2193B5F6F394}" dt="2024-01-14T12:27:27.128" v="707"/>
          <ac:inkMkLst>
            <pc:docMk/>
            <pc:sldMk cId="2303502608" sldId="331"/>
            <ac:inkMk id="1028" creationId="{E219F12B-762F-0A4F-58AA-5FC75A778647}"/>
          </ac:inkMkLst>
        </pc:inkChg>
        <pc:inkChg chg="add mod">
          <ac:chgData name="Kokchun Giang" userId="67e2125d-ec8c-4323-9653-9824a2ad815f" providerId="ADAL" clId="{921897F3-359D-1445-86D7-2193B5F6F394}" dt="2024-01-14T12:27:27.128" v="707"/>
          <ac:inkMkLst>
            <pc:docMk/>
            <pc:sldMk cId="2303502608" sldId="331"/>
            <ac:inkMk id="1029" creationId="{C47518F0-F08F-C5E0-A2B4-A023C03350F3}"/>
          </ac:inkMkLst>
        </pc:inkChg>
        <pc:inkChg chg="add mod">
          <ac:chgData name="Kokchun Giang" userId="67e2125d-ec8c-4323-9653-9824a2ad815f" providerId="ADAL" clId="{921897F3-359D-1445-86D7-2193B5F6F394}" dt="2024-01-14T12:27:27.128" v="707"/>
          <ac:inkMkLst>
            <pc:docMk/>
            <pc:sldMk cId="2303502608" sldId="331"/>
            <ac:inkMk id="1030" creationId="{D53023BC-D284-C873-2346-465F538D3EE1}"/>
          </ac:inkMkLst>
        </pc:inkChg>
        <pc:inkChg chg="add mod">
          <ac:chgData name="Kokchun Giang" userId="67e2125d-ec8c-4323-9653-9824a2ad815f" providerId="ADAL" clId="{921897F3-359D-1445-86D7-2193B5F6F394}" dt="2024-01-14T12:27:27.128" v="707"/>
          <ac:inkMkLst>
            <pc:docMk/>
            <pc:sldMk cId="2303502608" sldId="331"/>
            <ac:inkMk id="1031" creationId="{ACE9135F-9375-1E93-E2E4-D6FD9DB05D29}"/>
          </ac:inkMkLst>
        </pc:inkChg>
        <pc:inkChg chg="add mod">
          <ac:chgData name="Kokchun Giang" userId="67e2125d-ec8c-4323-9653-9824a2ad815f" providerId="ADAL" clId="{921897F3-359D-1445-86D7-2193B5F6F394}" dt="2024-01-14T12:31:14.556" v="923" actId="164"/>
          <ac:inkMkLst>
            <pc:docMk/>
            <pc:sldMk cId="2303502608" sldId="331"/>
            <ac:inkMk id="1033" creationId="{B133F736-39BC-8F8C-1F8E-12DCBE96B241}"/>
          </ac:inkMkLst>
        </pc:inkChg>
        <pc:inkChg chg="add mod">
          <ac:chgData name="Kokchun Giang" userId="67e2125d-ec8c-4323-9653-9824a2ad815f" providerId="ADAL" clId="{921897F3-359D-1445-86D7-2193B5F6F394}" dt="2024-01-14T12:31:14.556" v="923" actId="164"/>
          <ac:inkMkLst>
            <pc:docMk/>
            <pc:sldMk cId="2303502608" sldId="331"/>
            <ac:inkMk id="1034" creationId="{2870F52D-4548-5B45-AAAA-CCFBE0FDC738}"/>
          </ac:inkMkLst>
        </pc:inkChg>
        <pc:inkChg chg="add mod">
          <ac:chgData name="Kokchun Giang" userId="67e2125d-ec8c-4323-9653-9824a2ad815f" providerId="ADAL" clId="{921897F3-359D-1445-86D7-2193B5F6F394}" dt="2024-01-14T12:31:14.556" v="923" actId="164"/>
          <ac:inkMkLst>
            <pc:docMk/>
            <pc:sldMk cId="2303502608" sldId="331"/>
            <ac:inkMk id="1035" creationId="{45422805-B975-F0D7-183A-2CC0D0420981}"/>
          </ac:inkMkLst>
        </pc:inkChg>
        <pc:inkChg chg="add mod">
          <ac:chgData name="Kokchun Giang" userId="67e2125d-ec8c-4323-9653-9824a2ad815f" providerId="ADAL" clId="{921897F3-359D-1445-86D7-2193B5F6F394}" dt="2024-01-14T12:31:14.556" v="923" actId="164"/>
          <ac:inkMkLst>
            <pc:docMk/>
            <pc:sldMk cId="2303502608" sldId="331"/>
            <ac:inkMk id="1036" creationId="{0F7F6421-7690-310D-8147-6DD1B0C3C525}"/>
          </ac:inkMkLst>
        </pc:inkChg>
        <pc:inkChg chg="add mod">
          <ac:chgData name="Kokchun Giang" userId="67e2125d-ec8c-4323-9653-9824a2ad815f" providerId="ADAL" clId="{921897F3-359D-1445-86D7-2193B5F6F394}" dt="2024-01-14T12:31:14.556" v="923" actId="164"/>
          <ac:inkMkLst>
            <pc:docMk/>
            <pc:sldMk cId="2303502608" sldId="331"/>
            <ac:inkMk id="1037" creationId="{AE4E4B32-330F-7B70-4663-8766742D5E16}"/>
          </ac:inkMkLst>
        </pc:inkChg>
        <pc:inkChg chg="add mod">
          <ac:chgData name="Kokchun Giang" userId="67e2125d-ec8c-4323-9653-9824a2ad815f" providerId="ADAL" clId="{921897F3-359D-1445-86D7-2193B5F6F394}" dt="2024-01-14T12:31:14.556" v="923" actId="164"/>
          <ac:inkMkLst>
            <pc:docMk/>
            <pc:sldMk cId="2303502608" sldId="331"/>
            <ac:inkMk id="1038" creationId="{8E746434-E22D-ABC4-3C06-444AAB4624BC}"/>
          </ac:inkMkLst>
        </pc:inkChg>
        <pc:inkChg chg="add del mod">
          <ac:chgData name="Kokchun Giang" userId="67e2125d-ec8c-4323-9653-9824a2ad815f" providerId="ADAL" clId="{921897F3-359D-1445-86D7-2193B5F6F394}" dt="2024-01-14T12:27:37.412" v="719" actId="9405"/>
          <ac:inkMkLst>
            <pc:docMk/>
            <pc:sldMk cId="2303502608" sldId="331"/>
            <ac:inkMk id="1039" creationId="{E678FF03-0078-225C-E7A9-636C859226FD}"/>
          </ac:inkMkLst>
        </pc:inkChg>
        <pc:inkChg chg="add del mod">
          <ac:chgData name="Kokchun Giang" userId="67e2125d-ec8c-4323-9653-9824a2ad815f" providerId="ADAL" clId="{921897F3-359D-1445-86D7-2193B5F6F394}" dt="2024-01-14T12:27:37.130" v="718"/>
          <ac:inkMkLst>
            <pc:docMk/>
            <pc:sldMk cId="2303502608" sldId="331"/>
            <ac:inkMk id="1040" creationId="{96ADF69C-8E2D-1DD2-EC46-F64CDDC63D75}"/>
          </ac:inkMkLst>
        </pc:inkChg>
        <pc:inkChg chg="add mod">
          <ac:chgData name="Kokchun Giang" userId="67e2125d-ec8c-4323-9653-9824a2ad815f" providerId="ADAL" clId="{921897F3-359D-1445-86D7-2193B5F6F394}" dt="2024-01-14T12:27:41.507" v="731"/>
          <ac:inkMkLst>
            <pc:docMk/>
            <pc:sldMk cId="2303502608" sldId="331"/>
            <ac:inkMk id="1044" creationId="{B7B4B89C-7E97-2ED5-CDAA-9D948998380E}"/>
          </ac:inkMkLst>
        </pc:inkChg>
        <pc:inkChg chg="add mod">
          <ac:chgData name="Kokchun Giang" userId="67e2125d-ec8c-4323-9653-9824a2ad815f" providerId="ADAL" clId="{921897F3-359D-1445-86D7-2193B5F6F394}" dt="2024-01-14T12:27:41.507" v="731"/>
          <ac:inkMkLst>
            <pc:docMk/>
            <pc:sldMk cId="2303502608" sldId="331"/>
            <ac:inkMk id="1045" creationId="{9F93D777-17BC-2E0A-F5B5-300E55B4D1AA}"/>
          </ac:inkMkLst>
        </pc:inkChg>
        <pc:inkChg chg="add mod">
          <ac:chgData name="Kokchun Giang" userId="67e2125d-ec8c-4323-9653-9824a2ad815f" providerId="ADAL" clId="{921897F3-359D-1445-86D7-2193B5F6F394}" dt="2024-01-14T12:27:41.507" v="731"/>
          <ac:inkMkLst>
            <pc:docMk/>
            <pc:sldMk cId="2303502608" sldId="331"/>
            <ac:inkMk id="1046" creationId="{166725C3-E4EC-07D4-2047-82C5BBBE8DC3}"/>
          </ac:inkMkLst>
        </pc:inkChg>
        <pc:inkChg chg="add mod">
          <ac:chgData name="Kokchun Giang" userId="67e2125d-ec8c-4323-9653-9824a2ad815f" providerId="ADAL" clId="{921897F3-359D-1445-86D7-2193B5F6F394}" dt="2024-01-14T12:27:41.507" v="731"/>
          <ac:inkMkLst>
            <pc:docMk/>
            <pc:sldMk cId="2303502608" sldId="331"/>
            <ac:inkMk id="1047" creationId="{5B9C2720-2CA2-FDA6-6FF3-EBD7FD883176}"/>
          </ac:inkMkLst>
        </pc:inkChg>
        <pc:inkChg chg="add mod">
          <ac:chgData name="Kokchun Giang" userId="67e2125d-ec8c-4323-9653-9824a2ad815f" providerId="ADAL" clId="{921897F3-359D-1445-86D7-2193B5F6F394}" dt="2024-01-14T12:27:41.507" v="731"/>
          <ac:inkMkLst>
            <pc:docMk/>
            <pc:sldMk cId="2303502608" sldId="331"/>
            <ac:inkMk id="1048" creationId="{7904CED9-C00B-4B5A-2D5F-359BA896CDB6}"/>
          </ac:inkMkLst>
        </pc:inkChg>
        <pc:inkChg chg="add mod">
          <ac:chgData name="Kokchun Giang" userId="67e2125d-ec8c-4323-9653-9824a2ad815f" providerId="ADAL" clId="{921897F3-359D-1445-86D7-2193B5F6F394}" dt="2024-01-14T12:27:41.507" v="731"/>
          <ac:inkMkLst>
            <pc:docMk/>
            <pc:sldMk cId="2303502608" sldId="331"/>
            <ac:inkMk id="1049" creationId="{99A1E910-3214-DE4E-6153-01432F67E526}"/>
          </ac:inkMkLst>
        </pc:inkChg>
        <pc:inkChg chg="add mod">
          <ac:chgData name="Kokchun Giang" userId="67e2125d-ec8c-4323-9653-9824a2ad815f" providerId="ADAL" clId="{921897F3-359D-1445-86D7-2193B5F6F394}" dt="2024-01-14T12:27:41.507" v="731"/>
          <ac:inkMkLst>
            <pc:docMk/>
            <pc:sldMk cId="2303502608" sldId="331"/>
            <ac:inkMk id="1050" creationId="{98023600-442A-9090-8342-F660C70097EB}"/>
          </ac:inkMkLst>
        </pc:inkChg>
        <pc:inkChg chg="add mod">
          <ac:chgData name="Kokchun Giang" userId="67e2125d-ec8c-4323-9653-9824a2ad815f" providerId="ADAL" clId="{921897F3-359D-1445-86D7-2193B5F6F394}" dt="2024-01-14T12:27:41.507" v="731"/>
          <ac:inkMkLst>
            <pc:docMk/>
            <pc:sldMk cId="2303502608" sldId="331"/>
            <ac:inkMk id="1051" creationId="{ECBD9499-491E-2A93-70BB-5128D2F61002}"/>
          </ac:inkMkLst>
        </pc:inkChg>
        <pc:inkChg chg="add mod">
          <ac:chgData name="Kokchun Giang" userId="67e2125d-ec8c-4323-9653-9824a2ad815f" providerId="ADAL" clId="{921897F3-359D-1445-86D7-2193B5F6F394}" dt="2024-01-14T12:27:41.507" v="731"/>
          <ac:inkMkLst>
            <pc:docMk/>
            <pc:sldMk cId="2303502608" sldId="331"/>
            <ac:inkMk id="1052" creationId="{54170C71-A6CE-AAC6-A858-1CAE463BBD3F}"/>
          </ac:inkMkLst>
        </pc:inkChg>
        <pc:inkChg chg="add mod">
          <ac:chgData name="Kokchun Giang" userId="67e2125d-ec8c-4323-9653-9824a2ad815f" providerId="ADAL" clId="{921897F3-359D-1445-86D7-2193B5F6F394}" dt="2024-01-14T12:27:41.507" v="731"/>
          <ac:inkMkLst>
            <pc:docMk/>
            <pc:sldMk cId="2303502608" sldId="331"/>
            <ac:inkMk id="1053" creationId="{C1D6431C-6C3F-1DBE-41B5-C69B894BF51F}"/>
          </ac:inkMkLst>
        </pc:inkChg>
        <pc:inkChg chg="add mod">
          <ac:chgData name="Kokchun Giang" userId="67e2125d-ec8c-4323-9653-9824a2ad815f" providerId="ADAL" clId="{921897F3-359D-1445-86D7-2193B5F6F394}" dt="2024-01-14T12:27:41.507" v="731"/>
          <ac:inkMkLst>
            <pc:docMk/>
            <pc:sldMk cId="2303502608" sldId="331"/>
            <ac:inkMk id="1054" creationId="{BEB86B80-74FB-7131-1947-B290AA651380}"/>
          </ac:inkMkLst>
        </pc:inkChg>
        <pc:inkChg chg="add mod">
          <ac:chgData name="Kokchun Giang" userId="67e2125d-ec8c-4323-9653-9824a2ad815f" providerId="ADAL" clId="{921897F3-359D-1445-86D7-2193B5F6F394}" dt="2024-01-14T12:27:54.147" v="735"/>
          <ac:inkMkLst>
            <pc:docMk/>
            <pc:sldMk cId="2303502608" sldId="331"/>
            <ac:inkMk id="1056" creationId="{63A3EFFE-7000-7599-76B2-46B4F776148F}"/>
          </ac:inkMkLst>
        </pc:inkChg>
        <pc:inkChg chg="add mod">
          <ac:chgData name="Kokchun Giang" userId="67e2125d-ec8c-4323-9653-9824a2ad815f" providerId="ADAL" clId="{921897F3-359D-1445-86D7-2193B5F6F394}" dt="2024-01-14T12:27:54.147" v="735"/>
          <ac:inkMkLst>
            <pc:docMk/>
            <pc:sldMk cId="2303502608" sldId="331"/>
            <ac:inkMk id="1057" creationId="{AAF7CCF7-3D4B-26CA-9166-51FC0C222557}"/>
          </ac:inkMkLst>
        </pc:inkChg>
        <pc:inkChg chg="add mod">
          <ac:chgData name="Kokchun Giang" userId="67e2125d-ec8c-4323-9653-9824a2ad815f" providerId="ADAL" clId="{921897F3-359D-1445-86D7-2193B5F6F394}" dt="2024-01-14T12:27:54.147" v="735"/>
          <ac:inkMkLst>
            <pc:docMk/>
            <pc:sldMk cId="2303502608" sldId="331"/>
            <ac:inkMk id="1058" creationId="{A33D4334-CB16-EAB8-E720-3C2D9D5531F8}"/>
          </ac:inkMkLst>
        </pc:inkChg>
        <pc:inkChg chg="add mod">
          <ac:chgData name="Kokchun Giang" userId="67e2125d-ec8c-4323-9653-9824a2ad815f" providerId="ADAL" clId="{921897F3-359D-1445-86D7-2193B5F6F394}" dt="2024-01-14T12:27:58.443" v="744"/>
          <ac:inkMkLst>
            <pc:docMk/>
            <pc:sldMk cId="2303502608" sldId="331"/>
            <ac:inkMk id="1060" creationId="{38C7DE20-0C66-3F75-5B44-F38B13A1221E}"/>
          </ac:inkMkLst>
        </pc:inkChg>
        <pc:inkChg chg="add mod">
          <ac:chgData name="Kokchun Giang" userId="67e2125d-ec8c-4323-9653-9824a2ad815f" providerId="ADAL" clId="{921897F3-359D-1445-86D7-2193B5F6F394}" dt="2024-01-14T12:27:58.443" v="744"/>
          <ac:inkMkLst>
            <pc:docMk/>
            <pc:sldMk cId="2303502608" sldId="331"/>
            <ac:inkMk id="1061" creationId="{62A1F70D-27F1-D541-4DD2-5E8117C0F0C7}"/>
          </ac:inkMkLst>
        </pc:inkChg>
        <pc:inkChg chg="add mod">
          <ac:chgData name="Kokchun Giang" userId="67e2125d-ec8c-4323-9653-9824a2ad815f" providerId="ADAL" clId="{921897F3-359D-1445-86D7-2193B5F6F394}" dt="2024-01-14T12:27:58.443" v="744"/>
          <ac:inkMkLst>
            <pc:docMk/>
            <pc:sldMk cId="2303502608" sldId="331"/>
            <ac:inkMk id="1062" creationId="{E3A0EEB1-2BD9-F209-7F77-6EC683597F75}"/>
          </ac:inkMkLst>
        </pc:inkChg>
        <pc:inkChg chg="add mod">
          <ac:chgData name="Kokchun Giang" userId="67e2125d-ec8c-4323-9653-9824a2ad815f" providerId="ADAL" clId="{921897F3-359D-1445-86D7-2193B5F6F394}" dt="2024-01-14T12:27:58.443" v="744"/>
          <ac:inkMkLst>
            <pc:docMk/>
            <pc:sldMk cId="2303502608" sldId="331"/>
            <ac:inkMk id="1063" creationId="{7E531219-AA3D-43B7-612F-A5B3ADD0F0C5}"/>
          </ac:inkMkLst>
        </pc:inkChg>
        <pc:inkChg chg="add mod">
          <ac:chgData name="Kokchun Giang" userId="67e2125d-ec8c-4323-9653-9824a2ad815f" providerId="ADAL" clId="{921897F3-359D-1445-86D7-2193B5F6F394}" dt="2024-01-14T12:27:58.443" v="744"/>
          <ac:inkMkLst>
            <pc:docMk/>
            <pc:sldMk cId="2303502608" sldId="331"/>
            <ac:inkMk id="1064" creationId="{D21BD0CF-26F4-501A-D236-4AF7902AD820}"/>
          </ac:inkMkLst>
        </pc:inkChg>
        <pc:inkChg chg="add mod">
          <ac:chgData name="Kokchun Giang" userId="67e2125d-ec8c-4323-9653-9824a2ad815f" providerId="ADAL" clId="{921897F3-359D-1445-86D7-2193B5F6F394}" dt="2024-01-14T12:27:58.443" v="744"/>
          <ac:inkMkLst>
            <pc:docMk/>
            <pc:sldMk cId="2303502608" sldId="331"/>
            <ac:inkMk id="1065" creationId="{605DE369-89EE-A04D-2547-5CF53CADE091}"/>
          </ac:inkMkLst>
        </pc:inkChg>
        <pc:inkChg chg="add mod">
          <ac:chgData name="Kokchun Giang" userId="67e2125d-ec8c-4323-9653-9824a2ad815f" providerId="ADAL" clId="{921897F3-359D-1445-86D7-2193B5F6F394}" dt="2024-01-14T12:27:58.443" v="744"/>
          <ac:inkMkLst>
            <pc:docMk/>
            <pc:sldMk cId="2303502608" sldId="331"/>
            <ac:inkMk id="1066" creationId="{46A74F84-F637-3E3E-6183-3DD6C7CCFD36}"/>
          </ac:inkMkLst>
        </pc:inkChg>
        <pc:inkChg chg="add mod">
          <ac:chgData name="Kokchun Giang" userId="67e2125d-ec8c-4323-9653-9824a2ad815f" providerId="ADAL" clId="{921897F3-359D-1445-86D7-2193B5F6F394}" dt="2024-01-14T12:27:58.443" v="744"/>
          <ac:inkMkLst>
            <pc:docMk/>
            <pc:sldMk cId="2303502608" sldId="331"/>
            <ac:inkMk id="1067" creationId="{8DF54780-B787-CB9D-B542-35FFBA053144}"/>
          </ac:inkMkLst>
        </pc:inkChg>
        <pc:inkChg chg="add del mod">
          <ac:chgData name="Kokchun Giang" userId="67e2125d-ec8c-4323-9653-9824a2ad815f" providerId="ADAL" clId="{921897F3-359D-1445-86D7-2193B5F6F394}" dt="2024-01-14T12:28:05.631" v="752" actId="9405"/>
          <ac:inkMkLst>
            <pc:docMk/>
            <pc:sldMk cId="2303502608" sldId="331"/>
            <ac:inkMk id="1069" creationId="{3DF7928E-5467-BBE2-9393-992B4A411876}"/>
          </ac:inkMkLst>
        </pc:inkChg>
        <pc:inkChg chg="add del mod">
          <ac:chgData name="Kokchun Giang" userId="67e2125d-ec8c-4323-9653-9824a2ad815f" providerId="ADAL" clId="{921897F3-359D-1445-86D7-2193B5F6F394}" dt="2024-01-14T12:28:05.083" v="751" actId="9405"/>
          <ac:inkMkLst>
            <pc:docMk/>
            <pc:sldMk cId="2303502608" sldId="331"/>
            <ac:inkMk id="1070" creationId="{F067EAE9-0588-25C6-3840-400DDC587EFE}"/>
          </ac:inkMkLst>
        </pc:inkChg>
        <pc:inkChg chg="add del mod">
          <ac:chgData name="Kokchun Giang" userId="67e2125d-ec8c-4323-9653-9824a2ad815f" providerId="ADAL" clId="{921897F3-359D-1445-86D7-2193B5F6F394}" dt="2024-01-14T12:28:04.784" v="750"/>
          <ac:inkMkLst>
            <pc:docMk/>
            <pc:sldMk cId="2303502608" sldId="331"/>
            <ac:inkMk id="1071" creationId="{2AEE894A-98F4-1737-C8B5-6DDE9BED59A1}"/>
          </ac:inkMkLst>
        </pc:inkChg>
        <pc:inkChg chg="add del mod">
          <ac:chgData name="Kokchun Giang" userId="67e2125d-ec8c-4323-9653-9824a2ad815f" providerId="ADAL" clId="{921897F3-359D-1445-86D7-2193B5F6F394}" dt="2024-01-14T12:28:39.025" v="814"/>
          <ac:inkMkLst>
            <pc:docMk/>
            <pc:sldMk cId="2303502608" sldId="331"/>
            <ac:inkMk id="1073" creationId="{8BC5EA14-0961-36D9-225F-E1EF1B23F594}"/>
          </ac:inkMkLst>
        </pc:inkChg>
        <pc:inkChg chg="add del mod">
          <ac:chgData name="Kokchun Giang" userId="67e2125d-ec8c-4323-9653-9824a2ad815f" providerId="ADAL" clId="{921897F3-359D-1445-86D7-2193B5F6F394}" dt="2024-01-14T12:28:39.027" v="817"/>
          <ac:inkMkLst>
            <pc:docMk/>
            <pc:sldMk cId="2303502608" sldId="331"/>
            <ac:inkMk id="1074" creationId="{83F91BCD-A1D8-97D2-C56D-8356357DB78F}"/>
          </ac:inkMkLst>
        </pc:inkChg>
        <pc:inkChg chg="add del mod">
          <ac:chgData name="Kokchun Giang" userId="67e2125d-ec8c-4323-9653-9824a2ad815f" providerId="ADAL" clId="{921897F3-359D-1445-86D7-2193B5F6F394}" dt="2024-01-14T12:28:39.021" v="811"/>
          <ac:inkMkLst>
            <pc:docMk/>
            <pc:sldMk cId="2303502608" sldId="331"/>
            <ac:inkMk id="1075" creationId="{2CE33A7B-7251-94A6-02D8-B75382BC3B8E}"/>
          </ac:inkMkLst>
        </pc:inkChg>
        <pc:inkChg chg="add del mod">
          <ac:chgData name="Kokchun Giang" userId="67e2125d-ec8c-4323-9653-9824a2ad815f" providerId="ADAL" clId="{921897F3-359D-1445-86D7-2193B5F6F394}" dt="2024-01-14T12:28:39.028" v="819"/>
          <ac:inkMkLst>
            <pc:docMk/>
            <pc:sldMk cId="2303502608" sldId="331"/>
            <ac:inkMk id="1077" creationId="{8779989D-95A8-FCEE-95FF-A1181CC62233}"/>
          </ac:inkMkLst>
        </pc:inkChg>
        <pc:inkChg chg="add del mod">
          <ac:chgData name="Kokchun Giang" userId="67e2125d-ec8c-4323-9653-9824a2ad815f" providerId="ADAL" clId="{921897F3-359D-1445-86D7-2193B5F6F394}" dt="2024-01-14T12:28:39.022" v="812"/>
          <ac:inkMkLst>
            <pc:docMk/>
            <pc:sldMk cId="2303502608" sldId="331"/>
            <ac:inkMk id="1078" creationId="{F1BE1911-2593-E07E-AC8D-A5DED8FB6B87}"/>
          </ac:inkMkLst>
        </pc:inkChg>
        <pc:inkChg chg="add del mod">
          <ac:chgData name="Kokchun Giang" userId="67e2125d-ec8c-4323-9653-9824a2ad815f" providerId="ADAL" clId="{921897F3-359D-1445-86D7-2193B5F6F394}" dt="2024-01-14T12:28:39.026" v="815"/>
          <ac:inkMkLst>
            <pc:docMk/>
            <pc:sldMk cId="2303502608" sldId="331"/>
            <ac:inkMk id="1079" creationId="{33EFED5C-9284-49CD-CBB1-C48263FF2248}"/>
          </ac:inkMkLst>
        </pc:inkChg>
        <pc:inkChg chg="add del mod">
          <ac:chgData name="Kokchun Giang" userId="67e2125d-ec8c-4323-9653-9824a2ad815f" providerId="ADAL" clId="{921897F3-359D-1445-86D7-2193B5F6F394}" dt="2024-01-14T12:28:39.028" v="818"/>
          <ac:inkMkLst>
            <pc:docMk/>
            <pc:sldMk cId="2303502608" sldId="331"/>
            <ac:inkMk id="1080" creationId="{45BC80B4-0968-8F0A-BC60-C73CB9BC8BAB}"/>
          </ac:inkMkLst>
        </pc:inkChg>
        <pc:inkChg chg="add del mod">
          <ac:chgData name="Kokchun Giang" userId="67e2125d-ec8c-4323-9653-9824a2ad815f" providerId="ADAL" clId="{921897F3-359D-1445-86D7-2193B5F6F394}" dt="2024-01-14T12:28:39.026" v="816"/>
          <ac:inkMkLst>
            <pc:docMk/>
            <pc:sldMk cId="2303502608" sldId="331"/>
            <ac:inkMk id="1081" creationId="{CF084A0D-9BD6-C7BC-6447-B2555439A58D}"/>
          </ac:inkMkLst>
        </pc:inkChg>
        <pc:inkChg chg="add del mod">
          <ac:chgData name="Kokchun Giang" userId="67e2125d-ec8c-4323-9653-9824a2ad815f" providerId="ADAL" clId="{921897F3-359D-1445-86D7-2193B5F6F394}" dt="2024-01-14T12:28:39.024" v="813"/>
          <ac:inkMkLst>
            <pc:docMk/>
            <pc:sldMk cId="2303502608" sldId="331"/>
            <ac:inkMk id="1082" creationId="{DEDE3E9C-2A6C-0956-E448-2E6CB423676F}"/>
          </ac:inkMkLst>
        </pc:inkChg>
        <pc:inkChg chg="add del mod">
          <ac:chgData name="Kokchun Giang" userId="67e2125d-ec8c-4323-9653-9824a2ad815f" providerId="ADAL" clId="{921897F3-359D-1445-86D7-2193B5F6F394}" dt="2024-01-14T12:28:34.379" v="810" actId="9405"/>
          <ac:inkMkLst>
            <pc:docMk/>
            <pc:sldMk cId="2303502608" sldId="331"/>
            <ac:inkMk id="1083" creationId="{AA39934C-B1B4-FE39-7361-D762A407CA65}"/>
          </ac:inkMkLst>
        </pc:inkChg>
        <pc:inkChg chg="add del mod">
          <ac:chgData name="Kokchun Giang" userId="67e2125d-ec8c-4323-9653-9824a2ad815f" providerId="ADAL" clId="{921897F3-359D-1445-86D7-2193B5F6F394}" dt="2024-01-14T12:28:34.297" v="809" actId="9405"/>
          <ac:inkMkLst>
            <pc:docMk/>
            <pc:sldMk cId="2303502608" sldId="331"/>
            <ac:inkMk id="1084" creationId="{42AE915D-2503-2E6E-214D-98466AA467CE}"/>
          </ac:inkMkLst>
        </pc:inkChg>
        <pc:inkChg chg="add del mod">
          <ac:chgData name="Kokchun Giang" userId="67e2125d-ec8c-4323-9653-9824a2ad815f" providerId="ADAL" clId="{921897F3-359D-1445-86D7-2193B5F6F394}" dt="2024-01-14T12:28:34.230" v="808" actId="9405"/>
          <ac:inkMkLst>
            <pc:docMk/>
            <pc:sldMk cId="2303502608" sldId="331"/>
            <ac:inkMk id="1085" creationId="{2A54F54B-4830-8839-BBC1-EA2765689E27}"/>
          </ac:inkMkLst>
        </pc:inkChg>
        <pc:inkChg chg="add del mod">
          <ac:chgData name="Kokchun Giang" userId="67e2125d-ec8c-4323-9653-9824a2ad815f" providerId="ADAL" clId="{921897F3-359D-1445-86D7-2193B5F6F394}" dt="2024-01-14T12:28:34.185" v="807" actId="9405"/>
          <ac:inkMkLst>
            <pc:docMk/>
            <pc:sldMk cId="2303502608" sldId="331"/>
            <ac:inkMk id="1086" creationId="{402D06F7-9770-1B3C-D87A-B941BA502ABA}"/>
          </ac:inkMkLst>
        </pc:inkChg>
        <pc:inkChg chg="add del mod">
          <ac:chgData name="Kokchun Giang" userId="67e2125d-ec8c-4323-9653-9824a2ad815f" providerId="ADAL" clId="{921897F3-359D-1445-86D7-2193B5F6F394}" dt="2024-01-14T12:28:34.048" v="806" actId="9405"/>
          <ac:inkMkLst>
            <pc:docMk/>
            <pc:sldMk cId="2303502608" sldId="331"/>
            <ac:inkMk id="1087" creationId="{20D2E427-C306-13FE-C244-7CAD63CC0BC1}"/>
          </ac:inkMkLst>
        </pc:inkChg>
        <pc:inkChg chg="add del mod">
          <ac:chgData name="Kokchun Giang" userId="67e2125d-ec8c-4323-9653-9824a2ad815f" providerId="ADAL" clId="{921897F3-359D-1445-86D7-2193B5F6F394}" dt="2024-01-14T12:28:33.964" v="805" actId="9405"/>
          <ac:inkMkLst>
            <pc:docMk/>
            <pc:sldMk cId="2303502608" sldId="331"/>
            <ac:inkMk id="1088" creationId="{068EEE27-6ADD-CF6B-F1D6-C5A7BF1CAFD1}"/>
          </ac:inkMkLst>
        </pc:inkChg>
        <pc:inkChg chg="add del mod">
          <ac:chgData name="Kokchun Giang" userId="67e2125d-ec8c-4323-9653-9824a2ad815f" providerId="ADAL" clId="{921897F3-359D-1445-86D7-2193B5F6F394}" dt="2024-01-14T12:28:33.888" v="804"/>
          <ac:inkMkLst>
            <pc:docMk/>
            <pc:sldMk cId="2303502608" sldId="331"/>
            <ac:inkMk id="1089" creationId="{3357D6F9-1B8E-953D-79ED-922A15B05C2D}"/>
          </ac:inkMkLst>
        </pc:inkChg>
        <pc:inkChg chg="add del mod">
          <ac:chgData name="Kokchun Giang" userId="67e2125d-ec8c-4323-9653-9824a2ad815f" providerId="ADAL" clId="{921897F3-359D-1445-86D7-2193B5F6F394}" dt="2024-01-14T12:28:33.768" v="802" actId="9405"/>
          <ac:inkMkLst>
            <pc:docMk/>
            <pc:sldMk cId="2303502608" sldId="331"/>
            <ac:inkMk id="1093" creationId="{4E1E16DC-E681-F120-E0EA-E7A63B92D9C9}"/>
          </ac:inkMkLst>
        </pc:inkChg>
        <pc:inkChg chg="add del mod">
          <ac:chgData name="Kokchun Giang" userId="67e2125d-ec8c-4323-9653-9824a2ad815f" providerId="ADAL" clId="{921897F3-359D-1445-86D7-2193B5F6F394}" dt="2024-01-14T12:28:33.268" v="801"/>
          <ac:inkMkLst>
            <pc:docMk/>
            <pc:sldMk cId="2303502608" sldId="331"/>
            <ac:inkMk id="1094" creationId="{7E1D4D90-921A-8EA6-132F-1FC7D274D933}"/>
          </ac:inkMkLst>
        </pc:inkChg>
        <pc:inkChg chg="add del mod">
          <ac:chgData name="Kokchun Giang" userId="67e2125d-ec8c-4323-9653-9824a2ad815f" providerId="ADAL" clId="{921897F3-359D-1445-86D7-2193B5F6F394}" dt="2024-01-14T12:28:32.960" v="799" actId="9405"/>
          <ac:inkMkLst>
            <pc:docMk/>
            <pc:sldMk cId="2303502608" sldId="331"/>
            <ac:inkMk id="1096" creationId="{C60BA0A0-3CE4-6D6B-5571-0E1CF2224997}"/>
          </ac:inkMkLst>
        </pc:inkChg>
        <pc:inkChg chg="add del mod">
          <ac:chgData name="Kokchun Giang" userId="67e2125d-ec8c-4323-9653-9824a2ad815f" providerId="ADAL" clId="{921897F3-359D-1445-86D7-2193B5F6F394}" dt="2024-01-14T12:28:32.772" v="798" actId="9405"/>
          <ac:inkMkLst>
            <pc:docMk/>
            <pc:sldMk cId="2303502608" sldId="331"/>
            <ac:inkMk id="1097" creationId="{34431EBC-9645-F08F-5343-225BC9B28357}"/>
          </ac:inkMkLst>
        </pc:inkChg>
        <pc:inkChg chg="add del mod">
          <ac:chgData name="Kokchun Giang" userId="67e2125d-ec8c-4323-9653-9824a2ad815f" providerId="ADAL" clId="{921897F3-359D-1445-86D7-2193B5F6F394}" dt="2024-01-14T12:28:32.517" v="797" actId="9405"/>
          <ac:inkMkLst>
            <pc:docMk/>
            <pc:sldMk cId="2303502608" sldId="331"/>
            <ac:inkMk id="1098" creationId="{203AE348-C68F-BD97-F5FD-58A1E22956B0}"/>
          </ac:inkMkLst>
        </pc:inkChg>
        <pc:inkChg chg="add del mod">
          <ac:chgData name="Kokchun Giang" userId="67e2125d-ec8c-4323-9653-9824a2ad815f" providerId="ADAL" clId="{921897F3-359D-1445-86D7-2193B5F6F394}" dt="2024-01-14T12:28:32.166" v="796"/>
          <ac:inkMkLst>
            <pc:docMk/>
            <pc:sldMk cId="2303502608" sldId="331"/>
            <ac:inkMk id="1099" creationId="{920336E1-CA17-82AC-D66A-DC49E965CFC9}"/>
          </ac:inkMkLst>
        </pc:inkChg>
        <pc:inkChg chg="add del mod">
          <ac:chgData name="Kokchun Giang" userId="67e2125d-ec8c-4323-9653-9824a2ad815f" providerId="ADAL" clId="{921897F3-359D-1445-86D7-2193B5F6F394}" dt="2024-01-14T12:28:29.675" v="794" actId="9405"/>
          <ac:inkMkLst>
            <pc:docMk/>
            <pc:sldMk cId="2303502608" sldId="331"/>
            <ac:inkMk id="1101" creationId="{32A9778F-8A07-3911-1F5E-77B7F1FE58C0}"/>
          </ac:inkMkLst>
        </pc:inkChg>
        <pc:inkChg chg="add del mod">
          <ac:chgData name="Kokchun Giang" userId="67e2125d-ec8c-4323-9653-9824a2ad815f" providerId="ADAL" clId="{921897F3-359D-1445-86D7-2193B5F6F394}" dt="2024-01-14T12:28:29.446" v="793" actId="9405"/>
          <ac:inkMkLst>
            <pc:docMk/>
            <pc:sldMk cId="2303502608" sldId="331"/>
            <ac:inkMk id="1102" creationId="{7A69AC83-F3C1-7197-FBE2-82C02409F02E}"/>
          </ac:inkMkLst>
        </pc:inkChg>
        <pc:inkChg chg="add del mod">
          <ac:chgData name="Kokchun Giang" userId="67e2125d-ec8c-4323-9653-9824a2ad815f" providerId="ADAL" clId="{921897F3-359D-1445-86D7-2193B5F6F394}" dt="2024-01-14T12:28:29.195" v="792" actId="9405"/>
          <ac:inkMkLst>
            <pc:docMk/>
            <pc:sldMk cId="2303502608" sldId="331"/>
            <ac:inkMk id="1103" creationId="{E992804B-10CF-1361-E4DC-F03F80E5A09E}"/>
          </ac:inkMkLst>
        </pc:inkChg>
        <pc:inkChg chg="add del mod">
          <ac:chgData name="Kokchun Giang" userId="67e2125d-ec8c-4323-9653-9824a2ad815f" providerId="ADAL" clId="{921897F3-359D-1445-86D7-2193B5F6F394}" dt="2024-01-14T12:28:28.932" v="791" actId="9405"/>
          <ac:inkMkLst>
            <pc:docMk/>
            <pc:sldMk cId="2303502608" sldId="331"/>
            <ac:inkMk id="1104" creationId="{829FCADC-7542-9CB1-33F8-AA1C03983224}"/>
          </ac:inkMkLst>
        </pc:inkChg>
        <pc:inkChg chg="add del mod">
          <ac:chgData name="Kokchun Giang" userId="67e2125d-ec8c-4323-9653-9824a2ad815f" providerId="ADAL" clId="{921897F3-359D-1445-86D7-2193B5F6F394}" dt="2024-01-14T12:28:28.722" v="790" actId="9405"/>
          <ac:inkMkLst>
            <pc:docMk/>
            <pc:sldMk cId="2303502608" sldId="331"/>
            <ac:inkMk id="1105" creationId="{E969B139-3426-DF3A-BB4A-70FEE4CA3992}"/>
          </ac:inkMkLst>
        </pc:inkChg>
        <pc:inkChg chg="add del mod">
          <ac:chgData name="Kokchun Giang" userId="67e2125d-ec8c-4323-9653-9824a2ad815f" providerId="ADAL" clId="{921897F3-359D-1445-86D7-2193B5F6F394}" dt="2024-01-14T12:28:28.519" v="789" actId="9405"/>
          <ac:inkMkLst>
            <pc:docMk/>
            <pc:sldMk cId="2303502608" sldId="331"/>
            <ac:inkMk id="1106" creationId="{7FCF5A0A-918F-77C7-E593-DC0697BB52F9}"/>
          </ac:inkMkLst>
        </pc:inkChg>
        <pc:inkChg chg="add del mod">
          <ac:chgData name="Kokchun Giang" userId="67e2125d-ec8c-4323-9653-9824a2ad815f" providerId="ADAL" clId="{921897F3-359D-1445-86D7-2193B5F6F394}" dt="2024-01-14T12:28:28.274" v="788"/>
          <ac:inkMkLst>
            <pc:docMk/>
            <pc:sldMk cId="2303502608" sldId="331"/>
            <ac:inkMk id="1107" creationId="{6884A804-F5E3-8494-5A8B-B68AFD5C7199}"/>
          </ac:inkMkLst>
        </pc:inkChg>
        <pc:inkChg chg="add del mod">
          <ac:chgData name="Kokchun Giang" userId="67e2125d-ec8c-4323-9653-9824a2ad815f" providerId="ADAL" clId="{921897F3-359D-1445-86D7-2193B5F6F394}" dt="2024-01-14T12:28:44.698" v="833" actId="9405"/>
          <ac:inkMkLst>
            <pc:docMk/>
            <pc:sldMk cId="2303502608" sldId="331"/>
            <ac:inkMk id="1109" creationId="{EA69E0D5-2520-E7B1-9761-8D31624D4A6B}"/>
          </ac:inkMkLst>
        </pc:inkChg>
        <pc:inkChg chg="add del mod">
          <ac:chgData name="Kokchun Giang" userId="67e2125d-ec8c-4323-9653-9824a2ad815f" providerId="ADAL" clId="{921897F3-359D-1445-86D7-2193B5F6F394}" dt="2024-01-14T12:28:44.488" v="832" actId="9405"/>
          <ac:inkMkLst>
            <pc:docMk/>
            <pc:sldMk cId="2303502608" sldId="331"/>
            <ac:inkMk id="1110" creationId="{342FAD8A-9270-977D-117A-6F56DADA7B1B}"/>
          </ac:inkMkLst>
        </pc:inkChg>
        <pc:inkChg chg="add del mod">
          <ac:chgData name="Kokchun Giang" userId="67e2125d-ec8c-4323-9653-9824a2ad815f" providerId="ADAL" clId="{921897F3-359D-1445-86D7-2193B5F6F394}" dt="2024-01-14T12:28:44.299" v="831" actId="9405"/>
          <ac:inkMkLst>
            <pc:docMk/>
            <pc:sldMk cId="2303502608" sldId="331"/>
            <ac:inkMk id="1111" creationId="{E0A1C1F7-AA85-6A7E-179C-85AF2DEFADA3}"/>
          </ac:inkMkLst>
        </pc:inkChg>
        <pc:inkChg chg="add del mod">
          <ac:chgData name="Kokchun Giang" userId="67e2125d-ec8c-4323-9653-9824a2ad815f" providerId="ADAL" clId="{921897F3-359D-1445-86D7-2193B5F6F394}" dt="2024-01-14T12:28:44.083" v="830" actId="9405"/>
          <ac:inkMkLst>
            <pc:docMk/>
            <pc:sldMk cId="2303502608" sldId="331"/>
            <ac:inkMk id="1112" creationId="{A837746A-99EF-5F7C-4184-C64B74FC9D81}"/>
          </ac:inkMkLst>
        </pc:inkChg>
        <pc:inkChg chg="add del mod">
          <ac:chgData name="Kokchun Giang" userId="67e2125d-ec8c-4323-9653-9824a2ad815f" providerId="ADAL" clId="{921897F3-359D-1445-86D7-2193B5F6F394}" dt="2024-01-14T12:28:43.874" v="829" actId="9405"/>
          <ac:inkMkLst>
            <pc:docMk/>
            <pc:sldMk cId="2303502608" sldId="331"/>
            <ac:inkMk id="1113" creationId="{CA02AB92-88C1-DA23-DD22-B5D8EA1FD813}"/>
          </ac:inkMkLst>
        </pc:inkChg>
        <pc:inkChg chg="add del mod">
          <ac:chgData name="Kokchun Giang" userId="67e2125d-ec8c-4323-9653-9824a2ad815f" providerId="ADAL" clId="{921897F3-359D-1445-86D7-2193B5F6F394}" dt="2024-01-14T12:28:43.599" v="828"/>
          <ac:inkMkLst>
            <pc:docMk/>
            <pc:sldMk cId="2303502608" sldId="331"/>
            <ac:inkMk id="1114" creationId="{FE81AAF1-95FB-F345-8909-75B721AA038D}"/>
          </ac:inkMkLst>
        </pc:inkChg>
        <pc:inkChg chg="add mod">
          <ac:chgData name="Kokchun Giang" userId="67e2125d-ec8c-4323-9653-9824a2ad815f" providerId="ADAL" clId="{921897F3-359D-1445-86D7-2193B5F6F394}" dt="2024-01-14T12:28:51.362" v="846"/>
          <ac:inkMkLst>
            <pc:docMk/>
            <pc:sldMk cId="2303502608" sldId="331"/>
            <ac:inkMk id="1116" creationId="{8E89A380-7428-080C-666F-72E7372F95D1}"/>
          </ac:inkMkLst>
        </pc:inkChg>
        <pc:inkChg chg="add mod">
          <ac:chgData name="Kokchun Giang" userId="67e2125d-ec8c-4323-9653-9824a2ad815f" providerId="ADAL" clId="{921897F3-359D-1445-86D7-2193B5F6F394}" dt="2024-01-14T12:28:51.362" v="846"/>
          <ac:inkMkLst>
            <pc:docMk/>
            <pc:sldMk cId="2303502608" sldId="331"/>
            <ac:inkMk id="1117" creationId="{60B63033-4AA3-383A-DB7C-BFC6F34C5062}"/>
          </ac:inkMkLst>
        </pc:inkChg>
        <pc:inkChg chg="add mod">
          <ac:chgData name="Kokchun Giang" userId="67e2125d-ec8c-4323-9653-9824a2ad815f" providerId="ADAL" clId="{921897F3-359D-1445-86D7-2193B5F6F394}" dt="2024-01-14T12:28:51.362" v="846"/>
          <ac:inkMkLst>
            <pc:docMk/>
            <pc:sldMk cId="2303502608" sldId="331"/>
            <ac:inkMk id="1118" creationId="{51E7AEDA-14E7-526E-4E4C-9BD4423C4AFA}"/>
          </ac:inkMkLst>
        </pc:inkChg>
        <pc:inkChg chg="add mod">
          <ac:chgData name="Kokchun Giang" userId="67e2125d-ec8c-4323-9653-9824a2ad815f" providerId="ADAL" clId="{921897F3-359D-1445-86D7-2193B5F6F394}" dt="2024-01-14T12:28:51.362" v="846"/>
          <ac:inkMkLst>
            <pc:docMk/>
            <pc:sldMk cId="2303502608" sldId="331"/>
            <ac:inkMk id="1119" creationId="{3E869517-AB99-A72C-F631-C558D92E7E1C}"/>
          </ac:inkMkLst>
        </pc:inkChg>
        <pc:inkChg chg="add mod">
          <ac:chgData name="Kokchun Giang" userId="67e2125d-ec8c-4323-9653-9824a2ad815f" providerId="ADAL" clId="{921897F3-359D-1445-86D7-2193B5F6F394}" dt="2024-01-14T12:28:51.362" v="846"/>
          <ac:inkMkLst>
            <pc:docMk/>
            <pc:sldMk cId="2303502608" sldId="331"/>
            <ac:inkMk id="1120" creationId="{4B6603DE-13F8-391A-2328-B53DF19E4CFE}"/>
          </ac:inkMkLst>
        </pc:inkChg>
        <pc:inkChg chg="add mod">
          <ac:chgData name="Kokchun Giang" userId="67e2125d-ec8c-4323-9653-9824a2ad815f" providerId="ADAL" clId="{921897F3-359D-1445-86D7-2193B5F6F394}" dt="2024-01-14T12:28:51.362" v="846"/>
          <ac:inkMkLst>
            <pc:docMk/>
            <pc:sldMk cId="2303502608" sldId="331"/>
            <ac:inkMk id="1121" creationId="{F3780BFB-B38B-753B-003E-5679F154FB2C}"/>
          </ac:inkMkLst>
        </pc:inkChg>
        <pc:inkChg chg="add mod">
          <ac:chgData name="Kokchun Giang" userId="67e2125d-ec8c-4323-9653-9824a2ad815f" providerId="ADAL" clId="{921897F3-359D-1445-86D7-2193B5F6F394}" dt="2024-01-14T12:28:51.362" v="846"/>
          <ac:inkMkLst>
            <pc:docMk/>
            <pc:sldMk cId="2303502608" sldId="331"/>
            <ac:inkMk id="1122" creationId="{4269E9DC-00C7-7E06-C055-92FA1389B1AE}"/>
          </ac:inkMkLst>
        </pc:inkChg>
        <pc:inkChg chg="add mod">
          <ac:chgData name="Kokchun Giang" userId="67e2125d-ec8c-4323-9653-9824a2ad815f" providerId="ADAL" clId="{921897F3-359D-1445-86D7-2193B5F6F394}" dt="2024-01-14T12:28:51.362" v="846"/>
          <ac:inkMkLst>
            <pc:docMk/>
            <pc:sldMk cId="2303502608" sldId="331"/>
            <ac:inkMk id="1123" creationId="{52FB7B18-480D-E516-6A5F-BF998FF51727}"/>
          </ac:inkMkLst>
        </pc:inkChg>
        <pc:inkChg chg="add mod">
          <ac:chgData name="Kokchun Giang" userId="67e2125d-ec8c-4323-9653-9824a2ad815f" providerId="ADAL" clId="{921897F3-359D-1445-86D7-2193B5F6F394}" dt="2024-01-14T12:28:51.362" v="846"/>
          <ac:inkMkLst>
            <pc:docMk/>
            <pc:sldMk cId="2303502608" sldId="331"/>
            <ac:inkMk id="1124" creationId="{A144773B-8336-4029-5FAA-79E218AFA947}"/>
          </ac:inkMkLst>
        </pc:inkChg>
        <pc:inkChg chg="add mod">
          <ac:chgData name="Kokchun Giang" userId="67e2125d-ec8c-4323-9653-9824a2ad815f" providerId="ADAL" clId="{921897F3-359D-1445-86D7-2193B5F6F394}" dt="2024-01-14T12:28:51.362" v="846"/>
          <ac:inkMkLst>
            <pc:docMk/>
            <pc:sldMk cId="2303502608" sldId="331"/>
            <ac:inkMk id="1125" creationId="{0A2CC307-0C3D-8351-FAB4-5B372017D420}"/>
          </ac:inkMkLst>
        </pc:inkChg>
        <pc:inkChg chg="add mod">
          <ac:chgData name="Kokchun Giang" userId="67e2125d-ec8c-4323-9653-9824a2ad815f" providerId="ADAL" clId="{921897F3-359D-1445-86D7-2193B5F6F394}" dt="2024-01-14T12:28:51.362" v="846"/>
          <ac:inkMkLst>
            <pc:docMk/>
            <pc:sldMk cId="2303502608" sldId="331"/>
            <ac:inkMk id="1126" creationId="{D3F464DE-ED49-C1BC-9D30-693C5E18C528}"/>
          </ac:inkMkLst>
        </pc:inkChg>
        <pc:inkChg chg="add mod">
          <ac:chgData name="Kokchun Giang" userId="67e2125d-ec8c-4323-9653-9824a2ad815f" providerId="ADAL" clId="{921897F3-359D-1445-86D7-2193B5F6F394}" dt="2024-01-14T12:31:14.556" v="923" actId="164"/>
          <ac:inkMkLst>
            <pc:docMk/>
            <pc:sldMk cId="2303502608" sldId="331"/>
            <ac:inkMk id="1127" creationId="{C3980EFB-A0F1-AC61-5884-D7BF642FABBE}"/>
          </ac:inkMkLst>
        </pc:inkChg>
        <pc:inkChg chg="add mod">
          <ac:chgData name="Kokchun Giang" userId="67e2125d-ec8c-4323-9653-9824a2ad815f" providerId="ADAL" clId="{921897F3-359D-1445-86D7-2193B5F6F394}" dt="2024-01-14T12:28:54.084" v="851"/>
          <ac:inkMkLst>
            <pc:docMk/>
            <pc:sldMk cId="2303502608" sldId="331"/>
            <ac:inkMk id="1129" creationId="{DB7EAD80-D01B-FDB3-BBC0-8EFEE5D805C4}"/>
          </ac:inkMkLst>
        </pc:inkChg>
        <pc:inkChg chg="add mod">
          <ac:chgData name="Kokchun Giang" userId="67e2125d-ec8c-4323-9653-9824a2ad815f" providerId="ADAL" clId="{921897F3-359D-1445-86D7-2193B5F6F394}" dt="2024-01-14T12:28:54.084" v="851"/>
          <ac:inkMkLst>
            <pc:docMk/>
            <pc:sldMk cId="2303502608" sldId="331"/>
            <ac:inkMk id="1130" creationId="{688EE5A7-0858-0D2F-FA1E-C1CC2854A560}"/>
          </ac:inkMkLst>
        </pc:inkChg>
        <pc:inkChg chg="add mod">
          <ac:chgData name="Kokchun Giang" userId="67e2125d-ec8c-4323-9653-9824a2ad815f" providerId="ADAL" clId="{921897F3-359D-1445-86D7-2193B5F6F394}" dt="2024-01-14T12:28:54.084" v="851"/>
          <ac:inkMkLst>
            <pc:docMk/>
            <pc:sldMk cId="2303502608" sldId="331"/>
            <ac:inkMk id="1131" creationId="{D0CDACFC-A828-C31A-1A70-BD369DD97978}"/>
          </ac:inkMkLst>
        </pc:inkChg>
        <pc:inkChg chg="add mod">
          <ac:chgData name="Kokchun Giang" userId="67e2125d-ec8c-4323-9653-9824a2ad815f" providerId="ADAL" clId="{921897F3-359D-1445-86D7-2193B5F6F394}" dt="2024-01-14T12:28:54.084" v="851"/>
          <ac:inkMkLst>
            <pc:docMk/>
            <pc:sldMk cId="2303502608" sldId="331"/>
            <ac:inkMk id="1132" creationId="{3428D2EA-2E06-4097-3265-CA51B5919FC5}"/>
          </ac:inkMkLst>
        </pc:inkChg>
        <pc:inkChg chg="add mod">
          <ac:chgData name="Kokchun Giang" userId="67e2125d-ec8c-4323-9653-9824a2ad815f" providerId="ADAL" clId="{921897F3-359D-1445-86D7-2193B5F6F394}" dt="2024-01-14T12:28:56.899" v="855"/>
          <ac:inkMkLst>
            <pc:docMk/>
            <pc:sldMk cId="2303502608" sldId="331"/>
            <ac:inkMk id="1134" creationId="{CF961155-6CDF-BA9F-3E26-B38AF4E4A755}"/>
          </ac:inkMkLst>
        </pc:inkChg>
        <pc:inkChg chg="add mod">
          <ac:chgData name="Kokchun Giang" userId="67e2125d-ec8c-4323-9653-9824a2ad815f" providerId="ADAL" clId="{921897F3-359D-1445-86D7-2193B5F6F394}" dt="2024-01-14T12:28:56.899" v="855"/>
          <ac:inkMkLst>
            <pc:docMk/>
            <pc:sldMk cId="2303502608" sldId="331"/>
            <ac:inkMk id="1135" creationId="{B8F81CD3-E869-DCD2-1554-EAA254E26670}"/>
          </ac:inkMkLst>
        </pc:inkChg>
        <pc:inkChg chg="add mod">
          <ac:chgData name="Kokchun Giang" userId="67e2125d-ec8c-4323-9653-9824a2ad815f" providerId="ADAL" clId="{921897F3-359D-1445-86D7-2193B5F6F394}" dt="2024-01-14T12:28:56.899" v="855"/>
          <ac:inkMkLst>
            <pc:docMk/>
            <pc:sldMk cId="2303502608" sldId="331"/>
            <ac:inkMk id="1136" creationId="{1E45EF67-700A-9E03-ACAD-36A8C1CBDA9C}"/>
          </ac:inkMkLst>
        </pc:inkChg>
        <pc:inkChg chg="add del mod">
          <ac:chgData name="Kokchun Giang" userId="67e2125d-ec8c-4323-9653-9824a2ad815f" providerId="ADAL" clId="{921897F3-359D-1445-86D7-2193B5F6F394}" dt="2024-01-14T12:29:00.334" v="863" actId="9405"/>
          <ac:inkMkLst>
            <pc:docMk/>
            <pc:sldMk cId="2303502608" sldId="331"/>
            <ac:inkMk id="1138" creationId="{BDB38DF3-AE68-E300-768E-F36997F08FF7}"/>
          </ac:inkMkLst>
        </pc:inkChg>
        <pc:inkChg chg="add del mod">
          <ac:chgData name="Kokchun Giang" userId="67e2125d-ec8c-4323-9653-9824a2ad815f" providerId="ADAL" clId="{921897F3-359D-1445-86D7-2193B5F6F394}" dt="2024-01-14T12:29:00.020" v="862"/>
          <ac:inkMkLst>
            <pc:docMk/>
            <pc:sldMk cId="2303502608" sldId="331"/>
            <ac:inkMk id="1139" creationId="{73A4FCED-D669-66E4-97A9-63A553AB60EE}"/>
          </ac:inkMkLst>
        </pc:inkChg>
        <pc:inkChg chg="add del">
          <ac:chgData name="Kokchun Giang" userId="67e2125d-ec8c-4323-9653-9824a2ad815f" providerId="ADAL" clId="{921897F3-359D-1445-86D7-2193B5F6F394}" dt="2024-01-14T12:28:59.758" v="859" actId="9405"/>
          <ac:inkMkLst>
            <pc:docMk/>
            <pc:sldMk cId="2303502608" sldId="331"/>
            <ac:inkMk id="1140" creationId="{D8842E61-4AC1-58E0-C537-AFD48C9018F0}"/>
          </ac:inkMkLst>
        </pc:inkChg>
        <pc:inkChg chg="add mod">
          <ac:chgData name="Kokchun Giang" userId="67e2125d-ec8c-4323-9653-9824a2ad815f" providerId="ADAL" clId="{921897F3-359D-1445-86D7-2193B5F6F394}" dt="2024-01-14T12:29:03.347" v="870"/>
          <ac:inkMkLst>
            <pc:docMk/>
            <pc:sldMk cId="2303502608" sldId="331"/>
            <ac:inkMk id="1142" creationId="{8E4F74F2-0504-13D8-2680-81228A39B984}"/>
          </ac:inkMkLst>
        </pc:inkChg>
        <pc:inkChg chg="add mod">
          <ac:chgData name="Kokchun Giang" userId="67e2125d-ec8c-4323-9653-9824a2ad815f" providerId="ADAL" clId="{921897F3-359D-1445-86D7-2193B5F6F394}" dt="2024-01-14T12:29:03.347" v="870"/>
          <ac:inkMkLst>
            <pc:docMk/>
            <pc:sldMk cId="2303502608" sldId="331"/>
            <ac:inkMk id="1143" creationId="{B7DFBC29-FEC3-8B9B-36EB-C1DFD0BFCE0E}"/>
          </ac:inkMkLst>
        </pc:inkChg>
        <pc:inkChg chg="add mod">
          <ac:chgData name="Kokchun Giang" userId="67e2125d-ec8c-4323-9653-9824a2ad815f" providerId="ADAL" clId="{921897F3-359D-1445-86D7-2193B5F6F394}" dt="2024-01-14T12:29:03.347" v="870"/>
          <ac:inkMkLst>
            <pc:docMk/>
            <pc:sldMk cId="2303502608" sldId="331"/>
            <ac:inkMk id="1144" creationId="{D804FC25-BA80-446E-E164-6749ED0A9DD4}"/>
          </ac:inkMkLst>
        </pc:inkChg>
        <pc:inkChg chg="add mod">
          <ac:chgData name="Kokchun Giang" userId="67e2125d-ec8c-4323-9653-9824a2ad815f" providerId="ADAL" clId="{921897F3-359D-1445-86D7-2193B5F6F394}" dt="2024-01-14T12:29:03.347" v="870"/>
          <ac:inkMkLst>
            <pc:docMk/>
            <pc:sldMk cId="2303502608" sldId="331"/>
            <ac:inkMk id="1145" creationId="{AB9350F3-3700-4D16-AC10-59E9857A2C50}"/>
          </ac:inkMkLst>
        </pc:inkChg>
        <pc:inkChg chg="add mod">
          <ac:chgData name="Kokchun Giang" userId="67e2125d-ec8c-4323-9653-9824a2ad815f" providerId="ADAL" clId="{921897F3-359D-1445-86D7-2193B5F6F394}" dt="2024-01-14T12:29:03.347" v="870"/>
          <ac:inkMkLst>
            <pc:docMk/>
            <pc:sldMk cId="2303502608" sldId="331"/>
            <ac:inkMk id="1146" creationId="{7A7BA0FE-A90C-470E-74C8-E214BC966B89}"/>
          </ac:inkMkLst>
        </pc:inkChg>
        <pc:inkChg chg="add mod">
          <ac:chgData name="Kokchun Giang" userId="67e2125d-ec8c-4323-9653-9824a2ad815f" providerId="ADAL" clId="{921897F3-359D-1445-86D7-2193B5F6F394}" dt="2024-01-14T12:29:03.347" v="870"/>
          <ac:inkMkLst>
            <pc:docMk/>
            <pc:sldMk cId="2303502608" sldId="331"/>
            <ac:inkMk id="1147" creationId="{C7B8092B-E912-A83C-1D3D-5AF5FB048FCE}"/>
          </ac:inkMkLst>
        </pc:inkChg>
        <pc:inkChg chg="add mod">
          <ac:chgData name="Kokchun Giang" userId="67e2125d-ec8c-4323-9653-9824a2ad815f" providerId="ADAL" clId="{921897F3-359D-1445-86D7-2193B5F6F394}" dt="2024-01-14T12:31:14.556" v="923" actId="164"/>
          <ac:inkMkLst>
            <pc:docMk/>
            <pc:sldMk cId="2303502608" sldId="331"/>
            <ac:inkMk id="1149" creationId="{640B4979-A950-9E82-A50B-B69688F289B6}"/>
          </ac:inkMkLst>
        </pc:inkChg>
        <pc:inkChg chg="add mod">
          <ac:chgData name="Kokchun Giang" userId="67e2125d-ec8c-4323-9653-9824a2ad815f" providerId="ADAL" clId="{921897F3-359D-1445-86D7-2193B5F6F394}" dt="2024-01-14T12:31:14.556" v="923" actId="164"/>
          <ac:inkMkLst>
            <pc:docMk/>
            <pc:sldMk cId="2303502608" sldId="331"/>
            <ac:inkMk id="1150" creationId="{84A1411B-D543-B5D8-B9F7-E3CB97DA91BA}"/>
          </ac:inkMkLst>
        </pc:inkChg>
        <pc:inkChg chg="add mod">
          <ac:chgData name="Kokchun Giang" userId="67e2125d-ec8c-4323-9653-9824a2ad815f" providerId="ADAL" clId="{921897F3-359D-1445-86D7-2193B5F6F394}" dt="2024-01-14T12:31:14.556" v="923" actId="164"/>
          <ac:inkMkLst>
            <pc:docMk/>
            <pc:sldMk cId="2303502608" sldId="331"/>
            <ac:inkMk id="1151" creationId="{B0800114-3908-79AA-DFB3-FFCE461A1BA3}"/>
          </ac:inkMkLst>
        </pc:inkChg>
        <pc:inkChg chg="add mod">
          <ac:chgData name="Kokchun Giang" userId="67e2125d-ec8c-4323-9653-9824a2ad815f" providerId="ADAL" clId="{921897F3-359D-1445-86D7-2193B5F6F394}" dt="2024-01-14T12:31:14.556" v="923" actId="164"/>
          <ac:inkMkLst>
            <pc:docMk/>
            <pc:sldMk cId="2303502608" sldId="331"/>
            <ac:inkMk id="1152" creationId="{0EBE62E2-1C05-09AB-AA06-30361E5E1B9F}"/>
          </ac:inkMkLst>
        </pc:inkChg>
        <pc:inkChg chg="add del mod">
          <ac:chgData name="Kokchun Giang" userId="67e2125d-ec8c-4323-9653-9824a2ad815f" providerId="ADAL" clId="{921897F3-359D-1445-86D7-2193B5F6F394}" dt="2024-01-14T12:29:06.521" v="878"/>
          <ac:inkMkLst>
            <pc:docMk/>
            <pc:sldMk cId="2303502608" sldId="331"/>
            <ac:inkMk id="1153" creationId="{DC4F9185-339C-1AB9-1314-88F6CBC4D4A7}"/>
          </ac:inkMkLst>
        </pc:inkChg>
        <pc:inkChg chg="add mod">
          <ac:chgData name="Kokchun Giang" userId="67e2125d-ec8c-4323-9653-9824a2ad815f" providerId="ADAL" clId="{921897F3-359D-1445-86D7-2193B5F6F394}" dt="2024-01-14T12:29:10.903" v="889"/>
          <ac:inkMkLst>
            <pc:docMk/>
            <pc:sldMk cId="2303502608" sldId="331"/>
            <ac:inkMk id="1155" creationId="{7A327C5E-3D00-E57E-2899-A3508533D134}"/>
          </ac:inkMkLst>
        </pc:inkChg>
        <pc:inkChg chg="add mod">
          <ac:chgData name="Kokchun Giang" userId="67e2125d-ec8c-4323-9653-9824a2ad815f" providerId="ADAL" clId="{921897F3-359D-1445-86D7-2193B5F6F394}" dt="2024-01-14T12:29:10.903" v="889"/>
          <ac:inkMkLst>
            <pc:docMk/>
            <pc:sldMk cId="2303502608" sldId="331"/>
            <ac:inkMk id="1156" creationId="{A8C4CF04-F4EF-0F81-800D-D128CFD0741A}"/>
          </ac:inkMkLst>
        </pc:inkChg>
        <pc:inkChg chg="add mod">
          <ac:chgData name="Kokchun Giang" userId="67e2125d-ec8c-4323-9653-9824a2ad815f" providerId="ADAL" clId="{921897F3-359D-1445-86D7-2193B5F6F394}" dt="2024-01-14T12:29:10.903" v="889"/>
          <ac:inkMkLst>
            <pc:docMk/>
            <pc:sldMk cId="2303502608" sldId="331"/>
            <ac:inkMk id="1157" creationId="{CA806B34-C68F-3C3F-85E6-2AEEB22AB706}"/>
          </ac:inkMkLst>
        </pc:inkChg>
        <pc:inkChg chg="add mod">
          <ac:chgData name="Kokchun Giang" userId="67e2125d-ec8c-4323-9653-9824a2ad815f" providerId="ADAL" clId="{921897F3-359D-1445-86D7-2193B5F6F394}" dt="2024-01-14T12:29:10.903" v="889"/>
          <ac:inkMkLst>
            <pc:docMk/>
            <pc:sldMk cId="2303502608" sldId="331"/>
            <ac:inkMk id="1158" creationId="{6E8E20BA-6C00-7B1C-9864-055239D74F74}"/>
          </ac:inkMkLst>
        </pc:inkChg>
        <pc:inkChg chg="add mod">
          <ac:chgData name="Kokchun Giang" userId="67e2125d-ec8c-4323-9653-9824a2ad815f" providerId="ADAL" clId="{921897F3-359D-1445-86D7-2193B5F6F394}" dt="2024-01-14T12:29:10.903" v="889"/>
          <ac:inkMkLst>
            <pc:docMk/>
            <pc:sldMk cId="2303502608" sldId="331"/>
            <ac:inkMk id="1159" creationId="{23A8513E-AE3F-40C3-3EC8-A915697FC6C2}"/>
          </ac:inkMkLst>
        </pc:inkChg>
        <pc:inkChg chg="add mod">
          <ac:chgData name="Kokchun Giang" userId="67e2125d-ec8c-4323-9653-9824a2ad815f" providerId="ADAL" clId="{921897F3-359D-1445-86D7-2193B5F6F394}" dt="2024-01-14T12:29:10.903" v="889"/>
          <ac:inkMkLst>
            <pc:docMk/>
            <pc:sldMk cId="2303502608" sldId="331"/>
            <ac:inkMk id="1160" creationId="{4AC5C9CC-7872-53C2-7F67-488A5B086018}"/>
          </ac:inkMkLst>
        </pc:inkChg>
        <pc:inkChg chg="add mod">
          <ac:chgData name="Kokchun Giang" userId="67e2125d-ec8c-4323-9653-9824a2ad815f" providerId="ADAL" clId="{921897F3-359D-1445-86D7-2193B5F6F394}" dt="2024-01-14T12:29:10.903" v="889"/>
          <ac:inkMkLst>
            <pc:docMk/>
            <pc:sldMk cId="2303502608" sldId="331"/>
            <ac:inkMk id="1161" creationId="{55DFF48E-D752-E468-9476-087AE7BC2B55}"/>
          </ac:inkMkLst>
        </pc:inkChg>
        <pc:inkChg chg="add mod">
          <ac:chgData name="Kokchun Giang" userId="67e2125d-ec8c-4323-9653-9824a2ad815f" providerId="ADAL" clId="{921897F3-359D-1445-86D7-2193B5F6F394}" dt="2024-01-14T12:29:10.903" v="889"/>
          <ac:inkMkLst>
            <pc:docMk/>
            <pc:sldMk cId="2303502608" sldId="331"/>
            <ac:inkMk id="1162" creationId="{16772CA6-2431-2385-1F1D-090AE516A52B}"/>
          </ac:inkMkLst>
        </pc:inkChg>
        <pc:inkChg chg="add mod">
          <ac:chgData name="Kokchun Giang" userId="67e2125d-ec8c-4323-9653-9824a2ad815f" providerId="ADAL" clId="{921897F3-359D-1445-86D7-2193B5F6F394}" dt="2024-01-14T12:29:10.903" v="889"/>
          <ac:inkMkLst>
            <pc:docMk/>
            <pc:sldMk cId="2303502608" sldId="331"/>
            <ac:inkMk id="1163" creationId="{3084B1CB-A7E3-CBCF-90A4-4559BCF61E0A}"/>
          </ac:inkMkLst>
        </pc:inkChg>
        <pc:inkChg chg="add mod">
          <ac:chgData name="Kokchun Giang" userId="67e2125d-ec8c-4323-9653-9824a2ad815f" providerId="ADAL" clId="{921897F3-359D-1445-86D7-2193B5F6F394}" dt="2024-01-14T12:29:10.903" v="889"/>
          <ac:inkMkLst>
            <pc:docMk/>
            <pc:sldMk cId="2303502608" sldId="331"/>
            <ac:inkMk id="1164" creationId="{321248F4-DA51-E042-9CBC-99B5FFF9DAC6}"/>
          </ac:inkMkLst>
        </pc:inkChg>
        <pc:inkChg chg="add mod">
          <ac:chgData name="Kokchun Giang" userId="67e2125d-ec8c-4323-9653-9824a2ad815f" providerId="ADAL" clId="{921897F3-359D-1445-86D7-2193B5F6F394}" dt="2024-01-14T12:31:20.362" v="925" actId="164"/>
          <ac:inkMkLst>
            <pc:docMk/>
            <pc:sldMk cId="2303502608" sldId="331"/>
            <ac:inkMk id="1166" creationId="{99124757-5102-E834-4E65-B0EDC4827EE1}"/>
          </ac:inkMkLst>
        </pc:inkChg>
        <pc:inkChg chg="add mod">
          <ac:chgData name="Kokchun Giang" userId="67e2125d-ec8c-4323-9653-9824a2ad815f" providerId="ADAL" clId="{921897F3-359D-1445-86D7-2193B5F6F394}" dt="2024-01-14T12:29:41.122" v="902"/>
          <ac:inkMkLst>
            <pc:docMk/>
            <pc:sldMk cId="2303502608" sldId="331"/>
            <ac:inkMk id="1167" creationId="{B297C89A-F414-917A-FE11-998B514B836B}"/>
          </ac:inkMkLst>
        </pc:inkChg>
        <pc:inkChg chg="add mod">
          <ac:chgData name="Kokchun Giang" userId="67e2125d-ec8c-4323-9653-9824a2ad815f" providerId="ADAL" clId="{921897F3-359D-1445-86D7-2193B5F6F394}" dt="2024-01-14T12:29:41.122" v="902"/>
          <ac:inkMkLst>
            <pc:docMk/>
            <pc:sldMk cId="2303502608" sldId="331"/>
            <ac:inkMk id="1168" creationId="{4CA3DE40-2785-A167-BB8F-395FAC713C62}"/>
          </ac:inkMkLst>
        </pc:inkChg>
        <pc:inkChg chg="add mod">
          <ac:chgData name="Kokchun Giang" userId="67e2125d-ec8c-4323-9653-9824a2ad815f" providerId="ADAL" clId="{921897F3-359D-1445-86D7-2193B5F6F394}" dt="2024-01-14T12:29:41.122" v="902"/>
          <ac:inkMkLst>
            <pc:docMk/>
            <pc:sldMk cId="2303502608" sldId="331"/>
            <ac:inkMk id="1169" creationId="{E3EA400D-0BC5-1CB9-2E63-4FCEBB4BC76C}"/>
          </ac:inkMkLst>
        </pc:inkChg>
        <pc:inkChg chg="add mod">
          <ac:chgData name="Kokchun Giang" userId="67e2125d-ec8c-4323-9653-9824a2ad815f" providerId="ADAL" clId="{921897F3-359D-1445-86D7-2193B5F6F394}" dt="2024-01-14T12:29:41.122" v="902"/>
          <ac:inkMkLst>
            <pc:docMk/>
            <pc:sldMk cId="2303502608" sldId="331"/>
            <ac:inkMk id="1170" creationId="{323186DC-2CE2-95B2-09AC-0ACC77D79DD4}"/>
          </ac:inkMkLst>
        </pc:inkChg>
        <pc:inkChg chg="add mod">
          <ac:chgData name="Kokchun Giang" userId="67e2125d-ec8c-4323-9653-9824a2ad815f" providerId="ADAL" clId="{921897F3-359D-1445-86D7-2193B5F6F394}" dt="2024-01-14T12:29:41.122" v="902"/>
          <ac:inkMkLst>
            <pc:docMk/>
            <pc:sldMk cId="2303502608" sldId="331"/>
            <ac:inkMk id="1171" creationId="{19FD4D19-E5FB-65B8-C24E-2F641B2CFDDC}"/>
          </ac:inkMkLst>
        </pc:inkChg>
        <pc:inkChg chg="add mod">
          <ac:chgData name="Kokchun Giang" userId="67e2125d-ec8c-4323-9653-9824a2ad815f" providerId="ADAL" clId="{921897F3-359D-1445-86D7-2193B5F6F394}" dt="2024-01-14T12:29:41.122" v="902"/>
          <ac:inkMkLst>
            <pc:docMk/>
            <pc:sldMk cId="2303502608" sldId="331"/>
            <ac:inkMk id="1172" creationId="{F41DD12C-1EF6-4EC6-223E-FF56980AA8EA}"/>
          </ac:inkMkLst>
        </pc:inkChg>
        <pc:inkChg chg="add mod">
          <ac:chgData name="Kokchun Giang" userId="67e2125d-ec8c-4323-9653-9824a2ad815f" providerId="ADAL" clId="{921897F3-359D-1445-86D7-2193B5F6F394}" dt="2024-01-14T12:29:41.122" v="902"/>
          <ac:inkMkLst>
            <pc:docMk/>
            <pc:sldMk cId="2303502608" sldId="331"/>
            <ac:inkMk id="1173" creationId="{2EAC846A-9BB7-F068-2D3D-B4ACBB9FB58F}"/>
          </ac:inkMkLst>
        </pc:inkChg>
        <pc:inkChg chg="add mod">
          <ac:chgData name="Kokchun Giang" userId="67e2125d-ec8c-4323-9653-9824a2ad815f" providerId="ADAL" clId="{921897F3-359D-1445-86D7-2193B5F6F394}" dt="2024-01-14T12:29:41.122" v="902"/>
          <ac:inkMkLst>
            <pc:docMk/>
            <pc:sldMk cId="2303502608" sldId="331"/>
            <ac:inkMk id="1174" creationId="{635D9AB7-E69D-4267-BB19-E13D192B1A36}"/>
          </ac:inkMkLst>
        </pc:inkChg>
        <pc:inkChg chg="add mod">
          <ac:chgData name="Kokchun Giang" userId="67e2125d-ec8c-4323-9653-9824a2ad815f" providerId="ADAL" clId="{921897F3-359D-1445-86D7-2193B5F6F394}" dt="2024-01-14T12:29:41.122" v="902"/>
          <ac:inkMkLst>
            <pc:docMk/>
            <pc:sldMk cId="2303502608" sldId="331"/>
            <ac:inkMk id="1175" creationId="{962EA5F2-3557-F2CC-9E16-41EDBD0A1880}"/>
          </ac:inkMkLst>
        </pc:inkChg>
        <pc:inkChg chg="add mod">
          <ac:chgData name="Kokchun Giang" userId="67e2125d-ec8c-4323-9653-9824a2ad815f" providerId="ADAL" clId="{921897F3-359D-1445-86D7-2193B5F6F394}" dt="2024-01-14T12:29:41.122" v="902"/>
          <ac:inkMkLst>
            <pc:docMk/>
            <pc:sldMk cId="2303502608" sldId="331"/>
            <ac:inkMk id="1176" creationId="{797788AA-B68F-3723-284E-0BA0D742EC63}"/>
          </ac:inkMkLst>
        </pc:inkChg>
        <pc:inkChg chg="add mod">
          <ac:chgData name="Kokchun Giang" userId="67e2125d-ec8c-4323-9653-9824a2ad815f" providerId="ADAL" clId="{921897F3-359D-1445-86D7-2193B5F6F394}" dt="2024-01-14T12:29:41.122" v="902"/>
          <ac:inkMkLst>
            <pc:docMk/>
            <pc:sldMk cId="2303502608" sldId="331"/>
            <ac:inkMk id="1177" creationId="{C8E4C495-3864-D290-7AA2-DCAF8062BDE2}"/>
          </ac:inkMkLst>
        </pc:inkChg>
        <pc:cxnChg chg="mod">
          <ac:chgData name="Kokchun Giang" userId="67e2125d-ec8c-4323-9653-9824a2ad815f" providerId="ADAL" clId="{921897F3-359D-1445-86D7-2193B5F6F394}" dt="2024-01-14T12:17:33.932" v="132" actId="1076"/>
          <ac:cxnSpMkLst>
            <pc:docMk/>
            <pc:sldMk cId="2303502608" sldId="331"/>
            <ac:cxnSpMk id="2" creationId="{09C5C255-EBFE-9512-7876-1C3FD6CC2027}"/>
          </ac:cxnSpMkLst>
        </pc:cxnChg>
        <pc:cxnChg chg="mod">
          <ac:chgData name="Kokchun Giang" userId="67e2125d-ec8c-4323-9653-9824a2ad815f" providerId="ADAL" clId="{921897F3-359D-1445-86D7-2193B5F6F394}" dt="2024-01-14T12:30:26.478" v="913" actId="1076"/>
          <ac:cxnSpMkLst>
            <pc:docMk/>
            <pc:sldMk cId="2303502608" sldId="331"/>
            <ac:cxnSpMk id="392" creationId="{B2E2E143-5B8D-F970-4683-CE044061BD33}"/>
          </ac:cxnSpMkLst>
        </pc:cxnChg>
      </pc:sldChg>
    </pc:docChg>
  </pc:docChgLst>
  <pc:docChgLst>
    <pc:chgData name="Kokchun Giang" userId="67e2125d-ec8c-4323-9653-9824a2ad815f" providerId="ADAL" clId="{DCC54989-7FD2-5047-809B-27BA7E8DEEE2}"/>
    <pc:docChg chg="undo custSel addSld delSld modSld">
      <pc:chgData name="Kokchun Giang" userId="67e2125d-ec8c-4323-9653-9824a2ad815f" providerId="ADAL" clId="{DCC54989-7FD2-5047-809B-27BA7E8DEEE2}" dt="2024-01-25T20:17:19.218" v="2257"/>
      <pc:docMkLst>
        <pc:docMk/>
      </pc:docMkLst>
      <pc:sldChg chg="addSp delSp modSp mod">
        <pc:chgData name="Kokchun Giang" userId="67e2125d-ec8c-4323-9653-9824a2ad815f" providerId="ADAL" clId="{DCC54989-7FD2-5047-809B-27BA7E8DEEE2}" dt="2024-01-25T17:43:05.952" v="161" actId="14100"/>
        <pc:sldMkLst>
          <pc:docMk/>
          <pc:sldMk cId="2807130090" sldId="256"/>
        </pc:sldMkLst>
        <pc:spChg chg="mod">
          <ac:chgData name="Kokchun Giang" userId="67e2125d-ec8c-4323-9653-9824a2ad815f" providerId="ADAL" clId="{DCC54989-7FD2-5047-809B-27BA7E8DEEE2}" dt="2024-01-25T17:41:47.924" v="149" actId="20577"/>
          <ac:spMkLst>
            <pc:docMk/>
            <pc:sldMk cId="2807130090" sldId="256"/>
            <ac:spMk id="4" creationId="{A491F632-0683-CE4A-A015-93F47CEEB6DE}"/>
          </ac:spMkLst>
        </pc:spChg>
        <pc:picChg chg="add mod">
          <ac:chgData name="Kokchun Giang" userId="67e2125d-ec8c-4323-9653-9824a2ad815f" providerId="ADAL" clId="{DCC54989-7FD2-5047-809B-27BA7E8DEEE2}" dt="2024-01-25T17:43:05.952" v="161" actId="14100"/>
          <ac:picMkLst>
            <pc:docMk/>
            <pc:sldMk cId="2807130090" sldId="256"/>
            <ac:picMk id="1026" creationId="{643870C4-7F8D-2293-6E12-E4E618DF4CD6}"/>
          </ac:picMkLst>
        </pc:picChg>
        <pc:picChg chg="del">
          <ac:chgData name="Kokchun Giang" userId="67e2125d-ec8c-4323-9653-9824a2ad815f" providerId="ADAL" clId="{DCC54989-7FD2-5047-809B-27BA7E8DEEE2}" dt="2024-01-25T17:42:52.039" v="157" actId="478"/>
          <ac:picMkLst>
            <pc:docMk/>
            <pc:sldMk cId="2807130090" sldId="256"/>
            <ac:picMk id="1028" creationId="{741B562B-24FB-D56B-AAFE-B786A7662802}"/>
          </ac:picMkLst>
        </pc:picChg>
      </pc:sldChg>
      <pc:sldChg chg="addSp delSp modSp mod delAnim modAnim">
        <pc:chgData name="Kokchun Giang" userId="67e2125d-ec8c-4323-9653-9824a2ad815f" providerId="ADAL" clId="{DCC54989-7FD2-5047-809B-27BA7E8DEEE2}" dt="2024-01-25T20:17:19.218" v="2257"/>
        <pc:sldMkLst>
          <pc:docMk/>
          <pc:sldMk cId="2303502608" sldId="331"/>
        </pc:sldMkLst>
        <pc:spChg chg="mod">
          <ac:chgData name="Kokchun Giang" userId="67e2125d-ec8c-4323-9653-9824a2ad815f" providerId="ADAL" clId="{DCC54989-7FD2-5047-809B-27BA7E8DEEE2}" dt="2024-01-25T17:48:05.749" v="286" actId="14100"/>
          <ac:spMkLst>
            <pc:docMk/>
            <pc:sldMk cId="2303502608" sldId="331"/>
            <ac:spMk id="28" creationId="{7E8C0D03-019A-279A-6AD5-A5E7BD2580DB}"/>
          </ac:spMkLst>
        </pc:spChg>
        <pc:spChg chg="del">
          <ac:chgData name="Kokchun Giang" userId="67e2125d-ec8c-4323-9653-9824a2ad815f" providerId="ADAL" clId="{DCC54989-7FD2-5047-809B-27BA7E8DEEE2}" dt="2024-01-25T17:42:35.731" v="152" actId="478"/>
          <ac:spMkLst>
            <pc:docMk/>
            <pc:sldMk cId="2303502608" sldId="331"/>
            <ac:spMk id="516" creationId="{E581D562-278C-CB69-F080-C04DC2B602C7}"/>
          </ac:spMkLst>
        </pc:spChg>
        <pc:grpChg chg="del">
          <ac:chgData name="Kokchun Giang" userId="67e2125d-ec8c-4323-9653-9824a2ad815f" providerId="ADAL" clId="{DCC54989-7FD2-5047-809B-27BA7E8DEEE2}" dt="2024-01-25T17:42:31.289" v="150" actId="478"/>
          <ac:grpSpMkLst>
            <pc:docMk/>
            <pc:sldMk cId="2303502608" sldId="331"/>
            <ac:grpSpMk id="437" creationId="{D8CD7F62-9E00-C114-4DF9-C26977BFB98B}"/>
          </ac:grpSpMkLst>
        </pc:grpChg>
        <pc:grpChg chg="del">
          <ac:chgData name="Kokchun Giang" userId="67e2125d-ec8c-4323-9653-9824a2ad815f" providerId="ADAL" clId="{DCC54989-7FD2-5047-809B-27BA7E8DEEE2}" dt="2024-01-25T17:42:31.289" v="150" actId="478"/>
          <ac:grpSpMkLst>
            <pc:docMk/>
            <pc:sldMk cId="2303502608" sldId="331"/>
            <ac:grpSpMk id="477" creationId="{7E979BAF-22CC-063A-1A24-993C3B6C1044}"/>
          </ac:grpSpMkLst>
        </pc:grpChg>
        <pc:grpChg chg="del">
          <ac:chgData name="Kokchun Giang" userId="67e2125d-ec8c-4323-9653-9824a2ad815f" providerId="ADAL" clId="{DCC54989-7FD2-5047-809B-27BA7E8DEEE2}" dt="2024-01-25T17:42:31.289" v="150" actId="478"/>
          <ac:grpSpMkLst>
            <pc:docMk/>
            <pc:sldMk cId="2303502608" sldId="331"/>
            <ac:grpSpMk id="478" creationId="{081E90D3-64A8-1A38-B469-D674C7358A40}"/>
          </ac:grpSpMkLst>
        </pc:grpChg>
        <pc:grpChg chg="del">
          <ac:chgData name="Kokchun Giang" userId="67e2125d-ec8c-4323-9653-9824a2ad815f" providerId="ADAL" clId="{DCC54989-7FD2-5047-809B-27BA7E8DEEE2}" dt="2024-01-25T17:42:33.620" v="151" actId="478"/>
          <ac:grpSpMkLst>
            <pc:docMk/>
            <pc:sldMk cId="2303502608" sldId="331"/>
            <ac:grpSpMk id="479" creationId="{0F0C6CBD-095A-9BB2-6D18-54068F44199A}"/>
          </ac:grpSpMkLst>
        </pc:grpChg>
        <pc:grpChg chg="del">
          <ac:chgData name="Kokchun Giang" userId="67e2125d-ec8c-4323-9653-9824a2ad815f" providerId="ADAL" clId="{DCC54989-7FD2-5047-809B-27BA7E8DEEE2}" dt="2024-01-25T17:42:31.289" v="150" actId="478"/>
          <ac:grpSpMkLst>
            <pc:docMk/>
            <pc:sldMk cId="2303502608" sldId="331"/>
            <ac:grpSpMk id="480" creationId="{585AD799-F391-7403-EEB9-240D07749BD6}"/>
          </ac:grpSpMkLst>
        </pc:grpChg>
        <pc:grpChg chg="del">
          <ac:chgData name="Kokchun Giang" userId="67e2125d-ec8c-4323-9653-9824a2ad815f" providerId="ADAL" clId="{DCC54989-7FD2-5047-809B-27BA7E8DEEE2}" dt="2024-01-25T17:42:31.289" v="150" actId="478"/>
          <ac:grpSpMkLst>
            <pc:docMk/>
            <pc:sldMk cId="2303502608" sldId="331"/>
            <ac:grpSpMk id="483" creationId="{050F617E-2057-27B9-0BA0-36417753A9DA}"/>
          </ac:grpSpMkLst>
        </pc:grpChg>
        <pc:grpChg chg="mod">
          <ac:chgData name="Kokchun Giang" userId="67e2125d-ec8c-4323-9653-9824a2ad815f" providerId="ADAL" clId="{DCC54989-7FD2-5047-809B-27BA7E8DEEE2}" dt="2024-01-25T20:10:13.889" v="2180" actId="164"/>
          <ac:grpSpMkLst>
            <pc:docMk/>
            <pc:sldMk cId="2303502608" sldId="331"/>
            <ac:grpSpMk id="487" creationId="{05400334-2D39-DB4A-A5F7-334822219313}"/>
          </ac:grpSpMkLst>
        </pc:grpChg>
        <pc:grpChg chg="mod">
          <ac:chgData name="Kokchun Giang" userId="67e2125d-ec8c-4323-9653-9824a2ad815f" providerId="ADAL" clId="{DCC54989-7FD2-5047-809B-27BA7E8DEEE2}" dt="2024-01-25T20:10:13.889" v="2180" actId="164"/>
          <ac:grpSpMkLst>
            <pc:docMk/>
            <pc:sldMk cId="2303502608" sldId="331"/>
            <ac:grpSpMk id="488" creationId="{263541AB-96F9-E2CC-BE20-418AF60D0622}"/>
          </ac:grpSpMkLst>
        </pc:grpChg>
        <pc:grpChg chg="del mod">
          <ac:chgData name="Kokchun Giang" userId="67e2125d-ec8c-4323-9653-9824a2ad815f" providerId="ADAL" clId="{DCC54989-7FD2-5047-809B-27BA7E8DEEE2}" dt="2024-01-25T17:50:47.491" v="307"/>
          <ac:grpSpMkLst>
            <pc:docMk/>
            <pc:sldMk cId="2303502608" sldId="331"/>
            <ac:grpSpMk id="493" creationId="{4353F3E0-D87A-C513-0B93-39E3DC48C9EC}"/>
          </ac:grpSpMkLst>
        </pc:grpChg>
        <pc:grpChg chg="del">
          <ac:chgData name="Kokchun Giang" userId="67e2125d-ec8c-4323-9653-9824a2ad815f" providerId="ADAL" clId="{DCC54989-7FD2-5047-809B-27BA7E8DEEE2}" dt="2024-01-25T17:42:31.289" v="150" actId="478"/>
          <ac:grpSpMkLst>
            <pc:docMk/>
            <pc:sldMk cId="2303502608" sldId="331"/>
            <ac:grpSpMk id="510" creationId="{DA930E97-DC89-5C42-59BA-2657B7F1E04E}"/>
          </ac:grpSpMkLst>
        </pc:grpChg>
        <pc:grpChg chg="del">
          <ac:chgData name="Kokchun Giang" userId="67e2125d-ec8c-4323-9653-9824a2ad815f" providerId="ADAL" clId="{DCC54989-7FD2-5047-809B-27BA7E8DEEE2}" dt="2024-01-25T17:42:31.289" v="150" actId="478"/>
          <ac:grpSpMkLst>
            <pc:docMk/>
            <pc:sldMk cId="2303502608" sldId="331"/>
            <ac:grpSpMk id="513" creationId="{E8DDF0CB-37BC-5D76-C171-20198B2819A9}"/>
          </ac:grpSpMkLst>
        </pc:grpChg>
        <pc:grpChg chg="del">
          <ac:chgData name="Kokchun Giang" userId="67e2125d-ec8c-4323-9653-9824a2ad815f" providerId="ADAL" clId="{DCC54989-7FD2-5047-809B-27BA7E8DEEE2}" dt="2024-01-25T17:42:31.289" v="150" actId="478"/>
          <ac:grpSpMkLst>
            <pc:docMk/>
            <pc:sldMk cId="2303502608" sldId="331"/>
            <ac:grpSpMk id="514" creationId="{85606CD8-5103-EF70-C7F9-B7BF3C809245}"/>
          </ac:grpSpMkLst>
        </pc:grpChg>
        <pc:grpChg chg="del">
          <ac:chgData name="Kokchun Giang" userId="67e2125d-ec8c-4323-9653-9824a2ad815f" providerId="ADAL" clId="{DCC54989-7FD2-5047-809B-27BA7E8DEEE2}" dt="2024-01-25T17:42:31.289" v="150" actId="478"/>
          <ac:grpSpMkLst>
            <pc:docMk/>
            <pc:sldMk cId="2303502608" sldId="331"/>
            <ac:grpSpMk id="515" creationId="{73CBE0EC-BB2E-3284-57EB-F3CD1FAE6668}"/>
          </ac:grpSpMkLst>
        </pc:grpChg>
        <pc:grpChg chg="mod">
          <ac:chgData name="Kokchun Giang" userId="67e2125d-ec8c-4323-9653-9824a2ad815f" providerId="ADAL" clId="{DCC54989-7FD2-5047-809B-27BA7E8DEEE2}" dt="2024-01-25T20:10:19.877" v="2181" actId="164"/>
          <ac:grpSpMkLst>
            <pc:docMk/>
            <pc:sldMk cId="2303502608" sldId="331"/>
            <ac:grpSpMk id="547" creationId="{BB0090BE-B770-21C7-3442-10B5D08041E9}"/>
          </ac:grpSpMkLst>
        </pc:grpChg>
        <pc:grpChg chg="mod">
          <ac:chgData name="Kokchun Giang" userId="67e2125d-ec8c-4323-9653-9824a2ad815f" providerId="ADAL" clId="{DCC54989-7FD2-5047-809B-27BA7E8DEEE2}" dt="2024-01-25T17:50:53.725" v="317"/>
          <ac:grpSpMkLst>
            <pc:docMk/>
            <pc:sldMk cId="2303502608" sldId="331"/>
            <ac:grpSpMk id="579" creationId="{F0C73BA4-E884-61C3-9E68-AB1D5AC6B1F3}"/>
          </ac:grpSpMkLst>
        </pc:grpChg>
        <pc:grpChg chg="mod">
          <ac:chgData name="Kokchun Giang" userId="67e2125d-ec8c-4323-9653-9824a2ad815f" providerId="ADAL" clId="{DCC54989-7FD2-5047-809B-27BA7E8DEEE2}" dt="2024-01-25T17:50:53.725" v="317"/>
          <ac:grpSpMkLst>
            <pc:docMk/>
            <pc:sldMk cId="2303502608" sldId="331"/>
            <ac:grpSpMk id="580" creationId="{E5C4AF58-F8E7-E98E-0914-BDCD68ABE4A1}"/>
          </ac:grpSpMkLst>
        </pc:grpChg>
        <pc:grpChg chg="mod">
          <ac:chgData name="Kokchun Giang" userId="67e2125d-ec8c-4323-9653-9824a2ad815f" providerId="ADAL" clId="{DCC54989-7FD2-5047-809B-27BA7E8DEEE2}" dt="2024-01-25T20:10:19.877" v="2181" actId="164"/>
          <ac:grpSpMkLst>
            <pc:docMk/>
            <pc:sldMk cId="2303502608" sldId="331"/>
            <ac:grpSpMk id="617" creationId="{C6B7878C-4A84-5FCC-CE2F-BE542B546D5B}"/>
          </ac:grpSpMkLst>
        </pc:grpChg>
        <pc:grpChg chg="mod">
          <ac:chgData name="Kokchun Giang" userId="67e2125d-ec8c-4323-9653-9824a2ad815f" providerId="ADAL" clId="{DCC54989-7FD2-5047-809B-27BA7E8DEEE2}" dt="2024-01-25T20:10:23.266" v="2182" actId="164"/>
          <ac:grpSpMkLst>
            <pc:docMk/>
            <pc:sldMk cId="2303502608" sldId="331"/>
            <ac:grpSpMk id="623" creationId="{941AB588-C463-FDE5-6198-A42720AB29AE}"/>
          </ac:grpSpMkLst>
        </pc:grpChg>
        <pc:grpChg chg="del">
          <ac:chgData name="Kokchun Giang" userId="67e2125d-ec8c-4323-9653-9824a2ad815f" providerId="ADAL" clId="{DCC54989-7FD2-5047-809B-27BA7E8DEEE2}" dt="2024-01-25T17:42:38.350" v="153" actId="478"/>
          <ac:grpSpMkLst>
            <pc:docMk/>
            <pc:sldMk cId="2303502608" sldId="331"/>
            <ac:grpSpMk id="649" creationId="{191C0D97-B5D4-BA9F-AD57-85C71D0AB955}"/>
          </ac:grpSpMkLst>
        </pc:grpChg>
        <pc:grpChg chg="mod">
          <ac:chgData name="Kokchun Giang" userId="67e2125d-ec8c-4323-9653-9824a2ad815f" providerId="ADAL" clId="{DCC54989-7FD2-5047-809B-27BA7E8DEEE2}" dt="2024-01-25T20:10:23.266" v="2182" actId="164"/>
          <ac:grpSpMkLst>
            <pc:docMk/>
            <pc:sldMk cId="2303502608" sldId="331"/>
            <ac:grpSpMk id="784" creationId="{4B35ECE8-B523-CC17-046D-97A4465B237C}"/>
          </ac:grpSpMkLst>
        </pc:grpChg>
        <pc:grpChg chg="mod">
          <ac:chgData name="Kokchun Giang" userId="67e2125d-ec8c-4323-9653-9824a2ad815f" providerId="ADAL" clId="{DCC54989-7FD2-5047-809B-27BA7E8DEEE2}" dt="2024-01-25T20:10:23.266" v="2182" actId="164"/>
          <ac:grpSpMkLst>
            <pc:docMk/>
            <pc:sldMk cId="2303502608" sldId="331"/>
            <ac:grpSpMk id="785" creationId="{AD123B13-43B5-6E28-CCA0-8175088681E2}"/>
          </ac:grpSpMkLst>
        </pc:grpChg>
        <pc:grpChg chg="del">
          <ac:chgData name="Kokchun Giang" userId="67e2125d-ec8c-4323-9653-9824a2ad815f" providerId="ADAL" clId="{DCC54989-7FD2-5047-809B-27BA7E8DEEE2}" dt="2024-01-25T17:42:38.350" v="153" actId="478"/>
          <ac:grpSpMkLst>
            <pc:docMk/>
            <pc:sldMk cId="2303502608" sldId="331"/>
            <ac:grpSpMk id="790" creationId="{9491FD81-0914-7BFF-0AE1-63CB5E480BB7}"/>
          </ac:grpSpMkLst>
        </pc:grpChg>
        <pc:grpChg chg="del">
          <ac:chgData name="Kokchun Giang" userId="67e2125d-ec8c-4323-9653-9824a2ad815f" providerId="ADAL" clId="{DCC54989-7FD2-5047-809B-27BA7E8DEEE2}" dt="2024-01-25T17:42:38.350" v="153" actId="478"/>
          <ac:grpSpMkLst>
            <pc:docMk/>
            <pc:sldMk cId="2303502608" sldId="331"/>
            <ac:grpSpMk id="791" creationId="{2928BD2B-973A-0161-8976-53AB869B3F4F}"/>
          </ac:grpSpMkLst>
        </pc:grpChg>
        <pc:grpChg chg="del">
          <ac:chgData name="Kokchun Giang" userId="67e2125d-ec8c-4323-9653-9824a2ad815f" providerId="ADAL" clId="{DCC54989-7FD2-5047-809B-27BA7E8DEEE2}" dt="2024-01-25T17:42:38.350" v="153" actId="478"/>
          <ac:grpSpMkLst>
            <pc:docMk/>
            <pc:sldMk cId="2303502608" sldId="331"/>
            <ac:grpSpMk id="792" creationId="{460532E1-3911-B8BB-370D-21BD7F414EBD}"/>
          </ac:grpSpMkLst>
        </pc:grpChg>
        <pc:grpChg chg="del">
          <ac:chgData name="Kokchun Giang" userId="67e2125d-ec8c-4323-9653-9824a2ad815f" providerId="ADAL" clId="{DCC54989-7FD2-5047-809B-27BA7E8DEEE2}" dt="2024-01-25T17:42:38.350" v="153" actId="478"/>
          <ac:grpSpMkLst>
            <pc:docMk/>
            <pc:sldMk cId="2303502608" sldId="331"/>
            <ac:grpSpMk id="793" creationId="{E8C21EE4-D88C-18A2-B1E1-C7E514040225}"/>
          </ac:grpSpMkLst>
        </pc:grpChg>
        <pc:grpChg chg="del">
          <ac:chgData name="Kokchun Giang" userId="67e2125d-ec8c-4323-9653-9824a2ad815f" providerId="ADAL" clId="{DCC54989-7FD2-5047-809B-27BA7E8DEEE2}" dt="2024-01-25T17:42:45.492" v="156" actId="478"/>
          <ac:grpSpMkLst>
            <pc:docMk/>
            <pc:sldMk cId="2303502608" sldId="331"/>
            <ac:grpSpMk id="794" creationId="{B01AC7AE-5C49-DE29-F729-B34E81CA0B3D}"/>
          </ac:grpSpMkLst>
        </pc:grpChg>
        <pc:grpChg chg="del">
          <ac:chgData name="Kokchun Giang" userId="67e2125d-ec8c-4323-9653-9824a2ad815f" providerId="ADAL" clId="{DCC54989-7FD2-5047-809B-27BA7E8DEEE2}" dt="2024-01-25T17:42:45.492" v="156" actId="478"/>
          <ac:grpSpMkLst>
            <pc:docMk/>
            <pc:sldMk cId="2303502608" sldId="331"/>
            <ac:grpSpMk id="795" creationId="{614691FE-B391-F224-0FD4-67183BAED134}"/>
          </ac:grpSpMkLst>
        </pc:grpChg>
        <pc:grpChg chg="mod">
          <ac:chgData name="Kokchun Giang" userId="67e2125d-ec8c-4323-9653-9824a2ad815f" providerId="ADAL" clId="{DCC54989-7FD2-5047-809B-27BA7E8DEEE2}" dt="2024-01-25T17:51:31.257" v="372"/>
          <ac:grpSpMkLst>
            <pc:docMk/>
            <pc:sldMk cId="2303502608" sldId="331"/>
            <ac:grpSpMk id="807" creationId="{2BE90661-D8E2-C041-DBAB-61EAA69074D1}"/>
          </ac:grpSpMkLst>
        </pc:grpChg>
        <pc:grpChg chg="mod">
          <ac:chgData name="Kokchun Giang" userId="67e2125d-ec8c-4323-9653-9824a2ad815f" providerId="ADAL" clId="{DCC54989-7FD2-5047-809B-27BA7E8DEEE2}" dt="2024-01-25T17:51:31.257" v="372"/>
          <ac:grpSpMkLst>
            <pc:docMk/>
            <pc:sldMk cId="2303502608" sldId="331"/>
            <ac:grpSpMk id="808" creationId="{350A1C36-05D4-FEA8-DE8B-D0C515F05AD8}"/>
          </ac:grpSpMkLst>
        </pc:grpChg>
        <pc:grpChg chg="mod">
          <ac:chgData name="Kokchun Giang" userId="67e2125d-ec8c-4323-9653-9824a2ad815f" providerId="ADAL" clId="{DCC54989-7FD2-5047-809B-27BA7E8DEEE2}" dt="2024-01-25T17:51:31.257" v="372"/>
          <ac:grpSpMkLst>
            <pc:docMk/>
            <pc:sldMk cId="2303502608" sldId="331"/>
            <ac:grpSpMk id="809" creationId="{48D53DF0-268B-F136-1A82-59FF26918FC8}"/>
          </ac:grpSpMkLst>
        </pc:grpChg>
        <pc:grpChg chg="mod">
          <ac:chgData name="Kokchun Giang" userId="67e2125d-ec8c-4323-9653-9824a2ad815f" providerId="ADAL" clId="{DCC54989-7FD2-5047-809B-27BA7E8DEEE2}" dt="2024-01-25T20:10:25.779" v="2183" actId="164"/>
          <ac:grpSpMkLst>
            <pc:docMk/>
            <pc:sldMk cId="2303502608" sldId="331"/>
            <ac:grpSpMk id="818" creationId="{06BCC809-57EF-1A97-977A-D5BBCB8536BB}"/>
          </ac:grpSpMkLst>
        </pc:grpChg>
        <pc:grpChg chg="mod">
          <ac:chgData name="Kokchun Giang" userId="67e2125d-ec8c-4323-9653-9824a2ad815f" providerId="ADAL" clId="{DCC54989-7FD2-5047-809B-27BA7E8DEEE2}" dt="2024-01-25T20:10:25.779" v="2183" actId="164"/>
          <ac:grpSpMkLst>
            <pc:docMk/>
            <pc:sldMk cId="2303502608" sldId="331"/>
            <ac:grpSpMk id="819" creationId="{C3C69143-77B3-BB2D-3FED-78E4734A331C}"/>
          </ac:grpSpMkLst>
        </pc:grpChg>
        <pc:grpChg chg="mod">
          <ac:chgData name="Kokchun Giang" userId="67e2125d-ec8c-4323-9653-9824a2ad815f" providerId="ADAL" clId="{DCC54989-7FD2-5047-809B-27BA7E8DEEE2}" dt="2024-01-25T20:10:30.529" v="2184" actId="164"/>
          <ac:grpSpMkLst>
            <pc:docMk/>
            <pc:sldMk cId="2303502608" sldId="331"/>
            <ac:grpSpMk id="837" creationId="{C76A4BEF-F415-30E9-6C0F-B9EC85387BAE}"/>
          </ac:grpSpMkLst>
        </pc:grpChg>
        <pc:grpChg chg="mod">
          <ac:chgData name="Kokchun Giang" userId="67e2125d-ec8c-4323-9653-9824a2ad815f" providerId="ADAL" clId="{DCC54989-7FD2-5047-809B-27BA7E8DEEE2}" dt="2024-01-25T20:10:30.529" v="2184" actId="164"/>
          <ac:grpSpMkLst>
            <pc:docMk/>
            <pc:sldMk cId="2303502608" sldId="331"/>
            <ac:grpSpMk id="838" creationId="{530C0733-427D-1C36-1AF4-EE0F90E26CB4}"/>
          </ac:grpSpMkLst>
        </pc:grpChg>
        <pc:grpChg chg="mod">
          <ac:chgData name="Kokchun Giang" userId="67e2125d-ec8c-4323-9653-9824a2ad815f" providerId="ADAL" clId="{DCC54989-7FD2-5047-809B-27BA7E8DEEE2}" dt="2024-01-25T20:10:30.529" v="2184" actId="164"/>
          <ac:grpSpMkLst>
            <pc:docMk/>
            <pc:sldMk cId="2303502608" sldId="331"/>
            <ac:grpSpMk id="839" creationId="{5E97A514-85C4-A5F8-0337-5E6998B9B8B7}"/>
          </ac:grpSpMkLst>
        </pc:grpChg>
        <pc:grpChg chg="mod">
          <ac:chgData name="Kokchun Giang" userId="67e2125d-ec8c-4323-9653-9824a2ad815f" providerId="ADAL" clId="{DCC54989-7FD2-5047-809B-27BA7E8DEEE2}" dt="2024-01-25T20:10:30.529" v="2184" actId="164"/>
          <ac:grpSpMkLst>
            <pc:docMk/>
            <pc:sldMk cId="2303502608" sldId="331"/>
            <ac:grpSpMk id="845" creationId="{BE36C00D-C273-F0ED-F03F-F8CCE7610D8F}"/>
          </ac:grpSpMkLst>
        </pc:grpChg>
        <pc:grpChg chg="del mod">
          <ac:chgData name="Kokchun Giang" userId="67e2125d-ec8c-4323-9653-9824a2ad815f" providerId="ADAL" clId="{DCC54989-7FD2-5047-809B-27BA7E8DEEE2}" dt="2024-01-25T17:52:08.368" v="419"/>
          <ac:grpSpMkLst>
            <pc:docMk/>
            <pc:sldMk cId="2303502608" sldId="331"/>
            <ac:grpSpMk id="853" creationId="{238ED834-1664-398D-6151-22E3FF916F61}"/>
          </ac:grpSpMkLst>
        </pc:grpChg>
        <pc:grpChg chg="del mod">
          <ac:chgData name="Kokchun Giang" userId="67e2125d-ec8c-4323-9653-9824a2ad815f" providerId="ADAL" clId="{DCC54989-7FD2-5047-809B-27BA7E8DEEE2}" dt="2024-01-25T17:52:11.401" v="426"/>
          <ac:grpSpMkLst>
            <pc:docMk/>
            <pc:sldMk cId="2303502608" sldId="331"/>
            <ac:grpSpMk id="855" creationId="{14029E67-7EC9-49EA-B3F6-B114714E75EA}"/>
          </ac:grpSpMkLst>
        </pc:grpChg>
        <pc:grpChg chg="mod">
          <ac:chgData name="Kokchun Giang" userId="67e2125d-ec8c-4323-9653-9824a2ad815f" providerId="ADAL" clId="{DCC54989-7FD2-5047-809B-27BA7E8DEEE2}" dt="2024-01-25T20:10:35.563" v="2185" actId="164"/>
          <ac:grpSpMkLst>
            <pc:docMk/>
            <pc:sldMk cId="2303502608" sldId="331"/>
            <ac:grpSpMk id="862" creationId="{FBB338EB-0D30-AFAA-8B89-6C32C3F7BA11}"/>
          </ac:grpSpMkLst>
        </pc:grpChg>
        <pc:grpChg chg="mod">
          <ac:chgData name="Kokchun Giang" userId="67e2125d-ec8c-4323-9653-9824a2ad815f" providerId="ADAL" clId="{DCC54989-7FD2-5047-809B-27BA7E8DEEE2}" dt="2024-01-25T17:52:15.888" v="431"/>
          <ac:grpSpMkLst>
            <pc:docMk/>
            <pc:sldMk cId="2303502608" sldId="331"/>
            <ac:grpSpMk id="865" creationId="{F5220F47-40D0-EF49-8B18-5AF083D5DDA1}"/>
          </ac:grpSpMkLst>
        </pc:grpChg>
        <pc:grpChg chg="mod">
          <ac:chgData name="Kokchun Giang" userId="67e2125d-ec8c-4323-9653-9824a2ad815f" providerId="ADAL" clId="{DCC54989-7FD2-5047-809B-27BA7E8DEEE2}" dt="2024-01-25T20:10:35.563" v="2185" actId="164"/>
          <ac:grpSpMkLst>
            <pc:docMk/>
            <pc:sldMk cId="2303502608" sldId="331"/>
            <ac:grpSpMk id="879" creationId="{9ECF31D8-5777-83CC-01AE-9693D1DF68C0}"/>
          </ac:grpSpMkLst>
        </pc:grpChg>
        <pc:grpChg chg="mod">
          <ac:chgData name="Kokchun Giang" userId="67e2125d-ec8c-4323-9653-9824a2ad815f" providerId="ADAL" clId="{DCC54989-7FD2-5047-809B-27BA7E8DEEE2}" dt="2024-01-25T18:02:46.403" v="864" actId="164"/>
          <ac:grpSpMkLst>
            <pc:docMk/>
            <pc:sldMk cId="2303502608" sldId="331"/>
            <ac:grpSpMk id="889" creationId="{6920790D-22A5-481B-11F5-98B670DC3150}"/>
          </ac:grpSpMkLst>
        </pc:grpChg>
        <pc:grpChg chg="mod">
          <ac:chgData name="Kokchun Giang" userId="67e2125d-ec8c-4323-9653-9824a2ad815f" providerId="ADAL" clId="{DCC54989-7FD2-5047-809B-27BA7E8DEEE2}" dt="2024-01-25T18:02:46.403" v="864" actId="164"/>
          <ac:grpSpMkLst>
            <pc:docMk/>
            <pc:sldMk cId="2303502608" sldId="331"/>
            <ac:grpSpMk id="892" creationId="{848115DE-C554-B35C-474A-67A44FE89EC9}"/>
          </ac:grpSpMkLst>
        </pc:grpChg>
        <pc:grpChg chg="mod">
          <ac:chgData name="Kokchun Giang" userId="67e2125d-ec8c-4323-9653-9824a2ad815f" providerId="ADAL" clId="{DCC54989-7FD2-5047-809B-27BA7E8DEEE2}" dt="2024-01-25T18:02:46.403" v="864" actId="164"/>
          <ac:grpSpMkLst>
            <pc:docMk/>
            <pc:sldMk cId="2303502608" sldId="331"/>
            <ac:grpSpMk id="900" creationId="{5D91A447-B3E7-D063-55C7-12F6FDBFB78B}"/>
          </ac:grpSpMkLst>
        </pc:grpChg>
        <pc:grpChg chg="mod">
          <ac:chgData name="Kokchun Giang" userId="67e2125d-ec8c-4323-9653-9824a2ad815f" providerId="ADAL" clId="{DCC54989-7FD2-5047-809B-27BA7E8DEEE2}" dt="2024-01-25T18:02:46.403" v="864" actId="164"/>
          <ac:grpSpMkLst>
            <pc:docMk/>
            <pc:sldMk cId="2303502608" sldId="331"/>
            <ac:grpSpMk id="903" creationId="{171FAFFA-C8CA-2A0C-04BA-3CB9FFC3CAE1}"/>
          </ac:grpSpMkLst>
        </pc:grpChg>
        <pc:grpChg chg="mod">
          <ac:chgData name="Kokchun Giang" userId="67e2125d-ec8c-4323-9653-9824a2ad815f" providerId="ADAL" clId="{DCC54989-7FD2-5047-809B-27BA7E8DEEE2}" dt="2024-01-25T18:02:39.676" v="862" actId="164"/>
          <ac:grpSpMkLst>
            <pc:docMk/>
            <pc:sldMk cId="2303502608" sldId="331"/>
            <ac:grpSpMk id="915" creationId="{5B226A96-1E2E-5C5A-5C62-B30A38889C5E}"/>
          </ac:grpSpMkLst>
        </pc:grpChg>
        <pc:grpChg chg="mod">
          <ac:chgData name="Kokchun Giang" userId="67e2125d-ec8c-4323-9653-9824a2ad815f" providerId="ADAL" clId="{DCC54989-7FD2-5047-809B-27BA7E8DEEE2}" dt="2024-01-25T18:02:39.676" v="862" actId="164"/>
          <ac:grpSpMkLst>
            <pc:docMk/>
            <pc:sldMk cId="2303502608" sldId="331"/>
            <ac:grpSpMk id="916" creationId="{6B4CDB76-A1BB-B33E-CCCF-1DB91608F600}"/>
          </ac:grpSpMkLst>
        </pc:grpChg>
        <pc:grpChg chg="mod">
          <ac:chgData name="Kokchun Giang" userId="67e2125d-ec8c-4323-9653-9824a2ad815f" providerId="ADAL" clId="{DCC54989-7FD2-5047-809B-27BA7E8DEEE2}" dt="2024-01-25T17:53:43.002" v="488"/>
          <ac:grpSpMkLst>
            <pc:docMk/>
            <pc:sldMk cId="2303502608" sldId="331"/>
            <ac:grpSpMk id="920" creationId="{ABE259AE-3D8C-B52F-D619-B3D04AFCD355}"/>
          </ac:grpSpMkLst>
        </pc:grpChg>
        <pc:grpChg chg="mod">
          <ac:chgData name="Kokchun Giang" userId="67e2125d-ec8c-4323-9653-9824a2ad815f" providerId="ADAL" clId="{DCC54989-7FD2-5047-809B-27BA7E8DEEE2}" dt="2024-01-25T18:02:33.313" v="861" actId="1076"/>
          <ac:grpSpMkLst>
            <pc:docMk/>
            <pc:sldMk cId="2303502608" sldId="331"/>
            <ac:grpSpMk id="927" creationId="{55F19EF0-859E-E389-46D4-28CFB8EA4327}"/>
          </ac:grpSpMkLst>
        </pc:grpChg>
        <pc:grpChg chg="del mod">
          <ac:chgData name="Kokchun Giang" userId="67e2125d-ec8c-4323-9653-9824a2ad815f" providerId="ADAL" clId="{DCC54989-7FD2-5047-809B-27BA7E8DEEE2}" dt="2024-01-25T17:55:01.118" v="537"/>
          <ac:grpSpMkLst>
            <pc:docMk/>
            <pc:sldMk cId="2303502608" sldId="331"/>
            <ac:grpSpMk id="936" creationId="{F624FB0F-2F40-3723-57EB-51582BE0AD0A}"/>
          </ac:grpSpMkLst>
        </pc:grpChg>
        <pc:grpChg chg="add del mod">
          <ac:chgData name="Kokchun Giang" userId="67e2125d-ec8c-4323-9653-9824a2ad815f" providerId="ADAL" clId="{DCC54989-7FD2-5047-809B-27BA7E8DEEE2}" dt="2024-01-25T17:55:01.120" v="542"/>
          <ac:grpSpMkLst>
            <pc:docMk/>
            <pc:sldMk cId="2303502608" sldId="331"/>
            <ac:grpSpMk id="937" creationId="{3316DC38-AC04-2ED9-D668-1446A36582FA}"/>
          </ac:grpSpMkLst>
        </pc:grpChg>
        <pc:grpChg chg="add del mod">
          <ac:chgData name="Kokchun Giang" userId="67e2125d-ec8c-4323-9653-9824a2ad815f" providerId="ADAL" clId="{DCC54989-7FD2-5047-809B-27BA7E8DEEE2}" dt="2024-01-25T17:55:01.119" v="541"/>
          <ac:grpSpMkLst>
            <pc:docMk/>
            <pc:sldMk cId="2303502608" sldId="331"/>
            <ac:grpSpMk id="942" creationId="{3DDE0028-08F9-F6A0-AA44-E06E4730F76B}"/>
          </ac:grpSpMkLst>
        </pc:grpChg>
        <pc:grpChg chg="mod">
          <ac:chgData name="Kokchun Giang" userId="67e2125d-ec8c-4323-9653-9824a2ad815f" providerId="ADAL" clId="{DCC54989-7FD2-5047-809B-27BA7E8DEEE2}" dt="2024-01-25T17:54:56.588" v="533"/>
          <ac:grpSpMkLst>
            <pc:docMk/>
            <pc:sldMk cId="2303502608" sldId="331"/>
            <ac:grpSpMk id="944" creationId="{CF921AD7-9532-B6D4-57E4-EB8906C9F02C}"/>
          </ac:grpSpMkLst>
        </pc:grpChg>
        <pc:grpChg chg="mod">
          <ac:chgData name="Kokchun Giang" userId="67e2125d-ec8c-4323-9653-9824a2ad815f" providerId="ADAL" clId="{DCC54989-7FD2-5047-809B-27BA7E8DEEE2}" dt="2024-01-25T17:54:55.752" v="528"/>
          <ac:grpSpMkLst>
            <pc:docMk/>
            <pc:sldMk cId="2303502608" sldId="331"/>
            <ac:grpSpMk id="949" creationId="{0C932FCB-0CD2-E377-85D7-7CB0372EC65F}"/>
          </ac:grpSpMkLst>
        </pc:grpChg>
        <pc:grpChg chg="add del mod">
          <ac:chgData name="Kokchun Giang" userId="67e2125d-ec8c-4323-9653-9824a2ad815f" providerId="ADAL" clId="{DCC54989-7FD2-5047-809B-27BA7E8DEEE2}" dt="2024-01-25T17:54:55.548" v="526"/>
          <ac:grpSpMkLst>
            <pc:docMk/>
            <pc:sldMk cId="2303502608" sldId="331"/>
            <ac:grpSpMk id="951" creationId="{9DC214EA-B142-7763-2BE9-553E04252F8C}"/>
          </ac:grpSpMkLst>
        </pc:grpChg>
        <pc:grpChg chg="mod">
          <ac:chgData name="Kokchun Giang" userId="67e2125d-ec8c-4323-9653-9824a2ad815f" providerId="ADAL" clId="{DCC54989-7FD2-5047-809B-27BA7E8DEEE2}" dt="2024-01-25T17:54:55.290" v="524"/>
          <ac:grpSpMkLst>
            <pc:docMk/>
            <pc:sldMk cId="2303502608" sldId="331"/>
            <ac:grpSpMk id="953" creationId="{220DFB54-0418-7B86-80D1-71294E984F71}"/>
          </ac:grpSpMkLst>
        </pc:grpChg>
        <pc:grpChg chg="del mod">
          <ac:chgData name="Kokchun Giang" userId="67e2125d-ec8c-4323-9653-9824a2ad815f" providerId="ADAL" clId="{DCC54989-7FD2-5047-809B-27BA7E8DEEE2}" dt="2024-01-25T17:55:29.939" v="572"/>
          <ac:grpSpMkLst>
            <pc:docMk/>
            <pc:sldMk cId="2303502608" sldId="331"/>
            <ac:grpSpMk id="959" creationId="{E0E4DA06-AE3D-B367-B978-9D57078E7DE1}"/>
          </ac:grpSpMkLst>
        </pc:grpChg>
        <pc:grpChg chg="del mod">
          <ac:chgData name="Kokchun Giang" userId="67e2125d-ec8c-4323-9653-9824a2ad815f" providerId="ADAL" clId="{DCC54989-7FD2-5047-809B-27BA7E8DEEE2}" dt="2024-01-25T17:55:29.940" v="573"/>
          <ac:grpSpMkLst>
            <pc:docMk/>
            <pc:sldMk cId="2303502608" sldId="331"/>
            <ac:grpSpMk id="969" creationId="{58D2B423-AA34-09DC-3A73-E9B44A6F1DE4}"/>
          </ac:grpSpMkLst>
        </pc:grpChg>
        <pc:grpChg chg="del mod">
          <ac:chgData name="Kokchun Giang" userId="67e2125d-ec8c-4323-9653-9824a2ad815f" providerId="ADAL" clId="{DCC54989-7FD2-5047-809B-27BA7E8DEEE2}" dt="2024-01-25T17:55:29.937" v="568"/>
          <ac:grpSpMkLst>
            <pc:docMk/>
            <pc:sldMk cId="2303502608" sldId="331"/>
            <ac:grpSpMk id="970" creationId="{7A2E016C-4CD9-8596-AE03-37BB8DB3DEC0}"/>
          </ac:grpSpMkLst>
        </pc:grpChg>
        <pc:grpChg chg="mod">
          <ac:chgData name="Kokchun Giang" userId="67e2125d-ec8c-4323-9653-9824a2ad815f" providerId="ADAL" clId="{DCC54989-7FD2-5047-809B-27BA7E8DEEE2}" dt="2024-01-25T20:10:46.680" v="2186" actId="164"/>
          <ac:grpSpMkLst>
            <pc:docMk/>
            <pc:sldMk cId="2303502608" sldId="331"/>
            <ac:grpSpMk id="979" creationId="{53BF937C-1209-0FC5-0C1B-BD7F6524256F}"/>
          </ac:grpSpMkLst>
        </pc:grpChg>
        <pc:grpChg chg="mod">
          <ac:chgData name="Kokchun Giang" userId="67e2125d-ec8c-4323-9653-9824a2ad815f" providerId="ADAL" clId="{DCC54989-7FD2-5047-809B-27BA7E8DEEE2}" dt="2024-01-25T20:10:46.680" v="2186" actId="164"/>
          <ac:grpSpMkLst>
            <pc:docMk/>
            <pc:sldMk cId="2303502608" sldId="331"/>
            <ac:grpSpMk id="980" creationId="{9FB9E86B-A8CD-200F-A3BC-4DF964BD3CA0}"/>
          </ac:grpSpMkLst>
        </pc:grpChg>
        <pc:grpChg chg="mod">
          <ac:chgData name="Kokchun Giang" userId="67e2125d-ec8c-4323-9653-9824a2ad815f" providerId="ADAL" clId="{DCC54989-7FD2-5047-809B-27BA7E8DEEE2}" dt="2024-01-25T20:10:46.680" v="2186" actId="164"/>
          <ac:grpSpMkLst>
            <pc:docMk/>
            <pc:sldMk cId="2303502608" sldId="331"/>
            <ac:grpSpMk id="985" creationId="{F0A3B7CB-0A6B-DEDD-244B-310247F33C7D}"/>
          </ac:grpSpMkLst>
        </pc:grpChg>
        <pc:grpChg chg="mod">
          <ac:chgData name="Kokchun Giang" userId="67e2125d-ec8c-4323-9653-9824a2ad815f" providerId="ADAL" clId="{DCC54989-7FD2-5047-809B-27BA7E8DEEE2}" dt="2024-01-25T20:10:46.680" v="2186" actId="164"/>
          <ac:grpSpMkLst>
            <pc:docMk/>
            <pc:sldMk cId="2303502608" sldId="331"/>
            <ac:grpSpMk id="988" creationId="{761251A4-5E0F-60DB-8D6C-E9E9D83D55EA}"/>
          </ac:grpSpMkLst>
        </pc:grpChg>
        <pc:grpChg chg="mod">
          <ac:chgData name="Kokchun Giang" userId="67e2125d-ec8c-4323-9653-9824a2ad815f" providerId="ADAL" clId="{DCC54989-7FD2-5047-809B-27BA7E8DEEE2}" dt="2024-01-25T20:10:46.680" v="2186" actId="164"/>
          <ac:grpSpMkLst>
            <pc:docMk/>
            <pc:sldMk cId="2303502608" sldId="331"/>
            <ac:grpSpMk id="994" creationId="{A7C824B9-E214-C137-C45F-9604D6DB5CFB}"/>
          </ac:grpSpMkLst>
        </pc:grpChg>
        <pc:grpChg chg="mod">
          <ac:chgData name="Kokchun Giang" userId="67e2125d-ec8c-4323-9653-9824a2ad815f" providerId="ADAL" clId="{DCC54989-7FD2-5047-809B-27BA7E8DEEE2}" dt="2024-01-25T20:10:46.680" v="2186" actId="164"/>
          <ac:grpSpMkLst>
            <pc:docMk/>
            <pc:sldMk cId="2303502608" sldId="331"/>
            <ac:grpSpMk id="1008" creationId="{459A7E4F-7181-9F21-48BD-E6475AE3EF64}"/>
          </ac:grpSpMkLst>
        </pc:grpChg>
        <pc:grpChg chg="mod">
          <ac:chgData name="Kokchun Giang" userId="67e2125d-ec8c-4323-9653-9824a2ad815f" providerId="ADAL" clId="{DCC54989-7FD2-5047-809B-27BA7E8DEEE2}" dt="2024-01-25T20:10:46.680" v="2186" actId="164"/>
          <ac:grpSpMkLst>
            <pc:docMk/>
            <pc:sldMk cId="2303502608" sldId="331"/>
            <ac:grpSpMk id="1009" creationId="{F68525BF-9959-56B1-3636-C6B616C56D49}"/>
          </ac:grpSpMkLst>
        </pc:grpChg>
        <pc:grpChg chg="mod">
          <ac:chgData name="Kokchun Giang" userId="67e2125d-ec8c-4323-9653-9824a2ad815f" providerId="ADAL" clId="{DCC54989-7FD2-5047-809B-27BA7E8DEEE2}" dt="2024-01-25T20:10:50.336" v="2187" actId="164"/>
          <ac:grpSpMkLst>
            <pc:docMk/>
            <pc:sldMk cId="2303502608" sldId="331"/>
            <ac:grpSpMk id="1026" creationId="{5D393BD0-0EF9-4E71-F1CD-6E9FC179B383}"/>
          </ac:grpSpMkLst>
        </pc:grpChg>
        <pc:grpChg chg="mod">
          <ac:chgData name="Kokchun Giang" userId="67e2125d-ec8c-4323-9653-9824a2ad815f" providerId="ADAL" clId="{DCC54989-7FD2-5047-809B-27BA7E8DEEE2}" dt="2024-01-25T20:10:50.336" v="2187" actId="164"/>
          <ac:grpSpMkLst>
            <pc:docMk/>
            <pc:sldMk cId="2303502608" sldId="331"/>
            <ac:grpSpMk id="1027" creationId="{23A8F124-B95B-83F0-C35A-1FA9F9343175}"/>
          </ac:grpSpMkLst>
        </pc:grpChg>
        <pc:grpChg chg="mod">
          <ac:chgData name="Kokchun Giang" userId="67e2125d-ec8c-4323-9653-9824a2ad815f" providerId="ADAL" clId="{DCC54989-7FD2-5047-809B-27BA7E8DEEE2}" dt="2024-01-25T17:56:47.865" v="652" actId="164"/>
          <ac:grpSpMkLst>
            <pc:docMk/>
            <pc:sldMk cId="2303502608" sldId="331"/>
            <ac:grpSpMk id="1035" creationId="{C8ABCF18-1F75-791F-B8D9-D77D5EB17237}"/>
          </ac:grpSpMkLst>
        </pc:grpChg>
        <pc:grpChg chg="del mod">
          <ac:chgData name="Kokchun Giang" userId="67e2125d-ec8c-4323-9653-9824a2ad815f" providerId="ADAL" clId="{DCC54989-7FD2-5047-809B-27BA7E8DEEE2}" dt="2024-01-25T17:56:30.298" v="642"/>
          <ac:grpSpMkLst>
            <pc:docMk/>
            <pc:sldMk cId="2303502608" sldId="331"/>
            <ac:grpSpMk id="1038" creationId="{5FCB66EB-2A04-C4C4-FADE-76F9F030886F}"/>
          </ac:grpSpMkLst>
        </pc:grpChg>
        <pc:grpChg chg="mod">
          <ac:chgData name="Kokchun Giang" userId="67e2125d-ec8c-4323-9653-9824a2ad815f" providerId="ADAL" clId="{DCC54989-7FD2-5047-809B-27BA7E8DEEE2}" dt="2024-01-25T17:56:47.865" v="652" actId="164"/>
          <ac:grpSpMkLst>
            <pc:docMk/>
            <pc:sldMk cId="2303502608" sldId="331"/>
            <ac:grpSpMk id="1040" creationId="{DE69EF09-5074-B764-0ADD-C548CCE7500F}"/>
          </ac:grpSpMkLst>
        </pc:grpChg>
        <pc:grpChg chg="mod">
          <ac:chgData name="Kokchun Giang" userId="67e2125d-ec8c-4323-9653-9824a2ad815f" providerId="ADAL" clId="{DCC54989-7FD2-5047-809B-27BA7E8DEEE2}" dt="2024-01-25T17:56:47.865" v="652" actId="164"/>
          <ac:grpSpMkLst>
            <pc:docMk/>
            <pc:sldMk cId="2303502608" sldId="331"/>
            <ac:grpSpMk id="1049" creationId="{1EA45EB9-D2FA-F683-00C7-995FCC86A05B}"/>
          </ac:grpSpMkLst>
        </pc:grpChg>
        <pc:grpChg chg="add mod">
          <ac:chgData name="Kokchun Giang" userId="67e2125d-ec8c-4323-9653-9824a2ad815f" providerId="ADAL" clId="{DCC54989-7FD2-5047-809B-27BA7E8DEEE2}" dt="2024-01-25T20:11:08.101" v="2190" actId="164"/>
          <ac:grpSpMkLst>
            <pc:docMk/>
            <pc:sldMk cId="2303502608" sldId="331"/>
            <ac:grpSpMk id="1050" creationId="{70A214DD-8F55-4D0E-2CC0-52D50F7A6CA7}"/>
          </ac:grpSpMkLst>
        </pc:grpChg>
        <pc:grpChg chg="del mod">
          <ac:chgData name="Kokchun Giang" userId="67e2125d-ec8c-4323-9653-9824a2ad815f" providerId="ADAL" clId="{DCC54989-7FD2-5047-809B-27BA7E8DEEE2}" dt="2024-01-25T17:57:08.440" v="665"/>
          <ac:grpSpMkLst>
            <pc:docMk/>
            <pc:sldMk cId="2303502608" sldId="331"/>
            <ac:grpSpMk id="1054" creationId="{561E0402-3C09-3333-0407-C45D80A26E43}"/>
          </ac:grpSpMkLst>
        </pc:grpChg>
        <pc:grpChg chg="mod">
          <ac:chgData name="Kokchun Giang" userId="67e2125d-ec8c-4323-9653-9824a2ad815f" providerId="ADAL" clId="{DCC54989-7FD2-5047-809B-27BA7E8DEEE2}" dt="2024-01-25T20:11:08.101" v="2190" actId="164"/>
          <ac:grpSpMkLst>
            <pc:docMk/>
            <pc:sldMk cId="2303502608" sldId="331"/>
            <ac:grpSpMk id="1062" creationId="{AFB52E07-DAE3-D07F-3232-0D05F5660B46}"/>
          </ac:grpSpMkLst>
        </pc:grpChg>
        <pc:grpChg chg="mod">
          <ac:chgData name="Kokchun Giang" userId="67e2125d-ec8c-4323-9653-9824a2ad815f" providerId="ADAL" clId="{DCC54989-7FD2-5047-809B-27BA7E8DEEE2}" dt="2024-01-25T20:11:08.101" v="2190" actId="164"/>
          <ac:grpSpMkLst>
            <pc:docMk/>
            <pc:sldMk cId="2303502608" sldId="331"/>
            <ac:grpSpMk id="1065" creationId="{F18337AC-FC86-13D0-6429-6969D1747117}"/>
          </ac:grpSpMkLst>
        </pc:grpChg>
        <pc:grpChg chg="del mod">
          <ac:chgData name="Kokchun Giang" userId="67e2125d-ec8c-4323-9653-9824a2ad815f" providerId="ADAL" clId="{DCC54989-7FD2-5047-809B-27BA7E8DEEE2}" dt="2024-01-25T17:57:14.883" v="678"/>
          <ac:grpSpMkLst>
            <pc:docMk/>
            <pc:sldMk cId="2303502608" sldId="331"/>
            <ac:grpSpMk id="1070" creationId="{59E13571-CC89-4785-CBF5-DFD96858F1C3}"/>
          </ac:grpSpMkLst>
        </pc:grpChg>
        <pc:grpChg chg="del mod">
          <ac:chgData name="Kokchun Giang" userId="67e2125d-ec8c-4323-9653-9824a2ad815f" providerId="ADAL" clId="{DCC54989-7FD2-5047-809B-27BA7E8DEEE2}" dt="2024-01-25T17:57:16.104" v="681"/>
          <ac:grpSpMkLst>
            <pc:docMk/>
            <pc:sldMk cId="2303502608" sldId="331"/>
            <ac:grpSpMk id="1075" creationId="{826A23BB-E359-D9BA-6575-98ECFE3A4B79}"/>
          </ac:grpSpMkLst>
        </pc:grpChg>
        <pc:grpChg chg="mod">
          <ac:chgData name="Kokchun Giang" userId="67e2125d-ec8c-4323-9653-9824a2ad815f" providerId="ADAL" clId="{DCC54989-7FD2-5047-809B-27BA7E8DEEE2}" dt="2024-01-25T20:11:08.101" v="2190" actId="164"/>
          <ac:grpSpMkLst>
            <pc:docMk/>
            <pc:sldMk cId="2303502608" sldId="331"/>
            <ac:grpSpMk id="1078" creationId="{178E400D-DB33-4C91-F26E-D58738F32CBF}"/>
          </ac:grpSpMkLst>
        </pc:grpChg>
        <pc:grpChg chg="mod">
          <ac:chgData name="Kokchun Giang" userId="67e2125d-ec8c-4323-9653-9824a2ad815f" providerId="ADAL" clId="{DCC54989-7FD2-5047-809B-27BA7E8DEEE2}" dt="2024-01-25T20:11:08.101" v="2190" actId="164"/>
          <ac:grpSpMkLst>
            <pc:docMk/>
            <pc:sldMk cId="2303502608" sldId="331"/>
            <ac:grpSpMk id="1081" creationId="{A912777D-95C0-E40E-7C72-C0686A2DE528}"/>
          </ac:grpSpMkLst>
        </pc:grpChg>
        <pc:grpChg chg="mod">
          <ac:chgData name="Kokchun Giang" userId="67e2125d-ec8c-4323-9653-9824a2ad815f" providerId="ADAL" clId="{DCC54989-7FD2-5047-809B-27BA7E8DEEE2}" dt="2024-01-25T17:57:26.130" v="693"/>
          <ac:grpSpMkLst>
            <pc:docMk/>
            <pc:sldMk cId="2303502608" sldId="331"/>
            <ac:grpSpMk id="1088" creationId="{BDAEF6CF-A548-F6DB-536B-D60BF8FEA910}"/>
          </ac:grpSpMkLst>
        </pc:grpChg>
        <pc:grpChg chg="del mod">
          <ac:chgData name="Kokchun Giang" userId="67e2125d-ec8c-4323-9653-9824a2ad815f" providerId="ADAL" clId="{DCC54989-7FD2-5047-809B-27BA7E8DEEE2}" dt="2024-01-25T17:57:40.447" v="713"/>
          <ac:grpSpMkLst>
            <pc:docMk/>
            <pc:sldMk cId="2303502608" sldId="331"/>
            <ac:grpSpMk id="1099" creationId="{CD843A5E-2C73-FE2F-1DDC-4C25B85963AD}"/>
          </ac:grpSpMkLst>
        </pc:grpChg>
        <pc:grpChg chg="mod">
          <ac:chgData name="Kokchun Giang" userId="67e2125d-ec8c-4323-9653-9824a2ad815f" providerId="ADAL" clId="{DCC54989-7FD2-5047-809B-27BA7E8DEEE2}" dt="2024-01-25T20:11:08.101" v="2190" actId="164"/>
          <ac:grpSpMkLst>
            <pc:docMk/>
            <pc:sldMk cId="2303502608" sldId="331"/>
            <ac:grpSpMk id="1103" creationId="{8120E387-BC3A-2237-5898-ABDFD0CE4FC0}"/>
          </ac:grpSpMkLst>
        </pc:grpChg>
        <pc:grpChg chg="mod">
          <ac:chgData name="Kokchun Giang" userId="67e2125d-ec8c-4323-9653-9824a2ad815f" providerId="ADAL" clId="{DCC54989-7FD2-5047-809B-27BA7E8DEEE2}" dt="2024-01-25T17:58:46.120" v="722"/>
          <ac:grpSpMkLst>
            <pc:docMk/>
            <pc:sldMk cId="2303502608" sldId="331"/>
            <ac:grpSpMk id="1110" creationId="{1BEC7C59-37EC-7574-441D-C109328A10A2}"/>
          </ac:grpSpMkLst>
        </pc:grpChg>
        <pc:grpChg chg="mod">
          <ac:chgData name="Kokchun Giang" userId="67e2125d-ec8c-4323-9653-9824a2ad815f" providerId="ADAL" clId="{DCC54989-7FD2-5047-809B-27BA7E8DEEE2}" dt="2024-01-25T17:58:46.120" v="722"/>
          <ac:grpSpMkLst>
            <pc:docMk/>
            <pc:sldMk cId="2303502608" sldId="331"/>
            <ac:grpSpMk id="1111" creationId="{E447150C-EE6B-7E59-24B0-4293D9A0F41F}"/>
          </ac:grpSpMkLst>
        </pc:grpChg>
        <pc:grpChg chg="mod">
          <ac:chgData name="Kokchun Giang" userId="67e2125d-ec8c-4323-9653-9824a2ad815f" providerId="ADAL" clId="{DCC54989-7FD2-5047-809B-27BA7E8DEEE2}" dt="2024-01-25T20:10:55.299" v="2188" actId="164"/>
          <ac:grpSpMkLst>
            <pc:docMk/>
            <pc:sldMk cId="2303502608" sldId="331"/>
            <ac:grpSpMk id="1124" creationId="{579D02B0-2A77-1B09-A08D-C6EC37C9C54D}"/>
          </ac:grpSpMkLst>
        </pc:grpChg>
        <pc:grpChg chg="mod">
          <ac:chgData name="Kokchun Giang" userId="67e2125d-ec8c-4323-9653-9824a2ad815f" providerId="ADAL" clId="{DCC54989-7FD2-5047-809B-27BA7E8DEEE2}" dt="2024-01-25T20:10:55.299" v="2188" actId="164"/>
          <ac:grpSpMkLst>
            <pc:docMk/>
            <pc:sldMk cId="2303502608" sldId="331"/>
            <ac:grpSpMk id="1125" creationId="{6639D742-A978-0C5D-3227-197A04968473}"/>
          </ac:grpSpMkLst>
        </pc:grpChg>
        <pc:grpChg chg="del mod">
          <ac:chgData name="Kokchun Giang" userId="67e2125d-ec8c-4323-9653-9824a2ad815f" providerId="ADAL" clId="{DCC54989-7FD2-5047-809B-27BA7E8DEEE2}" dt="2024-01-25T17:58:59.267" v="748"/>
          <ac:grpSpMkLst>
            <pc:docMk/>
            <pc:sldMk cId="2303502608" sldId="331"/>
            <ac:grpSpMk id="1134" creationId="{427E0591-E629-5F9B-9E52-5BDF2B1756A9}"/>
          </ac:grpSpMkLst>
        </pc:grpChg>
        <pc:grpChg chg="mod">
          <ac:chgData name="Kokchun Giang" userId="67e2125d-ec8c-4323-9653-9824a2ad815f" providerId="ADAL" clId="{DCC54989-7FD2-5047-809B-27BA7E8DEEE2}" dt="2024-01-25T20:10:55.299" v="2188" actId="164"/>
          <ac:grpSpMkLst>
            <pc:docMk/>
            <pc:sldMk cId="2303502608" sldId="331"/>
            <ac:grpSpMk id="1136" creationId="{87FC3810-A43F-D1D8-D674-648DB3DD84D4}"/>
          </ac:grpSpMkLst>
        </pc:grpChg>
        <pc:grpChg chg="mod">
          <ac:chgData name="Kokchun Giang" userId="67e2125d-ec8c-4323-9653-9824a2ad815f" providerId="ADAL" clId="{DCC54989-7FD2-5047-809B-27BA7E8DEEE2}" dt="2024-01-25T20:10:55.299" v="2188" actId="164"/>
          <ac:grpSpMkLst>
            <pc:docMk/>
            <pc:sldMk cId="2303502608" sldId="331"/>
            <ac:grpSpMk id="1142" creationId="{EC41D25C-863D-D760-8F3B-732575424A76}"/>
          </ac:grpSpMkLst>
        </pc:grpChg>
        <pc:grpChg chg="mod">
          <ac:chgData name="Kokchun Giang" userId="67e2125d-ec8c-4323-9653-9824a2ad815f" providerId="ADAL" clId="{DCC54989-7FD2-5047-809B-27BA7E8DEEE2}" dt="2024-01-25T20:10:55.299" v="2188" actId="164"/>
          <ac:grpSpMkLst>
            <pc:docMk/>
            <pc:sldMk cId="2303502608" sldId="331"/>
            <ac:grpSpMk id="1150" creationId="{5F5319B3-2E42-5B1A-FC43-BC7A43E8E920}"/>
          </ac:grpSpMkLst>
        </pc:grpChg>
        <pc:grpChg chg="mod">
          <ac:chgData name="Kokchun Giang" userId="67e2125d-ec8c-4323-9653-9824a2ad815f" providerId="ADAL" clId="{DCC54989-7FD2-5047-809B-27BA7E8DEEE2}" dt="2024-01-25T20:10:55.299" v="2188" actId="164"/>
          <ac:grpSpMkLst>
            <pc:docMk/>
            <pc:sldMk cId="2303502608" sldId="331"/>
            <ac:grpSpMk id="1151" creationId="{33618BA7-36E2-D372-D3AF-57FD9077ED6C}"/>
          </ac:grpSpMkLst>
        </pc:grpChg>
        <pc:grpChg chg="mod">
          <ac:chgData name="Kokchun Giang" userId="67e2125d-ec8c-4323-9653-9824a2ad815f" providerId="ADAL" clId="{DCC54989-7FD2-5047-809B-27BA7E8DEEE2}" dt="2024-01-25T20:10:55.299" v="2188" actId="164"/>
          <ac:grpSpMkLst>
            <pc:docMk/>
            <pc:sldMk cId="2303502608" sldId="331"/>
            <ac:grpSpMk id="1159" creationId="{3BAB8289-6FF5-E0C1-F0FA-39D164E00615}"/>
          </ac:grpSpMkLst>
        </pc:grpChg>
        <pc:grpChg chg="mod">
          <ac:chgData name="Kokchun Giang" userId="67e2125d-ec8c-4323-9653-9824a2ad815f" providerId="ADAL" clId="{DCC54989-7FD2-5047-809B-27BA7E8DEEE2}" dt="2024-01-25T18:01:46.560" v="851" actId="1076"/>
          <ac:grpSpMkLst>
            <pc:docMk/>
            <pc:sldMk cId="2303502608" sldId="331"/>
            <ac:grpSpMk id="1171" creationId="{BCD7548A-849C-1182-55DC-833E83E239C5}"/>
          </ac:grpSpMkLst>
        </pc:grpChg>
        <pc:grpChg chg="mod">
          <ac:chgData name="Kokchun Giang" userId="67e2125d-ec8c-4323-9653-9824a2ad815f" providerId="ADAL" clId="{DCC54989-7FD2-5047-809B-27BA7E8DEEE2}" dt="2024-01-25T20:11:14.406" v="2191" actId="164"/>
          <ac:grpSpMkLst>
            <pc:docMk/>
            <pc:sldMk cId="2303502608" sldId="331"/>
            <ac:grpSpMk id="1183" creationId="{6CD733FA-227D-CB6E-4A8C-8B0BAB55B101}"/>
          </ac:grpSpMkLst>
        </pc:grpChg>
        <pc:grpChg chg="mod">
          <ac:chgData name="Kokchun Giang" userId="67e2125d-ec8c-4323-9653-9824a2ad815f" providerId="ADAL" clId="{DCC54989-7FD2-5047-809B-27BA7E8DEEE2}" dt="2024-01-25T20:11:14.406" v="2191" actId="164"/>
          <ac:grpSpMkLst>
            <pc:docMk/>
            <pc:sldMk cId="2303502608" sldId="331"/>
            <ac:grpSpMk id="1184" creationId="{AD3C574A-9C19-B867-B231-EFC9C8FF422C}"/>
          </ac:grpSpMkLst>
        </pc:grpChg>
        <pc:grpChg chg="mod">
          <ac:chgData name="Kokchun Giang" userId="67e2125d-ec8c-4323-9653-9824a2ad815f" providerId="ADAL" clId="{DCC54989-7FD2-5047-809B-27BA7E8DEEE2}" dt="2024-01-25T20:11:14.406" v="2191" actId="164"/>
          <ac:grpSpMkLst>
            <pc:docMk/>
            <pc:sldMk cId="2303502608" sldId="331"/>
            <ac:grpSpMk id="1196" creationId="{F6DB8061-328E-045A-4B6D-74E40C77797D}"/>
          </ac:grpSpMkLst>
        </pc:grpChg>
        <pc:grpChg chg="mod">
          <ac:chgData name="Kokchun Giang" userId="67e2125d-ec8c-4323-9653-9824a2ad815f" providerId="ADAL" clId="{DCC54989-7FD2-5047-809B-27BA7E8DEEE2}" dt="2024-01-25T20:11:14.406" v="2191" actId="164"/>
          <ac:grpSpMkLst>
            <pc:docMk/>
            <pc:sldMk cId="2303502608" sldId="331"/>
            <ac:grpSpMk id="1197" creationId="{52D4CAD2-1F09-7CBF-03EB-0D6847C4212D}"/>
          </ac:grpSpMkLst>
        </pc:grpChg>
        <pc:grpChg chg="mod">
          <ac:chgData name="Kokchun Giang" userId="67e2125d-ec8c-4323-9653-9824a2ad815f" providerId="ADAL" clId="{DCC54989-7FD2-5047-809B-27BA7E8DEEE2}" dt="2024-01-25T20:11:14.406" v="2191" actId="164"/>
          <ac:grpSpMkLst>
            <pc:docMk/>
            <pc:sldMk cId="2303502608" sldId="331"/>
            <ac:grpSpMk id="1203" creationId="{1BC9DDA0-0EF9-BE92-0010-3280EA27A45B}"/>
          </ac:grpSpMkLst>
        </pc:grpChg>
        <pc:grpChg chg="mod">
          <ac:chgData name="Kokchun Giang" userId="67e2125d-ec8c-4323-9653-9824a2ad815f" providerId="ADAL" clId="{DCC54989-7FD2-5047-809B-27BA7E8DEEE2}" dt="2024-01-25T20:11:19.094" v="2192" actId="164"/>
          <ac:grpSpMkLst>
            <pc:docMk/>
            <pc:sldMk cId="2303502608" sldId="331"/>
            <ac:grpSpMk id="1221" creationId="{C37F8580-352C-20FE-FC1F-BD1C929F7772}"/>
          </ac:grpSpMkLst>
        </pc:grpChg>
        <pc:grpChg chg="mod">
          <ac:chgData name="Kokchun Giang" userId="67e2125d-ec8c-4323-9653-9824a2ad815f" providerId="ADAL" clId="{DCC54989-7FD2-5047-809B-27BA7E8DEEE2}" dt="2024-01-25T20:11:19.094" v="2192" actId="164"/>
          <ac:grpSpMkLst>
            <pc:docMk/>
            <pc:sldMk cId="2303502608" sldId="331"/>
            <ac:grpSpMk id="1222" creationId="{AD83175F-9F7E-8F1F-E647-93C59C407A17}"/>
          </ac:grpSpMkLst>
        </pc:grpChg>
        <pc:grpChg chg="del mod">
          <ac:chgData name="Kokchun Giang" userId="67e2125d-ec8c-4323-9653-9824a2ad815f" providerId="ADAL" clId="{DCC54989-7FD2-5047-809B-27BA7E8DEEE2}" dt="2024-01-25T18:01:26.717" v="837"/>
          <ac:grpSpMkLst>
            <pc:docMk/>
            <pc:sldMk cId="2303502608" sldId="331"/>
            <ac:grpSpMk id="1223" creationId="{91B5F392-54E0-1BD9-215F-5551E7998F14}"/>
          </ac:grpSpMkLst>
        </pc:grpChg>
        <pc:grpChg chg="del mod">
          <ac:chgData name="Kokchun Giang" userId="67e2125d-ec8c-4323-9653-9824a2ad815f" providerId="ADAL" clId="{DCC54989-7FD2-5047-809B-27BA7E8DEEE2}" dt="2024-01-25T18:01:26.717" v="837"/>
          <ac:grpSpMkLst>
            <pc:docMk/>
            <pc:sldMk cId="2303502608" sldId="331"/>
            <ac:grpSpMk id="1224" creationId="{0A66B841-454F-E8D0-B115-083612D6E057}"/>
          </ac:grpSpMkLst>
        </pc:grpChg>
        <pc:grpChg chg="mod">
          <ac:chgData name="Kokchun Giang" userId="67e2125d-ec8c-4323-9653-9824a2ad815f" providerId="ADAL" clId="{DCC54989-7FD2-5047-809B-27BA7E8DEEE2}" dt="2024-01-25T20:11:19.094" v="2192" actId="164"/>
          <ac:grpSpMkLst>
            <pc:docMk/>
            <pc:sldMk cId="2303502608" sldId="331"/>
            <ac:grpSpMk id="1231" creationId="{7DF8BEBF-97D0-0DA9-6749-2932C8F1428A}"/>
          </ac:grpSpMkLst>
        </pc:grpChg>
        <pc:grpChg chg="mod">
          <ac:chgData name="Kokchun Giang" userId="67e2125d-ec8c-4323-9653-9824a2ad815f" providerId="ADAL" clId="{DCC54989-7FD2-5047-809B-27BA7E8DEEE2}" dt="2024-01-25T20:11:19.094" v="2192" actId="164"/>
          <ac:grpSpMkLst>
            <pc:docMk/>
            <pc:sldMk cId="2303502608" sldId="331"/>
            <ac:grpSpMk id="1232" creationId="{44B363EE-81CD-4981-7DF9-C409808F6D92}"/>
          </ac:grpSpMkLst>
        </pc:grpChg>
        <pc:grpChg chg="mod">
          <ac:chgData name="Kokchun Giang" userId="67e2125d-ec8c-4323-9653-9824a2ad815f" providerId="ADAL" clId="{DCC54989-7FD2-5047-809B-27BA7E8DEEE2}" dt="2024-01-25T20:11:19.094" v="2192" actId="164"/>
          <ac:grpSpMkLst>
            <pc:docMk/>
            <pc:sldMk cId="2303502608" sldId="331"/>
            <ac:grpSpMk id="1245" creationId="{93FF4455-7130-2925-8CDF-3DDE6DE3CC50}"/>
          </ac:grpSpMkLst>
        </pc:grpChg>
        <pc:grpChg chg="mod">
          <ac:chgData name="Kokchun Giang" userId="67e2125d-ec8c-4323-9653-9824a2ad815f" providerId="ADAL" clId="{DCC54989-7FD2-5047-809B-27BA7E8DEEE2}" dt="2024-01-25T20:11:19.094" v="2192" actId="164"/>
          <ac:grpSpMkLst>
            <pc:docMk/>
            <pc:sldMk cId="2303502608" sldId="331"/>
            <ac:grpSpMk id="1254" creationId="{93DBC631-FC73-EC5E-B3CF-C2658F03501F}"/>
          </ac:grpSpMkLst>
        </pc:grpChg>
        <pc:grpChg chg="add mod">
          <ac:chgData name="Kokchun Giang" userId="67e2125d-ec8c-4323-9653-9824a2ad815f" providerId="ADAL" clId="{DCC54989-7FD2-5047-809B-27BA7E8DEEE2}" dt="2024-01-25T18:02:46.403" v="864" actId="164"/>
          <ac:grpSpMkLst>
            <pc:docMk/>
            <pc:sldMk cId="2303502608" sldId="331"/>
            <ac:grpSpMk id="1255" creationId="{E5514F1B-7CCF-51C3-F30F-87B98A483826}"/>
          </ac:grpSpMkLst>
        </pc:grpChg>
        <pc:grpChg chg="add mod">
          <ac:chgData name="Kokchun Giang" userId="67e2125d-ec8c-4323-9653-9824a2ad815f" providerId="ADAL" clId="{DCC54989-7FD2-5047-809B-27BA7E8DEEE2}" dt="2024-01-25T18:02:48.257" v="865" actId="1076"/>
          <ac:grpSpMkLst>
            <pc:docMk/>
            <pc:sldMk cId="2303502608" sldId="331"/>
            <ac:grpSpMk id="1256" creationId="{791734F2-99C6-36AF-78F2-C888515970F5}"/>
          </ac:grpSpMkLst>
        </pc:grpChg>
        <pc:grpChg chg="mod">
          <ac:chgData name="Kokchun Giang" userId="67e2125d-ec8c-4323-9653-9824a2ad815f" providerId="ADAL" clId="{DCC54989-7FD2-5047-809B-27BA7E8DEEE2}" dt="2024-01-25T20:11:02.367" v="2189" actId="164"/>
          <ac:grpSpMkLst>
            <pc:docMk/>
            <pc:sldMk cId="2303502608" sldId="331"/>
            <ac:grpSpMk id="1272" creationId="{3DFD5F6A-8815-9708-F472-219F8E0C7C07}"/>
          </ac:grpSpMkLst>
        </pc:grpChg>
        <pc:grpChg chg="mod">
          <ac:chgData name="Kokchun Giang" userId="67e2125d-ec8c-4323-9653-9824a2ad815f" providerId="ADAL" clId="{DCC54989-7FD2-5047-809B-27BA7E8DEEE2}" dt="2024-01-25T20:11:02.367" v="2189" actId="164"/>
          <ac:grpSpMkLst>
            <pc:docMk/>
            <pc:sldMk cId="2303502608" sldId="331"/>
            <ac:grpSpMk id="1273" creationId="{D1D519B4-DD4F-FF0D-D969-D8899D0DFFEA}"/>
          </ac:grpSpMkLst>
        </pc:grpChg>
        <pc:grpChg chg="mod">
          <ac:chgData name="Kokchun Giang" userId="67e2125d-ec8c-4323-9653-9824a2ad815f" providerId="ADAL" clId="{DCC54989-7FD2-5047-809B-27BA7E8DEEE2}" dt="2024-01-25T20:11:02.367" v="2189" actId="164"/>
          <ac:grpSpMkLst>
            <pc:docMk/>
            <pc:sldMk cId="2303502608" sldId="331"/>
            <ac:grpSpMk id="1274" creationId="{1E274601-16C7-F17F-CA2A-C194948868DD}"/>
          </ac:grpSpMkLst>
        </pc:grpChg>
        <pc:grpChg chg="del mod">
          <ac:chgData name="Kokchun Giang" userId="67e2125d-ec8c-4323-9653-9824a2ad815f" providerId="ADAL" clId="{DCC54989-7FD2-5047-809B-27BA7E8DEEE2}" dt="2024-01-25T18:03:06.866" v="893"/>
          <ac:grpSpMkLst>
            <pc:docMk/>
            <pc:sldMk cId="2303502608" sldId="331"/>
            <ac:grpSpMk id="1281" creationId="{C976088B-0C2E-ED1F-2C62-97E13963DC6F}"/>
          </ac:grpSpMkLst>
        </pc:grpChg>
        <pc:grpChg chg="mod">
          <ac:chgData name="Kokchun Giang" userId="67e2125d-ec8c-4323-9653-9824a2ad815f" providerId="ADAL" clId="{DCC54989-7FD2-5047-809B-27BA7E8DEEE2}" dt="2024-01-25T20:11:02.367" v="2189" actId="164"/>
          <ac:grpSpMkLst>
            <pc:docMk/>
            <pc:sldMk cId="2303502608" sldId="331"/>
            <ac:grpSpMk id="1286" creationId="{7188BC9F-63F6-4780-D2F0-A460B7EE7C7E}"/>
          </ac:grpSpMkLst>
        </pc:grpChg>
        <pc:grpChg chg="add mod">
          <ac:chgData name="Kokchun Giang" userId="67e2125d-ec8c-4323-9653-9824a2ad815f" providerId="ADAL" clId="{DCC54989-7FD2-5047-809B-27BA7E8DEEE2}" dt="2024-01-25T20:10:13.889" v="2180" actId="164"/>
          <ac:grpSpMkLst>
            <pc:docMk/>
            <pc:sldMk cId="2303502608" sldId="331"/>
            <ac:grpSpMk id="1288" creationId="{89DE4184-C38E-96C3-6869-FAB9C597B41E}"/>
          </ac:grpSpMkLst>
        </pc:grpChg>
        <pc:grpChg chg="add mod">
          <ac:chgData name="Kokchun Giang" userId="67e2125d-ec8c-4323-9653-9824a2ad815f" providerId="ADAL" clId="{DCC54989-7FD2-5047-809B-27BA7E8DEEE2}" dt="2024-01-25T20:10:19.877" v="2181" actId="164"/>
          <ac:grpSpMkLst>
            <pc:docMk/>
            <pc:sldMk cId="2303502608" sldId="331"/>
            <ac:grpSpMk id="1289" creationId="{5688F862-711A-AE56-2F72-FC0388092A0F}"/>
          </ac:grpSpMkLst>
        </pc:grpChg>
        <pc:grpChg chg="add mod">
          <ac:chgData name="Kokchun Giang" userId="67e2125d-ec8c-4323-9653-9824a2ad815f" providerId="ADAL" clId="{DCC54989-7FD2-5047-809B-27BA7E8DEEE2}" dt="2024-01-25T20:10:23.266" v="2182" actId="164"/>
          <ac:grpSpMkLst>
            <pc:docMk/>
            <pc:sldMk cId="2303502608" sldId="331"/>
            <ac:grpSpMk id="1290" creationId="{6A4A45D1-18C3-3405-A806-4048A80343AD}"/>
          </ac:grpSpMkLst>
        </pc:grpChg>
        <pc:grpChg chg="add mod">
          <ac:chgData name="Kokchun Giang" userId="67e2125d-ec8c-4323-9653-9824a2ad815f" providerId="ADAL" clId="{DCC54989-7FD2-5047-809B-27BA7E8DEEE2}" dt="2024-01-25T20:10:25.779" v="2183" actId="164"/>
          <ac:grpSpMkLst>
            <pc:docMk/>
            <pc:sldMk cId="2303502608" sldId="331"/>
            <ac:grpSpMk id="1291" creationId="{BFA0BE4C-C7BB-02D5-1939-213D1B3F02D9}"/>
          </ac:grpSpMkLst>
        </pc:grpChg>
        <pc:grpChg chg="add mod">
          <ac:chgData name="Kokchun Giang" userId="67e2125d-ec8c-4323-9653-9824a2ad815f" providerId="ADAL" clId="{DCC54989-7FD2-5047-809B-27BA7E8DEEE2}" dt="2024-01-25T20:10:30.529" v="2184" actId="164"/>
          <ac:grpSpMkLst>
            <pc:docMk/>
            <pc:sldMk cId="2303502608" sldId="331"/>
            <ac:grpSpMk id="1292" creationId="{13ECB281-A0B0-14D7-D74A-580EF73A86FD}"/>
          </ac:grpSpMkLst>
        </pc:grpChg>
        <pc:grpChg chg="add mod">
          <ac:chgData name="Kokchun Giang" userId="67e2125d-ec8c-4323-9653-9824a2ad815f" providerId="ADAL" clId="{DCC54989-7FD2-5047-809B-27BA7E8DEEE2}" dt="2024-01-25T20:10:35.563" v="2185" actId="164"/>
          <ac:grpSpMkLst>
            <pc:docMk/>
            <pc:sldMk cId="2303502608" sldId="331"/>
            <ac:grpSpMk id="1293" creationId="{5C3A93CE-4290-C345-04A9-FD62D0D51C97}"/>
          </ac:grpSpMkLst>
        </pc:grpChg>
        <pc:grpChg chg="add mod">
          <ac:chgData name="Kokchun Giang" userId="67e2125d-ec8c-4323-9653-9824a2ad815f" providerId="ADAL" clId="{DCC54989-7FD2-5047-809B-27BA7E8DEEE2}" dt="2024-01-25T20:10:46.680" v="2186" actId="164"/>
          <ac:grpSpMkLst>
            <pc:docMk/>
            <pc:sldMk cId="2303502608" sldId="331"/>
            <ac:grpSpMk id="1294" creationId="{9C8559A3-B3E6-B4A0-01C1-74510C336DCC}"/>
          </ac:grpSpMkLst>
        </pc:grpChg>
        <pc:grpChg chg="add mod">
          <ac:chgData name="Kokchun Giang" userId="67e2125d-ec8c-4323-9653-9824a2ad815f" providerId="ADAL" clId="{DCC54989-7FD2-5047-809B-27BA7E8DEEE2}" dt="2024-01-25T20:10:50.336" v="2187" actId="164"/>
          <ac:grpSpMkLst>
            <pc:docMk/>
            <pc:sldMk cId="2303502608" sldId="331"/>
            <ac:grpSpMk id="1295" creationId="{5C32E2CA-4F60-5980-8867-3792C72546E7}"/>
          </ac:grpSpMkLst>
        </pc:grpChg>
        <pc:grpChg chg="add mod">
          <ac:chgData name="Kokchun Giang" userId="67e2125d-ec8c-4323-9653-9824a2ad815f" providerId="ADAL" clId="{DCC54989-7FD2-5047-809B-27BA7E8DEEE2}" dt="2024-01-25T20:10:55.299" v="2188" actId="164"/>
          <ac:grpSpMkLst>
            <pc:docMk/>
            <pc:sldMk cId="2303502608" sldId="331"/>
            <ac:grpSpMk id="1296" creationId="{54DA7CF2-A4A2-ED95-036B-5C6D53145500}"/>
          </ac:grpSpMkLst>
        </pc:grpChg>
        <pc:grpChg chg="add mod">
          <ac:chgData name="Kokchun Giang" userId="67e2125d-ec8c-4323-9653-9824a2ad815f" providerId="ADAL" clId="{DCC54989-7FD2-5047-809B-27BA7E8DEEE2}" dt="2024-01-25T20:11:02.367" v="2189" actId="164"/>
          <ac:grpSpMkLst>
            <pc:docMk/>
            <pc:sldMk cId="2303502608" sldId="331"/>
            <ac:grpSpMk id="1297" creationId="{BDF13368-3B0A-9FC1-5449-1AF53181B55A}"/>
          </ac:grpSpMkLst>
        </pc:grpChg>
        <pc:grpChg chg="add mod">
          <ac:chgData name="Kokchun Giang" userId="67e2125d-ec8c-4323-9653-9824a2ad815f" providerId="ADAL" clId="{DCC54989-7FD2-5047-809B-27BA7E8DEEE2}" dt="2024-01-25T20:11:08.101" v="2190" actId="164"/>
          <ac:grpSpMkLst>
            <pc:docMk/>
            <pc:sldMk cId="2303502608" sldId="331"/>
            <ac:grpSpMk id="1298" creationId="{AC8F9C59-E62C-E454-6D58-41493662C4FC}"/>
          </ac:grpSpMkLst>
        </pc:grpChg>
        <pc:grpChg chg="add mod">
          <ac:chgData name="Kokchun Giang" userId="67e2125d-ec8c-4323-9653-9824a2ad815f" providerId="ADAL" clId="{DCC54989-7FD2-5047-809B-27BA7E8DEEE2}" dt="2024-01-25T20:11:14.406" v="2191" actId="164"/>
          <ac:grpSpMkLst>
            <pc:docMk/>
            <pc:sldMk cId="2303502608" sldId="331"/>
            <ac:grpSpMk id="1299" creationId="{AABDEECB-6AFF-0E11-1722-D91AE1868AA2}"/>
          </ac:grpSpMkLst>
        </pc:grpChg>
        <pc:grpChg chg="add mod">
          <ac:chgData name="Kokchun Giang" userId="67e2125d-ec8c-4323-9653-9824a2ad815f" providerId="ADAL" clId="{DCC54989-7FD2-5047-809B-27BA7E8DEEE2}" dt="2024-01-25T20:11:19.094" v="2192" actId="164"/>
          <ac:grpSpMkLst>
            <pc:docMk/>
            <pc:sldMk cId="2303502608" sldId="331"/>
            <ac:grpSpMk id="1300" creationId="{F994D064-2DFA-01A1-8A3A-5F0CBA1DB5D7}"/>
          </ac:grpSpMkLst>
        </pc:grpChg>
        <pc:inkChg chg="add mod">
          <ac:chgData name="Kokchun Giang" userId="67e2125d-ec8c-4323-9653-9824a2ad815f" providerId="ADAL" clId="{DCC54989-7FD2-5047-809B-27BA7E8DEEE2}" dt="2024-01-25T17:50:29.716" v="302"/>
          <ac:inkMkLst>
            <pc:docMk/>
            <pc:sldMk cId="2303502608" sldId="331"/>
            <ac:inkMk id="45" creationId="{C184E121-C617-AAE2-89EE-0762C894BA52}"/>
          </ac:inkMkLst>
        </pc:inkChg>
        <pc:inkChg chg="add mod">
          <ac:chgData name="Kokchun Giang" userId="67e2125d-ec8c-4323-9653-9824a2ad815f" providerId="ADAL" clId="{DCC54989-7FD2-5047-809B-27BA7E8DEEE2}" dt="2024-01-25T17:50:29.716" v="302"/>
          <ac:inkMkLst>
            <pc:docMk/>
            <pc:sldMk cId="2303502608" sldId="331"/>
            <ac:inkMk id="46" creationId="{7BD5CABF-0DF7-4C87-9BDF-226C77900651}"/>
          </ac:inkMkLst>
        </pc:inkChg>
        <pc:inkChg chg="add mod">
          <ac:chgData name="Kokchun Giang" userId="67e2125d-ec8c-4323-9653-9824a2ad815f" providerId="ADAL" clId="{DCC54989-7FD2-5047-809B-27BA7E8DEEE2}" dt="2024-01-25T17:50:29.716" v="302"/>
          <ac:inkMkLst>
            <pc:docMk/>
            <pc:sldMk cId="2303502608" sldId="331"/>
            <ac:inkMk id="55" creationId="{3F95EC64-6696-8B00-A1B6-A54887C5BEE6}"/>
          </ac:inkMkLst>
        </pc:inkChg>
        <pc:inkChg chg="add mod">
          <ac:chgData name="Kokchun Giang" userId="67e2125d-ec8c-4323-9653-9824a2ad815f" providerId="ADAL" clId="{DCC54989-7FD2-5047-809B-27BA7E8DEEE2}" dt="2024-01-25T17:51:51.984" v="403"/>
          <ac:inkMkLst>
            <pc:docMk/>
            <pc:sldMk cId="2303502608" sldId="331"/>
            <ac:inkMk id="438" creationId="{80666FA2-C774-ACCB-D69C-0BBFE38A4DED}"/>
          </ac:inkMkLst>
        </pc:inkChg>
        <pc:inkChg chg="add mod">
          <ac:chgData name="Kokchun Giang" userId="67e2125d-ec8c-4323-9653-9824a2ad815f" providerId="ADAL" clId="{DCC54989-7FD2-5047-809B-27BA7E8DEEE2}" dt="2024-01-25T17:51:51.984" v="403"/>
          <ac:inkMkLst>
            <pc:docMk/>
            <pc:sldMk cId="2303502608" sldId="331"/>
            <ac:inkMk id="439" creationId="{7B010D74-9044-0A2D-F8B7-90ADC55B4F9F}"/>
          </ac:inkMkLst>
        </pc:inkChg>
        <pc:inkChg chg="add mod">
          <ac:chgData name="Kokchun Giang" userId="67e2125d-ec8c-4323-9653-9824a2ad815f" providerId="ADAL" clId="{DCC54989-7FD2-5047-809B-27BA7E8DEEE2}" dt="2024-01-25T17:50:29.716" v="302"/>
          <ac:inkMkLst>
            <pc:docMk/>
            <pc:sldMk cId="2303502608" sldId="331"/>
            <ac:inkMk id="463" creationId="{54225E41-C472-4068-9388-716D5351C3F4}"/>
          </ac:inkMkLst>
        </pc:inkChg>
        <pc:inkChg chg="add mod">
          <ac:chgData name="Kokchun Giang" userId="67e2125d-ec8c-4323-9653-9824a2ad815f" providerId="ADAL" clId="{DCC54989-7FD2-5047-809B-27BA7E8DEEE2}" dt="2024-01-25T17:50:29.716" v="302"/>
          <ac:inkMkLst>
            <pc:docMk/>
            <pc:sldMk cId="2303502608" sldId="331"/>
            <ac:inkMk id="464" creationId="{2FA556E7-D63C-DFF0-B60D-737EEA65F71F}"/>
          </ac:inkMkLst>
        </pc:inkChg>
        <pc:inkChg chg="add mod">
          <ac:chgData name="Kokchun Giang" userId="67e2125d-ec8c-4323-9653-9824a2ad815f" providerId="ADAL" clId="{DCC54989-7FD2-5047-809B-27BA7E8DEEE2}" dt="2024-01-25T17:50:29.716" v="302"/>
          <ac:inkMkLst>
            <pc:docMk/>
            <pc:sldMk cId="2303502608" sldId="331"/>
            <ac:inkMk id="465" creationId="{2760B868-F9D9-E970-B6D4-07D1EBDFC2BE}"/>
          </ac:inkMkLst>
        </pc:inkChg>
        <pc:inkChg chg="add mod">
          <ac:chgData name="Kokchun Giang" userId="67e2125d-ec8c-4323-9653-9824a2ad815f" providerId="ADAL" clId="{DCC54989-7FD2-5047-809B-27BA7E8DEEE2}" dt="2024-01-25T17:50:29.716" v="302"/>
          <ac:inkMkLst>
            <pc:docMk/>
            <pc:sldMk cId="2303502608" sldId="331"/>
            <ac:inkMk id="466" creationId="{CD1CD2FB-8AE1-0E8F-2D1E-EC2B7FC467D3}"/>
          </ac:inkMkLst>
        </pc:inkChg>
        <pc:inkChg chg="add mod">
          <ac:chgData name="Kokchun Giang" userId="67e2125d-ec8c-4323-9653-9824a2ad815f" providerId="ADAL" clId="{DCC54989-7FD2-5047-809B-27BA7E8DEEE2}" dt="2024-01-25T17:50:29.716" v="302"/>
          <ac:inkMkLst>
            <pc:docMk/>
            <pc:sldMk cId="2303502608" sldId="331"/>
            <ac:inkMk id="467" creationId="{E65BEB37-F610-E651-1C6C-E1A2783A3DFA}"/>
          </ac:inkMkLst>
        </pc:inkChg>
        <pc:inkChg chg="add mod">
          <ac:chgData name="Kokchun Giang" userId="67e2125d-ec8c-4323-9653-9824a2ad815f" providerId="ADAL" clId="{DCC54989-7FD2-5047-809B-27BA7E8DEEE2}" dt="2024-01-25T17:50:29.716" v="302"/>
          <ac:inkMkLst>
            <pc:docMk/>
            <pc:sldMk cId="2303502608" sldId="331"/>
            <ac:inkMk id="468" creationId="{7B8F1E22-CE60-74B4-875A-CE921B598366}"/>
          </ac:inkMkLst>
        </pc:inkChg>
        <pc:inkChg chg="add mod">
          <ac:chgData name="Kokchun Giang" userId="67e2125d-ec8c-4323-9653-9824a2ad815f" providerId="ADAL" clId="{DCC54989-7FD2-5047-809B-27BA7E8DEEE2}" dt="2024-01-25T17:50:29.716" v="302"/>
          <ac:inkMkLst>
            <pc:docMk/>
            <pc:sldMk cId="2303502608" sldId="331"/>
            <ac:inkMk id="469" creationId="{37465034-6DE6-F326-0159-634C6DC555C9}"/>
          </ac:inkMkLst>
        </pc:inkChg>
        <pc:inkChg chg="add mod">
          <ac:chgData name="Kokchun Giang" userId="67e2125d-ec8c-4323-9653-9824a2ad815f" providerId="ADAL" clId="{DCC54989-7FD2-5047-809B-27BA7E8DEEE2}" dt="2024-01-25T17:50:29.716" v="302"/>
          <ac:inkMkLst>
            <pc:docMk/>
            <pc:sldMk cId="2303502608" sldId="331"/>
            <ac:inkMk id="470" creationId="{291FE60C-AA81-72BC-D179-13C4723E0244}"/>
          </ac:inkMkLst>
        </pc:inkChg>
        <pc:inkChg chg="add mod">
          <ac:chgData name="Kokchun Giang" userId="67e2125d-ec8c-4323-9653-9824a2ad815f" providerId="ADAL" clId="{DCC54989-7FD2-5047-809B-27BA7E8DEEE2}" dt="2024-01-25T17:50:29.716" v="302"/>
          <ac:inkMkLst>
            <pc:docMk/>
            <pc:sldMk cId="2303502608" sldId="331"/>
            <ac:inkMk id="471" creationId="{656F71F8-0A83-8936-AF06-9A736AD52A30}"/>
          </ac:inkMkLst>
        </pc:inkChg>
        <pc:inkChg chg="add mod">
          <ac:chgData name="Kokchun Giang" userId="67e2125d-ec8c-4323-9653-9824a2ad815f" providerId="ADAL" clId="{DCC54989-7FD2-5047-809B-27BA7E8DEEE2}" dt="2024-01-25T17:50:29.716" v="302"/>
          <ac:inkMkLst>
            <pc:docMk/>
            <pc:sldMk cId="2303502608" sldId="331"/>
            <ac:inkMk id="484" creationId="{DEF4EFD0-8716-27AF-9F77-D617225B8416}"/>
          </ac:inkMkLst>
        </pc:inkChg>
        <pc:inkChg chg="add mod">
          <ac:chgData name="Kokchun Giang" userId="67e2125d-ec8c-4323-9653-9824a2ad815f" providerId="ADAL" clId="{DCC54989-7FD2-5047-809B-27BA7E8DEEE2}" dt="2024-01-25T17:50:29.716" v="302"/>
          <ac:inkMkLst>
            <pc:docMk/>
            <pc:sldMk cId="2303502608" sldId="331"/>
            <ac:inkMk id="485" creationId="{D9B4EDD7-8E97-E2EA-C0E2-50521F4DDB15}"/>
          </ac:inkMkLst>
        </pc:inkChg>
        <pc:inkChg chg="add mod">
          <ac:chgData name="Kokchun Giang" userId="67e2125d-ec8c-4323-9653-9824a2ad815f" providerId="ADAL" clId="{DCC54989-7FD2-5047-809B-27BA7E8DEEE2}" dt="2024-01-25T17:50:29.716" v="302"/>
          <ac:inkMkLst>
            <pc:docMk/>
            <pc:sldMk cId="2303502608" sldId="331"/>
            <ac:inkMk id="486" creationId="{55B6EC80-2E03-9248-27C5-983AF89F6478}"/>
          </ac:inkMkLst>
        </pc:inkChg>
        <pc:inkChg chg="add mod">
          <ac:chgData name="Kokchun Giang" userId="67e2125d-ec8c-4323-9653-9824a2ad815f" providerId="ADAL" clId="{DCC54989-7FD2-5047-809B-27BA7E8DEEE2}" dt="2024-01-25T17:50:47.491" v="307"/>
          <ac:inkMkLst>
            <pc:docMk/>
            <pc:sldMk cId="2303502608" sldId="331"/>
            <ac:inkMk id="489" creationId="{5E144D35-FADB-048A-ABC8-00B04A246A77}"/>
          </ac:inkMkLst>
        </pc:inkChg>
        <pc:inkChg chg="add mod">
          <ac:chgData name="Kokchun Giang" userId="67e2125d-ec8c-4323-9653-9824a2ad815f" providerId="ADAL" clId="{DCC54989-7FD2-5047-809B-27BA7E8DEEE2}" dt="2024-01-25T17:50:47.491" v="307"/>
          <ac:inkMkLst>
            <pc:docMk/>
            <pc:sldMk cId="2303502608" sldId="331"/>
            <ac:inkMk id="492" creationId="{D15AC38A-DC9B-C48D-E041-ED83E108FA55}"/>
          </ac:inkMkLst>
        </pc:inkChg>
        <pc:inkChg chg="add mod">
          <ac:chgData name="Kokchun Giang" userId="67e2125d-ec8c-4323-9653-9824a2ad815f" providerId="ADAL" clId="{DCC54989-7FD2-5047-809B-27BA7E8DEEE2}" dt="2024-01-25T17:50:47.491" v="307"/>
          <ac:inkMkLst>
            <pc:docMk/>
            <pc:sldMk cId="2303502608" sldId="331"/>
            <ac:inkMk id="529" creationId="{0051A9AA-D631-82A4-2CD0-5425575C33CE}"/>
          </ac:inkMkLst>
        </pc:inkChg>
        <pc:inkChg chg="add del mod">
          <ac:chgData name="Kokchun Giang" userId="67e2125d-ec8c-4323-9653-9824a2ad815f" providerId="ADAL" clId="{DCC54989-7FD2-5047-809B-27BA7E8DEEE2}" dt="2024-01-25T17:50:55.503" v="323" actId="9405"/>
          <ac:inkMkLst>
            <pc:docMk/>
            <pc:sldMk cId="2303502608" sldId="331"/>
            <ac:inkMk id="572" creationId="{369F8099-BA18-7547-E40D-C1DD57A7ED0E}"/>
          </ac:inkMkLst>
        </pc:inkChg>
        <pc:inkChg chg="add del mod">
          <ac:chgData name="Kokchun Giang" userId="67e2125d-ec8c-4323-9653-9824a2ad815f" providerId="ADAL" clId="{DCC54989-7FD2-5047-809B-27BA7E8DEEE2}" dt="2024-01-25T17:50:55.095" v="322" actId="9405"/>
          <ac:inkMkLst>
            <pc:docMk/>
            <pc:sldMk cId="2303502608" sldId="331"/>
            <ac:inkMk id="573" creationId="{D6D62C23-5072-7293-669A-7EF10B231C19}"/>
          </ac:inkMkLst>
        </pc:inkChg>
        <pc:inkChg chg="add del mod">
          <ac:chgData name="Kokchun Giang" userId="67e2125d-ec8c-4323-9653-9824a2ad815f" providerId="ADAL" clId="{DCC54989-7FD2-5047-809B-27BA7E8DEEE2}" dt="2024-01-25T17:50:54.833" v="321" actId="9405"/>
          <ac:inkMkLst>
            <pc:docMk/>
            <pc:sldMk cId="2303502608" sldId="331"/>
            <ac:inkMk id="574" creationId="{807B61DF-F597-4FE9-C824-C5AA4F6AE014}"/>
          </ac:inkMkLst>
        </pc:inkChg>
        <pc:inkChg chg="add del mod">
          <ac:chgData name="Kokchun Giang" userId="67e2125d-ec8c-4323-9653-9824a2ad815f" providerId="ADAL" clId="{DCC54989-7FD2-5047-809B-27BA7E8DEEE2}" dt="2024-01-25T17:50:54.600" v="320" actId="9405"/>
          <ac:inkMkLst>
            <pc:docMk/>
            <pc:sldMk cId="2303502608" sldId="331"/>
            <ac:inkMk id="575" creationId="{F7D1EA1A-D399-77DC-BEA1-F270C5170678}"/>
          </ac:inkMkLst>
        </pc:inkChg>
        <pc:inkChg chg="add del mod">
          <ac:chgData name="Kokchun Giang" userId="67e2125d-ec8c-4323-9653-9824a2ad815f" providerId="ADAL" clId="{DCC54989-7FD2-5047-809B-27BA7E8DEEE2}" dt="2024-01-25T17:50:54.262" v="319" actId="9405"/>
          <ac:inkMkLst>
            <pc:docMk/>
            <pc:sldMk cId="2303502608" sldId="331"/>
            <ac:inkMk id="576" creationId="{C22400CE-5CF1-F760-DF85-D7AF03CB519A}"/>
          </ac:inkMkLst>
        </pc:inkChg>
        <pc:inkChg chg="add del mod">
          <ac:chgData name="Kokchun Giang" userId="67e2125d-ec8c-4323-9653-9824a2ad815f" providerId="ADAL" clId="{DCC54989-7FD2-5047-809B-27BA7E8DEEE2}" dt="2024-01-25T17:50:53.968" v="318" actId="9405"/>
          <ac:inkMkLst>
            <pc:docMk/>
            <pc:sldMk cId="2303502608" sldId="331"/>
            <ac:inkMk id="577" creationId="{79459744-E2B4-8ED3-50DD-B91786EC791A}"/>
          </ac:inkMkLst>
        </pc:inkChg>
        <pc:inkChg chg="add del mod">
          <ac:chgData name="Kokchun Giang" userId="67e2125d-ec8c-4323-9653-9824a2ad815f" providerId="ADAL" clId="{DCC54989-7FD2-5047-809B-27BA7E8DEEE2}" dt="2024-01-25T17:50:53.725" v="317"/>
          <ac:inkMkLst>
            <pc:docMk/>
            <pc:sldMk cId="2303502608" sldId="331"/>
            <ac:inkMk id="578" creationId="{1DEC237E-9AE5-8D3A-D75A-73476BD33C43}"/>
          </ac:inkMkLst>
        </pc:inkChg>
        <pc:inkChg chg="add mod">
          <ac:chgData name="Kokchun Giang" userId="67e2125d-ec8c-4323-9653-9824a2ad815f" providerId="ADAL" clId="{DCC54989-7FD2-5047-809B-27BA7E8DEEE2}" dt="2024-01-25T17:51:01.988" v="339"/>
          <ac:inkMkLst>
            <pc:docMk/>
            <pc:sldMk cId="2303502608" sldId="331"/>
            <ac:inkMk id="581" creationId="{0B26BE0B-CA00-306C-AFE8-71BED787B786}"/>
          </ac:inkMkLst>
        </pc:inkChg>
        <pc:inkChg chg="add mod">
          <ac:chgData name="Kokchun Giang" userId="67e2125d-ec8c-4323-9653-9824a2ad815f" providerId="ADAL" clId="{DCC54989-7FD2-5047-809B-27BA7E8DEEE2}" dt="2024-01-25T17:51:01.988" v="339"/>
          <ac:inkMkLst>
            <pc:docMk/>
            <pc:sldMk cId="2303502608" sldId="331"/>
            <ac:inkMk id="582" creationId="{581CC03B-AD34-0485-4F6C-526165197D8E}"/>
          </ac:inkMkLst>
        </pc:inkChg>
        <pc:inkChg chg="add mod">
          <ac:chgData name="Kokchun Giang" userId="67e2125d-ec8c-4323-9653-9824a2ad815f" providerId="ADAL" clId="{DCC54989-7FD2-5047-809B-27BA7E8DEEE2}" dt="2024-01-25T17:51:01.988" v="339"/>
          <ac:inkMkLst>
            <pc:docMk/>
            <pc:sldMk cId="2303502608" sldId="331"/>
            <ac:inkMk id="583" creationId="{94EE0630-A1BC-FFE5-96D8-FEAF0602168B}"/>
          </ac:inkMkLst>
        </pc:inkChg>
        <pc:inkChg chg="add mod">
          <ac:chgData name="Kokchun Giang" userId="67e2125d-ec8c-4323-9653-9824a2ad815f" providerId="ADAL" clId="{DCC54989-7FD2-5047-809B-27BA7E8DEEE2}" dt="2024-01-25T17:51:01.988" v="339"/>
          <ac:inkMkLst>
            <pc:docMk/>
            <pc:sldMk cId="2303502608" sldId="331"/>
            <ac:inkMk id="584" creationId="{7E6CB912-48C4-58DA-850D-0D39F933D8F9}"/>
          </ac:inkMkLst>
        </pc:inkChg>
        <pc:inkChg chg="add mod">
          <ac:chgData name="Kokchun Giang" userId="67e2125d-ec8c-4323-9653-9824a2ad815f" providerId="ADAL" clId="{DCC54989-7FD2-5047-809B-27BA7E8DEEE2}" dt="2024-01-25T17:51:01.988" v="339"/>
          <ac:inkMkLst>
            <pc:docMk/>
            <pc:sldMk cId="2303502608" sldId="331"/>
            <ac:inkMk id="585" creationId="{71B574F4-DF4D-0067-8D39-F045F90FC55E}"/>
          </ac:inkMkLst>
        </pc:inkChg>
        <pc:inkChg chg="add mod">
          <ac:chgData name="Kokchun Giang" userId="67e2125d-ec8c-4323-9653-9824a2ad815f" providerId="ADAL" clId="{DCC54989-7FD2-5047-809B-27BA7E8DEEE2}" dt="2024-01-25T17:51:01.988" v="339"/>
          <ac:inkMkLst>
            <pc:docMk/>
            <pc:sldMk cId="2303502608" sldId="331"/>
            <ac:inkMk id="586" creationId="{3AB67960-5314-F59A-41E6-95EE5F8E2613}"/>
          </ac:inkMkLst>
        </pc:inkChg>
        <pc:inkChg chg="add mod">
          <ac:chgData name="Kokchun Giang" userId="67e2125d-ec8c-4323-9653-9824a2ad815f" providerId="ADAL" clId="{DCC54989-7FD2-5047-809B-27BA7E8DEEE2}" dt="2024-01-25T17:51:01.988" v="339"/>
          <ac:inkMkLst>
            <pc:docMk/>
            <pc:sldMk cId="2303502608" sldId="331"/>
            <ac:inkMk id="587" creationId="{2379104D-6CE6-D1B9-12AF-EDA0EC15926A}"/>
          </ac:inkMkLst>
        </pc:inkChg>
        <pc:inkChg chg="add mod">
          <ac:chgData name="Kokchun Giang" userId="67e2125d-ec8c-4323-9653-9824a2ad815f" providerId="ADAL" clId="{DCC54989-7FD2-5047-809B-27BA7E8DEEE2}" dt="2024-01-25T17:51:01.988" v="339"/>
          <ac:inkMkLst>
            <pc:docMk/>
            <pc:sldMk cId="2303502608" sldId="331"/>
            <ac:inkMk id="588" creationId="{7F5C01ED-4168-F84B-205D-6B12AF564FF2}"/>
          </ac:inkMkLst>
        </pc:inkChg>
        <pc:inkChg chg="add mod">
          <ac:chgData name="Kokchun Giang" userId="67e2125d-ec8c-4323-9653-9824a2ad815f" providerId="ADAL" clId="{DCC54989-7FD2-5047-809B-27BA7E8DEEE2}" dt="2024-01-25T17:51:01.988" v="339"/>
          <ac:inkMkLst>
            <pc:docMk/>
            <pc:sldMk cId="2303502608" sldId="331"/>
            <ac:inkMk id="589" creationId="{331AF838-CC88-0007-4EE3-FF0BA7E683DD}"/>
          </ac:inkMkLst>
        </pc:inkChg>
        <pc:inkChg chg="add mod">
          <ac:chgData name="Kokchun Giang" userId="67e2125d-ec8c-4323-9653-9824a2ad815f" providerId="ADAL" clId="{DCC54989-7FD2-5047-809B-27BA7E8DEEE2}" dt="2024-01-25T17:51:01.988" v="339"/>
          <ac:inkMkLst>
            <pc:docMk/>
            <pc:sldMk cId="2303502608" sldId="331"/>
            <ac:inkMk id="590" creationId="{55099564-61AA-0406-4793-8795FF2B7B4E}"/>
          </ac:inkMkLst>
        </pc:inkChg>
        <pc:inkChg chg="add mod">
          <ac:chgData name="Kokchun Giang" userId="67e2125d-ec8c-4323-9653-9824a2ad815f" providerId="ADAL" clId="{DCC54989-7FD2-5047-809B-27BA7E8DEEE2}" dt="2024-01-25T17:51:01.988" v="339"/>
          <ac:inkMkLst>
            <pc:docMk/>
            <pc:sldMk cId="2303502608" sldId="331"/>
            <ac:inkMk id="591" creationId="{9780642B-5EBD-5FB0-64E4-246C843D23F6}"/>
          </ac:inkMkLst>
        </pc:inkChg>
        <pc:inkChg chg="add mod">
          <ac:chgData name="Kokchun Giang" userId="67e2125d-ec8c-4323-9653-9824a2ad815f" providerId="ADAL" clId="{DCC54989-7FD2-5047-809B-27BA7E8DEEE2}" dt="2024-01-25T17:51:01.988" v="339"/>
          <ac:inkMkLst>
            <pc:docMk/>
            <pc:sldMk cId="2303502608" sldId="331"/>
            <ac:inkMk id="592" creationId="{B40A9A84-3118-986D-1524-4D37643157C3}"/>
          </ac:inkMkLst>
        </pc:inkChg>
        <pc:inkChg chg="add mod">
          <ac:chgData name="Kokchun Giang" userId="67e2125d-ec8c-4323-9653-9824a2ad815f" providerId="ADAL" clId="{DCC54989-7FD2-5047-809B-27BA7E8DEEE2}" dt="2024-01-25T17:51:01.988" v="339"/>
          <ac:inkMkLst>
            <pc:docMk/>
            <pc:sldMk cId="2303502608" sldId="331"/>
            <ac:inkMk id="593" creationId="{625B2FB2-4FCB-94B3-9F09-0C653D4718DF}"/>
          </ac:inkMkLst>
        </pc:inkChg>
        <pc:inkChg chg="add mod">
          <ac:chgData name="Kokchun Giang" userId="67e2125d-ec8c-4323-9653-9824a2ad815f" providerId="ADAL" clId="{DCC54989-7FD2-5047-809B-27BA7E8DEEE2}" dt="2024-01-25T17:51:01.988" v="339"/>
          <ac:inkMkLst>
            <pc:docMk/>
            <pc:sldMk cId="2303502608" sldId="331"/>
            <ac:inkMk id="596" creationId="{C398E9B5-1BF9-9AD3-E764-947BF39F99AA}"/>
          </ac:inkMkLst>
        </pc:inkChg>
        <pc:inkChg chg="add mod">
          <ac:chgData name="Kokchun Giang" userId="67e2125d-ec8c-4323-9653-9824a2ad815f" providerId="ADAL" clId="{DCC54989-7FD2-5047-809B-27BA7E8DEEE2}" dt="2024-01-25T17:51:01.988" v="339"/>
          <ac:inkMkLst>
            <pc:docMk/>
            <pc:sldMk cId="2303502608" sldId="331"/>
            <ac:inkMk id="610" creationId="{A0A292EE-6319-550D-1C5B-59B7C46F1ECE}"/>
          </ac:inkMkLst>
        </pc:inkChg>
        <pc:inkChg chg="add mod">
          <ac:chgData name="Kokchun Giang" userId="67e2125d-ec8c-4323-9653-9824a2ad815f" providerId="ADAL" clId="{DCC54989-7FD2-5047-809B-27BA7E8DEEE2}" dt="2024-01-25T17:51:03.260" v="342"/>
          <ac:inkMkLst>
            <pc:docMk/>
            <pc:sldMk cId="2303502608" sldId="331"/>
            <ac:inkMk id="619" creationId="{D96DAB9F-EA92-57DF-C660-A50F5EF39DFF}"/>
          </ac:inkMkLst>
        </pc:inkChg>
        <pc:inkChg chg="add mod">
          <ac:chgData name="Kokchun Giang" userId="67e2125d-ec8c-4323-9653-9824a2ad815f" providerId="ADAL" clId="{DCC54989-7FD2-5047-809B-27BA7E8DEEE2}" dt="2024-01-25T17:51:03.260" v="342"/>
          <ac:inkMkLst>
            <pc:docMk/>
            <pc:sldMk cId="2303502608" sldId="331"/>
            <ac:inkMk id="621" creationId="{D03F0B9C-81C6-230C-19C5-3CBDBB0648CE}"/>
          </ac:inkMkLst>
        </pc:inkChg>
        <pc:inkChg chg="add mod">
          <ac:chgData name="Kokchun Giang" userId="67e2125d-ec8c-4323-9653-9824a2ad815f" providerId="ADAL" clId="{DCC54989-7FD2-5047-809B-27BA7E8DEEE2}" dt="2024-01-25T17:51:16.688" v="358"/>
          <ac:inkMkLst>
            <pc:docMk/>
            <pc:sldMk cId="2303502608" sldId="331"/>
            <ac:inkMk id="627" creationId="{BF43B935-B46B-2167-12B5-6375A0A2344B}"/>
          </ac:inkMkLst>
        </pc:inkChg>
        <pc:inkChg chg="add mod">
          <ac:chgData name="Kokchun Giang" userId="67e2125d-ec8c-4323-9653-9824a2ad815f" providerId="ADAL" clId="{DCC54989-7FD2-5047-809B-27BA7E8DEEE2}" dt="2024-01-25T17:51:16.688" v="358"/>
          <ac:inkMkLst>
            <pc:docMk/>
            <pc:sldMk cId="2303502608" sldId="331"/>
            <ac:inkMk id="628" creationId="{B3EE7F8A-85CD-47FA-6530-958CFB7F088A}"/>
          </ac:inkMkLst>
        </pc:inkChg>
        <pc:inkChg chg="add mod">
          <ac:chgData name="Kokchun Giang" userId="67e2125d-ec8c-4323-9653-9824a2ad815f" providerId="ADAL" clId="{DCC54989-7FD2-5047-809B-27BA7E8DEEE2}" dt="2024-01-25T17:51:16.688" v="358"/>
          <ac:inkMkLst>
            <pc:docMk/>
            <pc:sldMk cId="2303502608" sldId="331"/>
            <ac:inkMk id="629" creationId="{83027A32-B0BA-73E9-8634-A19734C2822A}"/>
          </ac:inkMkLst>
        </pc:inkChg>
        <pc:inkChg chg="add mod">
          <ac:chgData name="Kokchun Giang" userId="67e2125d-ec8c-4323-9653-9824a2ad815f" providerId="ADAL" clId="{DCC54989-7FD2-5047-809B-27BA7E8DEEE2}" dt="2024-01-25T17:51:16.688" v="358"/>
          <ac:inkMkLst>
            <pc:docMk/>
            <pc:sldMk cId="2303502608" sldId="331"/>
            <ac:inkMk id="630" creationId="{7A7B2120-1039-11BC-2E2C-5E5991B5A91C}"/>
          </ac:inkMkLst>
        </pc:inkChg>
        <pc:inkChg chg="add mod">
          <ac:chgData name="Kokchun Giang" userId="67e2125d-ec8c-4323-9653-9824a2ad815f" providerId="ADAL" clId="{DCC54989-7FD2-5047-809B-27BA7E8DEEE2}" dt="2024-01-25T17:51:16.688" v="358"/>
          <ac:inkMkLst>
            <pc:docMk/>
            <pc:sldMk cId="2303502608" sldId="331"/>
            <ac:inkMk id="631" creationId="{94FC57D6-8BDE-B351-5370-E67014D45890}"/>
          </ac:inkMkLst>
        </pc:inkChg>
        <pc:inkChg chg="add mod">
          <ac:chgData name="Kokchun Giang" userId="67e2125d-ec8c-4323-9653-9824a2ad815f" providerId="ADAL" clId="{DCC54989-7FD2-5047-809B-27BA7E8DEEE2}" dt="2024-01-25T17:51:16.688" v="358"/>
          <ac:inkMkLst>
            <pc:docMk/>
            <pc:sldMk cId="2303502608" sldId="331"/>
            <ac:inkMk id="632" creationId="{B08C05BC-9267-0E20-9035-F9417B04D296}"/>
          </ac:inkMkLst>
        </pc:inkChg>
        <pc:inkChg chg="add mod">
          <ac:chgData name="Kokchun Giang" userId="67e2125d-ec8c-4323-9653-9824a2ad815f" providerId="ADAL" clId="{DCC54989-7FD2-5047-809B-27BA7E8DEEE2}" dt="2024-01-25T17:51:16.688" v="358"/>
          <ac:inkMkLst>
            <pc:docMk/>
            <pc:sldMk cId="2303502608" sldId="331"/>
            <ac:inkMk id="633" creationId="{1DB80443-9D8E-A0CE-B9C3-56DD724F6EED}"/>
          </ac:inkMkLst>
        </pc:inkChg>
        <pc:inkChg chg="add mod">
          <ac:chgData name="Kokchun Giang" userId="67e2125d-ec8c-4323-9653-9824a2ad815f" providerId="ADAL" clId="{DCC54989-7FD2-5047-809B-27BA7E8DEEE2}" dt="2024-01-25T17:51:16.688" v="358"/>
          <ac:inkMkLst>
            <pc:docMk/>
            <pc:sldMk cId="2303502608" sldId="331"/>
            <ac:inkMk id="637" creationId="{0732FC60-1CFA-2842-4F7E-258CABF28917}"/>
          </ac:inkMkLst>
        </pc:inkChg>
        <pc:inkChg chg="add mod">
          <ac:chgData name="Kokchun Giang" userId="67e2125d-ec8c-4323-9653-9824a2ad815f" providerId="ADAL" clId="{DCC54989-7FD2-5047-809B-27BA7E8DEEE2}" dt="2024-01-25T17:51:16.688" v="358"/>
          <ac:inkMkLst>
            <pc:docMk/>
            <pc:sldMk cId="2303502608" sldId="331"/>
            <ac:inkMk id="682" creationId="{418651D2-FE8E-9D33-AA2C-DCE8AE2519CA}"/>
          </ac:inkMkLst>
        </pc:inkChg>
        <pc:inkChg chg="add mod">
          <ac:chgData name="Kokchun Giang" userId="67e2125d-ec8c-4323-9653-9824a2ad815f" providerId="ADAL" clId="{DCC54989-7FD2-5047-809B-27BA7E8DEEE2}" dt="2024-01-25T17:51:16.688" v="358"/>
          <ac:inkMkLst>
            <pc:docMk/>
            <pc:sldMk cId="2303502608" sldId="331"/>
            <ac:inkMk id="683" creationId="{F6507877-ACDE-52D1-CE87-EFFC6223945D}"/>
          </ac:inkMkLst>
        </pc:inkChg>
        <pc:inkChg chg="add mod">
          <ac:chgData name="Kokchun Giang" userId="67e2125d-ec8c-4323-9653-9824a2ad815f" providerId="ADAL" clId="{DCC54989-7FD2-5047-809B-27BA7E8DEEE2}" dt="2024-01-25T17:51:16.688" v="358"/>
          <ac:inkMkLst>
            <pc:docMk/>
            <pc:sldMk cId="2303502608" sldId="331"/>
            <ac:inkMk id="684" creationId="{40C012E0-F312-1DCC-D05C-D255805C4DF4}"/>
          </ac:inkMkLst>
        </pc:inkChg>
        <pc:inkChg chg="add mod">
          <ac:chgData name="Kokchun Giang" userId="67e2125d-ec8c-4323-9653-9824a2ad815f" providerId="ADAL" clId="{DCC54989-7FD2-5047-809B-27BA7E8DEEE2}" dt="2024-01-25T17:51:16.688" v="358"/>
          <ac:inkMkLst>
            <pc:docMk/>
            <pc:sldMk cId="2303502608" sldId="331"/>
            <ac:inkMk id="685" creationId="{5A6D7357-9A73-D072-4A02-95C6359D90A3}"/>
          </ac:inkMkLst>
        </pc:inkChg>
        <pc:inkChg chg="add mod">
          <ac:chgData name="Kokchun Giang" userId="67e2125d-ec8c-4323-9653-9824a2ad815f" providerId="ADAL" clId="{DCC54989-7FD2-5047-809B-27BA7E8DEEE2}" dt="2024-01-25T17:51:16.688" v="358"/>
          <ac:inkMkLst>
            <pc:docMk/>
            <pc:sldMk cId="2303502608" sldId="331"/>
            <ac:inkMk id="686" creationId="{0FB84BFB-7AF4-3C33-8F9F-91D485097924}"/>
          </ac:inkMkLst>
        </pc:inkChg>
        <pc:inkChg chg="add mod">
          <ac:chgData name="Kokchun Giang" userId="67e2125d-ec8c-4323-9653-9824a2ad815f" providerId="ADAL" clId="{DCC54989-7FD2-5047-809B-27BA7E8DEEE2}" dt="2024-01-25T17:51:16.688" v="358"/>
          <ac:inkMkLst>
            <pc:docMk/>
            <pc:sldMk cId="2303502608" sldId="331"/>
            <ac:inkMk id="737" creationId="{C2FDF780-E8BA-BE36-E6DE-91CEE16752D5}"/>
          </ac:inkMkLst>
        </pc:inkChg>
        <pc:inkChg chg="add mod">
          <ac:chgData name="Kokchun Giang" userId="67e2125d-ec8c-4323-9653-9824a2ad815f" providerId="ADAL" clId="{DCC54989-7FD2-5047-809B-27BA7E8DEEE2}" dt="2024-01-25T17:51:16.688" v="358"/>
          <ac:inkMkLst>
            <pc:docMk/>
            <pc:sldMk cId="2303502608" sldId="331"/>
            <ac:inkMk id="756" creationId="{AB369320-1DFF-46F6-1371-23B2BAE47DC7}"/>
          </ac:inkMkLst>
        </pc:inkChg>
        <pc:inkChg chg="add mod">
          <ac:chgData name="Kokchun Giang" userId="67e2125d-ec8c-4323-9653-9824a2ad815f" providerId="ADAL" clId="{DCC54989-7FD2-5047-809B-27BA7E8DEEE2}" dt="2024-01-25T20:10:25.779" v="2183" actId="164"/>
          <ac:inkMkLst>
            <pc:docMk/>
            <pc:sldMk cId="2303502608" sldId="331"/>
            <ac:inkMk id="796" creationId="{40B85EC3-17B1-ED82-3EA9-31518C140137}"/>
          </ac:inkMkLst>
        </pc:inkChg>
        <pc:inkChg chg="add mod">
          <ac:chgData name="Kokchun Giang" userId="67e2125d-ec8c-4323-9653-9824a2ad815f" providerId="ADAL" clId="{DCC54989-7FD2-5047-809B-27BA7E8DEEE2}" dt="2024-01-25T20:10:25.779" v="2183" actId="164"/>
          <ac:inkMkLst>
            <pc:docMk/>
            <pc:sldMk cId="2303502608" sldId="331"/>
            <ac:inkMk id="797" creationId="{B25255CE-D206-1E3C-E473-FA1B160CCD7F}"/>
          </ac:inkMkLst>
        </pc:inkChg>
        <pc:inkChg chg="add mod">
          <ac:chgData name="Kokchun Giang" userId="67e2125d-ec8c-4323-9653-9824a2ad815f" providerId="ADAL" clId="{DCC54989-7FD2-5047-809B-27BA7E8DEEE2}" dt="2024-01-25T20:10:25.779" v="2183" actId="164"/>
          <ac:inkMkLst>
            <pc:docMk/>
            <pc:sldMk cId="2303502608" sldId="331"/>
            <ac:inkMk id="798" creationId="{34DF3CB6-46AA-D455-3FDF-83D2979E1AE3}"/>
          </ac:inkMkLst>
        </pc:inkChg>
        <pc:inkChg chg="add mod">
          <ac:chgData name="Kokchun Giang" userId="67e2125d-ec8c-4323-9653-9824a2ad815f" providerId="ADAL" clId="{DCC54989-7FD2-5047-809B-27BA7E8DEEE2}" dt="2024-01-25T20:10:25.779" v="2183" actId="164"/>
          <ac:inkMkLst>
            <pc:docMk/>
            <pc:sldMk cId="2303502608" sldId="331"/>
            <ac:inkMk id="799" creationId="{59A8E446-4F6A-F1B4-3C5A-EE54A11CED60}"/>
          </ac:inkMkLst>
        </pc:inkChg>
        <pc:inkChg chg="add mod">
          <ac:chgData name="Kokchun Giang" userId="67e2125d-ec8c-4323-9653-9824a2ad815f" providerId="ADAL" clId="{DCC54989-7FD2-5047-809B-27BA7E8DEEE2}" dt="2024-01-25T20:10:25.779" v="2183" actId="164"/>
          <ac:inkMkLst>
            <pc:docMk/>
            <pc:sldMk cId="2303502608" sldId="331"/>
            <ac:inkMk id="800" creationId="{40860B2C-ECE7-8C5B-6C40-9C9495CA3B28}"/>
          </ac:inkMkLst>
        </pc:inkChg>
        <pc:inkChg chg="add mod">
          <ac:chgData name="Kokchun Giang" userId="67e2125d-ec8c-4323-9653-9824a2ad815f" providerId="ADAL" clId="{DCC54989-7FD2-5047-809B-27BA7E8DEEE2}" dt="2024-01-25T20:10:25.779" v="2183" actId="164"/>
          <ac:inkMkLst>
            <pc:docMk/>
            <pc:sldMk cId="2303502608" sldId="331"/>
            <ac:inkMk id="801" creationId="{08171F72-EC68-CEE5-B2DA-EE4F3E784291}"/>
          </ac:inkMkLst>
        </pc:inkChg>
        <pc:inkChg chg="add mod">
          <ac:chgData name="Kokchun Giang" userId="67e2125d-ec8c-4323-9653-9824a2ad815f" providerId="ADAL" clId="{DCC54989-7FD2-5047-809B-27BA7E8DEEE2}" dt="2024-01-25T20:10:25.779" v="2183" actId="164"/>
          <ac:inkMkLst>
            <pc:docMk/>
            <pc:sldMk cId="2303502608" sldId="331"/>
            <ac:inkMk id="802" creationId="{D5266575-8C01-25CB-5F30-2C0B327B5598}"/>
          </ac:inkMkLst>
        </pc:inkChg>
        <pc:inkChg chg="add mod">
          <ac:chgData name="Kokchun Giang" userId="67e2125d-ec8c-4323-9653-9824a2ad815f" providerId="ADAL" clId="{DCC54989-7FD2-5047-809B-27BA7E8DEEE2}" dt="2024-01-25T20:10:25.779" v="2183" actId="164"/>
          <ac:inkMkLst>
            <pc:docMk/>
            <pc:sldMk cId="2303502608" sldId="331"/>
            <ac:inkMk id="803" creationId="{62B4B24F-EA9F-AF7A-0B61-A1A9ACE3611C}"/>
          </ac:inkMkLst>
        </pc:inkChg>
        <pc:inkChg chg="add del mod">
          <ac:chgData name="Kokchun Giang" userId="67e2125d-ec8c-4323-9653-9824a2ad815f" providerId="ADAL" clId="{DCC54989-7FD2-5047-809B-27BA7E8DEEE2}" dt="2024-01-25T17:51:32.061" v="374" actId="9405"/>
          <ac:inkMkLst>
            <pc:docMk/>
            <pc:sldMk cId="2303502608" sldId="331"/>
            <ac:inkMk id="804" creationId="{D904EED5-6A1B-23BE-7236-F18608D99E3B}"/>
          </ac:inkMkLst>
        </pc:inkChg>
        <pc:inkChg chg="add del mod">
          <ac:chgData name="Kokchun Giang" userId="67e2125d-ec8c-4323-9653-9824a2ad815f" providerId="ADAL" clId="{DCC54989-7FD2-5047-809B-27BA7E8DEEE2}" dt="2024-01-25T17:51:31.539" v="373" actId="9405"/>
          <ac:inkMkLst>
            <pc:docMk/>
            <pc:sldMk cId="2303502608" sldId="331"/>
            <ac:inkMk id="805" creationId="{B059DD56-FEB2-A462-0506-016018EB477E}"/>
          </ac:inkMkLst>
        </pc:inkChg>
        <pc:inkChg chg="add del mod">
          <ac:chgData name="Kokchun Giang" userId="67e2125d-ec8c-4323-9653-9824a2ad815f" providerId="ADAL" clId="{DCC54989-7FD2-5047-809B-27BA7E8DEEE2}" dt="2024-01-25T17:51:31.257" v="372"/>
          <ac:inkMkLst>
            <pc:docMk/>
            <pc:sldMk cId="2303502608" sldId="331"/>
            <ac:inkMk id="806" creationId="{E8213FBC-7BC3-61CE-4B08-2B3CD26301D9}"/>
          </ac:inkMkLst>
        </pc:inkChg>
        <pc:inkChg chg="add mod">
          <ac:chgData name="Kokchun Giang" userId="67e2125d-ec8c-4323-9653-9824a2ad815f" providerId="ADAL" clId="{DCC54989-7FD2-5047-809B-27BA7E8DEEE2}" dt="2024-01-25T17:51:35.905" v="383"/>
          <ac:inkMkLst>
            <pc:docMk/>
            <pc:sldMk cId="2303502608" sldId="331"/>
            <ac:inkMk id="810" creationId="{7535D643-2A79-1929-3083-C85383B84065}"/>
          </ac:inkMkLst>
        </pc:inkChg>
        <pc:inkChg chg="add mod">
          <ac:chgData name="Kokchun Giang" userId="67e2125d-ec8c-4323-9653-9824a2ad815f" providerId="ADAL" clId="{DCC54989-7FD2-5047-809B-27BA7E8DEEE2}" dt="2024-01-25T17:51:35.905" v="383"/>
          <ac:inkMkLst>
            <pc:docMk/>
            <pc:sldMk cId="2303502608" sldId="331"/>
            <ac:inkMk id="811" creationId="{30606498-AC3B-6FFA-EB09-AD521444EA89}"/>
          </ac:inkMkLst>
        </pc:inkChg>
        <pc:inkChg chg="add mod">
          <ac:chgData name="Kokchun Giang" userId="67e2125d-ec8c-4323-9653-9824a2ad815f" providerId="ADAL" clId="{DCC54989-7FD2-5047-809B-27BA7E8DEEE2}" dt="2024-01-25T17:51:35.905" v="383"/>
          <ac:inkMkLst>
            <pc:docMk/>
            <pc:sldMk cId="2303502608" sldId="331"/>
            <ac:inkMk id="812" creationId="{10EE7AF9-48B5-5163-E0A5-9082A12962A6}"/>
          </ac:inkMkLst>
        </pc:inkChg>
        <pc:inkChg chg="add mod">
          <ac:chgData name="Kokchun Giang" userId="67e2125d-ec8c-4323-9653-9824a2ad815f" providerId="ADAL" clId="{DCC54989-7FD2-5047-809B-27BA7E8DEEE2}" dt="2024-01-25T17:51:35.905" v="383"/>
          <ac:inkMkLst>
            <pc:docMk/>
            <pc:sldMk cId="2303502608" sldId="331"/>
            <ac:inkMk id="813" creationId="{D97F593C-4C84-AFF2-F6DC-AAF7B8C7C078}"/>
          </ac:inkMkLst>
        </pc:inkChg>
        <pc:inkChg chg="add mod">
          <ac:chgData name="Kokchun Giang" userId="67e2125d-ec8c-4323-9653-9824a2ad815f" providerId="ADAL" clId="{DCC54989-7FD2-5047-809B-27BA7E8DEEE2}" dt="2024-01-25T17:51:35.905" v="383"/>
          <ac:inkMkLst>
            <pc:docMk/>
            <pc:sldMk cId="2303502608" sldId="331"/>
            <ac:inkMk id="814" creationId="{0F73C27F-D863-6418-741A-4DCF1BBACC9A}"/>
          </ac:inkMkLst>
        </pc:inkChg>
        <pc:inkChg chg="add mod">
          <ac:chgData name="Kokchun Giang" userId="67e2125d-ec8c-4323-9653-9824a2ad815f" providerId="ADAL" clId="{DCC54989-7FD2-5047-809B-27BA7E8DEEE2}" dt="2024-01-25T17:51:35.905" v="383"/>
          <ac:inkMkLst>
            <pc:docMk/>
            <pc:sldMk cId="2303502608" sldId="331"/>
            <ac:inkMk id="815" creationId="{DFE8A25A-EF82-2B51-DA4A-80CEF8584E0D}"/>
          </ac:inkMkLst>
        </pc:inkChg>
        <pc:inkChg chg="add mod">
          <ac:chgData name="Kokchun Giang" userId="67e2125d-ec8c-4323-9653-9824a2ad815f" providerId="ADAL" clId="{DCC54989-7FD2-5047-809B-27BA7E8DEEE2}" dt="2024-01-25T17:51:35.905" v="383"/>
          <ac:inkMkLst>
            <pc:docMk/>
            <pc:sldMk cId="2303502608" sldId="331"/>
            <ac:inkMk id="816" creationId="{077AC71F-7AAA-7E12-2CA8-DD633457AA51}"/>
          </ac:inkMkLst>
        </pc:inkChg>
        <pc:inkChg chg="add mod">
          <ac:chgData name="Kokchun Giang" userId="67e2125d-ec8c-4323-9653-9824a2ad815f" providerId="ADAL" clId="{DCC54989-7FD2-5047-809B-27BA7E8DEEE2}" dt="2024-01-25T17:51:35.905" v="383"/>
          <ac:inkMkLst>
            <pc:docMk/>
            <pc:sldMk cId="2303502608" sldId="331"/>
            <ac:inkMk id="817" creationId="{626825A4-2B50-0B19-A750-044B4858B150}"/>
          </ac:inkMkLst>
        </pc:inkChg>
        <pc:inkChg chg="add mod">
          <ac:chgData name="Kokchun Giang" userId="67e2125d-ec8c-4323-9653-9824a2ad815f" providerId="ADAL" clId="{DCC54989-7FD2-5047-809B-27BA7E8DEEE2}" dt="2024-01-25T17:51:51.984" v="403"/>
          <ac:inkMkLst>
            <pc:docMk/>
            <pc:sldMk cId="2303502608" sldId="331"/>
            <ac:inkMk id="820" creationId="{2FD9A06B-E389-2440-BEE1-21CF396E5C27}"/>
          </ac:inkMkLst>
        </pc:inkChg>
        <pc:inkChg chg="add mod">
          <ac:chgData name="Kokchun Giang" userId="67e2125d-ec8c-4323-9653-9824a2ad815f" providerId="ADAL" clId="{DCC54989-7FD2-5047-809B-27BA7E8DEEE2}" dt="2024-01-25T17:51:51.984" v="403"/>
          <ac:inkMkLst>
            <pc:docMk/>
            <pc:sldMk cId="2303502608" sldId="331"/>
            <ac:inkMk id="821" creationId="{E477FE90-9984-A9EC-1E68-B8F292C03009}"/>
          </ac:inkMkLst>
        </pc:inkChg>
        <pc:inkChg chg="add mod">
          <ac:chgData name="Kokchun Giang" userId="67e2125d-ec8c-4323-9653-9824a2ad815f" providerId="ADAL" clId="{DCC54989-7FD2-5047-809B-27BA7E8DEEE2}" dt="2024-01-25T17:51:51.984" v="403"/>
          <ac:inkMkLst>
            <pc:docMk/>
            <pc:sldMk cId="2303502608" sldId="331"/>
            <ac:inkMk id="822" creationId="{5F73CA45-CFF7-97FF-5F43-6B81E74367AF}"/>
          </ac:inkMkLst>
        </pc:inkChg>
        <pc:inkChg chg="add mod">
          <ac:chgData name="Kokchun Giang" userId="67e2125d-ec8c-4323-9653-9824a2ad815f" providerId="ADAL" clId="{DCC54989-7FD2-5047-809B-27BA7E8DEEE2}" dt="2024-01-25T17:51:51.984" v="403"/>
          <ac:inkMkLst>
            <pc:docMk/>
            <pc:sldMk cId="2303502608" sldId="331"/>
            <ac:inkMk id="823" creationId="{D71377CF-4069-4AAE-D467-38A16B6AF75C}"/>
          </ac:inkMkLst>
        </pc:inkChg>
        <pc:inkChg chg="add mod">
          <ac:chgData name="Kokchun Giang" userId="67e2125d-ec8c-4323-9653-9824a2ad815f" providerId="ADAL" clId="{DCC54989-7FD2-5047-809B-27BA7E8DEEE2}" dt="2024-01-25T17:51:51.984" v="403"/>
          <ac:inkMkLst>
            <pc:docMk/>
            <pc:sldMk cId="2303502608" sldId="331"/>
            <ac:inkMk id="824" creationId="{7173EE3F-ADBC-24FA-7933-935A9F80AA30}"/>
          </ac:inkMkLst>
        </pc:inkChg>
        <pc:inkChg chg="add mod">
          <ac:chgData name="Kokchun Giang" userId="67e2125d-ec8c-4323-9653-9824a2ad815f" providerId="ADAL" clId="{DCC54989-7FD2-5047-809B-27BA7E8DEEE2}" dt="2024-01-25T17:51:51.984" v="403"/>
          <ac:inkMkLst>
            <pc:docMk/>
            <pc:sldMk cId="2303502608" sldId="331"/>
            <ac:inkMk id="825" creationId="{29423DF2-68B4-67A6-42DA-71BF8B8DAF34}"/>
          </ac:inkMkLst>
        </pc:inkChg>
        <pc:inkChg chg="add mod">
          <ac:chgData name="Kokchun Giang" userId="67e2125d-ec8c-4323-9653-9824a2ad815f" providerId="ADAL" clId="{DCC54989-7FD2-5047-809B-27BA7E8DEEE2}" dt="2024-01-25T17:51:51.984" v="403"/>
          <ac:inkMkLst>
            <pc:docMk/>
            <pc:sldMk cId="2303502608" sldId="331"/>
            <ac:inkMk id="826" creationId="{A906CCAC-3F8E-68E3-13AB-8E6DF28AD3AA}"/>
          </ac:inkMkLst>
        </pc:inkChg>
        <pc:inkChg chg="add mod">
          <ac:chgData name="Kokchun Giang" userId="67e2125d-ec8c-4323-9653-9824a2ad815f" providerId="ADAL" clId="{DCC54989-7FD2-5047-809B-27BA7E8DEEE2}" dt="2024-01-25T17:51:51.984" v="403"/>
          <ac:inkMkLst>
            <pc:docMk/>
            <pc:sldMk cId="2303502608" sldId="331"/>
            <ac:inkMk id="827" creationId="{07C94903-116B-7474-75BE-EE0983152595}"/>
          </ac:inkMkLst>
        </pc:inkChg>
        <pc:inkChg chg="add mod">
          <ac:chgData name="Kokchun Giang" userId="67e2125d-ec8c-4323-9653-9824a2ad815f" providerId="ADAL" clId="{DCC54989-7FD2-5047-809B-27BA7E8DEEE2}" dt="2024-01-25T17:51:51.984" v="403"/>
          <ac:inkMkLst>
            <pc:docMk/>
            <pc:sldMk cId="2303502608" sldId="331"/>
            <ac:inkMk id="828" creationId="{F79031D8-7697-57CB-9812-8760B992ACEB}"/>
          </ac:inkMkLst>
        </pc:inkChg>
        <pc:inkChg chg="add mod">
          <ac:chgData name="Kokchun Giang" userId="67e2125d-ec8c-4323-9653-9824a2ad815f" providerId="ADAL" clId="{DCC54989-7FD2-5047-809B-27BA7E8DEEE2}" dt="2024-01-25T17:51:51.984" v="403"/>
          <ac:inkMkLst>
            <pc:docMk/>
            <pc:sldMk cId="2303502608" sldId="331"/>
            <ac:inkMk id="829" creationId="{F11BBC63-51DC-CF28-A03B-78A4C8AEAC17}"/>
          </ac:inkMkLst>
        </pc:inkChg>
        <pc:inkChg chg="add mod">
          <ac:chgData name="Kokchun Giang" userId="67e2125d-ec8c-4323-9653-9824a2ad815f" providerId="ADAL" clId="{DCC54989-7FD2-5047-809B-27BA7E8DEEE2}" dt="2024-01-25T17:51:51.984" v="403"/>
          <ac:inkMkLst>
            <pc:docMk/>
            <pc:sldMk cId="2303502608" sldId="331"/>
            <ac:inkMk id="830" creationId="{50313D44-4BC6-F177-5761-8C6636B55DE9}"/>
          </ac:inkMkLst>
        </pc:inkChg>
        <pc:inkChg chg="add mod">
          <ac:chgData name="Kokchun Giang" userId="67e2125d-ec8c-4323-9653-9824a2ad815f" providerId="ADAL" clId="{DCC54989-7FD2-5047-809B-27BA7E8DEEE2}" dt="2024-01-25T17:51:51.984" v="403"/>
          <ac:inkMkLst>
            <pc:docMk/>
            <pc:sldMk cId="2303502608" sldId="331"/>
            <ac:inkMk id="831" creationId="{0F267313-C1E1-DF77-D310-5E162F6A93E4}"/>
          </ac:inkMkLst>
        </pc:inkChg>
        <pc:inkChg chg="add mod">
          <ac:chgData name="Kokchun Giang" userId="67e2125d-ec8c-4323-9653-9824a2ad815f" providerId="ADAL" clId="{DCC54989-7FD2-5047-809B-27BA7E8DEEE2}" dt="2024-01-25T17:51:51.984" v="403"/>
          <ac:inkMkLst>
            <pc:docMk/>
            <pc:sldMk cId="2303502608" sldId="331"/>
            <ac:inkMk id="832" creationId="{EB058877-25FA-7FA3-939F-2C2C9C7EF633}"/>
          </ac:inkMkLst>
        </pc:inkChg>
        <pc:inkChg chg="add mod">
          <ac:chgData name="Kokchun Giang" userId="67e2125d-ec8c-4323-9653-9824a2ad815f" providerId="ADAL" clId="{DCC54989-7FD2-5047-809B-27BA7E8DEEE2}" dt="2024-01-25T17:51:51.984" v="403"/>
          <ac:inkMkLst>
            <pc:docMk/>
            <pc:sldMk cId="2303502608" sldId="331"/>
            <ac:inkMk id="833" creationId="{3370BC6D-F631-38A2-77C0-52AE713A8BB1}"/>
          </ac:inkMkLst>
        </pc:inkChg>
        <pc:inkChg chg="add mod">
          <ac:chgData name="Kokchun Giang" userId="67e2125d-ec8c-4323-9653-9824a2ad815f" providerId="ADAL" clId="{DCC54989-7FD2-5047-809B-27BA7E8DEEE2}" dt="2024-01-25T17:51:51.984" v="403"/>
          <ac:inkMkLst>
            <pc:docMk/>
            <pc:sldMk cId="2303502608" sldId="331"/>
            <ac:inkMk id="834" creationId="{D65A7F5D-A641-DA7B-C281-1F51F5CBD0B4}"/>
          </ac:inkMkLst>
        </pc:inkChg>
        <pc:inkChg chg="add mod">
          <ac:chgData name="Kokchun Giang" userId="67e2125d-ec8c-4323-9653-9824a2ad815f" providerId="ADAL" clId="{DCC54989-7FD2-5047-809B-27BA7E8DEEE2}" dt="2024-01-25T17:51:51.984" v="403"/>
          <ac:inkMkLst>
            <pc:docMk/>
            <pc:sldMk cId="2303502608" sldId="331"/>
            <ac:inkMk id="835" creationId="{9D416584-DE5D-D125-B491-A619E38CA9C0}"/>
          </ac:inkMkLst>
        </pc:inkChg>
        <pc:inkChg chg="add mod">
          <ac:chgData name="Kokchun Giang" userId="67e2125d-ec8c-4323-9653-9824a2ad815f" providerId="ADAL" clId="{DCC54989-7FD2-5047-809B-27BA7E8DEEE2}" dt="2024-01-25T17:51:51.984" v="403"/>
          <ac:inkMkLst>
            <pc:docMk/>
            <pc:sldMk cId="2303502608" sldId="331"/>
            <ac:inkMk id="836" creationId="{C7DD38D3-2018-2E9F-77DF-7C385E0ED432}"/>
          </ac:inkMkLst>
        </pc:inkChg>
        <pc:inkChg chg="add mod">
          <ac:chgData name="Kokchun Giang" userId="67e2125d-ec8c-4323-9653-9824a2ad815f" providerId="ADAL" clId="{DCC54989-7FD2-5047-809B-27BA7E8DEEE2}" dt="2024-01-25T17:51:58.444" v="409"/>
          <ac:inkMkLst>
            <pc:docMk/>
            <pc:sldMk cId="2303502608" sldId="331"/>
            <ac:inkMk id="840" creationId="{DD0016A4-909E-2770-2D12-C22A83054164}"/>
          </ac:inkMkLst>
        </pc:inkChg>
        <pc:inkChg chg="add mod">
          <ac:chgData name="Kokchun Giang" userId="67e2125d-ec8c-4323-9653-9824a2ad815f" providerId="ADAL" clId="{DCC54989-7FD2-5047-809B-27BA7E8DEEE2}" dt="2024-01-25T17:51:58.444" v="409"/>
          <ac:inkMkLst>
            <pc:docMk/>
            <pc:sldMk cId="2303502608" sldId="331"/>
            <ac:inkMk id="841" creationId="{B5485CD1-00FD-9016-3433-0F157C524328}"/>
          </ac:inkMkLst>
        </pc:inkChg>
        <pc:inkChg chg="add mod">
          <ac:chgData name="Kokchun Giang" userId="67e2125d-ec8c-4323-9653-9824a2ad815f" providerId="ADAL" clId="{DCC54989-7FD2-5047-809B-27BA7E8DEEE2}" dt="2024-01-25T17:51:58.444" v="409"/>
          <ac:inkMkLst>
            <pc:docMk/>
            <pc:sldMk cId="2303502608" sldId="331"/>
            <ac:inkMk id="842" creationId="{E7FD9A55-0E19-5119-24FE-34C253A4D2A3}"/>
          </ac:inkMkLst>
        </pc:inkChg>
        <pc:inkChg chg="add mod">
          <ac:chgData name="Kokchun Giang" userId="67e2125d-ec8c-4323-9653-9824a2ad815f" providerId="ADAL" clId="{DCC54989-7FD2-5047-809B-27BA7E8DEEE2}" dt="2024-01-25T17:51:58.444" v="409"/>
          <ac:inkMkLst>
            <pc:docMk/>
            <pc:sldMk cId="2303502608" sldId="331"/>
            <ac:inkMk id="843" creationId="{87BC7A67-A703-CC3A-B72A-4B1138D3CA6B}"/>
          </ac:inkMkLst>
        </pc:inkChg>
        <pc:inkChg chg="add mod">
          <ac:chgData name="Kokchun Giang" userId="67e2125d-ec8c-4323-9653-9824a2ad815f" providerId="ADAL" clId="{DCC54989-7FD2-5047-809B-27BA7E8DEEE2}" dt="2024-01-25T17:51:58.444" v="409"/>
          <ac:inkMkLst>
            <pc:docMk/>
            <pc:sldMk cId="2303502608" sldId="331"/>
            <ac:inkMk id="844" creationId="{09E7CB6D-C8B6-24F8-1501-B09047053F3C}"/>
          </ac:inkMkLst>
        </pc:inkChg>
        <pc:inkChg chg="add mod">
          <ac:chgData name="Kokchun Giang" userId="67e2125d-ec8c-4323-9653-9824a2ad815f" providerId="ADAL" clId="{DCC54989-7FD2-5047-809B-27BA7E8DEEE2}" dt="2024-01-25T20:10:35.563" v="2185" actId="164"/>
          <ac:inkMkLst>
            <pc:docMk/>
            <pc:sldMk cId="2303502608" sldId="331"/>
            <ac:inkMk id="846" creationId="{BA80CB10-C88E-58E2-C24F-4DBCAA51BAB2}"/>
          </ac:inkMkLst>
        </pc:inkChg>
        <pc:inkChg chg="add mod">
          <ac:chgData name="Kokchun Giang" userId="67e2125d-ec8c-4323-9653-9824a2ad815f" providerId="ADAL" clId="{DCC54989-7FD2-5047-809B-27BA7E8DEEE2}" dt="2024-01-25T20:10:35.563" v="2185" actId="164"/>
          <ac:inkMkLst>
            <pc:docMk/>
            <pc:sldMk cId="2303502608" sldId="331"/>
            <ac:inkMk id="847" creationId="{5BDA8864-28E1-556F-5833-3129E203BF22}"/>
          </ac:inkMkLst>
        </pc:inkChg>
        <pc:inkChg chg="add mod">
          <ac:chgData name="Kokchun Giang" userId="67e2125d-ec8c-4323-9653-9824a2ad815f" providerId="ADAL" clId="{DCC54989-7FD2-5047-809B-27BA7E8DEEE2}" dt="2024-01-25T17:52:11.401" v="426"/>
          <ac:inkMkLst>
            <pc:docMk/>
            <pc:sldMk cId="2303502608" sldId="331"/>
            <ac:inkMk id="848" creationId="{86DF10E6-C5AE-E8A3-4E0A-392EBF1C2F7A}"/>
          </ac:inkMkLst>
        </pc:inkChg>
        <pc:inkChg chg="add mod">
          <ac:chgData name="Kokchun Giang" userId="67e2125d-ec8c-4323-9653-9824a2ad815f" providerId="ADAL" clId="{DCC54989-7FD2-5047-809B-27BA7E8DEEE2}" dt="2024-01-25T17:52:11.401" v="426"/>
          <ac:inkMkLst>
            <pc:docMk/>
            <pc:sldMk cId="2303502608" sldId="331"/>
            <ac:inkMk id="849" creationId="{7271127B-CABB-1134-07D1-AC41E5818B0F}"/>
          </ac:inkMkLst>
        </pc:inkChg>
        <pc:inkChg chg="add mod">
          <ac:chgData name="Kokchun Giang" userId="67e2125d-ec8c-4323-9653-9824a2ad815f" providerId="ADAL" clId="{DCC54989-7FD2-5047-809B-27BA7E8DEEE2}" dt="2024-01-25T17:52:11.401" v="426"/>
          <ac:inkMkLst>
            <pc:docMk/>
            <pc:sldMk cId="2303502608" sldId="331"/>
            <ac:inkMk id="850" creationId="{3649CE35-547B-EE6B-F7EE-F1E8959AEC43}"/>
          </ac:inkMkLst>
        </pc:inkChg>
        <pc:inkChg chg="add mod">
          <ac:chgData name="Kokchun Giang" userId="67e2125d-ec8c-4323-9653-9824a2ad815f" providerId="ADAL" clId="{DCC54989-7FD2-5047-809B-27BA7E8DEEE2}" dt="2024-01-25T17:52:11.401" v="426"/>
          <ac:inkMkLst>
            <pc:docMk/>
            <pc:sldMk cId="2303502608" sldId="331"/>
            <ac:inkMk id="851" creationId="{8EF001D1-5960-50EB-39B6-7BB8B4484E85}"/>
          </ac:inkMkLst>
        </pc:inkChg>
        <pc:inkChg chg="add mod">
          <ac:chgData name="Kokchun Giang" userId="67e2125d-ec8c-4323-9653-9824a2ad815f" providerId="ADAL" clId="{DCC54989-7FD2-5047-809B-27BA7E8DEEE2}" dt="2024-01-25T17:52:11.401" v="426"/>
          <ac:inkMkLst>
            <pc:docMk/>
            <pc:sldMk cId="2303502608" sldId="331"/>
            <ac:inkMk id="852" creationId="{594BDCF3-8929-DC84-D7A7-3AD907675CBA}"/>
          </ac:inkMkLst>
        </pc:inkChg>
        <pc:inkChg chg="add mod">
          <ac:chgData name="Kokchun Giang" userId="67e2125d-ec8c-4323-9653-9824a2ad815f" providerId="ADAL" clId="{DCC54989-7FD2-5047-809B-27BA7E8DEEE2}" dt="2024-01-25T17:52:11.401" v="426"/>
          <ac:inkMkLst>
            <pc:docMk/>
            <pc:sldMk cId="2303502608" sldId="331"/>
            <ac:inkMk id="854" creationId="{171E408D-9E6B-B6DB-3DEC-92B6914EDACE}"/>
          </ac:inkMkLst>
        </pc:inkChg>
        <pc:inkChg chg="add mod">
          <ac:chgData name="Kokchun Giang" userId="67e2125d-ec8c-4323-9653-9824a2ad815f" providerId="ADAL" clId="{DCC54989-7FD2-5047-809B-27BA7E8DEEE2}" dt="2024-01-25T17:52:11.401" v="426"/>
          <ac:inkMkLst>
            <pc:docMk/>
            <pc:sldMk cId="2303502608" sldId="331"/>
            <ac:inkMk id="856" creationId="{747D498C-E269-53C9-AC49-E9F5A055061F}"/>
          </ac:inkMkLst>
        </pc:inkChg>
        <pc:inkChg chg="add mod">
          <ac:chgData name="Kokchun Giang" userId="67e2125d-ec8c-4323-9653-9824a2ad815f" providerId="ADAL" clId="{DCC54989-7FD2-5047-809B-27BA7E8DEEE2}" dt="2024-01-25T17:52:11.401" v="426"/>
          <ac:inkMkLst>
            <pc:docMk/>
            <pc:sldMk cId="2303502608" sldId="331"/>
            <ac:inkMk id="857" creationId="{1236D147-3F31-A09E-67B6-F15AB76D8F36}"/>
          </ac:inkMkLst>
        </pc:inkChg>
        <pc:inkChg chg="add mod">
          <ac:chgData name="Kokchun Giang" userId="67e2125d-ec8c-4323-9653-9824a2ad815f" providerId="ADAL" clId="{DCC54989-7FD2-5047-809B-27BA7E8DEEE2}" dt="2024-01-25T17:52:11.401" v="426"/>
          <ac:inkMkLst>
            <pc:docMk/>
            <pc:sldMk cId="2303502608" sldId="331"/>
            <ac:inkMk id="858" creationId="{2B3EB281-1FA5-FDBA-1C6F-5D8239AF8D95}"/>
          </ac:inkMkLst>
        </pc:inkChg>
        <pc:inkChg chg="add mod">
          <ac:chgData name="Kokchun Giang" userId="67e2125d-ec8c-4323-9653-9824a2ad815f" providerId="ADAL" clId="{DCC54989-7FD2-5047-809B-27BA7E8DEEE2}" dt="2024-01-25T17:52:11.401" v="426"/>
          <ac:inkMkLst>
            <pc:docMk/>
            <pc:sldMk cId="2303502608" sldId="331"/>
            <ac:inkMk id="859" creationId="{0B0BA7D3-C9AA-C52A-1328-1FA8BBE1FD71}"/>
          </ac:inkMkLst>
        </pc:inkChg>
        <pc:inkChg chg="add mod">
          <ac:chgData name="Kokchun Giang" userId="67e2125d-ec8c-4323-9653-9824a2ad815f" providerId="ADAL" clId="{DCC54989-7FD2-5047-809B-27BA7E8DEEE2}" dt="2024-01-25T17:52:11.401" v="426"/>
          <ac:inkMkLst>
            <pc:docMk/>
            <pc:sldMk cId="2303502608" sldId="331"/>
            <ac:inkMk id="860" creationId="{4EFBACB9-A37A-B7BD-D21C-FA8DED4DFB3D}"/>
          </ac:inkMkLst>
        </pc:inkChg>
        <pc:inkChg chg="add mod">
          <ac:chgData name="Kokchun Giang" userId="67e2125d-ec8c-4323-9653-9824a2ad815f" providerId="ADAL" clId="{DCC54989-7FD2-5047-809B-27BA7E8DEEE2}" dt="2024-01-25T17:52:11.401" v="426"/>
          <ac:inkMkLst>
            <pc:docMk/>
            <pc:sldMk cId="2303502608" sldId="331"/>
            <ac:inkMk id="861" creationId="{D88DA101-DA39-8C5E-2AD0-45B659071465}"/>
          </ac:inkMkLst>
        </pc:inkChg>
        <pc:inkChg chg="add del mod">
          <ac:chgData name="Kokchun Giang" userId="67e2125d-ec8c-4323-9653-9824a2ad815f" providerId="ADAL" clId="{DCC54989-7FD2-5047-809B-27BA7E8DEEE2}" dt="2024-01-25T17:52:16.388" v="432" actId="9405"/>
          <ac:inkMkLst>
            <pc:docMk/>
            <pc:sldMk cId="2303502608" sldId="331"/>
            <ac:inkMk id="863" creationId="{44B783EE-F16A-B05C-24ED-CCB750ED76D1}"/>
          </ac:inkMkLst>
        </pc:inkChg>
        <pc:inkChg chg="add del mod">
          <ac:chgData name="Kokchun Giang" userId="67e2125d-ec8c-4323-9653-9824a2ad815f" providerId="ADAL" clId="{DCC54989-7FD2-5047-809B-27BA7E8DEEE2}" dt="2024-01-25T17:52:15.888" v="431"/>
          <ac:inkMkLst>
            <pc:docMk/>
            <pc:sldMk cId="2303502608" sldId="331"/>
            <ac:inkMk id="864" creationId="{DF516B75-BE79-706C-9879-79ADAA616F6E}"/>
          </ac:inkMkLst>
        </pc:inkChg>
        <pc:inkChg chg="add mod">
          <ac:chgData name="Kokchun Giang" userId="67e2125d-ec8c-4323-9653-9824a2ad815f" providerId="ADAL" clId="{DCC54989-7FD2-5047-809B-27BA7E8DEEE2}" dt="2024-01-25T17:52:22.121" v="446"/>
          <ac:inkMkLst>
            <pc:docMk/>
            <pc:sldMk cId="2303502608" sldId="331"/>
            <ac:inkMk id="866" creationId="{6F62D097-4CDE-5160-C21E-807E4FFECACC}"/>
          </ac:inkMkLst>
        </pc:inkChg>
        <pc:inkChg chg="add mod">
          <ac:chgData name="Kokchun Giang" userId="67e2125d-ec8c-4323-9653-9824a2ad815f" providerId="ADAL" clId="{DCC54989-7FD2-5047-809B-27BA7E8DEEE2}" dt="2024-01-25T17:52:22.121" v="446"/>
          <ac:inkMkLst>
            <pc:docMk/>
            <pc:sldMk cId="2303502608" sldId="331"/>
            <ac:inkMk id="867" creationId="{72BAE51A-6B2B-B54E-DBD7-9ADB60DAC683}"/>
          </ac:inkMkLst>
        </pc:inkChg>
        <pc:inkChg chg="add mod">
          <ac:chgData name="Kokchun Giang" userId="67e2125d-ec8c-4323-9653-9824a2ad815f" providerId="ADAL" clId="{DCC54989-7FD2-5047-809B-27BA7E8DEEE2}" dt="2024-01-25T17:52:22.121" v="446"/>
          <ac:inkMkLst>
            <pc:docMk/>
            <pc:sldMk cId="2303502608" sldId="331"/>
            <ac:inkMk id="868" creationId="{D32FDFFC-7F1A-A7A1-6EB9-0E5BDFCB6A14}"/>
          </ac:inkMkLst>
        </pc:inkChg>
        <pc:inkChg chg="add mod">
          <ac:chgData name="Kokchun Giang" userId="67e2125d-ec8c-4323-9653-9824a2ad815f" providerId="ADAL" clId="{DCC54989-7FD2-5047-809B-27BA7E8DEEE2}" dt="2024-01-25T17:52:22.121" v="446"/>
          <ac:inkMkLst>
            <pc:docMk/>
            <pc:sldMk cId="2303502608" sldId="331"/>
            <ac:inkMk id="869" creationId="{FE6BB0B7-E755-75EA-8F23-869BBF91C0F7}"/>
          </ac:inkMkLst>
        </pc:inkChg>
        <pc:inkChg chg="add mod">
          <ac:chgData name="Kokchun Giang" userId="67e2125d-ec8c-4323-9653-9824a2ad815f" providerId="ADAL" clId="{DCC54989-7FD2-5047-809B-27BA7E8DEEE2}" dt="2024-01-25T17:52:22.121" v="446"/>
          <ac:inkMkLst>
            <pc:docMk/>
            <pc:sldMk cId="2303502608" sldId="331"/>
            <ac:inkMk id="870" creationId="{9F17F757-8E56-7819-B2B0-2AC37B6769F6}"/>
          </ac:inkMkLst>
        </pc:inkChg>
        <pc:inkChg chg="add mod">
          <ac:chgData name="Kokchun Giang" userId="67e2125d-ec8c-4323-9653-9824a2ad815f" providerId="ADAL" clId="{DCC54989-7FD2-5047-809B-27BA7E8DEEE2}" dt="2024-01-25T17:52:22.121" v="446"/>
          <ac:inkMkLst>
            <pc:docMk/>
            <pc:sldMk cId="2303502608" sldId="331"/>
            <ac:inkMk id="871" creationId="{F9CD5518-7CC1-863D-187B-FB9C3DBD704F}"/>
          </ac:inkMkLst>
        </pc:inkChg>
        <pc:inkChg chg="add mod">
          <ac:chgData name="Kokchun Giang" userId="67e2125d-ec8c-4323-9653-9824a2ad815f" providerId="ADAL" clId="{DCC54989-7FD2-5047-809B-27BA7E8DEEE2}" dt="2024-01-25T17:52:22.121" v="446"/>
          <ac:inkMkLst>
            <pc:docMk/>
            <pc:sldMk cId="2303502608" sldId="331"/>
            <ac:inkMk id="872" creationId="{2BD980ED-AED5-8302-02DE-35F10649E1D5}"/>
          </ac:inkMkLst>
        </pc:inkChg>
        <pc:inkChg chg="add mod">
          <ac:chgData name="Kokchun Giang" userId="67e2125d-ec8c-4323-9653-9824a2ad815f" providerId="ADAL" clId="{DCC54989-7FD2-5047-809B-27BA7E8DEEE2}" dt="2024-01-25T17:52:22.121" v="446"/>
          <ac:inkMkLst>
            <pc:docMk/>
            <pc:sldMk cId="2303502608" sldId="331"/>
            <ac:inkMk id="873" creationId="{30AC67F6-59A4-288A-EB8D-69C7C266A55B}"/>
          </ac:inkMkLst>
        </pc:inkChg>
        <pc:inkChg chg="add mod">
          <ac:chgData name="Kokchun Giang" userId="67e2125d-ec8c-4323-9653-9824a2ad815f" providerId="ADAL" clId="{DCC54989-7FD2-5047-809B-27BA7E8DEEE2}" dt="2024-01-25T17:52:22.121" v="446"/>
          <ac:inkMkLst>
            <pc:docMk/>
            <pc:sldMk cId="2303502608" sldId="331"/>
            <ac:inkMk id="874" creationId="{5935565B-5697-2B2C-25CE-DF3209C1248C}"/>
          </ac:inkMkLst>
        </pc:inkChg>
        <pc:inkChg chg="add mod">
          <ac:chgData name="Kokchun Giang" userId="67e2125d-ec8c-4323-9653-9824a2ad815f" providerId="ADAL" clId="{DCC54989-7FD2-5047-809B-27BA7E8DEEE2}" dt="2024-01-25T17:52:22.121" v="446"/>
          <ac:inkMkLst>
            <pc:docMk/>
            <pc:sldMk cId="2303502608" sldId="331"/>
            <ac:inkMk id="875" creationId="{AC222C28-8B67-EF5A-AB34-C13C45E7203D}"/>
          </ac:inkMkLst>
        </pc:inkChg>
        <pc:inkChg chg="add mod">
          <ac:chgData name="Kokchun Giang" userId="67e2125d-ec8c-4323-9653-9824a2ad815f" providerId="ADAL" clId="{DCC54989-7FD2-5047-809B-27BA7E8DEEE2}" dt="2024-01-25T17:52:22.121" v="446"/>
          <ac:inkMkLst>
            <pc:docMk/>
            <pc:sldMk cId="2303502608" sldId="331"/>
            <ac:inkMk id="876" creationId="{ACA9A169-F03A-98BD-7608-39C89E1028E2}"/>
          </ac:inkMkLst>
        </pc:inkChg>
        <pc:inkChg chg="add mod">
          <ac:chgData name="Kokchun Giang" userId="67e2125d-ec8c-4323-9653-9824a2ad815f" providerId="ADAL" clId="{DCC54989-7FD2-5047-809B-27BA7E8DEEE2}" dt="2024-01-25T17:52:22.121" v="446"/>
          <ac:inkMkLst>
            <pc:docMk/>
            <pc:sldMk cId="2303502608" sldId="331"/>
            <ac:inkMk id="877" creationId="{82D24E8A-33D6-CCA7-1C1E-ECAE3572FE54}"/>
          </ac:inkMkLst>
        </pc:inkChg>
        <pc:inkChg chg="add mod">
          <ac:chgData name="Kokchun Giang" userId="67e2125d-ec8c-4323-9653-9824a2ad815f" providerId="ADAL" clId="{DCC54989-7FD2-5047-809B-27BA7E8DEEE2}" dt="2024-01-25T17:52:22.121" v="446"/>
          <ac:inkMkLst>
            <pc:docMk/>
            <pc:sldMk cId="2303502608" sldId="331"/>
            <ac:inkMk id="878" creationId="{07483E98-CA2F-4C28-6D12-17879DA457F2}"/>
          </ac:inkMkLst>
        </pc:inkChg>
        <pc:inkChg chg="add">
          <ac:chgData name="Kokchun Giang" userId="67e2125d-ec8c-4323-9653-9824a2ad815f" providerId="ADAL" clId="{DCC54989-7FD2-5047-809B-27BA7E8DEEE2}" dt="2024-01-25T17:52:30.785" v="447" actId="9405"/>
          <ac:inkMkLst>
            <pc:docMk/>
            <pc:sldMk cId="2303502608" sldId="331"/>
            <ac:inkMk id="880" creationId="{427C96C9-3374-48D0-8D95-2D1201AFD014}"/>
          </ac:inkMkLst>
        </pc:inkChg>
        <pc:inkChg chg="add mod">
          <ac:chgData name="Kokchun Giang" userId="67e2125d-ec8c-4323-9653-9824a2ad815f" providerId="ADAL" clId="{DCC54989-7FD2-5047-809B-27BA7E8DEEE2}" dt="2024-01-25T17:52:57.264" v="456"/>
          <ac:inkMkLst>
            <pc:docMk/>
            <pc:sldMk cId="2303502608" sldId="331"/>
            <ac:inkMk id="881" creationId="{302E44F9-FED7-1F5A-1A12-80E85454D8A4}"/>
          </ac:inkMkLst>
        </pc:inkChg>
        <pc:inkChg chg="add mod">
          <ac:chgData name="Kokchun Giang" userId="67e2125d-ec8c-4323-9653-9824a2ad815f" providerId="ADAL" clId="{DCC54989-7FD2-5047-809B-27BA7E8DEEE2}" dt="2024-01-25T17:52:57.264" v="456"/>
          <ac:inkMkLst>
            <pc:docMk/>
            <pc:sldMk cId="2303502608" sldId="331"/>
            <ac:inkMk id="882" creationId="{5C35A931-0BF6-9939-5088-E746D6E4CB35}"/>
          </ac:inkMkLst>
        </pc:inkChg>
        <pc:inkChg chg="add mod">
          <ac:chgData name="Kokchun Giang" userId="67e2125d-ec8c-4323-9653-9824a2ad815f" providerId="ADAL" clId="{DCC54989-7FD2-5047-809B-27BA7E8DEEE2}" dt="2024-01-25T17:52:57.264" v="456"/>
          <ac:inkMkLst>
            <pc:docMk/>
            <pc:sldMk cId="2303502608" sldId="331"/>
            <ac:inkMk id="883" creationId="{F846E206-0195-8751-5379-3594E7923C76}"/>
          </ac:inkMkLst>
        </pc:inkChg>
        <pc:inkChg chg="add mod">
          <ac:chgData name="Kokchun Giang" userId="67e2125d-ec8c-4323-9653-9824a2ad815f" providerId="ADAL" clId="{DCC54989-7FD2-5047-809B-27BA7E8DEEE2}" dt="2024-01-25T17:52:57.264" v="456"/>
          <ac:inkMkLst>
            <pc:docMk/>
            <pc:sldMk cId="2303502608" sldId="331"/>
            <ac:inkMk id="884" creationId="{DD887996-325D-4E3E-35B4-E20799C81A4B}"/>
          </ac:inkMkLst>
        </pc:inkChg>
        <pc:inkChg chg="add mod">
          <ac:chgData name="Kokchun Giang" userId="67e2125d-ec8c-4323-9653-9824a2ad815f" providerId="ADAL" clId="{DCC54989-7FD2-5047-809B-27BA7E8DEEE2}" dt="2024-01-25T17:52:57.264" v="456"/>
          <ac:inkMkLst>
            <pc:docMk/>
            <pc:sldMk cId="2303502608" sldId="331"/>
            <ac:inkMk id="885" creationId="{581DC476-7479-EE96-1275-9A1C70B6A6C3}"/>
          </ac:inkMkLst>
        </pc:inkChg>
        <pc:inkChg chg="add mod">
          <ac:chgData name="Kokchun Giang" userId="67e2125d-ec8c-4323-9653-9824a2ad815f" providerId="ADAL" clId="{DCC54989-7FD2-5047-809B-27BA7E8DEEE2}" dt="2024-01-25T17:52:57.264" v="456"/>
          <ac:inkMkLst>
            <pc:docMk/>
            <pc:sldMk cId="2303502608" sldId="331"/>
            <ac:inkMk id="886" creationId="{5324C66C-843C-B669-2A9D-8BA9C7453331}"/>
          </ac:inkMkLst>
        </pc:inkChg>
        <pc:inkChg chg="add mod">
          <ac:chgData name="Kokchun Giang" userId="67e2125d-ec8c-4323-9653-9824a2ad815f" providerId="ADAL" clId="{DCC54989-7FD2-5047-809B-27BA7E8DEEE2}" dt="2024-01-25T17:52:57.264" v="456"/>
          <ac:inkMkLst>
            <pc:docMk/>
            <pc:sldMk cId="2303502608" sldId="331"/>
            <ac:inkMk id="887" creationId="{2F6D24EB-F45D-037E-06C5-A7D8907094AE}"/>
          </ac:inkMkLst>
        </pc:inkChg>
        <pc:inkChg chg="add mod">
          <ac:chgData name="Kokchun Giang" userId="67e2125d-ec8c-4323-9653-9824a2ad815f" providerId="ADAL" clId="{DCC54989-7FD2-5047-809B-27BA7E8DEEE2}" dt="2024-01-25T17:52:57.264" v="456"/>
          <ac:inkMkLst>
            <pc:docMk/>
            <pc:sldMk cId="2303502608" sldId="331"/>
            <ac:inkMk id="888" creationId="{ECF7C588-3930-D529-8E94-6E854FD288D9}"/>
          </ac:inkMkLst>
        </pc:inkChg>
        <pc:inkChg chg="add mod">
          <ac:chgData name="Kokchun Giang" userId="67e2125d-ec8c-4323-9653-9824a2ad815f" providerId="ADAL" clId="{DCC54989-7FD2-5047-809B-27BA7E8DEEE2}" dt="2024-01-25T17:53:11.299" v="459"/>
          <ac:inkMkLst>
            <pc:docMk/>
            <pc:sldMk cId="2303502608" sldId="331"/>
            <ac:inkMk id="890" creationId="{65EECBD7-6E40-80B8-9E80-E3877F83368A}"/>
          </ac:inkMkLst>
        </pc:inkChg>
        <pc:inkChg chg="add mod">
          <ac:chgData name="Kokchun Giang" userId="67e2125d-ec8c-4323-9653-9824a2ad815f" providerId="ADAL" clId="{DCC54989-7FD2-5047-809B-27BA7E8DEEE2}" dt="2024-01-25T17:53:11.299" v="459"/>
          <ac:inkMkLst>
            <pc:docMk/>
            <pc:sldMk cId="2303502608" sldId="331"/>
            <ac:inkMk id="891" creationId="{3DA1C3C4-93EB-1416-FD7B-CAC1D26CCEC7}"/>
          </ac:inkMkLst>
        </pc:inkChg>
        <pc:inkChg chg="add mod">
          <ac:chgData name="Kokchun Giang" userId="67e2125d-ec8c-4323-9653-9824a2ad815f" providerId="ADAL" clId="{DCC54989-7FD2-5047-809B-27BA7E8DEEE2}" dt="2024-01-25T17:53:18.509" v="467"/>
          <ac:inkMkLst>
            <pc:docMk/>
            <pc:sldMk cId="2303502608" sldId="331"/>
            <ac:inkMk id="893" creationId="{6EAA4024-9878-14C2-DF53-2737B51598CD}"/>
          </ac:inkMkLst>
        </pc:inkChg>
        <pc:inkChg chg="add mod">
          <ac:chgData name="Kokchun Giang" userId="67e2125d-ec8c-4323-9653-9824a2ad815f" providerId="ADAL" clId="{DCC54989-7FD2-5047-809B-27BA7E8DEEE2}" dt="2024-01-25T17:53:18.509" v="467"/>
          <ac:inkMkLst>
            <pc:docMk/>
            <pc:sldMk cId="2303502608" sldId="331"/>
            <ac:inkMk id="894" creationId="{6E8CA88C-A850-6050-034F-5C0E815502EE}"/>
          </ac:inkMkLst>
        </pc:inkChg>
        <pc:inkChg chg="add mod">
          <ac:chgData name="Kokchun Giang" userId="67e2125d-ec8c-4323-9653-9824a2ad815f" providerId="ADAL" clId="{DCC54989-7FD2-5047-809B-27BA7E8DEEE2}" dt="2024-01-25T17:53:18.509" v="467"/>
          <ac:inkMkLst>
            <pc:docMk/>
            <pc:sldMk cId="2303502608" sldId="331"/>
            <ac:inkMk id="895" creationId="{7E9F3D85-F93A-F11E-EC2A-57D42E8A94C7}"/>
          </ac:inkMkLst>
        </pc:inkChg>
        <pc:inkChg chg="add mod">
          <ac:chgData name="Kokchun Giang" userId="67e2125d-ec8c-4323-9653-9824a2ad815f" providerId="ADAL" clId="{DCC54989-7FD2-5047-809B-27BA7E8DEEE2}" dt="2024-01-25T17:53:18.509" v="467"/>
          <ac:inkMkLst>
            <pc:docMk/>
            <pc:sldMk cId="2303502608" sldId="331"/>
            <ac:inkMk id="896" creationId="{F0711A9E-9DD3-01DD-5A23-870D1283DC36}"/>
          </ac:inkMkLst>
        </pc:inkChg>
        <pc:inkChg chg="add mod">
          <ac:chgData name="Kokchun Giang" userId="67e2125d-ec8c-4323-9653-9824a2ad815f" providerId="ADAL" clId="{DCC54989-7FD2-5047-809B-27BA7E8DEEE2}" dt="2024-01-25T17:53:18.509" v="467"/>
          <ac:inkMkLst>
            <pc:docMk/>
            <pc:sldMk cId="2303502608" sldId="331"/>
            <ac:inkMk id="897" creationId="{00C67B8D-7661-39FE-AC38-4C4A4303A991}"/>
          </ac:inkMkLst>
        </pc:inkChg>
        <pc:inkChg chg="add mod">
          <ac:chgData name="Kokchun Giang" userId="67e2125d-ec8c-4323-9653-9824a2ad815f" providerId="ADAL" clId="{DCC54989-7FD2-5047-809B-27BA7E8DEEE2}" dt="2024-01-25T17:53:18.509" v="467"/>
          <ac:inkMkLst>
            <pc:docMk/>
            <pc:sldMk cId="2303502608" sldId="331"/>
            <ac:inkMk id="898" creationId="{1839F493-6841-74D2-5C6D-5EE7C93E4430}"/>
          </ac:inkMkLst>
        </pc:inkChg>
        <pc:inkChg chg="add mod">
          <ac:chgData name="Kokchun Giang" userId="67e2125d-ec8c-4323-9653-9824a2ad815f" providerId="ADAL" clId="{DCC54989-7FD2-5047-809B-27BA7E8DEEE2}" dt="2024-01-25T17:53:18.509" v="467"/>
          <ac:inkMkLst>
            <pc:docMk/>
            <pc:sldMk cId="2303502608" sldId="331"/>
            <ac:inkMk id="899" creationId="{A0384FD5-BE08-954B-A162-AF5DA79660C5}"/>
          </ac:inkMkLst>
        </pc:inkChg>
        <pc:inkChg chg="add mod">
          <ac:chgData name="Kokchun Giang" userId="67e2125d-ec8c-4323-9653-9824a2ad815f" providerId="ADAL" clId="{DCC54989-7FD2-5047-809B-27BA7E8DEEE2}" dt="2024-01-25T17:53:22.420" v="470"/>
          <ac:inkMkLst>
            <pc:docMk/>
            <pc:sldMk cId="2303502608" sldId="331"/>
            <ac:inkMk id="901" creationId="{B8AACCCE-68AF-2DB3-100D-72946B7F7523}"/>
          </ac:inkMkLst>
        </pc:inkChg>
        <pc:inkChg chg="add mod">
          <ac:chgData name="Kokchun Giang" userId="67e2125d-ec8c-4323-9653-9824a2ad815f" providerId="ADAL" clId="{DCC54989-7FD2-5047-809B-27BA7E8DEEE2}" dt="2024-01-25T17:53:22.420" v="470"/>
          <ac:inkMkLst>
            <pc:docMk/>
            <pc:sldMk cId="2303502608" sldId="331"/>
            <ac:inkMk id="902" creationId="{95FA6A24-04A1-5370-02C0-23EB3AB4913A}"/>
          </ac:inkMkLst>
        </pc:inkChg>
        <pc:inkChg chg="add mod">
          <ac:chgData name="Kokchun Giang" userId="67e2125d-ec8c-4323-9653-9824a2ad815f" providerId="ADAL" clId="{DCC54989-7FD2-5047-809B-27BA7E8DEEE2}" dt="2024-01-25T17:53:34.187" v="482"/>
          <ac:inkMkLst>
            <pc:docMk/>
            <pc:sldMk cId="2303502608" sldId="331"/>
            <ac:inkMk id="904" creationId="{66D3D0F3-58E9-22BE-5E1B-42977F05E1BD}"/>
          </ac:inkMkLst>
        </pc:inkChg>
        <pc:inkChg chg="add mod">
          <ac:chgData name="Kokchun Giang" userId="67e2125d-ec8c-4323-9653-9824a2ad815f" providerId="ADAL" clId="{DCC54989-7FD2-5047-809B-27BA7E8DEEE2}" dt="2024-01-25T17:53:34.187" v="482"/>
          <ac:inkMkLst>
            <pc:docMk/>
            <pc:sldMk cId="2303502608" sldId="331"/>
            <ac:inkMk id="905" creationId="{A13CC575-F05E-02F3-B19A-5CB61269A81F}"/>
          </ac:inkMkLst>
        </pc:inkChg>
        <pc:inkChg chg="add mod">
          <ac:chgData name="Kokchun Giang" userId="67e2125d-ec8c-4323-9653-9824a2ad815f" providerId="ADAL" clId="{DCC54989-7FD2-5047-809B-27BA7E8DEEE2}" dt="2024-01-25T17:53:34.187" v="482"/>
          <ac:inkMkLst>
            <pc:docMk/>
            <pc:sldMk cId="2303502608" sldId="331"/>
            <ac:inkMk id="906" creationId="{91EA52C7-0208-4690-6C18-AFA7F933DA58}"/>
          </ac:inkMkLst>
        </pc:inkChg>
        <pc:inkChg chg="add mod">
          <ac:chgData name="Kokchun Giang" userId="67e2125d-ec8c-4323-9653-9824a2ad815f" providerId="ADAL" clId="{DCC54989-7FD2-5047-809B-27BA7E8DEEE2}" dt="2024-01-25T17:53:34.187" v="482"/>
          <ac:inkMkLst>
            <pc:docMk/>
            <pc:sldMk cId="2303502608" sldId="331"/>
            <ac:inkMk id="907" creationId="{FA984D60-4381-9BCF-4DCE-EBF7C182CAF8}"/>
          </ac:inkMkLst>
        </pc:inkChg>
        <pc:inkChg chg="add mod">
          <ac:chgData name="Kokchun Giang" userId="67e2125d-ec8c-4323-9653-9824a2ad815f" providerId="ADAL" clId="{DCC54989-7FD2-5047-809B-27BA7E8DEEE2}" dt="2024-01-25T17:53:34.187" v="482"/>
          <ac:inkMkLst>
            <pc:docMk/>
            <pc:sldMk cId="2303502608" sldId="331"/>
            <ac:inkMk id="908" creationId="{4366BBED-F936-CFEE-7944-A0F4455A9168}"/>
          </ac:inkMkLst>
        </pc:inkChg>
        <pc:inkChg chg="add mod">
          <ac:chgData name="Kokchun Giang" userId="67e2125d-ec8c-4323-9653-9824a2ad815f" providerId="ADAL" clId="{DCC54989-7FD2-5047-809B-27BA7E8DEEE2}" dt="2024-01-25T17:53:34.187" v="482"/>
          <ac:inkMkLst>
            <pc:docMk/>
            <pc:sldMk cId="2303502608" sldId="331"/>
            <ac:inkMk id="909" creationId="{ED3C7B68-425A-1D85-672D-E02C6FC42473}"/>
          </ac:inkMkLst>
        </pc:inkChg>
        <pc:inkChg chg="add mod">
          <ac:chgData name="Kokchun Giang" userId="67e2125d-ec8c-4323-9653-9824a2ad815f" providerId="ADAL" clId="{DCC54989-7FD2-5047-809B-27BA7E8DEEE2}" dt="2024-01-25T17:53:34.187" v="482"/>
          <ac:inkMkLst>
            <pc:docMk/>
            <pc:sldMk cId="2303502608" sldId="331"/>
            <ac:inkMk id="910" creationId="{61042414-8808-1D2D-FF47-997782919BB3}"/>
          </ac:inkMkLst>
        </pc:inkChg>
        <pc:inkChg chg="add mod">
          <ac:chgData name="Kokchun Giang" userId="67e2125d-ec8c-4323-9653-9824a2ad815f" providerId="ADAL" clId="{DCC54989-7FD2-5047-809B-27BA7E8DEEE2}" dt="2024-01-25T17:53:34.187" v="482"/>
          <ac:inkMkLst>
            <pc:docMk/>
            <pc:sldMk cId="2303502608" sldId="331"/>
            <ac:inkMk id="911" creationId="{41356001-D5C3-3056-C775-AE3D49979E7F}"/>
          </ac:inkMkLst>
        </pc:inkChg>
        <pc:inkChg chg="add mod">
          <ac:chgData name="Kokchun Giang" userId="67e2125d-ec8c-4323-9653-9824a2ad815f" providerId="ADAL" clId="{DCC54989-7FD2-5047-809B-27BA7E8DEEE2}" dt="2024-01-25T17:53:34.187" v="482"/>
          <ac:inkMkLst>
            <pc:docMk/>
            <pc:sldMk cId="2303502608" sldId="331"/>
            <ac:inkMk id="912" creationId="{07F01D8F-A7D9-B49A-F40D-9D70E649AD31}"/>
          </ac:inkMkLst>
        </pc:inkChg>
        <pc:inkChg chg="add mod">
          <ac:chgData name="Kokchun Giang" userId="67e2125d-ec8c-4323-9653-9824a2ad815f" providerId="ADAL" clId="{DCC54989-7FD2-5047-809B-27BA7E8DEEE2}" dt="2024-01-25T17:53:34.187" v="482"/>
          <ac:inkMkLst>
            <pc:docMk/>
            <pc:sldMk cId="2303502608" sldId="331"/>
            <ac:inkMk id="913" creationId="{AD49DFAF-802C-E148-0A21-8E8305DC17D0}"/>
          </ac:inkMkLst>
        </pc:inkChg>
        <pc:inkChg chg="add mod">
          <ac:chgData name="Kokchun Giang" userId="67e2125d-ec8c-4323-9653-9824a2ad815f" providerId="ADAL" clId="{DCC54989-7FD2-5047-809B-27BA7E8DEEE2}" dt="2024-01-25T17:53:34.187" v="482"/>
          <ac:inkMkLst>
            <pc:docMk/>
            <pc:sldMk cId="2303502608" sldId="331"/>
            <ac:inkMk id="914" creationId="{88E271BB-A239-191F-8C4C-A615A0AE9B42}"/>
          </ac:inkMkLst>
        </pc:inkChg>
        <pc:inkChg chg="add del mod">
          <ac:chgData name="Kokchun Giang" userId="67e2125d-ec8c-4323-9653-9824a2ad815f" providerId="ADAL" clId="{DCC54989-7FD2-5047-809B-27BA7E8DEEE2}" dt="2024-01-25T17:53:43.745" v="490" actId="9405"/>
          <ac:inkMkLst>
            <pc:docMk/>
            <pc:sldMk cId="2303502608" sldId="331"/>
            <ac:inkMk id="917" creationId="{F6A422FF-45B3-3A35-5D45-2EAF446890E9}"/>
          </ac:inkMkLst>
        </pc:inkChg>
        <pc:inkChg chg="add del mod">
          <ac:chgData name="Kokchun Giang" userId="67e2125d-ec8c-4323-9653-9824a2ad815f" providerId="ADAL" clId="{DCC54989-7FD2-5047-809B-27BA7E8DEEE2}" dt="2024-01-25T17:53:43.327" v="489" actId="9405"/>
          <ac:inkMkLst>
            <pc:docMk/>
            <pc:sldMk cId="2303502608" sldId="331"/>
            <ac:inkMk id="918" creationId="{D6233D71-0047-12CD-04DC-B180D3F510E8}"/>
          </ac:inkMkLst>
        </pc:inkChg>
        <pc:inkChg chg="add del mod">
          <ac:chgData name="Kokchun Giang" userId="67e2125d-ec8c-4323-9653-9824a2ad815f" providerId="ADAL" clId="{DCC54989-7FD2-5047-809B-27BA7E8DEEE2}" dt="2024-01-25T17:53:43.002" v="488"/>
          <ac:inkMkLst>
            <pc:docMk/>
            <pc:sldMk cId="2303502608" sldId="331"/>
            <ac:inkMk id="919" creationId="{E660510E-453A-D46E-7892-1A0898832BBE}"/>
          </ac:inkMkLst>
        </pc:inkChg>
        <pc:inkChg chg="add mod">
          <ac:chgData name="Kokchun Giang" userId="67e2125d-ec8c-4323-9653-9824a2ad815f" providerId="ADAL" clId="{DCC54989-7FD2-5047-809B-27BA7E8DEEE2}" dt="2024-01-25T17:53:51.556" v="497"/>
          <ac:inkMkLst>
            <pc:docMk/>
            <pc:sldMk cId="2303502608" sldId="331"/>
            <ac:inkMk id="921" creationId="{FFBA7972-B589-0E2E-0D5C-1124D7ACBE57}"/>
          </ac:inkMkLst>
        </pc:inkChg>
        <pc:inkChg chg="add mod">
          <ac:chgData name="Kokchun Giang" userId="67e2125d-ec8c-4323-9653-9824a2ad815f" providerId="ADAL" clId="{DCC54989-7FD2-5047-809B-27BA7E8DEEE2}" dt="2024-01-25T17:53:51.556" v="497"/>
          <ac:inkMkLst>
            <pc:docMk/>
            <pc:sldMk cId="2303502608" sldId="331"/>
            <ac:inkMk id="922" creationId="{91BC9587-CE26-AEE0-AF25-BC10D0A5A260}"/>
          </ac:inkMkLst>
        </pc:inkChg>
        <pc:inkChg chg="add mod">
          <ac:chgData name="Kokchun Giang" userId="67e2125d-ec8c-4323-9653-9824a2ad815f" providerId="ADAL" clId="{DCC54989-7FD2-5047-809B-27BA7E8DEEE2}" dt="2024-01-25T17:53:51.556" v="497"/>
          <ac:inkMkLst>
            <pc:docMk/>
            <pc:sldMk cId="2303502608" sldId="331"/>
            <ac:inkMk id="923" creationId="{0CB1A2E2-35AB-2866-2633-58E6432CDE8A}"/>
          </ac:inkMkLst>
        </pc:inkChg>
        <pc:inkChg chg="add mod">
          <ac:chgData name="Kokchun Giang" userId="67e2125d-ec8c-4323-9653-9824a2ad815f" providerId="ADAL" clId="{DCC54989-7FD2-5047-809B-27BA7E8DEEE2}" dt="2024-01-25T17:53:51.556" v="497"/>
          <ac:inkMkLst>
            <pc:docMk/>
            <pc:sldMk cId="2303502608" sldId="331"/>
            <ac:inkMk id="924" creationId="{3A59F205-0550-0F2D-3177-70B1832CBF92}"/>
          </ac:inkMkLst>
        </pc:inkChg>
        <pc:inkChg chg="add mod">
          <ac:chgData name="Kokchun Giang" userId="67e2125d-ec8c-4323-9653-9824a2ad815f" providerId="ADAL" clId="{DCC54989-7FD2-5047-809B-27BA7E8DEEE2}" dt="2024-01-25T17:53:51.556" v="497"/>
          <ac:inkMkLst>
            <pc:docMk/>
            <pc:sldMk cId="2303502608" sldId="331"/>
            <ac:inkMk id="925" creationId="{5B6730BE-B21F-9054-F425-F35D132C3AF9}"/>
          </ac:inkMkLst>
        </pc:inkChg>
        <pc:inkChg chg="add mod">
          <ac:chgData name="Kokchun Giang" userId="67e2125d-ec8c-4323-9653-9824a2ad815f" providerId="ADAL" clId="{DCC54989-7FD2-5047-809B-27BA7E8DEEE2}" dt="2024-01-25T17:53:51.556" v="497"/>
          <ac:inkMkLst>
            <pc:docMk/>
            <pc:sldMk cId="2303502608" sldId="331"/>
            <ac:inkMk id="926" creationId="{5BE6B4BF-D792-6AC8-9CE9-FFF7F1813877}"/>
          </ac:inkMkLst>
        </pc:inkChg>
        <pc:inkChg chg="add del mod">
          <ac:chgData name="Kokchun Giang" userId="67e2125d-ec8c-4323-9653-9824a2ad815f" providerId="ADAL" clId="{DCC54989-7FD2-5047-809B-27BA7E8DEEE2}" dt="2024-01-25T17:55:01.115" v="534"/>
          <ac:inkMkLst>
            <pc:docMk/>
            <pc:sldMk cId="2303502608" sldId="331"/>
            <ac:inkMk id="928" creationId="{ECDDAA28-F084-62B5-4119-08EF28E6CF0C}"/>
          </ac:inkMkLst>
        </pc:inkChg>
        <pc:inkChg chg="add del mod">
          <ac:chgData name="Kokchun Giang" userId="67e2125d-ec8c-4323-9653-9824a2ad815f" providerId="ADAL" clId="{DCC54989-7FD2-5047-809B-27BA7E8DEEE2}" dt="2024-01-25T17:55:01.119" v="540"/>
          <ac:inkMkLst>
            <pc:docMk/>
            <pc:sldMk cId="2303502608" sldId="331"/>
            <ac:inkMk id="929" creationId="{B2A65757-586B-4502-6C43-729571F514F2}"/>
          </ac:inkMkLst>
        </pc:inkChg>
        <pc:inkChg chg="add del mod">
          <ac:chgData name="Kokchun Giang" userId="67e2125d-ec8c-4323-9653-9824a2ad815f" providerId="ADAL" clId="{DCC54989-7FD2-5047-809B-27BA7E8DEEE2}" dt="2024-01-25T17:55:01.121" v="544"/>
          <ac:inkMkLst>
            <pc:docMk/>
            <pc:sldMk cId="2303502608" sldId="331"/>
            <ac:inkMk id="930" creationId="{F62E028F-66AA-1825-23B2-6E9D086E9534}"/>
          </ac:inkMkLst>
        </pc:inkChg>
        <pc:inkChg chg="add del mod">
          <ac:chgData name="Kokchun Giang" userId="67e2125d-ec8c-4323-9653-9824a2ad815f" providerId="ADAL" clId="{DCC54989-7FD2-5047-809B-27BA7E8DEEE2}" dt="2024-01-25T17:55:01.118" v="539"/>
          <ac:inkMkLst>
            <pc:docMk/>
            <pc:sldMk cId="2303502608" sldId="331"/>
            <ac:inkMk id="931" creationId="{3548B7F2-2901-1BF3-DD7C-59481FBB2C1E}"/>
          </ac:inkMkLst>
        </pc:inkChg>
        <pc:inkChg chg="add del mod">
          <ac:chgData name="Kokchun Giang" userId="67e2125d-ec8c-4323-9653-9824a2ad815f" providerId="ADAL" clId="{DCC54989-7FD2-5047-809B-27BA7E8DEEE2}" dt="2024-01-25T17:55:01.120" v="542"/>
          <ac:inkMkLst>
            <pc:docMk/>
            <pc:sldMk cId="2303502608" sldId="331"/>
            <ac:inkMk id="932" creationId="{5C320CDD-1B07-57A8-E08D-ACCC4F79747F}"/>
          </ac:inkMkLst>
        </pc:inkChg>
        <pc:inkChg chg="add del mod">
          <ac:chgData name="Kokchun Giang" userId="67e2125d-ec8c-4323-9653-9824a2ad815f" providerId="ADAL" clId="{DCC54989-7FD2-5047-809B-27BA7E8DEEE2}" dt="2024-01-25T17:55:01.117" v="536"/>
          <ac:inkMkLst>
            <pc:docMk/>
            <pc:sldMk cId="2303502608" sldId="331"/>
            <ac:inkMk id="933" creationId="{7D4951A0-B63D-68E0-BE09-5B1F37FA636F}"/>
          </ac:inkMkLst>
        </pc:inkChg>
        <pc:inkChg chg="add del mod">
          <ac:chgData name="Kokchun Giang" userId="67e2125d-ec8c-4323-9653-9824a2ad815f" providerId="ADAL" clId="{DCC54989-7FD2-5047-809B-27BA7E8DEEE2}" dt="2024-01-25T17:55:01.120" v="543"/>
          <ac:inkMkLst>
            <pc:docMk/>
            <pc:sldMk cId="2303502608" sldId="331"/>
            <ac:inkMk id="934" creationId="{7A6B4001-0656-BCFD-75D3-254FB949129E}"/>
          </ac:inkMkLst>
        </pc:inkChg>
        <pc:inkChg chg="add del mod">
          <ac:chgData name="Kokchun Giang" userId="67e2125d-ec8c-4323-9653-9824a2ad815f" providerId="ADAL" clId="{DCC54989-7FD2-5047-809B-27BA7E8DEEE2}" dt="2024-01-25T17:55:01.118" v="537"/>
          <ac:inkMkLst>
            <pc:docMk/>
            <pc:sldMk cId="2303502608" sldId="331"/>
            <ac:inkMk id="935" creationId="{F9C59174-A0A9-1964-7D96-9812EE6D2935}"/>
          </ac:inkMkLst>
        </pc:inkChg>
        <pc:inkChg chg="add del mod">
          <ac:chgData name="Kokchun Giang" userId="67e2125d-ec8c-4323-9653-9824a2ad815f" providerId="ADAL" clId="{DCC54989-7FD2-5047-809B-27BA7E8DEEE2}" dt="2024-01-25T17:55:01.119" v="541"/>
          <ac:inkMkLst>
            <pc:docMk/>
            <pc:sldMk cId="2303502608" sldId="331"/>
            <ac:inkMk id="938" creationId="{9DC8F2F0-72A6-4608-2D37-7AAA766BA91A}"/>
          </ac:inkMkLst>
        </pc:inkChg>
        <pc:inkChg chg="add del mod">
          <ac:chgData name="Kokchun Giang" userId="67e2125d-ec8c-4323-9653-9824a2ad815f" providerId="ADAL" clId="{DCC54989-7FD2-5047-809B-27BA7E8DEEE2}" dt="2024-01-25T17:55:01.116" v="535"/>
          <ac:inkMkLst>
            <pc:docMk/>
            <pc:sldMk cId="2303502608" sldId="331"/>
            <ac:inkMk id="939" creationId="{17438E5B-0487-D9F9-919E-1AC46356C624}"/>
          </ac:inkMkLst>
        </pc:inkChg>
        <pc:inkChg chg="add del mod">
          <ac:chgData name="Kokchun Giang" userId="67e2125d-ec8c-4323-9653-9824a2ad815f" providerId="ADAL" clId="{DCC54989-7FD2-5047-809B-27BA7E8DEEE2}" dt="2024-01-25T17:55:01.118" v="538"/>
          <ac:inkMkLst>
            <pc:docMk/>
            <pc:sldMk cId="2303502608" sldId="331"/>
            <ac:inkMk id="940" creationId="{B4677992-3448-5645-B6D2-9C8FC8DEC57D}"/>
          </ac:inkMkLst>
        </pc:inkChg>
        <pc:inkChg chg="add del mod">
          <ac:chgData name="Kokchun Giang" userId="67e2125d-ec8c-4323-9653-9824a2ad815f" providerId="ADAL" clId="{DCC54989-7FD2-5047-809B-27BA7E8DEEE2}" dt="2024-01-25T17:55:02.232" v="545"/>
          <ac:inkMkLst>
            <pc:docMk/>
            <pc:sldMk cId="2303502608" sldId="331"/>
            <ac:inkMk id="941" creationId="{EBD29242-F367-63C0-5E84-5DBBB5A037DE}"/>
          </ac:inkMkLst>
        </pc:inkChg>
        <pc:inkChg chg="add del mod">
          <ac:chgData name="Kokchun Giang" userId="67e2125d-ec8c-4323-9653-9824a2ad815f" providerId="ADAL" clId="{DCC54989-7FD2-5047-809B-27BA7E8DEEE2}" dt="2024-01-25T17:54:56.588" v="533"/>
          <ac:inkMkLst>
            <pc:docMk/>
            <pc:sldMk cId="2303502608" sldId="331"/>
            <ac:inkMk id="943" creationId="{CB800592-B5D4-582D-4C73-3A0A202CFC8C}"/>
          </ac:inkMkLst>
        </pc:inkChg>
        <pc:inkChg chg="add del mod">
          <ac:chgData name="Kokchun Giang" userId="67e2125d-ec8c-4323-9653-9824a2ad815f" providerId="ADAL" clId="{DCC54989-7FD2-5047-809B-27BA7E8DEEE2}" dt="2024-01-25T17:54:56.325" v="531" actId="9405"/>
          <ac:inkMkLst>
            <pc:docMk/>
            <pc:sldMk cId="2303502608" sldId="331"/>
            <ac:inkMk id="945" creationId="{50E0C737-E6ED-EAA4-2709-560D26D60DFE}"/>
          </ac:inkMkLst>
        </pc:inkChg>
        <pc:inkChg chg="add del mod">
          <ac:chgData name="Kokchun Giang" userId="67e2125d-ec8c-4323-9653-9824a2ad815f" providerId="ADAL" clId="{DCC54989-7FD2-5047-809B-27BA7E8DEEE2}" dt="2024-01-25T17:54:56.147" v="530" actId="9405"/>
          <ac:inkMkLst>
            <pc:docMk/>
            <pc:sldMk cId="2303502608" sldId="331"/>
            <ac:inkMk id="946" creationId="{3E33F6A3-6418-4932-BCCA-977FBBE96C42}"/>
          </ac:inkMkLst>
        </pc:inkChg>
        <pc:inkChg chg="add del mod">
          <ac:chgData name="Kokchun Giang" userId="67e2125d-ec8c-4323-9653-9824a2ad815f" providerId="ADAL" clId="{DCC54989-7FD2-5047-809B-27BA7E8DEEE2}" dt="2024-01-25T17:54:55.958" v="529" actId="9405"/>
          <ac:inkMkLst>
            <pc:docMk/>
            <pc:sldMk cId="2303502608" sldId="331"/>
            <ac:inkMk id="947" creationId="{F3DAE282-CF1C-20B6-AD17-2AEDF11F026A}"/>
          </ac:inkMkLst>
        </pc:inkChg>
        <pc:inkChg chg="add del mod">
          <ac:chgData name="Kokchun Giang" userId="67e2125d-ec8c-4323-9653-9824a2ad815f" providerId="ADAL" clId="{DCC54989-7FD2-5047-809B-27BA7E8DEEE2}" dt="2024-01-25T17:54:55.752" v="528"/>
          <ac:inkMkLst>
            <pc:docMk/>
            <pc:sldMk cId="2303502608" sldId="331"/>
            <ac:inkMk id="948" creationId="{64147C02-D479-811E-0ECA-9AA4D74758E2}"/>
          </ac:inkMkLst>
        </pc:inkChg>
        <pc:inkChg chg="add del mod">
          <ac:chgData name="Kokchun Giang" userId="67e2125d-ec8c-4323-9653-9824a2ad815f" providerId="ADAL" clId="{DCC54989-7FD2-5047-809B-27BA7E8DEEE2}" dt="2024-01-25T17:54:55.548" v="526"/>
          <ac:inkMkLst>
            <pc:docMk/>
            <pc:sldMk cId="2303502608" sldId="331"/>
            <ac:inkMk id="950" creationId="{4532E858-0DF3-B05A-C884-11ACE93AF1C3}"/>
          </ac:inkMkLst>
        </pc:inkChg>
        <pc:inkChg chg="add del mod">
          <ac:chgData name="Kokchun Giang" userId="67e2125d-ec8c-4323-9653-9824a2ad815f" providerId="ADAL" clId="{DCC54989-7FD2-5047-809B-27BA7E8DEEE2}" dt="2024-01-25T17:54:55.290" v="524"/>
          <ac:inkMkLst>
            <pc:docMk/>
            <pc:sldMk cId="2303502608" sldId="331"/>
            <ac:inkMk id="952" creationId="{67A6CA7B-60E9-D1EC-E028-93045A3A3A19}"/>
          </ac:inkMkLst>
        </pc:inkChg>
        <pc:inkChg chg="add del mod">
          <ac:chgData name="Kokchun Giang" userId="67e2125d-ec8c-4323-9653-9824a2ad815f" providerId="ADAL" clId="{DCC54989-7FD2-5047-809B-27BA7E8DEEE2}" dt="2024-01-25T17:55:30.656" v="575"/>
          <ac:inkMkLst>
            <pc:docMk/>
            <pc:sldMk cId="2303502608" sldId="331"/>
            <ac:inkMk id="954" creationId="{3DA51632-0CD3-F425-B3C2-F40C1FB2A508}"/>
          </ac:inkMkLst>
        </pc:inkChg>
        <pc:inkChg chg="add del mod">
          <ac:chgData name="Kokchun Giang" userId="67e2125d-ec8c-4323-9653-9824a2ad815f" providerId="ADAL" clId="{DCC54989-7FD2-5047-809B-27BA7E8DEEE2}" dt="2024-01-25T17:55:29.934" v="563"/>
          <ac:inkMkLst>
            <pc:docMk/>
            <pc:sldMk cId="2303502608" sldId="331"/>
            <ac:inkMk id="955" creationId="{CC1AF350-B659-7F54-D13D-68C8FCCC424B}"/>
          </ac:inkMkLst>
        </pc:inkChg>
        <pc:inkChg chg="add del mod">
          <ac:chgData name="Kokchun Giang" userId="67e2125d-ec8c-4323-9653-9824a2ad815f" providerId="ADAL" clId="{DCC54989-7FD2-5047-809B-27BA7E8DEEE2}" dt="2024-01-25T17:55:29.939" v="572"/>
          <ac:inkMkLst>
            <pc:docMk/>
            <pc:sldMk cId="2303502608" sldId="331"/>
            <ac:inkMk id="956" creationId="{AE8A5F70-0A2C-BC08-4B1B-463426C517BA}"/>
          </ac:inkMkLst>
        </pc:inkChg>
        <pc:inkChg chg="add del mod">
          <ac:chgData name="Kokchun Giang" userId="67e2125d-ec8c-4323-9653-9824a2ad815f" providerId="ADAL" clId="{DCC54989-7FD2-5047-809B-27BA7E8DEEE2}" dt="2024-01-25T17:55:29.935" v="564"/>
          <ac:inkMkLst>
            <pc:docMk/>
            <pc:sldMk cId="2303502608" sldId="331"/>
            <ac:inkMk id="957" creationId="{C39D69A8-DE20-986E-A998-2F791524E7D4}"/>
          </ac:inkMkLst>
        </pc:inkChg>
        <pc:inkChg chg="add del mod">
          <ac:chgData name="Kokchun Giang" userId="67e2125d-ec8c-4323-9653-9824a2ad815f" providerId="ADAL" clId="{DCC54989-7FD2-5047-809B-27BA7E8DEEE2}" dt="2024-01-25T17:55:29.934" v="562"/>
          <ac:inkMkLst>
            <pc:docMk/>
            <pc:sldMk cId="2303502608" sldId="331"/>
            <ac:inkMk id="958" creationId="{91AEA917-511D-AF48-C1AF-C22E0F729661}"/>
          </ac:inkMkLst>
        </pc:inkChg>
        <pc:inkChg chg="add del mod">
          <ac:chgData name="Kokchun Giang" userId="67e2125d-ec8c-4323-9653-9824a2ad815f" providerId="ADAL" clId="{DCC54989-7FD2-5047-809B-27BA7E8DEEE2}" dt="2024-01-25T17:55:29.937" v="568"/>
          <ac:inkMkLst>
            <pc:docMk/>
            <pc:sldMk cId="2303502608" sldId="331"/>
            <ac:inkMk id="960" creationId="{AF7551E0-9ABA-0E0E-118F-41017DA8139F}"/>
          </ac:inkMkLst>
        </pc:inkChg>
        <pc:inkChg chg="add del mod">
          <ac:chgData name="Kokchun Giang" userId="67e2125d-ec8c-4323-9653-9824a2ad815f" providerId="ADAL" clId="{DCC54989-7FD2-5047-809B-27BA7E8DEEE2}" dt="2024-01-25T17:55:29.938" v="570"/>
          <ac:inkMkLst>
            <pc:docMk/>
            <pc:sldMk cId="2303502608" sldId="331"/>
            <ac:inkMk id="961" creationId="{A6033F2D-A639-0F9A-53D8-1FD0DF5E7090}"/>
          </ac:inkMkLst>
        </pc:inkChg>
        <pc:inkChg chg="add del mod">
          <ac:chgData name="Kokchun Giang" userId="67e2125d-ec8c-4323-9653-9824a2ad815f" providerId="ADAL" clId="{DCC54989-7FD2-5047-809B-27BA7E8DEEE2}" dt="2024-01-25T17:55:29.940" v="574"/>
          <ac:inkMkLst>
            <pc:docMk/>
            <pc:sldMk cId="2303502608" sldId="331"/>
            <ac:inkMk id="962" creationId="{92272D79-9956-F582-BD32-BD17537D43FC}"/>
          </ac:inkMkLst>
        </pc:inkChg>
        <pc:inkChg chg="add del mod">
          <ac:chgData name="Kokchun Giang" userId="67e2125d-ec8c-4323-9653-9824a2ad815f" providerId="ADAL" clId="{DCC54989-7FD2-5047-809B-27BA7E8DEEE2}" dt="2024-01-25T17:55:29.938" v="569"/>
          <ac:inkMkLst>
            <pc:docMk/>
            <pc:sldMk cId="2303502608" sldId="331"/>
            <ac:inkMk id="963" creationId="{46B73DA2-A0EF-0B1D-430E-6A0C5F1607C7}"/>
          </ac:inkMkLst>
        </pc:inkChg>
        <pc:inkChg chg="add del mod">
          <ac:chgData name="Kokchun Giang" userId="67e2125d-ec8c-4323-9653-9824a2ad815f" providerId="ADAL" clId="{DCC54989-7FD2-5047-809B-27BA7E8DEEE2}" dt="2024-01-25T17:55:29.936" v="565"/>
          <ac:inkMkLst>
            <pc:docMk/>
            <pc:sldMk cId="2303502608" sldId="331"/>
            <ac:inkMk id="964" creationId="{5A187622-28F2-9ACC-7E8A-EBADDE7BE463}"/>
          </ac:inkMkLst>
        </pc:inkChg>
        <pc:inkChg chg="add del mod">
          <ac:chgData name="Kokchun Giang" userId="67e2125d-ec8c-4323-9653-9824a2ad815f" providerId="ADAL" clId="{DCC54989-7FD2-5047-809B-27BA7E8DEEE2}" dt="2024-01-25T17:55:29.939" v="571"/>
          <ac:inkMkLst>
            <pc:docMk/>
            <pc:sldMk cId="2303502608" sldId="331"/>
            <ac:inkMk id="965" creationId="{6A927D63-EB42-D07A-2163-59531FCD578F}"/>
          </ac:inkMkLst>
        </pc:inkChg>
        <pc:inkChg chg="add del mod">
          <ac:chgData name="Kokchun Giang" userId="67e2125d-ec8c-4323-9653-9824a2ad815f" providerId="ADAL" clId="{DCC54989-7FD2-5047-809B-27BA7E8DEEE2}" dt="2024-01-25T17:55:29.936" v="566"/>
          <ac:inkMkLst>
            <pc:docMk/>
            <pc:sldMk cId="2303502608" sldId="331"/>
            <ac:inkMk id="966" creationId="{C022209A-AABD-ADA8-D87A-E930116E088C}"/>
          </ac:inkMkLst>
        </pc:inkChg>
        <pc:inkChg chg="add del mod">
          <ac:chgData name="Kokchun Giang" userId="67e2125d-ec8c-4323-9653-9824a2ad815f" providerId="ADAL" clId="{DCC54989-7FD2-5047-809B-27BA7E8DEEE2}" dt="2024-01-25T17:55:29.937" v="567"/>
          <ac:inkMkLst>
            <pc:docMk/>
            <pc:sldMk cId="2303502608" sldId="331"/>
            <ac:inkMk id="967" creationId="{8B51A899-484F-C3DD-7967-5CB5C3457D1E}"/>
          </ac:inkMkLst>
        </pc:inkChg>
        <pc:inkChg chg="add del mod">
          <ac:chgData name="Kokchun Giang" userId="67e2125d-ec8c-4323-9653-9824a2ad815f" providerId="ADAL" clId="{DCC54989-7FD2-5047-809B-27BA7E8DEEE2}" dt="2024-01-25T17:55:29.940" v="573"/>
          <ac:inkMkLst>
            <pc:docMk/>
            <pc:sldMk cId="2303502608" sldId="331"/>
            <ac:inkMk id="968" creationId="{BFDD50BF-3BD2-4235-3384-A3F0B145E4B5}"/>
          </ac:inkMkLst>
        </pc:inkChg>
        <pc:inkChg chg="add mod">
          <ac:chgData name="Kokchun Giang" userId="67e2125d-ec8c-4323-9653-9824a2ad815f" providerId="ADAL" clId="{DCC54989-7FD2-5047-809B-27BA7E8DEEE2}" dt="2024-01-25T17:55:37.267" v="584"/>
          <ac:inkMkLst>
            <pc:docMk/>
            <pc:sldMk cId="2303502608" sldId="331"/>
            <ac:inkMk id="971" creationId="{B7A206E9-F322-7088-B3CF-0EE4FEB5CF22}"/>
          </ac:inkMkLst>
        </pc:inkChg>
        <pc:inkChg chg="add mod">
          <ac:chgData name="Kokchun Giang" userId="67e2125d-ec8c-4323-9653-9824a2ad815f" providerId="ADAL" clId="{DCC54989-7FD2-5047-809B-27BA7E8DEEE2}" dt="2024-01-25T17:55:37.267" v="584"/>
          <ac:inkMkLst>
            <pc:docMk/>
            <pc:sldMk cId="2303502608" sldId="331"/>
            <ac:inkMk id="972" creationId="{F2065D7B-F706-DEE4-A6B1-97A7AD101188}"/>
          </ac:inkMkLst>
        </pc:inkChg>
        <pc:inkChg chg="add mod">
          <ac:chgData name="Kokchun Giang" userId="67e2125d-ec8c-4323-9653-9824a2ad815f" providerId="ADAL" clId="{DCC54989-7FD2-5047-809B-27BA7E8DEEE2}" dt="2024-01-25T17:55:37.267" v="584"/>
          <ac:inkMkLst>
            <pc:docMk/>
            <pc:sldMk cId="2303502608" sldId="331"/>
            <ac:inkMk id="973" creationId="{44E830FE-1658-7647-EBFA-C066BBB0B26D}"/>
          </ac:inkMkLst>
        </pc:inkChg>
        <pc:inkChg chg="add mod">
          <ac:chgData name="Kokchun Giang" userId="67e2125d-ec8c-4323-9653-9824a2ad815f" providerId="ADAL" clId="{DCC54989-7FD2-5047-809B-27BA7E8DEEE2}" dt="2024-01-25T17:55:37.267" v="584"/>
          <ac:inkMkLst>
            <pc:docMk/>
            <pc:sldMk cId="2303502608" sldId="331"/>
            <ac:inkMk id="974" creationId="{A9BEC7A1-DF93-261C-D4C0-6BB8F267BB1A}"/>
          </ac:inkMkLst>
        </pc:inkChg>
        <pc:inkChg chg="add mod">
          <ac:chgData name="Kokchun Giang" userId="67e2125d-ec8c-4323-9653-9824a2ad815f" providerId="ADAL" clId="{DCC54989-7FD2-5047-809B-27BA7E8DEEE2}" dt="2024-01-25T17:55:37.267" v="584"/>
          <ac:inkMkLst>
            <pc:docMk/>
            <pc:sldMk cId="2303502608" sldId="331"/>
            <ac:inkMk id="975" creationId="{ABA44146-623F-2FD2-8ABD-D8177443020D}"/>
          </ac:inkMkLst>
        </pc:inkChg>
        <pc:inkChg chg="add mod">
          <ac:chgData name="Kokchun Giang" userId="67e2125d-ec8c-4323-9653-9824a2ad815f" providerId="ADAL" clId="{DCC54989-7FD2-5047-809B-27BA7E8DEEE2}" dt="2024-01-25T17:55:37.267" v="584"/>
          <ac:inkMkLst>
            <pc:docMk/>
            <pc:sldMk cId="2303502608" sldId="331"/>
            <ac:inkMk id="976" creationId="{350E866A-5C08-5C23-A176-1D8646428D41}"/>
          </ac:inkMkLst>
        </pc:inkChg>
        <pc:inkChg chg="add mod">
          <ac:chgData name="Kokchun Giang" userId="67e2125d-ec8c-4323-9653-9824a2ad815f" providerId="ADAL" clId="{DCC54989-7FD2-5047-809B-27BA7E8DEEE2}" dt="2024-01-25T17:55:37.267" v="584"/>
          <ac:inkMkLst>
            <pc:docMk/>
            <pc:sldMk cId="2303502608" sldId="331"/>
            <ac:inkMk id="977" creationId="{E9498B58-E5B3-1D80-089B-9782AFF4C975}"/>
          </ac:inkMkLst>
        </pc:inkChg>
        <pc:inkChg chg="add mod">
          <ac:chgData name="Kokchun Giang" userId="67e2125d-ec8c-4323-9653-9824a2ad815f" providerId="ADAL" clId="{DCC54989-7FD2-5047-809B-27BA7E8DEEE2}" dt="2024-01-25T17:55:37.267" v="584"/>
          <ac:inkMkLst>
            <pc:docMk/>
            <pc:sldMk cId="2303502608" sldId="331"/>
            <ac:inkMk id="978" creationId="{CA8F05ED-2DA9-3A9A-FE3C-26A24EEFE975}"/>
          </ac:inkMkLst>
        </pc:inkChg>
        <pc:inkChg chg="add mod">
          <ac:chgData name="Kokchun Giang" userId="67e2125d-ec8c-4323-9653-9824a2ad815f" providerId="ADAL" clId="{DCC54989-7FD2-5047-809B-27BA7E8DEEE2}" dt="2024-01-25T17:55:39.935" v="589"/>
          <ac:inkMkLst>
            <pc:docMk/>
            <pc:sldMk cId="2303502608" sldId="331"/>
            <ac:inkMk id="981" creationId="{47A666A5-0083-1942-4396-0A3D541D5263}"/>
          </ac:inkMkLst>
        </pc:inkChg>
        <pc:inkChg chg="add mod">
          <ac:chgData name="Kokchun Giang" userId="67e2125d-ec8c-4323-9653-9824a2ad815f" providerId="ADAL" clId="{DCC54989-7FD2-5047-809B-27BA7E8DEEE2}" dt="2024-01-25T17:55:39.935" v="589"/>
          <ac:inkMkLst>
            <pc:docMk/>
            <pc:sldMk cId="2303502608" sldId="331"/>
            <ac:inkMk id="982" creationId="{0713B71F-BD99-F803-5092-EB2AE712C91B}"/>
          </ac:inkMkLst>
        </pc:inkChg>
        <pc:inkChg chg="add mod">
          <ac:chgData name="Kokchun Giang" userId="67e2125d-ec8c-4323-9653-9824a2ad815f" providerId="ADAL" clId="{DCC54989-7FD2-5047-809B-27BA7E8DEEE2}" dt="2024-01-25T17:55:39.935" v="589"/>
          <ac:inkMkLst>
            <pc:docMk/>
            <pc:sldMk cId="2303502608" sldId="331"/>
            <ac:inkMk id="983" creationId="{D685C37C-BFEF-A3FE-70CC-3FA597F8DA16}"/>
          </ac:inkMkLst>
        </pc:inkChg>
        <pc:inkChg chg="add mod">
          <ac:chgData name="Kokchun Giang" userId="67e2125d-ec8c-4323-9653-9824a2ad815f" providerId="ADAL" clId="{DCC54989-7FD2-5047-809B-27BA7E8DEEE2}" dt="2024-01-25T17:55:39.935" v="589"/>
          <ac:inkMkLst>
            <pc:docMk/>
            <pc:sldMk cId="2303502608" sldId="331"/>
            <ac:inkMk id="984" creationId="{C478F061-1361-D870-B176-4E6896B093CD}"/>
          </ac:inkMkLst>
        </pc:inkChg>
        <pc:inkChg chg="add mod">
          <ac:chgData name="Kokchun Giang" userId="67e2125d-ec8c-4323-9653-9824a2ad815f" providerId="ADAL" clId="{DCC54989-7FD2-5047-809B-27BA7E8DEEE2}" dt="2024-01-25T17:55:43.750" v="592"/>
          <ac:inkMkLst>
            <pc:docMk/>
            <pc:sldMk cId="2303502608" sldId="331"/>
            <ac:inkMk id="986" creationId="{C475FD3B-D134-2F75-E04A-C6CCD73C3732}"/>
          </ac:inkMkLst>
        </pc:inkChg>
        <pc:inkChg chg="add mod">
          <ac:chgData name="Kokchun Giang" userId="67e2125d-ec8c-4323-9653-9824a2ad815f" providerId="ADAL" clId="{DCC54989-7FD2-5047-809B-27BA7E8DEEE2}" dt="2024-01-25T17:55:43.750" v="592"/>
          <ac:inkMkLst>
            <pc:docMk/>
            <pc:sldMk cId="2303502608" sldId="331"/>
            <ac:inkMk id="987" creationId="{E3D5134C-11CE-42EB-6DE6-B8FB93DA9056}"/>
          </ac:inkMkLst>
        </pc:inkChg>
        <pc:inkChg chg="add mod">
          <ac:chgData name="Kokchun Giang" userId="67e2125d-ec8c-4323-9653-9824a2ad815f" providerId="ADAL" clId="{DCC54989-7FD2-5047-809B-27BA7E8DEEE2}" dt="2024-01-25T17:55:46.782" v="598"/>
          <ac:inkMkLst>
            <pc:docMk/>
            <pc:sldMk cId="2303502608" sldId="331"/>
            <ac:inkMk id="989" creationId="{06D5BF8D-B2AE-149F-40B8-CD1C2EA06E6E}"/>
          </ac:inkMkLst>
        </pc:inkChg>
        <pc:inkChg chg="add mod">
          <ac:chgData name="Kokchun Giang" userId="67e2125d-ec8c-4323-9653-9824a2ad815f" providerId="ADAL" clId="{DCC54989-7FD2-5047-809B-27BA7E8DEEE2}" dt="2024-01-25T17:55:46.782" v="598"/>
          <ac:inkMkLst>
            <pc:docMk/>
            <pc:sldMk cId="2303502608" sldId="331"/>
            <ac:inkMk id="990" creationId="{3E3D4F7A-4355-FBF5-40B5-886FCF370D14}"/>
          </ac:inkMkLst>
        </pc:inkChg>
        <pc:inkChg chg="add mod">
          <ac:chgData name="Kokchun Giang" userId="67e2125d-ec8c-4323-9653-9824a2ad815f" providerId="ADAL" clId="{DCC54989-7FD2-5047-809B-27BA7E8DEEE2}" dt="2024-01-25T17:55:46.782" v="598"/>
          <ac:inkMkLst>
            <pc:docMk/>
            <pc:sldMk cId="2303502608" sldId="331"/>
            <ac:inkMk id="991" creationId="{4C399919-8CB0-E3B1-BD73-7EE347B68B59}"/>
          </ac:inkMkLst>
        </pc:inkChg>
        <pc:inkChg chg="add mod">
          <ac:chgData name="Kokchun Giang" userId="67e2125d-ec8c-4323-9653-9824a2ad815f" providerId="ADAL" clId="{DCC54989-7FD2-5047-809B-27BA7E8DEEE2}" dt="2024-01-25T17:55:46.782" v="598"/>
          <ac:inkMkLst>
            <pc:docMk/>
            <pc:sldMk cId="2303502608" sldId="331"/>
            <ac:inkMk id="992" creationId="{5AC27860-671D-D7EF-C915-7AB6C34B8A84}"/>
          </ac:inkMkLst>
        </pc:inkChg>
        <pc:inkChg chg="add mod">
          <ac:chgData name="Kokchun Giang" userId="67e2125d-ec8c-4323-9653-9824a2ad815f" providerId="ADAL" clId="{DCC54989-7FD2-5047-809B-27BA7E8DEEE2}" dt="2024-01-25T17:55:46.782" v="598"/>
          <ac:inkMkLst>
            <pc:docMk/>
            <pc:sldMk cId="2303502608" sldId="331"/>
            <ac:inkMk id="993" creationId="{72DCDEA3-013E-0249-D0AE-9DB5F72DF9CD}"/>
          </ac:inkMkLst>
        </pc:inkChg>
        <pc:inkChg chg="add mod">
          <ac:chgData name="Kokchun Giang" userId="67e2125d-ec8c-4323-9653-9824a2ad815f" providerId="ADAL" clId="{DCC54989-7FD2-5047-809B-27BA7E8DEEE2}" dt="2024-01-25T17:55:53.771" v="612"/>
          <ac:inkMkLst>
            <pc:docMk/>
            <pc:sldMk cId="2303502608" sldId="331"/>
            <ac:inkMk id="995" creationId="{26B188E2-C59F-6339-BED2-824CF00794B4}"/>
          </ac:inkMkLst>
        </pc:inkChg>
        <pc:inkChg chg="add mod">
          <ac:chgData name="Kokchun Giang" userId="67e2125d-ec8c-4323-9653-9824a2ad815f" providerId="ADAL" clId="{DCC54989-7FD2-5047-809B-27BA7E8DEEE2}" dt="2024-01-25T17:55:53.771" v="612"/>
          <ac:inkMkLst>
            <pc:docMk/>
            <pc:sldMk cId="2303502608" sldId="331"/>
            <ac:inkMk id="996" creationId="{D602E902-8DE9-8F10-FF28-1078AB02B434}"/>
          </ac:inkMkLst>
        </pc:inkChg>
        <pc:inkChg chg="add mod">
          <ac:chgData name="Kokchun Giang" userId="67e2125d-ec8c-4323-9653-9824a2ad815f" providerId="ADAL" clId="{DCC54989-7FD2-5047-809B-27BA7E8DEEE2}" dt="2024-01-25T17:55:53.771" v="612"/>
          <ac:inkMkLst>
            <pc:docMk/>
            <pc:sldMk cId="2303502608" sldId="331"/>
            <ac:inkMk id="997" creationId="{5F779E3D-3C93-2ECD-A0D4-A97771D9D021}"/>
          </ac:inkMkLst>
        </pc:inkChg>
        <pc:inkChg chg="add mod">
          <ac:chgData name="Kokchun Giang" userId="67e2125d-ec8c-4323-9653-9824a2ad815f" providerId="ADAL" clId="{DCC54989-7FD2-5047-809B-27BA7E8DEEE2}" dt="2024-01-25T17:55:53.771" v="612"/>
          <ac:inkMkLst>
            <pc:docMk/>
            <pc:sldMk cId="2303502608" sldId="331"/>
            <ac:inkMk id="998" creationId="{B27DD11D-B5A4-E033-5D59-A177B07413C9}"/>
          </ac:inkMkLst>
        </pc:inkChg>
        <pc:inkChg chg="add mod">
          <ac:chgData name="Kokchun Giang" userId="67e2125d-ec8c-4323-9653-9824a2ad815f" providerId="ADAL" clId="{DCC54989-7FD2-5047-809B-27BA7E8DEEE2}" dt="2024-01-25T17:55:53.771" v="612"/>
          <ac:inkMkLst>
            <pc:docMk/>
            <pc:sldMk cId="2303502608" sldId="331"/>
            <ac:inkMk id="999" creationId="{D35A75B2-A72E-D017-E4F4-8289AE213744}"/>
          </ac:inkMkLst>
        </pc:inkChg>
        <pc:inkChg chg="add mod">
          <ac:chgData name="Kokchun Giang" userId="67e2125d-ec8c-4323-9653-9824a2ad815f" providerId="ADAL" clId="{DCC54989-7FD2-5047-809B-27BA7E8DEEE2}" dt="2024-01-25T17:55:53.771" v="612"/>
          <ac:inkMkLst>
            <pc:docMk/>
            <pc:sldMk cId="2303502608" sldId="331"/>
            <ac:inkMk id="1000" creationId="{8743E8FF-AA8E-CD4C-E4FE-A74B91240976}"/>
          </ac:inkMkLst>
        </pc:inkChg>
        <pc:inkChg chg="add mod">
          <ac:chgData name="Kokchun Giang" userId="67e2125d-ec8c-4323-9653-9824a2ad815f" providerId="ADAL" clId="{DCC54989-7FD2-5047-809B-27BA7E8DEEE2}" dt="2024-01-25T17:55:53.771" v="612"/>
          <ac:inkMkLst>
            <pc:docMk/>
            <pc:sldMk cId="2303502608" sldId="331"/>
            <ac:inkMk id="1001" creationId="{FA8799FB-92B7-8F1F-B64F-C936DEDFD497}"/>
          </ac:inkMkLst>
        </pc:inkChg>
        <pc:inkChg chg="add mod">
          <ac:chgData name="Kokchun Giang" userId="67e2125d-ec8c-4323-9653-9824a2ad815f" providerId="ADAL" clId="{DCC54989-7FD2-5047-809B-27BA7E8DEEE2}" dt="2024-01-25T17:55:53.771" v="612"/>
          <ac:inkMkLst>
            <pc:docMk/>
            <pc:sldMk cId="2303502608" sldId="331"/>
            <ac:inkMk id="1002" creationId="{D189B4C8-D64F-8758-7FA5-A8DC878EE506}"/>
          </ac:inkMkLst>
        </pc:inkChg>
        <pc:inkChg chg="add mod">
          <ac:chgData name="Kokchun Giang" userId="67e2125d-ec8c-4323-9653-9824a2ad815f" providerId="ADAL" clId="{DCC54989-7FD2-5047-809B-27BA7E8DEEE2}" dt="2024-01-25T17:55:53.771" v="612"/>
          <ac:inkMkLst>
            <pc:docMk/>
            <pc:sldMk cId="2303502608" sldId="331"/>
            <ac:inkMk id="1003" creationId="{3999B6F2-2217-9DCF-2A5E-2281444F16CB}"/>
          </ac:inkMkLst>
        </pc:inkChg>
        <pc:inkChg chg="add mod">
          <ac:chgData name="Kokchun Giang" userId="67e2125d-ec8c-4323-9653-9824a2ad815f" providerId="ADAL" clId="{DCC54989-7FD2-5047-809B-27BA7E8DEEE2}" dt="2024-01-25T17:55:53.771" v="612"/>
          <ac:inkMkLst>
            <pc:docMk/>
            <pc:sldMk cId="2303502608" sldId="331"/>
            <ac:inkMk id="1004" creationId="{C1A40156-05E3-2122-D612-36A3C77AA2DB}"/>
          </ac:inkMkLst>
        </pc:inkChg>
        <pc:inkChg chg="add mod">
          <ac:chgData name="Kokchun Giang" userId="67e2125d-ec8c-4323-9653-9824a2ad815f" providerId="ADAL" clId="{DCC54989-7FD2-5047-809B-27BA7E8DEEE2}" dt="2024-01-25T17:55:53.771" v="612"/>
          <ac:inkMkLst>
            <pc:docMk/>
            <pc:sldMk cId="2303502608" sldId="331"/>
            <ac:inkMk id="1005" creationId="{81EA6F61-D2E6-3D5E-CDC6-C08AF9B92426}"/>
          </ac:inkMkLst>
        </pc:inkChg>
        <pc:inkChg chg="add mod">
          <ac:chgData name="Kokchun Giang" userId="67e2125d-ec8c-4323-9653-9824a2ad815f" providerId="ADAL" clId="{DCC54989-7FD2-5047-809B-27BA7E8DEEE2}" dt="2024-01-25T17:55:53.771" v="612"/>
          <ac:inkMkLst>
            <pc:docMk/>
            <pc:sldMk cId="2303502608" sldId="331"/>
            <ac:inkMk id="1006" creationId="{B8ED1ADC-8D8D-6C6A-B02A-E4EDBE9F6C66}"/>
          </ac:inkMkLst>
        </pc:inkChg>
        <pc:inkChg chg="add mod">
          <ac:chgData name="Kokchun Giang" userId="67e2125d-ec8c-4323-9653-9824a2ad815f" providerId="ADAL" clId="{DCC54989-7FD2-5047-809B-27BA7E8DEEE2}" dt="2024-01-25T17:55:53.771" v="612"/>
          <ac:inkMkLst>
            <pc:docMk/>
            <pc:sldMk cId="2303502608" sldId="331"/>
            <ac:inkMk id="1007" creationId="{8384E9FB-FE25-BCAB-C595-4E7961675864}"/>
          </ac:inkMkLst>
        </pc:inkChg>
        <pc:inkChg chg="add mod">
          <ac:chgData name="Kokchun Giang" userId="67e2125d-ec8c-4323-9653-9824a2ad815f" providerId="ADAL" clId="{DCC54989-7FD2-5047-809B-27BA7E8DEEE2}" dt="2024-01-25T17:56:01.624" v="629"/>
          <ac:inkMkLst>
            <pc:docMk/>
            <pc:sldMk cId="2303502608" sldId="331"/>
            <ac:inkMk id="1010" creationId="{666A4C38-0B37-185B-61C8-D064C0A5AF61}"/>
          </ac:inkMkLst>
        </pc:inkChg>
        <pc:inkChg chg="add mod">
          <ac:chgData name="Kokchun Giang" userId="67e2125d-ec8c-4323-9653-9824a2ad815f" providerId="ADAL" clId="{DCC54989-7FD2-5047-809B-27BA7E8DEEE2}" dt="2024-01-25T17:56:01.624" v="629"/>
          <ac:inkMkLst>
            <pc:docMk/>
            <pc:sldMk cId="2303502608" sldId="331"/>
            <ac:inkMk id="1011" creationId="{A3B78949-2A5C-D62D-D203-9BD1B695423F}"/>
          </ac:inkMkLst>
        </pc:inkChg>
        <pc:inkChg chg="add mod">
          <ac:chgData name="Kokchun Giang" userId="67e2125d-ec8c-4323-9653-9824a2ad815f" providerId="ADAL" clId="{DCC54989-7FD2-5047-809B-27BA7E8DEEE2}" dt="2024-01-25T17:56:01.624" v="629"/>
          <ac:inkMkLst>
            <pc:docMk/>
            <pc:sldMk cId="2303502608" sldId="331"/>
            <ac:inkMk id="1012" creationId="{10DA0C50-F584-A823-5301-84A52CB361CC}"/>
          </ac:inkMkLst>
        </pc:inkChg>
        <pc:inkChg chg="add mod">
          <ac:chgData name="Kokchun Giang" userId="67e2125d-ec8c-4323-9653-9824a2ad815f" providerId="ADAL" clId="{DCC54989-7FD2-5047-809B-27BA7E8DEEE2}" dt="2024-01-25T17:56:01.624" v="629"/>
          <ac:inkMkLst>
            <pc:docMk/>
            <pc:sldMk cId="2303502608" sldId="331"/>
            <ac:inkMk id="1013" creationId="{214E182F-E9ED-1AE8-8C4C-997C3BC5BB23}"/>
          </ac:inkMkLst>
        </pc:inkChg>
        <pc:inkChg chg="add mod">
          <ac:chgData name="Kokchun Giang" userId="67e2125d-ec8c-4323-9653-9824a2ad815f" providerId="ADAL" clId="{DCC54989-7FD2-5047-809B-27BA7E8DEEE2}" dt="2024-01-25T17:56:01.624" v="629"/>
          <ac:inkMkLst>
            <pc:docMk/>
            <pc:sldMk cId="2303502608" sldId="331"/>
            <ac:inkMk id="1014" creationId="{4FE46F7C-C147-6B0C-BD6F-B53AE31946F7}"/>
          </ac:inkMkLst>
        </pc:inkChg>
        <pc:inkChg chg="add mod">
          <ac:chgData name="Kokchun Giang" userId="67e2125d-ec8c-4323-9653-9824a2ad815f" providerId="ADAL" clId="{DCC54989-7FD2-5047-809B-27BA7E8DEEE2}" dt="2024-01-25T17:56:01.624" v="629"/>
          <ac:inkMkLst>
            <pc:docMk/>
            <pc:sldMk cId="2303502608" sldId="331"/>
            <ac:inkMk id="1015" creationId="{91EE2189-1D77-983A-66B4-C862FA0EF098}"/>
          </ac:inkMkLst>
        </pc:inkChg>
        <pc:inkChg chg="add mod">
          <ac:chgData name="Kokchun Giang" userId="67e2125d-ec8c-4323-9653-9824a2ad815f" providerId="ADAL" clId="{DCC54989-7FD2-5047-809B-27BA7E8DEEE2}" dt="2024-01-25T17:56:01.624" v="629"/>
          <ac:inkMkLst>
            <pc:docMk/>
            <pc:sldMk cId="2303502608" sldId="331"/>
            <ac:inkMk id="1016" creationId="{F7F517F0-AA79-B769-02C0-EFDAB02143EE}"/>
          </ac:inkMkLst>
        </pc:inkChg>
        <pc:inkChg chg="add mod">
          <ac:chgData name="Kokchun Giang" userId="67e2125d-ec8c-4323-9653-9824a2ad815f" providerId="ADAL" clId="{DCC54989-7FD2-5047-809B-27BA7E8DEEE2}" dt="2024-01-25T17:56:01.624" v="629"/>
          <ac:inkMkLst>
            <pc:docMk/>
            <pc:sldMk cId="2303502608" sldId="331"/>
            <ac:inkMk id="1017" creationId="{6230D75D-31AD-BDF0-3953-2E2F756B95A0}"/>
          </ac:inkMkLst>
        </pc:inkChg>
        <pc:inkChg chg="add mod">
          <ac:chgData name="Kokchun Giang" userId="67e2125d-ec8c-4323-9653-9824a2ad815f" providerId="ADAL" clId="{DCC54989-7FD2-5047-809B-27BA7E8DEEE2}" dt="2024-01-25T17:56:01.624" v="629"/>
          <ac:inkMkLst>
            <pc:docMk/>
            <pc:sldMk cId="2303502608" sldId="331"/>
            <ac:inkMk id="1018" creationId="{D99FBB9E-6B7C-29BF-4F1A-111674332453}"/>
          </ac:inkMkLst>
        </pc:inkChg>
        <pc:inkChg chg="add mod">
          <ac:chgData name="Kokchun Giang" userId="67e2125d-ec8c-4323-9653-9824a2ad815f" providerId="ADAL" clId="{DCC54989-7FD2-5047-809B-27BA7E8DEEE2}" dt="2024-01-25T17:56:01.624" v="629"/>
          <ac:inkMkLst>
            <pc:docMk/>
            <pc:sldMk cId="2303502608" sldId="331"/>
            <ac:inkMk id="1019" creationId="{E793C706-DD65-C7F0-81B5-D172751F5BA4}"/>
          </ac:inkMkLst>
        </pc:inkChg>
        <pc:inkChg chg="add mod">
          <ac:chgData name="Kokchun Giang" userId="67e2125d-ec8c-4323-9653-9824a2ad815f" providerId="ADAL" clId="{DCC54989-7FD2-5047-809B-27BA7E8DEEE2}" dt="2024-01-25T17:56:01.624" v="629"/>
          <ac:inkMkLst>
            <pc:docMk/>
            <pc:sldMk cId="2303502608" sldId="331"/>
            <ac:inkMk id="1020" creationId="{FB9E4237-049C-E085-6F7C-FBEB56DCE903}"/>
          </ac:inkMkLst>
        </pc:inkChg>
        <pc:inkChg chg="add mod">
          <ac:chgData name="Kokchun Giang" userId="67e2125d-ec8c-4323-9653-9824a2ad815f" providerId="ADAL" clId="{DCC54989-7FD2-5047-809B-27BA7E8DEEE2}" dt="2024-01-25T17:56:01.624" v="629"/>
          <ac:inkMkLst>
            <pc:docMk/>
            <pc:sldMk cId="2303502608" sldId="331"/>
            <ac:inkMk id="1021" creationId="{7CE819E3-0C08-1262-EBB5-CA375DD76678}"/>
          </ac:inkMkLst>
        </pc:inkChg>
        <pc:inkChg chg="add mod">
          <ac:chgData name="Kokchun Giang" userId="67e2125d-ec8c-4323-9653-9824a2ad815f" providerId="ADAL" clId="{DCC54989-7FD2-5047-809B-27BA7E8DEEE2}" dt="2024-01-25T17:56:01.624" v="629"/>
          <ac:inkMkLst>
            <pc:docMk/>
            <pc:sldMk cId="2303502608" sldId="331"/>
            <ac:inkMk id="1022" creationId="{B8D47682-A1BB-B548-87A3-F3738A795B9A}"/>
          </ac:inkMkLst>
        </pc:inkChg>
        <pc:inkChg chg="add mod">
          <ac:chgData name="Kokchun Giang" userId="67e2125d-ec8c-4323-9653-9824a2ad815f" providerId="ADAL" clId="{DCC54989-7FD2-5047-809B-27BA7E8DEEE2}" dt="2024-01-25T17:56:01.624" v="629"/>
          <ac:inkMkLst>
            <pc:docMk/>
            <pc:sldMk cId="2303502608" sldId="331"/>
            <ac:inkMk id="1023" creationId="{CE2B05D3-FD5D-8240-A4C5-EA19DC5C2B3D}"/>
          </ac:inkMkLst>
        </pc:inkChg>
        <pc:inkChg chg="add mod">
          <ac:chgData name="Kokchun Giang" userId="67e2125d-ec8c-4323-9653-9824a2ad815f" providerId="ADAL" clId="{DCC54989-7FD2-5047-809B-27BA7E8DEEE2}" dt="2024-01-25T17:56:01.624" v="629"/>
          <ac:inkMkLst>
            <pc:docMk/>
            <pc:sldMk cId="2303502608" sldId="331"/>
            <ac:inkMk id="1024" creationId="{B15EE002-9307-D5C2-0F25-88A903E9490F}"/>
          </ac:inkMkLst>
        </pc:inkChg>
        <pc:inkChg chg="add mod">
          <ac:chgData name="Kokchun Giang" userId="67e2125d-ec8c-4323-9653-9824a2ad815f" providerId="ADAL" clId="{DCC54989-7FD2-5047-809B-27BA7E8DEEE2}" dt="2024-01-25T17:56:01.624" v="629"/>
          <ac:inkMkLst>
            <pc:docMk/>
            <pc:sldMk cId="2303502608" sldId="331"/>
            <ac:inkMk id="1025" creationId="{FEB1EBCE-ED8E-88F0-5297-C343A68F5433}"/>
          </ac:inkMkLst>
        </pc:inkChg>
        <pc:inkChg chg="add mod">
          <ac:chgData name="Kokchun Giang" userId="67e2125d-ec8c-4323-9653-9824a2ad815f" providerId="ADAL" clId="{DCC54989-7FD2-5047-809B-27BA7E8DEEE2}" dt="2024-01-25T20:10:50.336" v="2187" actId="164"/>
          <ac:inkMkLst>
            <pc:docMk/>
            <pc:sldMk cId="2303502608" sldId="331"/>
            <ac:inkMk id="1028" creationId="{1C43AA4B-6C25-6FDC-4F7C-295E0312FD05}"/>
          </ac:inkMkLst>
        </pc:inkChg>
        <pc:inkChg chg="add mod">
          <ac:chgData name="Kokchun Giang" userId="67e2125d-ec8c-4323-9653-9824a2ad815f" providerId="ADAL" clId="{DCC54989-7FD2-5047-809B-27BA7E8DEEE2}" dt="2024-01-25T17:56:26.272" v="637"/>
          <ac:inkMkLst>
            <pc:docMk/>
            <pc:sldMk cId="2303502608" sldId="331"/>
            <ac:inkMk id="1029" creationId="{A6628736-3E8C-8FEF-C57D-3EF3F2AE970C}"/>
          </ac:inkMkLst>
        </pc:inkChg>
        <pc:inkChg chg="add mod">
          <ac:chgData name="Kokchun Giang" userId="67e2125d-ec8c-4323-9653-9824a2ad815f" providerId="ADAL" clId="{DCC54989-7FD2-5047-809B-27BA7E8DEEE2}" dt="2024-01-25T17:56:26.272" v="637"/>
          <ac:inkMkLst>
            <pc:docMk/>
            <pc:sldMk cId="2303502608" sldId="331"/>
            <ac:inkMk id="1030" creationId="{DA2111CB-30AA-2E75-80DF-1A4BBC16D279}"/>
          </ac:inkMkLst>
        </pc:inkChg>
        <pc:inkChg chg="add mod">
          <ac:chgData name="Kokchun Giang" userId="67e2125d-ec8c-4323-9653-9824a2ad815f" providerId="ADAL" clId="{DCC54989-7FD2-5047-809B-27BA7E8DEEE2}" dt="2024-01-25T17:56:26.272" v="637"/>
          <ac:inkMkLst>
            <pc:docMk/>
            <pc:sldMk cId="2303502608" sldId="331"/>
            <ac:inkMk id="1031" creationId="{7FDC3DD8-4A33-8875-9347-0CC528987E08}"/>
          </ac:inkMkLst>
        </pc:inkChg>
        <pc:inkChg chg="add mod">
          <ac:chgData name="Kokchun Giang" userId="67e2125d-ec8c-4323-9653-9824a2ad815f" providerId="ADAL" clId="{DCC54989-7FD2-5047-809B-27BA7E8DEEE2}" dt="2024-01-25T17:56:26.272" v="637"/>
          <ac:inkMkLst>
            <pc:docMk/>
            <pc:sldMk cId="2303502608" sldId="331"/>
            <ac:inkMk id="1032" creationId="{6ADD0119-EC3D-9D7F-4D6E-8A41B7971376}"/>
          </ac:inkMkLst>
        </pc:inkChg>
        <pc:inkChg chg="add mod">
          <ac:chgData name="Kokchun Giang" userId="67e2125d-ec8c-4323-9653-9824a2ad815f" providerId="ADAL" clId="{DCC54989-7FD2-5047-809B-27BA7E8DEEE2}" dt="2024-01-25T17:56:26.272" v="637"/>
          <ac:inkMkLst>
            <pc:docMk/>
            <pc:sldMk cId="2303502608" sldId="331"/>
            <ac:inkMk id="1033" creationId="{38AEE4A9-95D1-D11A-E3C1-22DD582D6CDE}"/>
          </ac:inkMkLst>
        </pc:inkChg>
        <pc:inkChg chg="add mod">
          <ac:chgData name="Kokchun Giang" userId="67e2125d-ec8c-4323-9653-9824a2ad815f" providerId="ADAL" clId="{DCC54989-7FD2-5047-809B-27BA7E8DEEE2}" dt="2024-01-25T17:56:26.272" v="637"/>
          <ac:inkMkLst>
            <pc:docMk/>
            <pc:sldMk cId="2303502608" sldId="331"/>
            <ac:inkMk id="1034" creationId="{3DCCFFFE-9B96-4987-0FBF-9D289D0918ED}"/>
          </ac:inkMkLst>
        </pc:inkChg>
        <pc:inkChg chg="add mod">
          <ac:chgData name="Kokchun Giang" userId="67e2125d-ec8c-4323-9653-9824a2ad815f" providerId="ADAL" clId="{DCC54989-7FD2-5047-809B-27BA7E8DEEE2}" dt="2024-01-25T17:56:30.298" v="642"/>
          <ac:inkMkLst>
            <pc:docMk/>
            <pc:sldMk cId="2303502608" sldId="331"/>
            <ac:inkMk id="1036" creationId="{6D5461ED-0EC2-38FE-8029-5E19C5A9B46F}"/>
          </ac:inkMkLst>
        </pc:inkChg>
        <pc:inkChg chg="add mod">
          <ac:chgData name="Kokchun Giang" userId="67e2125d-ec8c-4323-9653-9824a2ad815f" providerId="ADAL" clId="{DCC54989-7FD2-5047-809B-27BA7E8DEEE2}" dt="2024-01-25T17:56:30.298" v="642"/>
          <ac:inkMkLst>
            <pc:docMk/>
            <pc:sldMk cId="2303502608" sldId="331"/>
            <ac:inkMk id="1037" creationId="{2A522D1D-5DBB-BAA7-215B-5CEDC6B14BDA}"/>
          </ac:inkMkLst>
        </pc:inkChg>
        <pc:inkChg chg="add mod">
          <ac:chgData name="Kokchun Giang" userId="67e2125d-ec8c-4323-9653-9824a2ad815f" providerId="ADAL" clId="{DCC54989-7FD2-5047-809B-27BA7E8DEEE2}" dt="2024-01-25T17:56:30.298" v="642"/>
          <ac:inkMkLst>
            <pc:docMk/>
            <pc:sldMk cId="2303502608" sldId="331"/>
            <ac:inkMk id="1039" creationId="{FC6DDBFB-2E92-9EC3-C665-602510184005}"/>
          </ac:inkMkLst>
        </pc:inkChg>
        <pc:inkChg chg="add mod">
          <ac:chgData name="Kokchun Giang" userId="67e2125d-ec8c-4323-9653-9824a2ad815f" providerId="ADAL" clId="{DCC54989-7FD2-5047-809B-27BA7E8DEEE2}" dt="2024-01-25T17:56:35.102" v="651"/>
          <ac:inkMkLst>
            <pc:docMk/>
            <pc:sldMk cId="2303502608" sldId="331"/>
            <ac:inkMk id="1041" creationId="{AB5493C1-4707-927A-CC0C-773DB69D8B3A}"/>
          </ac:inkMkLst>
        </pc:inkChg>
        <pc:inkChg chg="add mod">
          <ac:chgData name="Kokchun Giang" userId="67e2125d-ec8c-4323-9653-9824a2ad815f" providerId="ADAL" clId="{DCC54989-7FD2-5047-809B-27BA7E8DEEE2}" dt="2024-01-25T17:56:35.102" v="651"/>
          <ac:inkMkLst>
            <pc:docMk/>
            <pc:sldMk cId="2303502608" sldId="331"/>
            <ac:inkMk id="1042" creationId="{179A7AA5-905E-D5D1-AD87-404BB92F5CAB}"/>
          </ac:inkMkLst>
        </pc:inkChg>
        <pc:inkChg chg="add mod">
          <ac:chgData name="Kokchun Giang" userId="67e2125d-ec8c-4323-9653-9824a2ad815f" providerId="ADAL" clId="{DCC54989-7FD2-5047-809B-27BA7E8DEEE2}" dt="2024-01-25T17:56:35.102" v="651"/>
          <ac:inkMkLst>
            <pc:docMk/>
            <pc:sldMk cId="2303502608" sldId="331"/>
            <ac:inkMk id="1043" creationId="{B64D5FB6-D90A-4A8D-1EBD-C44E76D83F58}"/>
          </ac:inkMkLst>
        </pc:inkChg>
        <pc:inkChg chg="add mod">
          <ac:chgData name="Kokchun Giang" userId="67e2125d-ec8c-4323-9653-9824a2ad815f" providerId="ADAL" clId="{DCC54989-7FD2-5047-809B-27BA7E8DEEE2}" dt="2024-01-25T17:56:35.102" v="651"/>
          <ac:inkMkLst>
            <pc:docMk/>
            <pc:sldMk cId="2303502608" sldId="331"/>
            <ac:inkMk id="1044" creationId="{82B70D04-0ECD-48CF-93D0-9F755DFC4F65}"/>
          </ac:inkMkLst>
        </pc:inkChg>
        <pc:inkChg chg="add mod">
          <ac:chgData name="Kokchun Giang" userId="67e2125d-ec8c-4323-9653-9824a2ad815f" providerId="ADAL" clId="{DCC54989-7FD2-5047-809B-27BA7E8DEEE2}" dt="2024-01-25T17:56:35.102" v="651"/>
          <ac:inkMkLst>
            <pc:docMk/>
            <pc:sldMk cId="2303502608" sldId="331"/>
            <ac:inkMk id="1045" creationId="{87F37BEE-656E-8C78-A94B-317BA2F41A50}"/>
          </ac:inkMkLst>
        </pc:inkChg>
        <pc:inkChg chg="add mod">
          <ac:chgData name="Kokchun Giang" userId="67e2125d-ec8c-4323-9653-9824a2ad815f" providerId="ADAL" clId="{DCC54989-7FD2-5047-809B-27BA7E8DEEE2}" dt="2024-01-25T17:56:35.102" v="651"/>
          <ac:inkMkLst>
            <pc:docMk/>
            <pc:sldMk cId="2303502608" sldId="331"/>
            <ac:inkMk id="1046" creationId="{19BBA30C-1978-0A74-BF2A-9A0232873E13}"/>
          </ac:inkMkLst>
        </pc:inkChg>
        <pc:inkChg chg="add mod">
          <ac:chgData name="Kokchun Giang" userId="67e2125d-ec8c-4323-9653-9824a2ad815f" providerId="ADAL" clId="{DCC54989-7FD2-5047-809B-27BA7E8DEEE2}" dt="2024-01-25T17:56:35.102" v="651"/>
          <ac:inkMkLst>
            <pc:docMk/>
            <pc:sldMk cId="2303502608" sldId="331"/>
            <ac:inkMk id="1047" creationId="{775FC123-F142-64A1-92A1-C49F047A4070}"/>
          </ac:inkMkLst>
        </pc:inkChg>
        <pc:inkChg chg="add mod">
          <ac:chgData name="Kokchun Giang" userId="67e2125d-ec8c-4323-9653-9824a2ad815f" providerId="ADAL" clId="{DCC54989-7FD2-5047-809B-27BA7E8DEEE2}" dt="2024-01-25T17:56:35.102" v="651"/>
          <ac:inkMkLst>
            <pc:docMk/>
            <pc:sldMk cId="2303502608" sldId="331"/>
            <ac:inkMk id="1048" creationId="{15193743-0BC3-3790-1097-1965D868C5F7}"/>
          </ac:inkMkLst>
        </pc:inkChg>
        <pc:inkChg chg="add mod">
          <ac:chgData name="Kokchun Giang" userId="67e2125d-ec8c-4323-9653-9824a2ad815f" providerId="ADAL" clId="{DCC54989-7FD2-5047-809B-27BA7E8DEEE2}" dt="2024-01-25T20:11:08.101" v="2190" actId="164"/>
          <ac:inkMkLst>
            <pc:docMk/>
            <pc:sldMk cId="2303502608" sldId="331"/>
            <ac:inkMk id="1051" creationId="{48DDC7B7-AB60-65E2-1673-2BB86EA654C5}"/>
          </ac:inkMkLst>
        </pc:inkChg>
        <pc:inkChg chg="add mod">
          <ac:chgData name="Kokchun Giang" userId="67e2125d-ec8c-4323-9653-9824a2ad815f" providerId="ADAL" clId="{DCC54989-7FD2-5047-809B-27BA7E8DEEE2}" dt="2024-01-25T17:57:08.440" v="665"/>
          <ac:inkMkLst>
            <pc:docMk/>
            <pc:sldMk cId="2303502608" sldId="331"/>
            <ac:inkMk id="1052" creationId="{BC0845C9-1DD4-7A57-628A-5CDC42CABBC7}"/>
          </ac:inkMkLst>
        </pc:inkChg>
        <pc:inkChg chg="add mod">
          <ac:chgData name="Kokchun Giang" userId="67e2125d-ec8c-4323-9653-9824a2ad815f" providerId="ADAL" clId="{DCC54989-7FD2-5047-809B-27BA7E8DEEE2}" dt="2024-01-25T17:57:08.440" v="665"/>
          <ac:inkMkLst>
            <pc:docMk/>
            <pc:sldMk cId="2303502608" sldId="331"/>
            <ac:inkMk id="1053" creationId="{A2FA65BF-AB9F-7B17-C2B4-B9DAACB18983}"/>
          </ac:inkMkLst>
        </pc:inkChg>
        <pc:inkChg chg="add mod">
          <ac:chgData name="Kokchun Giang" userId="67e2125d-ec8c-4323-9653-9824a2ad815f" providerId="ADAL" clId="{DCC54989-7FD2-5047-809B-27BA7E8DEEE2}" dt="2024-01-25T17:57:08.440" v="665"/>
          <ac:inkMkLst>
            <pc:docMk/>
            <pc:sldMk cId="2303502608" sldId="331"/>
            <ac:inkMk id="1055" creationId="{B2D90366-4704-B9B5-5649-FED1DD00A46F}"/>
          </ac:inkMkLst>
        </pc:inkChg>
        <pc:inkChg chg="add mod">
          <ac:chgData name="Kokchun Giang" userId="67e2125d-ec8c-4323-9653-9824a2ad815f" providerId="ADAL" clId="{DCC54989-7FD2-5047-809B-27BA7E8DEEE2}" dt="2024-01-25T17:57:08.440" v="665"/>
          <ac:inkMkLst>
            <pc:docMk/>
            <pc:sldMk cId="2303502608" sldId="331"/>
            <ac:inkMk id="1056" creationId="{ADDCB401-D0BB-A0EF-B6AF-13A22546A58B}"/>
          </ac:inkMkLst>
        </pc:inkChg>
        <pc:inkChg chg="add mod">
          <ac:chgData name="Kokchun Giang" userId="67e2125d-ec8c-4323-9653-9824a2ad815f" providerId="ADAL" clId="{DCC54989-7FD2-5047-809B-27BA7E8DEEE2}" dt="2024-01-25T17:57:08.440" v="665"/>
          <ac:inkMkLst>
            <pc:docMk/>
            <pc:sldMk cId="2303502608" sldId="331"/>
            <ac:inkMk id="1057" creationId="{C71B470B-2D64-EAB4-C426-7CD774830ADF}"/>
          </ac:inkMkLst>
        </pc:inkChg>
        <pc:inkChg chg="add mod">
          <ac:chgData name="Kokchun Giang" userId="67e2125d-ec8c-4323-9653-9824a2ad815f" providerId="ADAL" clId="{DCC54989-7FD2-5047-809B-27BA7E8DEEE2}" dt="2024-01-25T17:57:08.440" v="665"/>
          <ac:inkMkLst>
            <pc:docMk/>
            <pc:sldMk cId="2303502608" sldId="331"/>
            <ac:inkMk id="1058" creationId="{30D40446-714D-5E3D-7D45-1140403FDB77}"/>
          </ac:inkMkLst>
        </pc:inkChg>
        <pc:inkChg chg="add mod">
          <ac:chgData name="Kokchun Giang" userId="67e2125d-ec8c-4323-9653-9824a2ad815f" providerId="ADAL" clId="{DCC54989-7FD2-5047-809B-27BA7E8DEEE2}" dt="2024-01-25T17:57:08.440" v="665"/>
          <ac:inkMkLst>
            <pc:docMk/>
            <pc:sldMk cId="2303502608" sldId="331"/>
            <ac:inkMk id="1059" creationId="{E6775E6B-0B4E-178F-BB3B-10D4C295E6EA}"/>
          </ac:inkMkLst>
        </pc:inkChg>
        <pc:inkChg chg="add mod">
          <ac:chgData name="Kokchun Giang" userId="67e2125d-ec8c-4323-9653-9824a2ad815f" providerId="ADAL" clId="{DCC54989-7FD2-5047-809B-27BA7E8DEEE2}" dt="2024-01-25T17:57:08.440" v="665"/>
          <ac:inkMkLst>
            <pc:docMk/>
            <pc:sldMk cId="2303502608" sldId="331"/>
            <ac:inkMk id="1060" creationId="{F719B845-66D2-E3CF-2E24-AE657ADB9A92}"/>
          </ac:inkMkLst>
        </pc:inkChg>
        <pc:inkChg chg="add mod">
          <ac:chgData name="Kokchun Giang" userId="67e2125d-ec8c-4323-9653-9824a2ad815f" providerId="ADAL" clId="{DCC54989-7FD2-5047-809B-27BA7E8DEEE2}" dt="2024-01-25T17:57:08.440" v="665"/>
          <ac:inkMkLst>
            <pc:docMk/>
            <pc:sldMk cId="2303502608" sldId="331"/>
            <ac:inkMk id="1061" creationId="{FAB2E254-1595-D4D1-DA75-A1CFE48922A8}"/>
          </ac:inkMkLst>
        </pc:inkChg>
        <pc:inkChg chg="add mod">
          <ac:chgData name="Kokchun Giang" userId="67e2125d-ec8c-4323-9653-9824a2ad815f" providerId="ADAL" clId="{DCC54989-7FD2-5047-809B-27BA7E8DEEE2}" dt="2024-01-25T17:57:10.285" v="668"/>
          <ac:inkMkLst>
            <pc:docMk/>
            <pc:sldMk cId="2303502608" sldId="331"/>
            <ac:inkMk id="1063" creationId="{4C12525B-569A-8653-5BE0-4AF0C4C560BD}"/>
          </ac:inkMkLst>
        </pc:inkChg>
        <pc:inkChg chg="add mod">
          <ac:chgData name="Kokchun Giang" userId="67e2125d-ec8c-4323-9653-9824a2ad815f" providerId="ADAL" clId="{DCC54989-7FD2-5047-809B-27BA7E8DEEE2}" dt="2024-01-25T17:57:10.285" v="668"/>
          <ac:inkMkLst>
            <pc:docMk/>
            <pc:sldMk cId="2303502608" sldId="331"/>
            <ac:inkMk id="1064" creationId="{BE89DE28-2CD7-3340-A3B6-A35669FD7D0A}"/>
          </ac:inkMkLst>
        </pc:inkChg>
        <pc:inkChg chg="add mod">
          <ac:chgData name="Kokchun Giang" userId="67e2125d-ec8c-4323-9653-9824a2ad815f" providerId="ADAL" clId="{DCC54989-7FD2-5047-809B-27BA7E8DEEE2}" dt="2024-01-25T17:57:16.104" v="681"/>
          <ac:inkMkLst>
            <pc:docMk/>
            <pc:sldMk cId="2303502608" sldId="331"/>
            <ac:inkMk id="1066" creationId="{4836E823-688F-F454-FFE9-62A53A12D06B}"/>
          </ac:inkMkLst>
        </pc:inkChg>
        <pc:inkChg chg="add mod">
          <ac:chgData name="Kokchun Giang" userId="67e2125d-ec8c-4323-9653-9824a2ad815f" providerId="ADAL" clId="{DCC54989-7FD2-5047-809B-27BA7E8DEEE2}" dt="2024-01-25T17:57:16.104" v="681"/>
          <ac:inkMkLst>
            <pc:docMk/>
            <pc:sldMk cId="2303502608" sldId="331"/>
            <ac:inkMk id="1067" creationId="{EF439C79-7FA2-D0F5-E46A-D5B562530CD7}"/>
          </ac:inkMkLst>
        </pc:inkChg>
        <pc:inkChg chg="add mod">
          <ac:chgData name="Kokchun Giang" userId="67e2125d-ec8c-4323-9653-9824a2ad815f" providerId="ADAL" clId="{DCC54989-7FD2-5047-809B-27BA7E8DEEE2}" dt="2024-01-25T17:57:16.104" v="681"/>
          <ac:inkMkLst>
            <pc:docMk/>
            <pc:sldMk cId="2303502608" sldId="331"/>
            <ac:inkMk id="1068" creationId="{99682556-6469-DD9B-C951-C79568FA739E}"/>
          </ac:inkMkLst>
        </pc:inkChg>
        <pc:inkChg chg="add mod">
          <ac:chgData name="Kokchun Giang" userId="67e2125d-ec8c-4323-9653-9824a2ad815f" providerId="ADAL" clId="{DCC54989-7FD2-5047-809B-27BA7E8DEEE2}" dt="2024-01-25T17:57:16.104" v="681"/>
          <ac:inkMkLst>
            <pc:docMk/>
            <pc:sldMk cId="2303502608" sldId="331"/>
            <ac:inkMk id="1069" creationId="{3793436E-DA7F-2AC5-5163-062D8E173D7F}"/>
          </ac:inkMkLst>
        </pc:inkChg>
        <pc:inkChg chg="add mod">
          <ac:chgData name="Kokchun Giang" userId="67e2125d-ec8c-4323-9653-9824a2ad815f" providerId="ADAL" clId="{DCC54989-7FD2-5047-809B-27BA7E8DEEE2}" dt="2024-01-25T17:57:16.104" v="681"/>
          <ac:inkMkLst>
            <pc:docMk/>
            <pc:sldMk cId="2303502608" sldId="331"/>
            <ac:inkMk id="1071" creationId="{6B0A63EB-52D5-60C2-AA71-45969B75DC6C}"/>
          </ac:inkMkLst>
        </pc:inkChg>
        <pc:inkChg chg="add mod">
          <ac:chgData name="Kokchun Giang" userId="67e2125d-ec8c-4323-9653-9824a2ad815f" providerId="ADAL" clId="{DCC54989-7FD2-5047-809B-27BA7E8DEEE2}" dt="2024-01-25T17:57:16.104" v="681"/>
          <ac:inkMkLst>
            <pc:docMk/>
            <pc:sldMk cId="2303502608" sldId="331"/>
            <ac:inkMk id="1072" creationId="{FAF2AE01-C65C-16C0-8B99-C781C29527DA}"/>
          </ac:inkMkLst>
        </pc:inkChg>
        <pc:inkChg chg="add mod">
          <ac:chgData name="Kokchun Giang" userId="67e2125d-ec8c-4323-9653-9824a2ad815f" providerId="ADAL" clId="{DCC54989-7FD2-5047-809B-27BA7E8DEEE2}" dt="2024-01-25T17:57:16.104" v="681"/>
          <ac:inkMkLst>
            <pc:docMk/>
            <pc:sldMk cId="2303502608" sldId="331"/>
            <ac:inkMk id="1073" creationId="{122979FA-2483-DEFB-C2ED-97FA4056B489}"/>
          </ac:inkMkLst>
        </pc:inkChg>
        <pc:inkChg chg="add mod">
          <ac:chgData name="Kokchun Giang" userId="67e2125d-ec8c-4323-9653-9824a2ad815f" providerId="ADAL" clId="{DCC54989-7FD2-5047-809B-27BA7E8DEEE2}" dt="2024-01-25T17:57:16.104" v="681"/>
          <ac:inkMkLst>
            <pc:docMk/>
            <pc:sldMk cId="2303502608" sldId="331"/>
            <ac:inkMk id="1074" creationId="{907DE21D-C85D-C268-CBF8-BE9B0D7EC6B9}"/>
          </ac:inkMkLst>
        </pc:inkChg>
        <pc:inkChg chg="add mod">
          <ac:chgData name="Kokchun Giang" userId="67e2125d-ec8c-4323-9653-9824a2ad815f" providerId="ADAL" clId="{DCC54989-7FD2-5047-809B-27BA7E8DEEE2}" dt="2024-01-25T17:57:16.104" v="681"/>
          <ac:inkMkLst>
            <pc:docMk/>
            <pc:sldMk cId="2303502608" sldId="331"/>
            <ac:inkMk id="1076" creationId="{E8CF81E4-EE32-50F5-A5C2-2D72D447047F}"/>
          </ac:inkMkLst>
        </pc:inkChg>
        <pc:inkChg chg="add mod">
          <ac:chgData name="Kokchun Giang" userId="67e2125d-ec8c-4323-9653-9824a2ad815f" providerId="ADAL" clId="{DCC54989-7FD2-5047-809B-27BA7E8DEEE2}" dt="2024-01-25T17:57:16.104" v="681"/>
          <ac:inkMkLst>
            <pc:docMk/>
            <pc:sldMk cId="2303502608" sldId="331"/>
            <ac:inkMk id="1077" creationId="{54E5E72B-ED51-93E1-95AE-2815B85561EF}"/>
          </ac:inkMkLst>
        </pc:inkChg>
        <pc:inkChg chg="add mod">
          <ac:chgData name="Kokchun Giang" userId="67e2125d-ec8c-4323-9653-9824a2ad815f" providerId="ADAL" clId="{DCC54989-7FD2-5047-809B-27BA7E8DEEE2}" dt="2024-01-25T17:57:17.981" v="684"/>
          <ac:inkMkLst>
            <pc:docMk/>
            <pc:sldMk cId="2303502608" sldId="331"/>
            <ac:inkMk id="1079" creationId="{CCD26C39-9217-1C3D-DCED-4E7203F042FB}"/>
          </ac:inkMkLst>
        </pc:inkChg>
        <pc:inkChg chg="add mod">
          <ac:chgData name="Kokchun Giang" userId="67e2125d-ec8c-4323-9653-9824a2ad815f" providerId="ADAL" clId="{DCC54989-7FD2-5047-809B-27BA7E8DEEE2}" dt="2024-01-25T17:57:17.981" v="684"/>
          <ac:inkMkLst>
            <pc:docMk/>
            <pc:sldMk cId="2303502608" sldId="331"/>
            <ac:inkMk id="1080" creationId="{1BB3D1B9-9001-24BF-1388-4756642B8CB7}"/>
          </ac:inkMkLst>
        </pc:inkChg>
        <pc:inkChg chg="add del mod">
          <ac:chgData name="Kokchun Giang" userId="67e2125d-ec8c-4323-9653-9824a2ad815f" providerId="ADAL" clId="{DCC54989-7FD2-5047-809B-27BA7E8DEEE2}" dt="2024-01-25T17:57:29.630" v="698" actId="478"/>
          <ac:inkMkLst>
            <pc:docMk/>
            <pc:sldMk cId="2303502608" sldId="331"/>
            <ac:inkMk id="1082" creationId="{6029AA7B-5525-194E-7A57-4CA808173A05}"/>
          </ac:inkMkLst>
        </pc:inkChg>
        <pc:inkChg chg="add del mod">
          <ac:chgData name="Kokchun Giang" userId="67e2125d-ec8c-4323-9653-9824a2ad815f" providerId="ADAL" clId="{DCC54989-7FD2-5047-809B-27BA7E8DEEE2}" dt="2024-01-25T17:57:27.687" v="697" actId="9405"/>
          <ac:inkMkLst>
            <pc:docMk/>
            <pc:sldMk cId="2303502608" sldId="331"/>
            <ac:inkMk id="1083" creationId="{4521F21A-2E0E-31EE-41C9-35474A5F184C}"/>
          </ac:inkMkLst>
        </pc:inkChg>
        <pc:inkChg chg="add del mod">
          <ac:chgData name="Kokchun Giang" userId="67e2125d-ec8c-4323-9653-9824a2ad815f" providerId="ADAL" clId="{DCC54989-7FD2-5047-809B-27BA7E8DEEE2}" dt="2024-01-25T17:57:27.215" v="696" actId="9405"/>
          <ac:inkMkLst>
            <pc:docMk/>
            <pc:sldMk cId="2303502608" sldId="331"/>
            <ac:inkMk id="1084" creationId="{646FBB28-FD09-031D-C011-201D8DB9D2B8}"/>
          </ac:inkMkLst>
        </pc:inkChg>
        <pc:inkChg chg="add del mod">
          <ac:chgData name="Kokchun Giang" userId="67e2125d-ec8c-4323-9653-9824a2ad815f" providerId="ADAL" clId="{DCC54989-7FD2-5047-809B-27BA7E8DEEE2}" dt="2024-01-25T17:57:26.697" v="695" actId="9405"/>
          <ac:inkMkLst>
            <pc:docMk/>
            <pc:sldMk cId="2303502608" sldId="331"/>
            <ac:inkMk id="1085" creationId="{898C11EE-7772-33CD-475E-732FADAB2489}"/>
          </ac:inkMkLst>
        </pc:inkChg>
        <pc:inkChg chg="add del mod">
          <ac:chgData name="Kokchun Giang" userId="67e2125d-ec8c-4323-9653-9824a2ad815f" providerId="ADAL" clId="{DCC54989-7FD2-5047-809B-27BA7E8DEEE2}" dt="2024-01-25T17:57:26.465" v="694" actId="9405"/>
          <ac:inkMkLst>
            <pc:docMk/>
            <pc:sldMk cId="2303502608" sldId="331"/>
            <ac:inkMk id="1086" creationId="{CAB08143-41B3-0A83-BF10-7A96EB982A82}"/>
          </ac:inkMkLst>
        </pc:inkChg>
        <pc:inkChg chg="add del mod">
          <ac:chgData name="Kokchun Giang" userId="67e2125d-ec8c-4323-9653-9824a2ad815f" providerId="ADAL" clId="{DCC54989-7FD2-5047-809B-27BA7E8DEEE2}" dt="2024-01-25T17:57:26.130" v="693"/>
          <ac:inkMkLst>
            <pc:docMk/>
            <pc:sldMk cId="2303502608" sldId="331"/>
            <ac:inkMk id="1087" creationId="{945EE3CE-614E-47F8-9EE0-320ACCDEDF36}"/>
          </ac:inkMkLst>
        </pc:inkChg>
        <pc:inkChg chg="add mod">
          <ac:chgData name="Kokchun Giang" userId="67e2125d-ec8c-4323-9653-9824a2ad815f" providerId="ADAL" clId="{DCC54989-7FD2-5047-809B-27BA7E8DEEE2}" dt="2024-01-25T17:57:40.447" v="713"/>
          <ac:inkMkLst>
            <pc:docMk/>
            <pc:sldMk cId="2303502608" sldId="331"/>
            <ac:inkMk id="1089" creationId="{612F48DA-22AB-17F4-CC48-DB15C361CB59}"/>
          </ac:inkMkLst>
        </pc:inkChg>
        <pc:inkChg chg="add mod">
          <ac:chgData name="Kokchun Giang" userId="67e2125d-ec8c-4323-9653-9824a2ad815f" providerId="ADAL" clId="{DCC54989-7FD2-5047-809B-27BA7E8DEEE2}" dt="2024-01-25T17:57:40.447" v="713"/>
          <ac:inkMkLst>
            <pc:docMk/>
            <pc:sldMk cId="2303502608" sldId="331"/>
            <ac:inkMk id="1090" creationId="{6EF60901-574A-E191-9DCF-E0CA5FAF790D}"/>
          </ac:inkMkLst>
        </pc:inkChg>
        <pc:inkChg chg="add mod">
          <ac:chgData name="Kokchun Giang" userId="67e2125d-ec8c-4323-9653-9824a2ad815f" providerId="ADAL" clId="{DCC54989-7FD2-5047-809B-27BA7E8DEEE2}" dt="2024-01-25T17:57:40.447" v="713"/>
          <ac:inkMkLst>
            <pc:docMk/>
            <pc:sldMk cId="2303502608" sldId="331"/>
            <ac:inkMk id="1091" creationId="{8B7CAD80-606D-EF42-C7E4-B9F8F25ADD4F}"/>
          </ac:inkMkLst>
        </pc:inkChg>
        <pc:inkChg chg="add mod">
          <ac:chgData name="Kokchun Giang" userId="67e2125d-ec8c-4323-9653-9824a2ad815f" providerId="ADAL" clId="{DCC54989-7FD2-5047-809B-27BA7E8DEEE2}" dt="2024-01-25T17:57:40.447" v="713"/>
          <ac:inkMkLst>
            <pc:docMk/>
            <pc:sldMk cId="2303502608" sldId="331"/>
            <ac:inkMk id="1092" creationId="{D829AE67-BAA1-8F78-6C6A-918B6BAEC9C8}"/>
          </ac:inkMkLst>
        </pc:inkChg>
        <pc:inkChg chg="add mod">
          <ac:chgData name="Kokchun Giang" userId="67e2125d-ec8c-4323-9653-9824a2ad815f" providerId="ADAL" clId="{DCC54989-7FD2-5047-809B-27BA7E8DEEE2}" dt="2024-01-25T17:57:40.447" v="713"/>
          <ac:inkMkLst>
            <pc:docMk/>
            <pc:sldMk cId="2303502608" sldId="331"/>
            <ac:inkMk id="1093" creationId="{F9B42DBB-C9DC-9CBA-3CFE-B0109D8EEEF0}"/>
          </ac:inkMkLst>
        </pc:inkChg>
        <pc:inkChg chg="add mod">
          <ac:chgData name="Kokchun Giang" userId="67e2125d-ec8c-4323-9653-9824a2ad815f" providerId="ADAL" clId="{DCC54989-7FD2-5047-809B-27BA7E8DEEE2}" dt="2024-01-25T17:57:40.447" v="713"/>
          <ac:inkMkLst>
            <pc:docMk/>
            <pc:sldMk cId="2303502608" sldId="331"/>
            <ac:inkMk id="1094" creationId="{C5857EA8-8845-D743-286B-7BE4A3C45BD7}"/>
          </ac:inkMkLst>
        </pc:inkChg>
        <pc:inkChg chg="add mod">
          <ac:chgData name="Kokchun Giang" userId="67e2125d-ec8c-4323-9653-9824a2ad815f" providerId="ADAL" clId="{DCC54989-7FD2-5047-809B-27BA7E8DEEE2}" dt="2024-01-25T17:57:40.447" v="713"/>
          <ac:inkMkLst>
            <pc:docMk/>
            <pc:sldMk cId="2303502608" sldId="331"/>
            <ac:inkMk id="1095" creationId="{4F702087-838B-7C57-73DB-D6CA90B98C49}"/>
          </ac:inkMkLst>
        </pc:inkChg>
        <pc:inkChg chg="add mod">
          <ac:chgData name="Kokchun Giang" userId="67e2125d-ec8c-4323-9653-9824a2ad815f" providerId="ADAL" clId="{DCC54989-7FD2-5047-809B-27BA7E8DEEE2}" dt="2024-01-25T17:57:40.447" v="713"/>
          <ac:inkMkLst>
            <pc:docMk/>
            <pc:sldMk cId="2303502608" sldId="331"/>
            <ac:inkMk id="1096" creationId="{223D02DF-2CAF-D91D-E85B-A652DE83F2E1}"/>
          </ac:inkMkLst>
        </pc:inkChg>
        <pc:inkChg chg="add mod">
          <ac:chgData name="Kokchun Giang" userId="67e2125d-ec8c-4323-9653-9824a2ad815f" providerId="ADAL" clId="{DCC54989-7FD2-5047-809B-27BA7E8DEEE2}" dt="2024-01-25T17:57:40.447" v="713"/>
          <ac:inkMkLst>
            <pc:docMk/>
            <pc:sldMk cId="2303502608" sldId="331"/>
            <ac:inkMk id="1097" creationId="{C33C3A32-2773-BE52-09AD-A4401D3EE676}"/>
          </ac:inkMkLst>
        </pc:inkChg>
        <pc:inkChg chg="add mod">
          <ac:chgData name="Kokchun Giang" userId="67e2125d-ec8c-4323-9653-9824a2ad815f" providerId="ADAL" clId="{DCC54989-7FD2-5047-809B-27BA7E8DEEE2}" dt="2024-01-25T17:57:40.447" v="713"/>
          <ac:inkMkLst>
            <pc:docMk/>
            <pc:sldMk cId="2303502608" sldId="331"/>
            <ac:inkMk id="1098" creationId="{C6EA49F1-B9AF-C471-4EB0-1CA6E9FC5129}"/>
          </ac:inkMkLst>
        </pc:inkChg>
        <pc:inkChg chg="add mod">
          <ac:chgData name="Kokchun Giang" userId="67e2125d-ec8c-4323-9653-9824a2ad815f" providerId="ADAL" clId="{DCC54989-7FD2-5047-809B-27BA7E8DEEE2}" dt="2024-01-25T17:57:40.447" v="713"/>
          <ac:inkMkLst>
            <pc:docMk/>
            <pc:sldMk cId="2303502608" sldId="331"/>
            <ac:inkMk id="1100" creationId="{11C9E1F6-BD64-C01B-DA62-155AFEC69C82}"/>
          </ac:inkMkLst>
        </pc:inkChg>
        <pc:inkChg chg="add mod">
          <ac:chgData name="Kokchun Giang" userId="67e2125d-ec8c-4323-9653-9824a2ad815f" providerId="ADAL" clId="{DCC54989-7FD2-5047-809B-27BA7E8DEEE2}" dt="2024-01-25T17:57:40.447" v="713"/>
          <ac:inkMkLst>
            <pc:docMk/>
            <pc:sldMk cId="2303502608" sldId="331"/>
            <ac:inkMk id="1101" creationId="{6FB2B9B1-A828-42CE-C477-7E2D3110C710}"/>
          </ac:inkMkLst>
        </pc:inkChg>
        <pc:inkChg chg="add mod">
          <ac:chgData name="Kokchun Giang" userId="67e2125d-ec8c-4323-9653-9824a2ad815f" providerId="ADAL" clId="{DCC54989-7FD2-5047-809B-27BA7E8DEEE2}" dt="2024-01-25T17:57:40.447" v="713"/>
          <ac:inkMkLst>
            <pc:docMk/>
            <pc:sldMk cId="2303502608" sldId="331"/>
            <ac:inkMk id="1102" creationId="{E25E9B27-DFF5-126F-3B7D-1486F0987F88}"/>
          </ac:inkMkLst>
        </pc:inkChg>
        <pc:inkChg chg="add mod">
          <ac:chgData name="Kokchun Giang" userId="67e2125d-ec8c-4323-9653-9824a2ad815f" providerId="ADAL" clId="{DCC54989-7FD2-5047-809B-27BA7E8DEEE2}" dt="2024-01-25T20:10:55.299" v="2188" actId="164"/>
          <ac:inkMkLst>
            <pc:docMk/>
            <pc:sldMk cId="2303502608" sldId="331"/>
            <ac:inkMk id="1104" creationId="{A48488D8-E752-13AA-D909-2BD3CE10B10E}"/>
          </ac:inkMkLst>
        </pc:inkChg>
        <pc:inkChg chg="add mod">
          <ac:chgData name="Kokchun Giang" userId="67e2125d-ec8c-4323-9653-9824a2ad815f" providerId="ADAL" clId="{DCC54989-7FD2-5047-809B-27BA7E8DEEE2}" dt="2024-01-25T20:10:55.299" v="2188" actId="164"/>
          <ac:inkMkLst>
            <pc:docMk/>
            <pc:sldMk cId="2303502608" sldId="331"/>
            <ac:inkMk id="1105" creationId="{182CC5D3-9D54-7CCD-425C-FB9C6E267B0C}"/>
          </ac:inkMkLst>
        </pc:inkChg>
        <pc:inkChg chg="add mod">
          <ac:chgData name="Kokchun Giang" userId="67e2125d-ec8c-4323-9653-9824a2ad815f" providerId="ADAL" clId="{DCC54989-7FD2-5047-809B-27BA7E8DEEE2}" dt="2024-01-25T20:10:55.299" v="2188" actId="164"/>
          <ac:inkMkLst>
            <pc:docMk/>
            <pc:sldMk cId="2303502608" sldId="331"/>
            <ac:inkMk id="1106" creationId="{F9DCE6F3-B4A0-E473-0824-DF0C29D23C67}"/>
          </ac:inkMkLst>
        </pc:inkChg>
        <pc:inkChg chg="add del mod">
          <ac:chgData name="Kokchun Giang" userId="67e2125d-ec8c-4323-9653-9824a2ad815f" providerId="ADAL" clId="{DCC54989-7FD2-5047-809B-27BA7E8DEEE2}" dt="2024-01-25T17:58:46.838" v="724" actId="9405"/>
          <ac:inkMkLst>
            <pc:docMk/>
            <pc:sldMk cId="2303502608" sldId="331"/>
            <ac:inkMk id="1107" creationId="{21A6B588-CFD6-5C65-FBAF-0B10DCBD2E62}"/>
          </ac:inkMkLst>
        </pc:inkChg>
        <pc:inkChg chg="add del mod">
          <ac:chgData name="Kokchun Giang" userId="67e2125d-ec8c-4323-9653-9824a2ad815f" providerId="ADAL" clId="{DCC54989-7FD2-5047-809B-27BA7E8DEEE2}" dt="2024-01-25T17:58:46.415" v="723" actId="9405"/>
          <ac:inkMkLst>
            <pc:docMk/>
            <pc:sldMk cId="2303502608" sldId="331"/>
            <ac:inkMk id="1108" creationId="{2E4A1874-A7F0-E051-64B8-FAA6877D7F5C}"/>
          </ac:inkMkLst>
        </pc:inkChg>
        <pc:inkChg chg="add del mod">
          <ac:chgData name="Kokchun Giang" userId="67e2125d-ec8c-4323-9653-9824a2ad815f" providerId="ADAL" clId="{DCC54989-7FD2-5047-809B-27BA7E8DEEE2}" dt="2024-01-25T17:58:46.120" v="722"/>
          <ac:inkMkLst>
            <pc:docMk/>
            <pc:sldMk cId="2303502608" sldId="331"/>
            <ac:inkMk id="1109" creationId="{21F5762C-F7EC-F1C9-60B1-7124E03B917D}"/>
          </ac:inkMkLst>
        </pc:inkChg>
        <pc:inkChg chg="add mod">
          <ac:chgData name="Kokchun Giang" userId="67e2125d-ec8c-4323-9653-9824a2ad815f" providerId="ADAL" clId="{DCC54989-7FD2-5047-809B-27BA7E8DEEE2}" dt="2024-01-25T17:58:52.654" v="737"/>
          <ac:inkMkLst>
            <pc:docMk/>
            <pc:sldMk cId="2303502608" sldId="331"/>
            <ac:inkMk id="1112" creationId="{FFC413A8-618E-DBB6-1868-AD46C2C19825}"/>
          </ac:inkMkLst>
        </pc:inkChg>
        <pc:inkChg chg="add mod">
          <ac:chgData name="Kokchun Giang" userId="67e2125d-ec8c-4323-9653-9824a2ad815f" providerId="ADAL" clId="{DCC54989-7FD2-5047-809B-27BA7E8DEEE2}" dt="2024-01-25T17:58:52.654" v="737"/>
          <ac:inkMkLst>
            <pc:docMk/>
            <pc:sldMk cId="2303502608" sldId="331"/>
            <ac:inkMk id="1113" creationId="{96B1632F-A2FD-8549-5EFC-B0B7F7E1E4C2}"/>
          </ac:inkMkLst>
        </pc:inkChg>
        <pc:inkChg chg="add mod">
          <ac:chgData name="Kokchun Giang" userId="67e2125d-ec8c-4323-9653-9824a2ad815f" providerId="ADAL" clId="{DCC54989-7FD2-5047-809B-27BA7E8DEEE2}" dt="2024-01-25T17:58:52.654" v="737"/>
          <ac:inkMkLst>
            <pc:docMk/>
            <pc:sldMk cId="2303502608" sldId="331"/>
            <ac:inkMk id="1114" creationId="{D9C1E25B-E7C9-DC9D-0246-B455E78C9BBD}"/>
          </ac:inkMkLst>
        </pc:inkChg>
        <pc:inkChg chg="add mod">
          <ac:chgData name="Kokchun Giang" userId="67e2125d-ec8c-4323-9653-9824a2ad815f" providerId="ADAL" clId="{DCC54989-7FD2-5047-809B-27BA7E8DEEE2}" dt="2024-01-25T17:58:52.654" v="737"/>
          <ac:inkMkLst>
            <pc:docMk/>
            <pc:sldMk cId="2303502608" sldId="331"/>
            <ac:inkMk id="1115" creationId="{95EC2356-919E-BE5A-85BD-9897B48C73AF}"/>
          </ac:inkMkLst>
        </pc:inkChg>
        <pc:inkChg chg="add mod">
          <ac:chgData name="Kokchun Giang" userId="67e2125d-ec8c-4323-9653-9824a2ad815f" providerId="ADAL" clId="{DCC54989-7FD2-5047-809B-27BA7E8DEEE2}" dt="2024-01-25T17:58:52.654" v="737"/>
          <ac:inkMkLst>
            <pc:docMk/>
            <pc:sldMk cId="2303502608" sldId="331"/>
            <ac:inkMk id="1116" creationId="{0F47CD61-D26F-1283-C6CF-2960908FC4AB}"/>
          </ac:inkMkLst>
        </pc:inkChg>
        <pc:inkChg chg="add mod">
          <ac:chgData name="Kokchun Giang" userId="67e2125d-ec8c-4323-9653-9824a2ad815f" providerId="ADAL" clId="{DCC54989-7FD2-5047-809B-27BA7E8DEEE2}" dt="2024-01-25T17:58:52.654" v="737"/>
          <ac:inkMkLst>
            <pc:docMk/>
            <pc:sldMk cId="2303502608" sldId="331"/>
            <ac:inkMk id="1117" creationId="{22B76C20-5B3B-8257-E7BA-1929A2AC783F}"/>
          </ac:inkMkLst>
        </pc:inkChg>
        <pc:inkChg chg="add mod">
          <ac:chgData name="Kokchun Giang" userId="67e2125d-ec8c-4323-9653-9824a2ad815f" providerId="ADAL" clId="{DCC54989-7FD2-5047-809B-27BA7E8DEEE2}" dt="2024-01-25T17:58:52.654" v="737"/>
          <ac:inkMkLst>
            <pc:docMk/>
            <pc:sldMk cId="2303502608" sldId="331"/>
            <ac:inkMk id="1118" creationId="{63A5A85A-046F-852B-20F5-9E1602542417}"/>
          </ac:inkMkLst>
        </pc:inkChg>
        <pc:inkChg chg="add mod">
          <ac:chgData name="Kokchun Giang" userId="67e2125d-ec8c-4323-9653-9824a2ad815f" providerId="ADAL" clId="{DCC54989-7FD2-5047-809B-27BA7E8DEEE2}" dt="2024-01-25T17:58:52.654" v="737"/>
          <ac:inkMkLst>
            <pc:docMk/>
            <pc:sldMk cId="2303502608" sldId="331"/>
            <ac:inkMk id="1119" creationId="{466082C2-7839-B47A-3E6B-3C688A949056}"/>
          </ac:inkMkLst>
        </pc:inkChg>
        <pc:inkChg chg="add mod">
          <ac:chgData name="Kokchun Giang" userId="67e2125d-ec8c-4323-9653-9824a2ad815f" providerId="ADAL" clId="{DCC54989-7FD2-5047-809B-27BA7E8DEEE2}" dt="2024-01-25T17:58:52.654" v="737"/>
          <ac:inkMkLst>
            <pc:docMk/>
            <pc:sldMk cId="2303502608" sldId="331"/>
            <ac:inkMk id="1120" creationId="{7ECD06DB-64AA-603A-BE6C-E29B2689FADD}"/>
          </ac:inkMkLst>
        </pc:inkChg>
        <pc:inkChg chg="add mod">
          <ac:chgData name="Kokchun Giang" userId="67e2125d-ec8c-4323-9653-9824a2ad815f" providerId="ADAL" clId="{DCC54989-7FD2-5047-809B-27BA7E8DEEE2}" dt="2024-01-25T17:58:52.654" v="737"/>
          <ac:inkMkLst>
            <pc:docMk/>
            <pc:sldMk cId="2303502608" sldId="331"/>
            <ac:inkMk id="1121" creationId="{CBF06D1D-BAC8-60BC-AC6F-4C61353C4F00}"/>
          </ac:inkMkLst>
        </pc:inkChg>
        <pc:inkChg chg="add mod">
          <ac:chgData name="Kokchun Giang" userId="67e2125d-ec8c-4323-9653-9824a2ad815f" providerId="ADAL" clId="{DCC54989-7FD2-5047-809B-27BA7E8DEEE2}" dt="2024-01-25T17:58:52.654" v="737"/>
          <ac:inkMkLst>
            <pc:docMk/>
            <pc:sldMk cId="2303502608" sldId="331"/>
            <ac:inkMk id="1122" creationId="{BFCE2575-246F-4443-AA70-2E49EA826F89}"/>
          </ac:inkMkLst>
        </pc:inkChg>
        <pc:inkChg chg="add mod">
          <ac:chgData name="Kokchun Giang" userId="67e2125d-ec8c-4323-9653-9824a2ad815f" providerId="ADAL" clId="{DCC54989-7FD2-5047-809B-27BA7E8DEEE2}" dt="2024-01-25T17:58:52.654" v="737"/>
          <ac:inkMkLst>
            <pc:docMk/>
            <pc:sldMk cId="2303502608" sldId="331"/>
            <ac:inkMk id="1123" creationId="{C8B8C92E-1038-2360-D26E-424249AE9F79}"/>
          </ac:inkMkLst>
        </pc:inkChg>
        <pc:inkChg chg="add mod">
          <ac:chgData name="Kokchun Giang" userId="67e2125d-ec8c-4323-9653-9824a2ad815f" providerId="ADAL" clId="{DCC54989-7FD2-5047-809B-27BA7E8DEEE2}" dt="2024-01-25T17:58:59.267" v="748"/>
          <ac:inkMkLst>
            <pc:docMk/>
            <pc:sldMk cId="2303502608" sldId="331"/>
            <ac:inkMk id="1126" creationId="{BD5A1113-BA65-A738-5799-57505607F9BC}"/>
          </ac:inkMkLst>
        </pc:inkChg>
        <pc:inkChg chg="add mod">
          <ac:chgData name="Kokchun Giang" userId="67e2125d-ec8c-4323-9653-9824a2ad815f" providerId="ADAL" clId="{DCC54989-7FD2-5047-809B-27BA7E8DEEE2}" dt="2024-01-25T17:58:59.267" v="748"/>
          <ac:inkMkLst>
            <pc:docMk/>
            <pc:sldMk cId="2303502608" sldId="331"/>
            <ac:inkMk id="1127" creationId="{326AEBC9-0442-DB80-B6BD-F9047D595D36}"/>
          </ac:inkMkLst>
        </pc:inkChg>
        <pc:inkChg chg="add mod">
          <ac:chgData name="Kokchun Giang" userId="67e2125d-ec8c-4323-9653-9824a2ad815f" providerId="ADAL" clId="{DCC54989-7FD2-5047-809B-27BA7E8DEEE2}" dt="2024-01-25T17:58:59.267" v="748"/>
          <ac:inkMkLst>
            <pc:docMk/>
            <pc:sldMk cId="2303502608" sldId="331"/>
            <ac:inkMk id="1128" creationId="{A628868C-788A-2EE5-43E2-7BB52E54017F}"/>
          </ac:inkMkLst>
        </pc:inkChg>
        <pc:inkChg chg="add mod">
          <ac:chgData name="Kokchun Giang" userId="67e2125d-ec8c-4323-9653-9824a2ad815f" providerId="ADAL" clId="{DCC54989-7FD2-5047-809B-27BA7E8DEEE2}" dt="2024-01-25T17:58:59.267" v="748"/>
          <ac:inkMkLst>
            <pc:docMk/>
            <pc:sldMk cId="2303502608" sldId="331"/>
            <ac:inkMk id="1129" creationId="{6CD907A2-A76C-936B-810B-9A191CEB83B9}"/>
          </ac:inkMkLst>
        </pc:inkChg>
        <pc:inkChg chg="add mod">
          <ac:chgData name="Kokchun Giang" userId="67e2125d-ec8c-4323-9653-9824a2ad815f" providerId="ADAL" clId="{DCC54989-7FD2-5047-809B-27BA7E8DEEE2}" dt="2024-01-25T17:58:59.267" v="748"/>
          <ac:inkMkLst>
            <pc:docMk/>
            <pc:sldMk cId="2303502608" sldId="331"/>
            <ac:inkMk id="1130" creationId="{6A57DBB7-D18A-4E76-3BDA-16672F0CB670}"/>
          </ac:inkMkLst>
        </pc:inkChg>
        <pc:inkChg chg="add mod">
          <ac:chgData name="Kokchun Giang" userId="67e2125d-ec8c-4323-9653-9824a2ad815f" providerId="ADAL" clId="{DCC54989-7FD2-5047-809B-27BA7E8DEEE2}" dt="2024-01-25T17:58:59.267" v="748"/>
          <ac:inkMkLst>
            <pc:docMk/>
            <pc:sldMk cId="2303502608" sldId="331"/>
            <ac:inkMk id="1131" creationId="{BB51EBBB-C0AA-15EA-BDD4-CC148C3C4BEB}"/>
          </ac:inkMkLst>
        </pc:inkChg>
        <pc:inkChg chg="add mod">
          <ac:chgData name="Kokchun Giang" userId="67e2125d-ec8c-4323-9653-9824a2ad815f" providerId="ADAL" clId="{DCC54989-7FD2-5047-809B-27BA7E8DEEE2}" dt="2024-01-25T17:58:59.267" v="748"/>
          <ac:inkMkLst>
            <pc:docMk/>
            <pc:sldMk cId="2303502608" sldId="331"/>
            <ac:inkMk id="1132" creationId="{94F3B4F2-494E-AA29-B8DF-0A73E46A3DA1}"/>
          </ac:inkMkLst>
        </pc:inkChg>
        <pc:inkChg chg="add mod">
          <ac:chgData name="Kokchun Giang" userId="67e2125d-ec8c-4323-9653-9824a2ad815f" providerId="ADAL" clId="{DCC54989-7FD2-5047-809B-27BA7E8DEEE2}" dt="2024-01-25T17:58:59.267" v="748"/>
          <ac:inkMkLst>
            <pc:docMk/>
            <pc:sldMk cId="2303502608" sldId="331"/>
            <ac:inkMk id="1133" creationId="{CFAB1176-E774-8EBA-A8E1-0A6D0FE1B6BC}"/>
          </ac:inkMkLst>
        </pc:inkChg>
        <pc:inkChg chg="add mod">
          <ac:chgData name="Kokchun Giang" userId="67e2125d-ec8c-4323-9653-9824a2ad815f" providerId="ADAL" clId="{DCC54989-7FD2-5047-809B-27BA7E8DEEE2}" dt="2024-01-25T17:58:59.267" v="748"/>
          <ac:inkMkLst>
            <pc:docMk/>
            <pc:sldMk cId="2303502608" sldId="331"/>
            <ac:inkMk id="1135" creationId="{FD6CC33C-CD4A-BA73-C622-A1419F62D946}"/>
          </ac:inkMkLst>
        </pc:inkChg>
        <pc:inkChg chg="add mod">
          <ac:chgData name="Kokchun Giang" userId="67e2125d-ec8c-4323-9653-9824a2ad815f" providerId="ADAL" clId="{DCC54989-7FD2-5047-809B-27BA7E8DEEE2}" dt="2024-01-25T17:59:07.791" v="754"/>
          <ac:inkMkLst>
            <pc:docMk/>
            <pc:sldMk cId="2303502608" sldId="331"/>
            <ac:inkMk id="1137" creationId="{B6149E63-E48D-7982-8F74-5B097F2D8A80}"/>
          </ac:inkMkLst>
        </pc:inkChg>
        <pc:inkChg chg="add mod">
          <ac:chgData name="Kokchun Giang" userId="67e2125d-ec8c-4323-9653-9824a2ad815f" providerId="ADAL" clId="{DCC54989-7FD2-5047-809B-27BA7E8DEEE2}" dt="2024-01-25T17:59:07.791" v="754"/>
          <ac:inkMkLst>
            <pc:docMk/>
            <pc:sldMk cId="2303502608" sldId="331"/>
            <ac:inkMk id="1138" creationId="{BBB20457-6FF7-8839-5132-CF1F7F792AD8}"/>
          </ac:inkMkLst>
        </pc:inkChg>
        <pc:inkChg chg="add mod">
          <ac:chgData name="Kokchun Giang" userId="67e2125d-ec8c-4323-9653-9824a2ad815f" providerId="ADAL" clId="{DCC54989-7FD2-5047-809B-27BA7E8DEEE2}" dt="2024-01-25T17:59:07.791" v="754"/>
          <ac:inkMkLst>
            <pc:docMk/>
            <pc:sldMk cId="2303502608" sldId="331"/>
            <ac:inkMk id="1139" creationId="{4C949291-DF8F-238E-3C18-B5E9B4DDBD8D}"/>
          </ac:inkMkLst>
        </pc:inkChg>
        <pc:inkChg chg="add mod">
          <ac:chgData name="Kokchun Giang" userId="67e2125d-ec8c-4323-9653-9824a2ad815f" providerId="ADAL" clId="{DCC54989-7FD2-5047-809B-27BA7E8DEEE2}" dt="2024-01-25T17:59:07.791" v="754"/>
          <ac:inkMkLst>
            <pc:docMk/>
            <pc:sldMk cId="2303502608" sldId="331"/>
            <ac:inkMk id="1140" creationId="{0085A514-578C-BCF1-017F-5B5524DA801B}"/>
          </ac:inkMkLst>
        </pc:inkChg>
        <pc:inkChg chg="add mod">
          <ac:chgData name="Kokchun Giang" userId="67e2125d-ec8c-4323-9653-9824a2ad815f" providerId="ADAL" clId="{DCC54989-7FD2-5047-809B-27BA7E8DEEE2}" dt="2024-01-25T17:59:07.791" v="754"/>
          <ac:inkMkLst>
            <pc:docMk/>
            <pc:sldMk cId="2303502608" sldId="331"/>
            <ac:inkMk id="1141" creationId="{D64FD9DB-48E4-3830-E925-C112599C53E4}"/>
          </ac:inkMkLst>
        </pc:inkChg>
        <pc:inkChg chg="add mod">
          <ac:chgData name="Kokchun Giang" userId="67e2125d-ec8c-4323-9653-9824a2ad815f" providerId="ADAL" clId="{DCC54989-7FD2-5047-809B-27BA7E8DEEE2}" dt="2024-01-25T20:10:55.299" v="2188" actId="164"/>
          <ac:inkMkLst>
            <pc:docMk/>
            <pc:sldMk cId="2303502608" sldId="331"/>
            <ac:inkMk id="1143" creationId="{034A7FD1-8240-46C9-91FB-1874C86AC80C}"/>
          </ac:inkMkLst>
        </pc:inkChg>
        <pc:inkChg chg="add mod">
          <ac:chgData name="Kokchun Giang" userId="67e2125d-ec8c-4323-9653-9824a2ad815f" providerId="ADAL" clId="{DCC54989-7FD2-5047-809B-27BA7E8DEEE2}" dt="2024-01-25T17:59:18.829" v="762"/>
          <ac:inkMkLst>
            <pc:docMk/>
            <pc:sldMk cId="2303502608" sldId="331"/>
            <ac:inkMk id="1144" creationId="{333374B6-F313-B8B4-BAC1-C346AB2DD485}"/>
          </ac:inkMkLst>
        </pc:inkChg>
        <pc:inkChg chg="add mod">
          <ac:chgData name="Kokchun Giang" userId="67e2125d-ec8c-4323-9653-9824a2ad815f" providerId="ADAL" clId="{DCC54989-7FD2-5047-809B-27BA7E8DEEE2}" dt="2024-01-25T17:59:18.829" v="762"/>
          <ac:inkMkLst>
            <pc:docMk/>
            <pc:sldMk cId="2303502608" sldId="331"/>
            <ac:inkMk id="1145" creationId="{0A0AC143-05C8-026D-45D0-944F1627820F}"/>
          </ac:inkMkLst>
        </pc:inkChg>
        <pc:inkChg chg="add mod">
          <ac:chgData name="Kokchun Giang" userId="67e2125d-ec8c-4323-9653-9824a2ad815f" providerId="ADAL" clId="{DCC54989-7FD2-5047-809B-27BA7E8DEEE2}" dt="2024-01-25T17:59:18.829" v="762"/>
          <ac:inkMkLst>
            <pc:docMk/>
            <pc:sldMk cId="2303502608" sldId="331"/>
            <ac:inkMk id="1146" creationId="{FB69E810-DD2B-0034-298D-EC378437F276}"/>
          </ac:inkMkLst>
        </pc:inkChg>
        <pc:inkChg chg="add mod">
          <ac:chgData name="Kokchun Giang" userId="67e2125d-ec8c-4323-9653-9824a2ad815f" providerId="ADAL" clId="{DCC54989-7FD2-5047-809B-27BA7E8DEEE2}" dt="2024-01-25T17:59:18.829" v="762"/>
          <ac:inkMkLst>
            <pc:docMk/>
            <pc:sldMk cId="2303502608" sldId="331"/>
            <ac:inkMk id="1147" creationId="{DB200C02-EA40-B085-5FFF-B1646BCC4BCC}"/>
          </ac:inkMkLst>
        </pc:inkChg>
        <pc:inkChg chg="add mod">
          <ac:chgData name="Kokchun Giang" userId="67e2125d-ec8c-4323-9653-9824a2ad815f" providerId="ADAL" clId="{DCC54989-7FD2-5047-809B-27BA7E8DEEE2}" dt="2024-01-25T17:59:18.829" v="762"/>
          <ac:inkMkLst>
            <pc:docMk/>
            <pc:sldMk cId="2303502608" sldId="331"/>
            <ac:inkMk id="1148" creationId="{72CA76F5-35CA-CAEE-2801-92DAB799DCBC}"/>
          </ac:inkMkLst>
        </pc:inkChg>
        <pc:inkChg chg="add mod">
          <ac:chgData name="Kokchun Giang" userId="67e2125d-ec8c-4323-9653-9824a2ad815f" providerId="ADAL" clId="{DCC54989-7FD2-5047-809B-27BA7E8DEEE2}" dt="2024-01-25T17:59:18.829" v="762"/>
          <ac:inkMkLst>
            <pc:docMk/>
            <pc:sldMk cId="2303502608" sldId="331"/>
            <ac:inkMk id="1149" creationId="{6AF0CD27-7941-4D09-6951-A2BCF60D2E8A}"/>
          </ac:inkMkLst>
        </pc:inkChg>
        <pc:inkChg chg="add mod">
          <ac:chgData name="Kokchun Giang" userId="67e2125d-ec8c-4323-9653-9824a2ad815f" providerId="ADAL" clId="{DCC54989-7FD2-5047-809B-27BA7E8DEEE2}" dt="2024-01-25T17:59:26.644" v="770"/>
          <ac:inkMkLst>
            <pc:docMk/>
            <pc:sldMk cId="2303502608" sldId="331"/>
            <ac:inkMk id="1152" creationId="{68B9D0B4-09F6-5C1C-4843-4D49596A5D5E}"/>
          </ac:inkMkLst>
        </pc:inkChg>
        <pc:inkChg chg="add mod">
          <ac:chgData name="Kokchun Giang" userId="67e2125d-ec8c-4323-9653-9824a2ad815f" providerId="ADAL" clId="{DCC54989-7FD2-5047-809B-27BA7E8DEEE2}" dt="2024-01-25T17:59:26.644" v="770"/>
          <ac:inkMkLst>
            <pc:docMk/>
            <pc:sldMk cId="2303502608" sldId="331"/>
            <ac:inkMk id="1153" creationId="{77D822E9-4072-426A-8938-3C47A6CACC37}"/>
          </ac:inkMkLst>
        </pc:inkChg>
        <pc:inkChg chg="add mod">
          <ac:chgData name="Kokchun Giang" userId="67e2125d-ec8c-4323-9653-9824a2ad815f" providerId="ADAL" clId="{DCC54989-7FD2-5047-809B-27BA7E8DEEE2}" dt="2024-01-25T17:59:26.644" v="770"/>
          <ac:inkMkLst>
            <pc:docMk/>
            <pc:sldMk cId="2303502608" sldId="331"/>
            <ac:inkMk id="1154" creationId="{9C433709-EE57-B140-6AD7-26D78444E450}"/>
          </ac:inkMkLst>
        </pc:inkChg>
        <pc:inkChg chg="add mod">
          <ac:chgData name="Kokchun Giang" userId="67e2125d-ec8c-4323-9653-9824a2ad815f" providerId="ADAL" clId="{DCC54989-7FD2-5047-809B-27BA7E8DEEE2}" dt="2024-01-25T17:59:26.644" v="770"/>
          <ac:inkMkLst>
            <pc:docMk/>
            <pc:sldMk cId="2303502608" sldId="331"/>
            <ac:inkMk id="1155" creationId="{BA8040A9-7AF1-DBC0-234A-72EC9935E2C3}"/>
          </ac:inkMkLst>
        </pc:inkChg>
        <pc:inkChg chg="add mod">
          <ac:chgData name="Kokchun Giang" userId="67e2125d-ec8c-4323-9653-9824a2ad815f" providerId="ADAL" clId="{DCC54989-7FD2-5047-809B-27BA7E8DEEE2}" dt="2024-01-25T17:59:26.644" v="770"/>
          <ac:inkMkLst>
            <pc:docMk/>
            <pc:sldMk cId="2303502608" sldId="331"/>
            <ac:inkMk id="1156" creationId="{B2E600A5-C28F-6A12-31B6-CD813A017FB5}"/>
          </ac:inkMkLst>
        </pc:inkChg>
        <pc:inkChg chg="add mod">
          <ac:chgData name="Kokchun Giang" userId="67e2125d-ec8c-4323-9653-9824a2ad815f" providerId="ADAL" clId="{DCC54989-7FD2-5047-809B-27BA7E8DEEE2}" dt="2024-01-25T17:59:26.644" v="770"/>
          <ac:inkMkLst>
            <pc:docMk/>
            <pc:sldMk cId="2303502608" sldId="331"/>
            <ac:inkMk id="1157" creationId="{73CA23AE-C022-AED8-B4B9-CA9F5AC58130}"/>
          </ac:inkMkLst>
        </pc:inkChg>
        <pc:inkChg chg="add mod">
          <ac:chgData name="Kokchun Giang" userId="67e2125d-ec8c-4323-9653-9824a2ad815f" providerId="ADAL" clId="{DCC54989-7FD2-5047-809B-27BA7E8DEEE2}" dt="2024-01-25T17:59:26.644" v="770"/>
          <ac:inkMkLst>
            <pc:docMk/>
            <pc:sldMk cId="2303502608" sldId="331"/>
            <ac:inkMk id="1158" creationId="{A067B7FA-2266-58E5-CFEF-A6FC1028065F}"/>
          </ac:inkMkLst>
        </pc:inkChg>
        <pc:inkChg chg="add mod">
          <ac:chgData name="Kokchun Giang" userId="67e2125d-ec8c-4323-9653-9824a2ad815f" providerId="ADAL" clId="{DCC54989-7FD2-5047-809B-27BA7E8DEEE2}" dt="2024-01-25T20:10:55.299" v="2188" actId="164"/>
          <ac:inkMkLst>
            <pc:docMk/>
            <pc:sldMk cId="2303502608" sldId="331"/>
            <ac:inkMk id="1160" creationId="{F931D226-E88C-16E5-B249-4C780DB9FF99}"/>
          </ac:inkMkLst>
        </pc:inkChg>
        <pc:inkChg chg="add mod">
          <ac:chgData name="Kokchun Giang" userId="67e2125d-ec8c-4323-9653-9824a2ad815f" providerId="ADAL" clId="{DCC54989-7FD2-5047-809B-27BA7E8DEEE2}" dt="2024-01-25T17:59:55.293" v="782"/>
          <ac:inkMkLst>
            <pc:docMk/>
            <pc:sldMk cId="2303502608" sldId="331"/>
            <ac:inkMk id="1161" creationId="{527E5802-E5D9-E222-95B0-DBFF48ECA337}"/>
          </ac:inkMkLst>
        </pc:inkChg>
        <pc:inkChg chg="add mod">
          <ac:chgData name="Kokchun Giang" userId="67e2125d-ec8c-4323-9653-9824a2ad815f" providerId="ADAL" clId="{DCC54989-7FD2-5047-809B-27BA7E8DEEE2}" dt="2024-01-25T17:59:55.293" v="782"/>
          <ac:inkMkLst>
            <pc:docMk/>
            <pc:sldMk cId="2303502608" sldId="331"/>
            <ac:inkMk id="1162" creationId="{8BB91A9B-F0B1-CE4D-977B-2C2119D190DC}"/>
          </ac:inkMkLst>
        </pc:inkChg>
        <pc:inkChg chg="add mod">
          <ac:chgData name="Kokchun Giang" userId="67e2125d-ec8c-4323-9653-9824a2ad815f" providerId="ADAL" clId="{DCC54989-7FD2-5047-809B-27BA7E8DEEE2}" dt="2024-01-25T17:59:55.293" v="782"/>
          <ac:inkMkLst>
            <pc:docMk/>
            <pc:sldMk cId="2303502608" sldId="331"/>
            <ac:inkMk id="1163" creationId="{1F3D1758-A7FF-9B99-24C3-90BCD7C1E1D2}"/>
          </ac:inkMkLst>
        </pc:inkChg>
        <pc:inkChg chg="add mod">
          <ac:chgData name="Kokchun Giang" userId="67e2125d-ec8c-4323-9653-9824a2ad815f" providerId="ADAL" clId="{DCC54989-7FD2-5047-809B-27BA7E8DEEE2}" dt="2024-01-25T17:59:55.293" v="782"/>
          <ac:inkMkLst>
            <pc:docMk/>
            <pc:sldMk cId="2303502608" sldId="331"/>
            <ac:inkMk id="1164" creationId="{B0BD1290-A18C-CA0A-6E22-3F387401E746}"/>
          </ac:inkMkLst>
        </pc:inkChg>
        <pc:inkChg chg="add mod">
          <ac:chgData name="Kokchun Giang" userId="67e2125d-ec8c-4323-9653-9824a2ad815f" providerId="ADAL" clId="{DCC54989-7FD2-5047-809B-27BA7E8DEEE2}" dt="2024-01-25T17:59:55.293" v="782"/>
          <ac:inkMkLst>
            <pc:docMk/>
            <pc:sldMk cId="2303502608" sldId="331"/>
            <ac:inkMk id="1165" creationId="{6B7FA83D-4530-0433-EA63-9379909D02C5}"/>
          </ac:inkMkLst>
        </pc:inkChg>
        <pc:inkChg chg="add mod">
          <ac:chgData name="Kokchun Giang" userId="67e2125d-ec8c-4323-9653-9824a2ad815f" providerId="ADAL" clId="{DCC54989-7FD2-5047-809B-27BA7E8DEEE2}" dt="2024-01-25T17:59:55.293" v="782"/>
          <ac:inkMkLst>
            <pc:docMk/>
            <pc:sldMk cId="2303502608" sldId="331"/>
            <ac:inkMk id="1166" creationId="{CB0E6B9B-729B-ED15-61E6-22136B6CF327}"/>
          </ac:inkMkLst>
        </pc:inkChg>
        <pc:inkChg chg="add mod">
          <ac:chgData name="Kokchun Giang" userId="67e2125d-ec8c-4323-9653-9824a2ad815f" providerId="ADAL" clId="{DCC54989-7FD2-5047-809B-27BA7E8DEEE2}" dt="2024-01-25T17:59:55.293" v="782"/>
          <ac:inkMkLst>
            <pc:docMk/>
            <pc:sldMk cId="2303502608" sldId="331"/>
            <ac:inkMk id="1167" creationId="{EFD2D4C8-F124-58B3-D134-1632AC1B016B}"/>
          </ac:inkMkLst>
        </pc:inkChg>
        <pc:inkChg chg="add mod">
          <ac:chgData name="Kokchun Giang" userId="67e2125d-ec8c-4323-9653-9824a2ad815f" providerId="ADAL" clId="{DCC54989-7FD2-5047-809B-27BA7E8DEEE2}" dt="2024-01-25T17:59:55.293" v="782"/>
          <ac:inkMkLst>
            <pc:docMk/>
            <pc:sldMk cId="2303502608" sldId="331"/>
            <ac:inkMk id="1168" creationId="{3D3C3A7B-5665-4ABA-4A60-CE18855EFE02}"/>
          </ac:inkMkLst>
        </pc:inkChg>
        <pc:inkChg chg="add mod">
          <ac:chgData name="Kokchun Giang" userId="67e2125d-ec8c-4323-9653-9824a2ad815f" providerId="ADAL" clId="{DCC54989-7FD2-5047-809B-27BA7E8DEEE2}" dt="2024-01-25T17:59:55.293" v="782"/>
          <ac:inkMkLst>
            <pc:docMk/>
            <pc:sldMk cId="2303502608" sldId="331"/>
            <ac:inkMk id="1169" creationId="{D60B570C-DF8C-8CFB-A097-A805EC7FBA10}"/>
          </ac:inkMkLst>
        </pc:inkChg>
        <pc:inkChg chg="add mod">
          <ac:chgData name="Kokchun Giang" userId="67e2125d-ec8c-4323-9653-9824a2ad815f" providerId="ADAL" clId="{DCC54989-7FD2-5047-809B-27BA7E8DEEE2}" dt="2024-01-25T17:59:55.293" v="782"/>
          <ac:inkMkLst>
            <pc:docMk/>
            <pc:sldMk cId="2303502608" sldId="331"/>
            <ac:inkMk id="1170" creationId="{3C9D2FED-BFAF-1E3F-16FC-D3BBE679971C}"/>
          </ac:inkMkLst>
        </pc:inkChg>
        <pc:inkChg chg="add mod">
          <ac:chgData name="Kokchun Giang" userId="67e2125d-ec8c-4323-9653-9824a2ad815f" providerId="ADAL" clId="{DCC54989-7FD2-5047-809B-27BA7E8DEEE2}" dt="2024-01-25T18:00:05.410" v="794"/>
          <ac:inkMkLst>
            <pc:docMk/>
            <pc:sldMk cId="2303502608" sldId="331"/>
            <ac:inkMk id="1172" creationId="{EB072371-AAB1-AC0D-2667-B20BABD58D23}"/>
          </ac:inkMkLst>
        </pc:inkChg>
        <pc:inkChg chg="add mod">
          <ac:chgData name="Kokchun Giang" userId="67e2125d-ec8c-4323-9653-9824a2ad815f" providerId="ADAL" clId="{DCC54989-7FD2-5047-809B-27BA7E8DEEE2}" dt="2024-01-25T18:00:05.410" v="794"/>
          <ac:inkMkLst>
            <pc:docMk/>
            <pc:sldMk cId="2303502608" sldId="331"/>
            <ac:inkMk id="1173" creationId="{F68DF933-926A-354A-6D81-2EF17B9683C6}"/>
          </ac:inkMkLst>
        </pc:inkChg>
        <pc:inkChg chg="add mod">
          <ac:chgData name="Kokchun Giang" userId="67e2125d-ec8c-4323-9653-9824a2ad815f" providerId="ADAL" clId="{DCC54989-7FD2-5047-809B-27BA7E8DEEE2}" dt="2024-01-25T18:00:05.410" v="794"/>
          <ac:inkMkLst>
            <pc:docMk/>
            <pc:sldMk cId="2303502608" sldId="331"/>
            <ac:inkMk id="1174" creationId="{6CFC4040-2269-331E-2477-4D345DE04AD5}"/>
          </ac:inkMkLst>
        </pc:inkChg>
        <pc:inkChg chg="add mod">
          <ac:chgData name="Kokchun Giang" userId="67e2125d-ec8c-4323-9653-9824a2ad815f" providerId="ADAL" clId="{DCC54989-7FD2-5047-809B-27BA7E8DEEE2}" dt="2024-01-25T18:00:05.410" v="794"/>
          <ac:inkMkLst>
            <pc:docMk/>
            <pc:sldMk cId="2303502608" sldId="331"/>
            <ac:inkMk id="1175" creationId="{A5750303-D2B9-4C51-B917-6E74F7E344D0}"/>
          </ac:inkMkLst>
        </pc:inkChg>
        <pc:inkChg chg="add mod">
          <ac:chgData name="Kokchun Giang" userId="67e2125d-ec8c-4323-9653-9824a2ad815f" providerId="ADAL" clId="{DCC54989-7FD2-5047-809B-27BA7E8DEEE2}" dt="2024-01-25T18:00:05.410" v="794"/>
          <ac:inkMkLst>
            <pc:docMk/>
            <pc:sldMk cId="2303502608" sldId="331"/>
            <ac:inkMk id="1176" creationId="{BDC09BAE-835C-411F-250D-A2A92A42DA0D}"/>
          </ac:inkMkLst>
        </pc:inkChg>
        <pc:inkChg chg="add mod">
          <ac:chgData name="Kokchun Giang" userId="67e2125d-ec8c-4323-9653-9824a2ad815f" providerId="ADAL" clId="{DCC54989-7FD2-5047-809B-27BA7E8DEEE2}" dt="2024-01-25T18:00:05.410" v="794"/>
          <ac:inkMkLst>
            <pc:docMk/>
            <pc:sldMk cId="2303502608" sldId="331"/>
            <ac:inkMk id="1177" creationId="{58BC8C6B-2A0B-0CA4-0FBE-C875F8184AB7}"/>
          </ac:inkMkLst>
        </pc:inkChg>
        <pc:inkChg chg="add mod">
          <ac:chgData name="Kokchun Giang" userId="67e2125d-ec8c-4323-9653-9824a2ad815f" providerId="ADAL" clId="{DCC54989-7FD2-5047-809B-27BA7E8DEEE2}" dt="2024-01-25T18:00:05.410" v="794"/>
          <ac:inkMkLst>
            <pc:docMk/>
            <pc:sldMk cId="2303502608" sldId="331"/>
            <ac:inkMk id="1178" creationId="{209FCEB2-7FD7-9AF9-C103-82861A2603DD}"/>
          </ac:inkMkLst>
        </pc:inkChg>
        <pc:inkChg chg="add mod">
          <ac:chgData name="Kokchun Giang" userId="67e2125d-ec8c-4323-9653-9824a2ad815f" providerId="ADAL" clId="{DCC54989-7FD2-5047-809B-27BA7E8DEEE2}" dt="2024-01-25T18:00:05.410" v="794"/>
          <ac:inkMkLst>
            <pc:docMk/>
            <pc:sldMk cId="2303502608" sldId="331"/>
            <ac:inkMk id="1179" creationId="{36E62E22-F2E5-2338-B3E1-297168D89FB4}"/>
          </ac:inkMkLst>
        </pc:inkChg>
        <pc:inkChg chg="add mod">
          <ac:chgData name="Kokchun Giang" userId="67e2125d-ec8c-4323-9653-9824a2ad815f" providerId="ADAL" clId="{DCC54989-7FD2-5047-809B-27BA7E8DEEE2}" dt="2024-01-25T18:00:05.410" v="794"/>
          <ac:inkMkLst>
            <pc:docMk/>
            <pc:sldMk cId="2303502608" sldId="331"/>
            <ac:inkMk id="1180" creationId="{988E35FC-3225-189F-EC65-15B6BA0A3D2D}"/>
          </ac:inkMkLst>
        </pc:inkChg>
        <pc:inkChg chg="add mod">
          <ac:chgData name="Kokchun Giang" userId="67e2125d-ec8c-4323-9653-9824a2ad815f" providerId="ADAL" clId="{DCC54989-7FD2-5047-809B-27BA7E8DEEE2}" dt="2024-01-25T18:00:05.410" v="794"/>
          <ac:inkMkLst>
            <pc:docMk/>
            <pc:sldMk cId="2303502608" sldId="331"/>
            <ac:inkMk id="1181" creationId="{6AD519D8-3D22-49E4-AD73-23346D5F700C}"/>
          </ac:inkMkLst>
        </pc:inkChg>
        <pc:inkChg chg="add mod">
          <ac:chgData name="Kokchun Giang" userId="67e2125d-ec8c-4323-9653-9824a2ad815f" providerId="ADAL" clId="{DCC54989-7FD2-5047-809B-27BA7E8DEEE2}" dt="2024-01-25T18:00:05.410" v="794"/>
          <ac:inkMkLst>
            <pc:docMk/>
            <pc:sldMk cId="2303502608" sldId="331"/>
            <ac:inkMk id="1182" creationId="{BD7C30A4-C900-E8D8-FE11-47255F9F1313}"/>
          </ac:inkMkLst>
        </pc:inkChg>
        <pc:inkChg chg="add mod">
          <ac:chgData name="Kokchun Giang" userId="67e2125d-ec8c-4323-9653-9824a2ad815f" providerId="ADAL" clId="{DCC54989-7FD2-5047-809B-27BA7E8DEEE2}" dt="2024-01-25T18:00:14.045" v="806"/>
          <ac:inkMkLst>
            <pc:docMk/>
            <pc:sldMk cId="2303502608" sldId="331"/>
            <ac:inkMk id="1185" creationId="{245D8A1D-C1A9-463C-8034-5A1F0EDEE8AD}"/>
          </ac:inkMkLst>
        </pc:inkChg>
        <pc:inkChg chg="add mod">
          <ac:chgData name="Kokchun Giang" userId="67e2125d-ec8c-4323-9653-9824a2ad815f" providerId="ADAL" clId="{DCC54989-7FD2-5047-809B-27BA7E8DEEE2}" dt="2024-01-25T18:00:14.045" v="806"/>
          <ac:inkMkLst>
            <pc:docMk/>
            <pc:sldMk cId="2303502608" sldId="331"/>
            <ac:inkMk id="1186" creationId="{95AE5D19-50F6-0F8A-82D1-1B8F43AA530B}"/>
          </ac:inkMkLst>
        </pc:inkChg>
        <pc:inkChg chg="add mod">
          <ac:chgData name="Kokchun Giang" userId="67e2125d-ec8c-4323-9653-9824a2ad815f" providerId="ADAL" clId="{DCC54989-7FD2-5047-809B-27BA7E8DEEE2}" dt="2024-01-25T18:00:14.045" v="806"/>
          <ac:inkMkLst>
            <pc:docMk/>
            <pc:sldMk cId="2303502608" sldId="331"/>
            <ac:inkMk id="1187" creationId="{3DE53120-9176-B3BC-B58A-231FB0BE6A2B}"/>
          </ac:inkMkLst>
        </pc:inkChg>
        <pc:inkChg chg="add mod">
          <ac:chgData name="Kokchun Giang" userId="67e2125d-ec8c-4323-9653-9824a2ad815f" providerId="ADAL" clId="{DCC54989-7FD2-5047-809B-27BA7E8DEEE2}" dt="2024-01-25T18:00:14.045" v="806"/>
          <ac:inkMkLst>
            <pc:docMk/>
            <pc:sldMk cId="2303502608" sldId="331"/>
            <ac:inkMk id="1188" creationId="{9D3894B4-95E7-C512-0CA3-A35AE4260667}"/>
          </ac:inkMkLst>
        </pc:inkChg>
        <pc:inkChg chg="add mod">
          <ac:chgData name="Kokchun Giang" userId="67e2125d-ec8c-4323-9653-9824a2ad815f" providerId="ADAL" clId="{DCC54989-7FD2-5047-809B-27BA7E8DEEE2}" dt="2024-01-25T18:00:14.045" v="806"/>
          <ac:inkMkLst>
            <pc:docMk/>
            <pc:sldMk cId="2303502608" sldId="331"/>
            <ac:inkMk id="1189" creationId="{FBB7B2CC-15FE-BDE6-7B07-1196BF11A230}"/>
          </ac:inkMkLst>
        </pc:inkChg>
        <pc:inkChg chg="add mod">
          <ac:chgData name="Kokchun Giang" userId="67e2125d-ec8c-4323-9653-9824a2ad815f" providerId="ADAL" clId="{DCC54989-7FD2-5047-809B-27BA7E8DEEE2}" dt="2024-01-25T18:00:14.045" v="806"/>
          <ac:inkMkLst>
            <pc:docMk/>
            <pc:sldMk cId="2303502608" sldId="331"/>
            <ac:inkMk id="1190" creationId="{1CEF1411-9F52-D3CE-9FE2-A3CB34794E43}"/>
          </ac:inkMkLst>
        </pc:inkChg>
        <pc:inkChg chg="add mod">
          <ac:chgData name="Kokchun Giang" userId="67e2125d-ec8c-4323-9653-9824a2ad815f" providerId="ADAL" clId="{DCC54989-7FD2-5047-809B-27BA7E8DEEE2}" dt="2024-01-25T18:00:14.045" v="806"/>
          <ac:inkMkLst>
            <pc:docMk/>
            <pc:sldMk cId="2303502608" sldId="331"/>
            <ac:inkMk id="1191" creationId="{6356A271-7161-E9DC-9244-4FB4815F16D5}"/>
          </ac:inkMkLst>
        </pc:inkChg>
        <pc:inkChg chg="add mod">
          <ac:chgData name="Kokchun Giang" userId="67e2125d-ec8c-4323-9653-9824a2ad815f" providerId="ADAL" clId="{DCC54989-7FD2-5047-809B-27BA7E8DEEE2}" dt="2024-01-25T18:00:14.045" v="806"/>
          <ac:inkMkLst>
            <pc:docMk/>
            <pc:sldMk cId="2303502608" sldId="331"/>
            <ac:inkMk id="1192" creationId="{11ED48CB-7609-2D72-9924-7E275B01AFA2}"/>
          </ac:inkMkLst>
        </pc:inkChg>
        <pc:inkChg chg="add mod">
          <ac:chgData name="Kokchun Giang" userId="67e2125d-ec8c-4323-9653-9824a2ad815f" providerId="ADAL" clId="{DCC54989-7FD2-5047-809B-27BA7E8DEEE2}" dt="2024-01-25T18:00:14.045" v="806"/>
          <ac:inkMkLst>
            <pc:docMk/>
            <pc:sldMk cId="2303502608" sldId="331"/>
            <ac:inkMk id="1193" creationId="{B8034D19-F987-1D84-4939-05E370E9E6D0}"/>
          </ac:inkMkLst>
        </pc:inkChg>
        <pc:inkChg chg="add mod">
          <ac:chgData name="Kokchun Giang" userId="67e2125d-ec8c-4323-9653-9824a2ad815f" providerId="ADAL" clId="{DCC54989-7FD2-5047-809B-27BA7E8DEEE2}" dt="2024-01-25T18:00:14.045" v="806"/>
          <ac:inkMkLst>
            <pc:docMk/>
            <pc:sldMk cId="2303502608" sldId="331"/>
            <ac:inkMk id="1194" creationId="{C6337318-1E3A-4A24-AAA7-D97DD324FE6D}"/>
          </ac:inkMkLst>
        </pc:inkChg>
        <pc:inkChg chg="add mod">
          <ac:chgData name="Kokchun Giang" userId="67e2125d-ec8c-4323-9653-9824a2ad815f" providerId="ADAL" clId="{DCC54989-7FD2-5047-809B-27BA7E8DEEE2}" dt="2024-01-25T18:00:14.045" v="806"/>
          <ac:inkMkLst>
            <pc:docMk/>
            <pc:sldMk cId="2303502608" sldId="331"/>
            <ac:inkMk id="1195" creationId="{135C5795-ABBD-057E-C9B1-72B3140D2773}"/>
          </ac:inkMkLst>
        </pc:inkChg>
        <pc:inkChg chg="add mod">
          <ac:chgData name="Kokchun Giang" userId="67e2125d-ec8c-4323-9653-9824a2ad815f" providerId="ADAL" clId="{DCC54989-7FD2-5047-809B-27BA7E8DEEE2}" dt="2024-01-25T18:00:37.677" v="812"/>
          <ac:inkMkLst>
            <pc:docMk/>
            <pc:sldMk cId="2303502608" sldId="331"/>
            <ac:inkMk id="1198" creationId="{F4F780C3-BB8A-9DFD-8E6E-CC4A214480E0}"/>
          </ac:inkMkLst>
        </pc:inkChg>
        <pc:inkChg chg="add mod">
          <ac:chgData name="Kokchun Giang" userId="67e2125d-ec8c-4323-9653-9824a2ad815f" providerId="ADAL" clId="{DCC54989-7FD2-5047-809B-27BA7E8DEEE2}" dt="2024-01-25T18:00:37.677" v="812"/>
          <ac:inkMkLst>
            <pc:docMk/>
            <pc:sldMk cId="2303502608" sldId="331"/>
            <ac:inkMk id="1199" creationId="{61C0F49A-7B2C-20D4-81A0-F42787B6F2E0}"/>
          </ac:inkMkLst>
        </pc:inkChg>
        <pc:inkChg chg="add mod">
          <ac:chgData name="Kokchun Giang" userId="67e2125d-ec8c-4323-9653-9824a2ad815f" providerId="ADAL" clId="{DCC54989-7FD2-5047-809B-27BA7E8DEEE2}" dt="2024-01-25T18:00:37.677" v="812"/>
          <ac:inkMkLst>
            <pc:docMk/>
            <pc:sldMk cId="2303502608" sldId="331"/>
            <ac:inkMk id="1200" creationId="{2CCF99C3-4628-4654-1501-EC630645F8FB}"/>
          </ac:inkMkLst>
        </pc:inkChg>
        <pc:inkChg chg="add mod">
          <ac:chgData name="Kokchun Giang" userId="67e2125d-ec8c-4323-9653-9824a2ad815f" providerId="ADAL" clId="{DCC54989-7FD2-5047-809B-27BA7E8DEEE2}" dt="2024-01-25T18:00:37.677" v="812"/>
          <ac:inkMkLst>
            <pc:docMk/>
            <pc:sldMk cId="2303502608" sldId="331"/>
            <ac:inkMk id="1201" creationId="{2759AA93-7CC3-DF9F-8AAB-D4B48C79831A}"/>
          </ac:inkMkLst>
        </pc:inkChg>
        <pc:inkChg chg="add mod">
          <ac:chgData name="Kokchun Giang" userId="67e2125d-ec8c-4323-9653-9824a2ad815f" providerId="ADAL" clId="{DCC54989-7FD2-5047-809B-27BA7E8DEEE2}" dt="2024-01-25T18:00:37.677" v="812"/>
          <ac:inkMkLst>
            <pc:docMk/>
            <pc:sldMk cId="2303502608" sldId="331"/>
            <ac:inkMk id="1202" creationId="{F5263F94-87D1-C876-6F2A-60A96F3A4059}"/>
          </ac:inkMkLst>
        </pc:inkChg>
        <pc:inkChg chg="add mod">
          <ac:chgData name="Kokchun Giang" userId="67e2125d-ec8c-4323-9653-9824a2ad815f" providerId="ADAL" clId="{DCC54989-7FD2-5047-809B-27BA7E8DEEE2}" dt="2024-01-25T20:11:14.406" v="2191" actId="164"/>
          <ac:inkMkLst>
            <pc:docMk/>
            <pc:sldMk cId="2303502608" sldId="331"/>
            <ac:inkMk id="1204" creationId="{104023F8-D6AA-C3A6-EA74-C382AFA1A501}"/>
          </ac:inkMkLst>
        </pc:inkChg>
        <pc:inkChg chg="add mod">
          <ac:chgData name="Kokchun Giang" userId="67e2125d-ec8c-4323-9653-9824a2ad815f" providerId="ADAL" clId="{DCC54989-7FD2-5047-809B-27BA7E8DEEE2}" dt="2024-01-25T20:11:19.094" v="2192" actId="164"/>
          <ac:inkMkLst>
            <pc:docMk/>
            <pc:sldMk cId="2303502608" sldId="331"/>
            <ac:inkMk id="1205" creationId="{B184C300-535E-F5D6-6453-53F1AE186C24}"/>
          </ac:inkMkLst>
        </pc:inkChg>
        <pc:inkChg chg="add mod">
          <ac:chgData name="Kokchun Giang" userId="67e2125d-ec8c-4323-9653-9824a2ad815f" providerId="ADAL" clId="{DCC54989-7FD2-5047-809B-27BA7E8DEEE2}" dt="2024-01-25T18:01:26.717" v="837"/>
          <ac:inkMkLst>
            <pc:docMk/>
            <pc:sldMk cId="2303502608" sldId="331"/>
            <ac:inkMk id="1206" creationId="{9BE17DCC-F65C-A029-2C08-489E0F87399F}"/>
          </ac:inkMkLst>
        </pc:inkChg>
        <pc:inkChg chg="add mod">
          <ac:chgData name="Kokchun Giang" userId="67e2125d-ec8c-4323-9653-9824a2ad815f" providerId="ADAL" clId="{DCC54989-7FD2-5047-809B-27BA7E8DEEE2}" dt="2024-01-25T18:01:26.717" v="837"/>
          <ac:inkMkLst>
            <pc:docMk/>
            <pc:sldMk cId="2303502608" sldId="331"/>
            <ac:inkMk id="1207" creationId="{080615EB-32BB-7E57-3BF8-9DB98D9E4A46}"/>
          </ac:inkMkLst>
        </pc:inkChg>
        <pc:inkChg chg="add mod">
          <ac:chgData name="Kokchun Giang" userId="67e2125d-ec8c-4323-9653-9824a2ad815f" providerId="ADAL" clId="{DCC54989-7FD2-5047-809B-27BA7E8DEEE2}" dt="2024-01-25T18:01:26.717" v="837"/>
          <ac:inkMkLst>
            <pc:docMk/>
            <pc:sldMk cId="2303502608" sldId="331"/>
            <ac:inkMk id="1208" creationId="{4E6FDCE9-6EAA-C535-8114-826710012C47}"/>
          </ac:inkMkLst>
        </pc:inkChg>
        <pc:inkChg chg="add mod">
          <ac:chgData name="Kokchun Giang" userId="67e2125d-ec8c-4323-9653-9824a2ad815f" providerId="ADAL" clId="{DCC54989-7FD2-5047-809B-27BA7E8DEEE2}" dt="2024-01-25T18:01:26.717" v="837"/>
          <ac:inkMkLst>
            <pc:docMk/>
            <pc:sldMk cId="2303502608" sldId="331"/>
            <ac:inkMk id="1209" creationId="{069E4739-4B6F-B5DC-C0A3-50242C6C50A9}"/>
          </ac:inkMkLst>
        </pc:inkChg>
        <pc:inkChg chg="add mod">
          <ac:chgData name="Kokchun Giang" userId="67e2125d-ec8c-4323-9653-9824a2ad815f" providerId="ADAL" clId="{DCC54989-7FD2-5047-809B-27BA7E8DEEE2}" dt="2024-01-25T18:01:26.717" v="837"/>
          <ac:inkMkLst>
            <pc:docMk/>
            <pc:sldMk cId="2303502608" sldId="331"/>
            <ac:inkMk id="1210" creationId="{CBD1884D-1460-C2F2-7728-B14621116711}"/>
          </ac:inkMkLst>
        </pc:inkChg>
        <pc:inkChg chg="add mod">
          <ac:chgData name="Kokchun Giang" userId="67e2125d-ec8c-4323-9653-9824a2ad815f" providerId="ADAL" clId="{DCC54989-7FD2-5047-809B-27BA7E8DEEE2}" dt="2024-01-25T18:01:26.717" v="837"/>
          <ac:inkMkLst>
            <pc:docMk/>
            <pc:sldMk cId="2303502608" sldId="331"/>
            <ac:inkMk id="1211" creationId="{9766DEAF-498F-BCCF-D7EF-8A82E32D8379}"/>
          </ac:inkMkLst>
        </pc:inkChg>
        <pc:inkChg chg="add mod">
          <ac:chgData name="Kokchun Giang" userId="67e2125d-ec8c-4323-9653-9824a2ad815f" providerId="ADAL" clId="{DCC54989-7FD2-5047-809B-27BA7E8DEEE2}" dt="2024-01-25T18:01:26.717" v="837"/>
          <ac:inkMkLst>
            <pc:docMk/>
            <pc:sldMk cId="2303502608" sldId="331"/>
            <ac:inkMk id="1212" creationId="{34A5CF6D-B57B-D5CB-16D8-DE8068911C1F}"/>
          </ac:inkMkLst>
        </pc:inkChg>
        <pc:inkChg chg="add mod">
          <ac:chgData name="Kokchun Giang" userId="67e2125d-ec8c-4323-9653-9824a2ad815f" providerId="ADAL" clId="{DCC54989-7FD2-5047-809B-27BA7E8DEEE2}" dt="2024-01-25T18:01:26.717" v="837"/>
          <ac:inkMkLst>
            <pc:docMk/>
            <pc:sldMk cId="2303502608" sldId="331"/>
            <ac:inkMk id="1213" creationId="{3DEBA74E-6D1D-C9A5-1D8A-D7DE82A52494}"/>
          </ac:inkMkLst>
        </pc:inkChg>
        <pc:inkChg chg="add mod">
          <ac:chgData name="Kokchun Giang" userId="67e2125d-ec8c-4323-9653-9824a2ad815f" providerId="ADAL" clId="{DCC54989-7FD2-5047-809B-27BA7E8DEEE2}" dt="2024-01-25T18:01:26.717" v="837"/>
          <ac:inkMkLst>
            <pc:docMk/>
            <pc:sldMk cId="2303502608" sldId="331"/>
            <ac:inkMk id="1214" creationId="{325F2405-919F-01FC-AAE4-B1F72CE16799}"/>
          </ac:inkMkLst>
        </pc:inkChg>
        <pc:inkChg chg="add mod">
          <ac:chgData name="Kokchun Giang" userId="67e2125d-ec8c-4323-9653-9824a2ad815f" providerId="ADAL" clId="{DCC54989-7FD2-5047-809B-27BA7E8DEEE2}" dt="2024-01-25T18:01:26.717" v="837"/>
          <ac:inkMkLst>
            <pc:docMk/>
            <pc:sldMk cId="2303502608" sldId="331"/>
            <ac:inkMk id="1215" creationId="{58A3F0A8-C9A0-498F-05CC-3142FFC4A3C4}"/>
          </ac:inkMkLst>
        </pc:inkChg>
        <pc:inkChg chg="add mod">
          <ac:chgData name="Kokchun Giang" userId="67e2125d-ec8c-4323-9653-9824a2ad815f" providerId="ADAL" clId="{DCC54989-7FD2-5047-809B-27BA7E8DEEE2}" dt="2024-01-25T18:00:55.429" v="830"/>
          <ac:inkMkLst>
            <pc:docMk/>
            <pc:sldMk cId="2303502608" sldId="331"/>
            <ac:inkMk id="1216" creationId="{935B7FED-F6C7-5275-3020-996C08BEC155}"/>
          </ac:inkMkLst>
        </pc:inkChg>
        <pc:inkChg chg="add mod">
          <ac:chgData name="Kokchun Giang" userId="67e2125d-ec8c-4323-9653-9824a2ad815f" providerId="ADAL" clId="{DCC54989-7FD2-5047-809B-27BA7E8DEEE2}" dt="2024-01-25T18:00:55.429" v="830"/>
          <ac:inkMkLst>
            <pc:docMk/>
            <pc:sldMk cId="2303502608" sldId="331"/>
            <ac:inkMk id="1217" creationId="{84CEB7FE-1226-F7BF-6C00-C8B58151ED42}"/>
          </ac:inkMkLst>
        </pc:inkChg>
        <pc:inkChg chg="add mod">
          <ac:chgData name="Kokchun Giang" userId="67e2125d-ec8c-4323-9653-9824a2ad815f" providerId="ADAL" clId="{DCC54989-7FD2-5047-809B-27BA7E8DEEE2}" dt="2024-01-25T18:00:55.429" v="830"/>
          <ac:inkMkLst>
            <pc:docMk/>
            <pc:sldMk cId="2303502608" sldId="331"/>
            <ac:inkMk id="1218" creationId="{C13D3708-76C3-278F-13E5-F556AE3E4077}"/>
          </ac:inkMkLst>
        </pc:inkChg>
        <pc:inkChg chg="add mod">
          <ac:chgData name="Kokchun Giang" userId="67e2125d-ec8c-4323-9653-9824a2ad815f" providerId="ADAL" clId="{DCC54989-7FD2-5047-809B-27BA7E8DEEE2}" dt="2024-01-25T18:00:55.429" v="830"/>
          <ac:inkMkLst>
            <pc:docMk/>
            <pc:sldMk cId="2303502608" sldId="331"/>
            <ac:inkMk id="1219" creationId="{1329ADEE-27C5-07D3-C37E-83FBAA699CBF}"/>
          </ac:inkMkLst>
        </pc:inkChg>
        <pc:inkChg chg="add mod">
          <ac:chgData name="Kokchun Giang" userId="67e2125d-ec8c-4323-9653-9824a2ad815f" providerId="ADAL" clId="{DCC54989-7FD2-5047-809B-27BA7E8DEEE2}" dt="2024-01-25T18:00:55.429" v="830"/>
          <ac:inkMkLst>
            <pc:docMk/>
            <pc:sldMk cId="2303502608" sldId="331"/>
            <ac:inkMk id="1220" creationId="{2BD08803-D26A-0D78-BA24-F40A5E60C53F}"/>
          </ac:inkMkLst>
        </pc:inkChg>
        <pc:inkChg chg="add mod">
          <ac:chgData name="Kokchun Giang" userId="67e2125d-ec8c-4323-9653-9824a2ad815f" providerId="ADAL" clId="{DCC54989-7FD2-5047-809B-27BA7E8DEEE2}" dt="2024-01-25T18:01:26.717" v="837"/>
          <ac:inkMkLst>
            <pc:docMk/>
            <pc:sldMk cId="2303502608" sldId="331"/>
            <ac:inkMk id="1225" creationId="{26738120-0EAC-AF16-975C-E5E5AB86B706}"/>
          </ac:inkMkLst>
        </pc:inkChg>
        <pc:inkChg chg="add mod">
          <ac:chgData name="Kokchun Giang" userId="67e2125d-ec8c-4323-9653-9824a2ad815f" providerId="ADAL" clId="{DCC54989-7FD2-5047-809B-27BA7E8DEEE2}" dt="2024-01-25T18:01:26.717" v="837"/>
          <ac:inkMkLst>
            <pc:docMk/>
            <pc:sldMk cId="2303502608" sldId="331"/>
            <ac:inkMk id="1226" creationId="{6DB19DB8-3352-50F7-0A86-3D41323A095A}"/>
          </ac:inkMkLst>
        </pc:inkChg>
        <pc:inkChg chg="add mod">
          <ac:chgData name="Kokchun Giang" userId="67e2125d-ec8c-4323-9653-9824a2ad815f" providerId="ADAL" clId="{DCC54989-7FD2-5047-809B-27BA7E8DEEE2}" dt="2024-01-25T18:01:26.717" v="837"/>
          <ac:inkMkLst>
            <pc:docMk/>
            <pc:sldMk cId="2303502608" sldId="331"/>
            <ac:inkMk id="1227" creationId="{AFA3E11D-9241-D636-B467-B4AAA7CF84E3}"/>
          </ac:inkMkLst>
        </pc:inkChg>
        <pc:inkChg chg="add mod">
          <ac:chgData name="Kokchun Giang" userId="67e2125d-ec8c-4323-9653-9824a2ad815f" providerId="ADAL" clId="{DCC54989-7FD2-5047-809B-27BA7E8DEEE2}" dt="2024-01-25T18:01:26.717" v="837"/>
          <ac:inkMkLst>
            <pc:docMk/>
            <pc:sldMk cId="2303502608" sldId="331"/>
            <ac:inkMk id="1228" creationId="{078701D1-81B9-2C2A-DC47-6569AF7DF7AD}"/>
          </ac:inkMkLst>
        </pc:inkChg>
        <pc:inkChg chg="add mod">
          <ac:chgData name="Kokchun Giang" userId="67e2125d-ec8c-4323-9653-9824a2ad815f" providerId="ADAL" clId="{DCC54989-7FD2-5047-809B-27BA7E8DEEE2}" dt="2024-01-25T18:01:26.717" v="837"/>
          <ac:inkMkLst>
            <pc:docMk/>
            <pc:sldMk cId="2303502608" sldId="331"/>
            <ac:inkMk id="1229" creationId="{D4432AC1-26B1-62F8-E2CF-0908203729C5}"/>
          </ac:inkMkLst>
        </pc:inkChg>
        <pc:inkChg chg="add mod">
          <ac:chgData name="Kokchun Giang" userId="67e2125d-ec8c-4323-9653-9824a2ad815f" providerId="ADAL" clId="{DCC54989-7FD2-5047-809B-27BA7E8DEEE2}" dt="2024-01-25T18:01:26.717" v="837"/>
          <ac:inkMkLst>
            <pc:docMk/>
            <pc:sldMk cId="2303502608" sldId="331"/>
            <ac:inkMk id="1230" creationId="{3326ACE3-39FC-BF4A-755B-3509F0463B14}"/>
          </ac:inkMkLst>
        </pc:inkChg>
        <pc:inkChg chg="add mod">
          <ac:chgData name="Kokchun Giang" userId="67e2125d-ec8c-4323-9653-9824a2ad815f" providerId="ADAL" clId="{DCC54989-7FD2-5047-809B-27BA7E8DEEE2}" dt="2024-01-25T18:01:35.180" v="850"/>
          <ac:inkMkLst>
            <pc:docMk/>
            <pc:sldMk cId="2303502608" sldId="331"/>
            <ac:inkMk id="1233" creationId="{F1F3AF2E-9081-4465-1991-C1FD23EE352B}"/>
          </ac:inkMkLst>
        </pc:inkChg>
        <pc:inkChg chg="add mod">
          <ac:chgData name="Kokchun Giang" userId="67e2125d-ec8c-4323-9653-9824a2ad815f" providerId="ADAL" clId="{DCC54989-7FD2-5047-809B-27BA7E8DEEE2}" dt="2024-01-25T18:01:35.180" v="850"/>
          <ac:inkMkLst>
            <pc:docMk/>
            <pc:sldMk cId="2303502608" sldId="331"/>
            <ac:inkMk id="1234" creationId="{D3B09818-4458-DDC4-C1EF-687A50182812}"/>
          </ac:inkMkLst>
        </pc:inkChg>
        <pc:inkChg chg="add mod">
          <ac:chgData name="Kokchun Giang" userId="67e2125d-ec8c-4323-9653-9824a2ad815f" providerId="ADAL" clId="{DCC54989-7FD2-5047-809B-27BA7E8DEEE2}" dt="2024-01-25T18:01:35.180" v="850"/>
          <ac:inkMkLst>
            <pc:docMk/>
            <pc:sldMk cId="2303502608" sldId="331"/>
            <ac:inkMk id="1235" creationId="{EF80C2FD-3F60-3834-2DD9-998891F841BB}"/>
          </ac:inkMkLst>
        </pc:inkChg>
        <pc:inkChg chg="add mod">
          <ac:chgData name="Kokchun Giang" userId="67e2125d-ec8c-4323-9653-9824a2ad815f" providerId="ADAL" clId="{DCC54989-7FD2-5047-809B-27BA7E8DEEE2}" dt="2024-01-25T18:01:35.180" v="850"/>
          <ac:inkMkLst>
            <pc:docMk/>
            <pc:sldMk cId="2303502608" sldId="331"/>
            <ac:inkMk id="1236" creationId="{A35917BB-BBE6-4708-77C4-7D73C02EAECF}"/>
          </ac:inkMkLst>
        </pc:inkChg>
        <pc:inkChg chg="add mod">
          <ac:chgData name="Kokchun Giang" userId="67e2125d-ec8c-4323-9653-9824a2ad815f" providerId="ADAL" clId="{DCC54989-7FD2-5047-809B-27BA7E8DEEE2}" dt="2024-01-25T18:01:35.180" v="850"/>
          <ac:inkMkLst>
            <pc:docMk/>
            <pc:sldMk cId="2303502608" sldId="331"/>
            <ac:inkMk id="1237" creationId="{AC852879-8B8F-F25A-A60A-97B5C9621886}"/>
          </ac:inkMkLst>
        </pc:inkChg>
        <pc:inkChg chg="add mod">
          <ac:chgData name="Kokchun Giang" userId="67e2125d-ec8c-4323-9653-9824a2ad815f" providerId="ADAL" clId="{DCC54989-7FD2-5047-809B-27BA7E8DEEE2}" dt="2024-01-25T18:01:35.180" v="850"/>
          <ac:inkMkLst>
            <pc:docMk/>
            <pc:sldMk cId="2303502608" sldId="331"/>
            <ac:inkMk id="1238" creationId="{187EDCC7-49A5-B159-11DB-6F00A7ED908E}"/>
          </ac:inkMkLst>
        </pc:inkChg>
        <pc:inkChg chg="add mod">
          <ac:chgData name="Kokchun Giang" userId="67e2125d-ec8c-4323-9653-9824a2ad815f" providerId="ADAL" clId="{DCC54989-7FD2-5047-809B-27BA7E8DEEE2}" dt="2024-01-25T18:01:35.180" v="850"/>
          <ac:inkMkLst>
            <pc:docMk/>
            <pc:sldMk cId="2303502608" sldId="331"/>
            <ac:inkMk id="1239" creationId="{0186FDEE-1F2B-F951-8754-45ECB21F9A9E}"/>
          </ac:inkMkLst>
        </pc:inkChg>
        <pc:inkChg chg="add mod">
          <ac:chgData name="Kokchun Giang" userId="67e2125d-ec8c-4323-9653-9824a2ad815f" providerId="ADAL" clId="{DCC54989-7FD2-5047-809B-27BA7E8DEEE2}" dt="2024-01-25T18:01:35.180" v="850"/>
          <ac:inkMkLst>
            <pc:docMk/>
            <pc:sldMk cId="2303502608" sldId="331"/>
            <ac:inkMk id="1240" creationId="{592777E6-F1EA-C50E-36C0-0E0932D0B2BC}"/>
          </ac:inkMkLst>
        </pc:inkChg>
        <pc:inkChg chg="add mod">
          <ac:chgData name="Kokchun Giang" userId="67e2125d-ec8c-4323-9653-9824a2ad815f" providerId="ADAL" clId="{DCC54989-7FD2-5047-809B-27BA7E8DEEE2}" dt="2024-01-25T18:01:35.180" v="850"/>
          <ac:inkMkLst>
            <pc:docMk/>
            <pc:sldMk cId="2303502608" sldId="331"/>
            <ac:inkMk id="1241" creationId="{0636EE7D-D020-F981-E9DF-39E4361444A4}"/>
          </ac:inkMkLst>
        </pc:inkChg>
        <pc:inkChg chg="add mod">
          <ac:chgData name="Kokchun Giang" userId="67e2125d-ec8c-4323-9653-9824a2ad815f" providerId="ADAL" clId="{DCC54989-7FD2-5047-809B-27BA7E8DEEE2}" dt="2024-01-25T18:01:35.180" v="850"/>
          <ac:inkMkLst>
            <pc:docMk/>
            <pc:sldMk cId="2303502608" sldId="331"/>
            <ac:inkMk id="1242" creationId="{33A35CF4-B674-C613-2B32-FE2D9A559127}"/>
          </ac:inkMkLst>
        </pc:inkChg>
        <pc:inkChg chg="add mod">
          <ac:chgData name="Kokchun Giang" userId="67e2125d-ec8c-4323-9653-9824a2ad815f" providerId="ADAL" clId="{DCC54989-7FD2-5047-809B-27BA7E8DEEE2}" dt="2024-01-25T18:01:35.180" v="850"/>
          <ac:inkMkLst>
            <pc:docMk/>
            <pc:sldMk cId="2303502608" sldId="331"/>
            <ac:inkMk id="1243" creationId="{8A1FC7E0-A240-9512-5CDF-DE0DEF6A02E5}"/>
          </ac:inkMkLst>
        </pc:inkChg>
        <pc:inkChg chg="add mod">
          <ac:chgData name="Kokchun Giang" userId="67e2125d-ec8c-4323-9653-9824a2ad815f" providerId="ADAL" clId="{DCC54989-7FD2-5047-809B-27BA7E8DEEE2}" dt="2024-01-25T18:01:35.180" v="850"/>
          <ac:inkMkLst>
            <pc:docMk/>
            <pc:sldMk cId="2303502608" sldId="331"/>
            <ac:inkMk id="1244" creationId="{B01E8125-6A2F-C04D-E40C-21A2E706A369}"/>
          </ac:inkMkLst>
        </pc:inkChg>
        <pc:inkChg chg="add mod">
          <ac:chgData name="Kokchun Giang" userId="67e2125d-ec8c-4323-9653-9824a2ad815f" providerId="ADAL" clId="{DCC54989-7FD2-5047-809B-27BA7E8DEEE2}" dt="2024-01-25T18:01:58.083" v="860"/>
          <ac:inkMkLst>
            <pc:docMk/>
            <pc:sldMk cId="2303502608" sldId="331"/>
            <ac:inkMk id="1246" creationId="{ADCB934A-F567-A06F-C09A-E04E26F9BA8D}"/>
          </ac:inkMkLst>
        </pc:inkChg>
        <pc:inkChg chg="add mod">
          <ac:chgData name="Kokchun Giang" userId="67e2125d-ec8c-4323-9653-9824a2ad815f" providerId="ADAL" clId="{DCC54989-7FD2-5047-809B-27BA7E8DEEE2}" dt="2024-01-25T18:01:58.083" v="860"/>
          <ac:inkMkLst>
            <pc:docMk/>
            <pc:sldMk cId="2303502608" sldId="331"/>
            <ac:inkMk id="1247" creationId="{68EC3DBB-8A6B-275C-0708-7C940947971A}"/>
          </ac:inkMkLst>
        </pc:inkChg>
        <pc:inkChg chg="add mod">
          <ac:chgData name="Kokchun Giang" userId="67e2125d-ec8c-4323-9653-9824a2ad815f" providerId="ADAL" clId="{DCC54989-7FD2-5047-809B-27BA7E8DEEE2}" dt="2024-01-25T18:01:58.083" v="860"/>
          <ac:inkMkLst>
            <pc:docMk/>
            <pc:sldMk cId="2303502608" sldId="331"/>
            <ac:inkMk id="1248" creationId="{BCE70CC0-90E2-133C-3A23-59229D49CDEF}"/>
          </ac:inkMkLst>
        </pc:inkChg>
        <pc:inkChg chg="add mod">
          <ac:chgData name="Kokchun Giang" userId="67e2125d-ec8c-4323-9653-9824a2ad815f" providerId="ADAL" clId="{DCC54989-7FD2-5047-809B-27BA7E8DEEE2}" dt="2024-01-25T18:01:58.083" v="860"/>
          <ac:inkMkLst>
            <pc:docMk/>
            <pc:sldMk cId="2303502608" sldId="331"/>
            <ac:inkMk id="1249" creationId="{38FEC131-02A9-8820-74D7-7E7508B77F3D}"/>
          </ac:inkMkLst>
        </pc:inkChg>
        <pc:inkChg chg="add mod">
          <ac:chgData name="Kokchun Giang" userId="67e2125d-ec8c-4323-9653-9824a2ad815f" providerId="ADAL" clId="{DCC54989-7FD2-5047-809B-27BA7E8DEEE2}" dt="2024-01-25T18:01:58.083" v="860"/>
          <ac:inkMkLst>
            <pc:docMk/>
            <pc:sldMk cId="2303502608" sldId="331"/>
            <ac:inkMk id="1250" creationId="{2B81A138-4913-D8A7-821D-ECDD05CEA3BA}"/>
          </ac:inkMkLst>
        </pc:inkChg>
        <pc:inkChg chg="add mod">
          <ac:chgData name="Kokchun Giang" userId="67e2125d-ec8c-4323-9653-9824a2ad815f" providerId="ADAL" clId="{DCC54989-7FD2-5047-809B-27BA7E8DEEE2}" dt="2024-01-25T18:01:58.083" v="860"/>
          <ac:inkMkLst>
            <pc:docMk/>
            <pc:sldMk cId="2303502608" sldId="331"/>
            <ac:inkMk id="1251" creationId="{567CBFB4-4473-713F-D9A6-DBA83C726B94}"/>
          </ac:inkMkLst>
        </pc:inkChg>
        <pc:inkChg chg="add mod">
          <ac:chgData name="Kokchun Giang" userId="67e2125d-ec8c-4323-9653-9824a2ad815f" providerId="ADAL" clId="{DCC54989-7FD2-5047-809B-27BA7E8DEEE2}" dt="2024-01-25T18:01:58.083" v="860"/>
          <ac:inkMkLst>
            <pc:docMk/>
            <pc:sldMk cId="2303502608" sldId="331"/>
            <ac:inkMk id="1252" creationId="{124F2476-D4B8-7317-4209-B1AFFCDF9781}"/>
          </ac:inkMkLst>
        </pc:inkChg>
        <pc:inkChg chg="add mod">
          <ac:chgData name="Kokchun Giang" userId="67e2125d-ec8c-4323-9653-9824a2ad815f" providerId="ADAL" clId="{DCC54989-7FD2-5047-809B-27BA7E8DEEE2}" dt="2024-01-25T18:01:58.083" v="860"/>
          <ac:inkMkLst>
            <pc:docMk/>
            <pc:sldMk cId="2303502608" sldId="331"/>
            <ac:inkMk id="1253" creationId="{E10BBFA9-00C9-8332-9B68-D31B68B0FED6}"/>
          </ac:inkMkLst>
        </pc:inkChg>
        <pc:inkChg chg="add mod">
          <ac:chgData name="Kokchun Giang" userId="67e2125d-ec8c-4323-9653-9824a2ad815f" providerId="ADAL" clId="{DCC54989-7FD2-5047-809B-27BA7E8DEEE2}" dt="2024-01-25T18:03:00.691" v="881"/>
          <ac:inkMkLst>
            <pc:docMk/>
            <pc:sldMk cId="2303502608" sldId="331"/>
            <ac:inkMk id="1257" creationId="{EFA56EE9-4E59-EED4-13E3-BC7C8F299F6C}"/>
          </ac:inkMkLst>
        </pc:inkChg>
        <pc:inkChg chg="add mod">
          <ac:chgData name="Kokchun Giang" userId="67e2125d-ec8c-4323-9653-9824a2ad815f" providerId="ADAL" clId="{DCC54989-7FD2-5047-809B-27BA7E8DEEE2}" dt="2024-01-25T18:03:00.691" v="881"/>
          <ac:inkMkLst>
            <pc:docMk/>
            <pc:sldMk cId="2303502608" sldId="331"/>
            <ac:inkMk id="1258" creationId="{EB766978-F839-58A1-E758-F2DA8CA6D596}"/>
          </ac:inkMkLst>
        </pc:inkChg>
        <pc:inkChg chg="add mod">
          <ac:chgData name="Kokchun Giang" userId="67e2125d-ec8c-4323-9653-9824a2ad815f" providerId="ADAL" clId="{DCC54989-7FD2-5047-809B-27BA7E8DEEE2}" dt="2024-01-25T18:03:00.691" v="881"/>
          <ac:inkMkLst>
            <pc:docMk/>
            <pc:sldMk cId="2303502608" sldId="331"/>
            <ac:inkMk id="1259" creationId="{E391995E-A6CB-60A4-59A5-EEF3E761E13C}"/>
          </ac:inkMkLst>
        </pc:inkChg>
        <pc:inkChg chg="add mod">
          <ac:chgData name="Kokchun Giang" userId="67e2125d-ec8c-4323-9653-9824a2ad815f" providerId="ADAL" clId="{DCC54989-7FD2-5047-809B-27BA7E8DEEE2}" dt="2024-01-25T18:03:00.691" v="881"/>
          <ac:inkMkLst>
            <pc:docMk/>
            <pc:sldMk cId="2303502608" sldId="331"/>
            <ac:inkMk id="1260" creationId="{00B6354B-9B08-D0F7-8133-FFBD4FCDF0A1}"/>
          </ac:inkMkLst>
        </pc:inkChg>
        <pc:inkChg chg="add mod">
          <ac:chgData name="Kokchun Giang" userId="67e2125d-ec8c-4323-9653-9824a2ad815f" providerId="ADAL" clId="{DCC54989-7FD2-5047-809B-27BA7E8DEEE2}" dt="2024-01-25T18:03:00.691" v="881"/>
          <ac:inkMkLst>
            <pc:docMk/>
            <pc:sldMk cId="2303502608" sldId="331"/>
            <ac:inkMk id="1261" creationId="{76B103D9-A024-089D-7234-6FF02377E19D}"/>
          </ac:inkMkLst>
        </pc:inkChg>
        <pc:inkChg chg="add mod">
          <ac:chgData name="Kokchun Giang" userId="67e2125d-ec8c-4323-9653-9824a2ad815f" providerId="ADAL" clId="{DCC54989-7FD2-5047-809B-27BA7E8DEEE2}" dt="2024-01-25T18:03:00.691" v="881"/>
          <ac:inkMkLst>
            <pc:docMk/>
            <pc:sldMk cId="2303502608" sldId="331"/>
            <ac:inkMk id="1262" creationId="{721A9035-7A8A-3BFB-3D77-422B122F0789}"/>
          </ac:inkMkLst>
        </pc:inkChg>
        <pc:inkChg chg="add mod">
          <ac:chgData name="Kokchun Giang" userId="67e2125d-ec8c-4323-9653-9824a2ad815f" providerId="ADAL" clId="{DCC54989-7FD2-5047-809B-27BA7E8DEEE2}" dt="2024-01-25T18:03:00.691" v="881"/>
          <ac:inkMkLst>
            <pc:docMk/>
            <pc:sldMk cId="2303502608" sldId="331"/>
            <ac:inkMk id="1263" creationId="{0361F75A-8007-3170-8E8C-FBF587D14721}"/>
          </ac:inkMkLst>
        </pc:inkChg>
        <pc:inkChg chg="add mod">
          <ac:chgData name="Kokchun Giang" userId="67e2125d-ec8c-4323-9653-9824a2ad815f" providerId="ADAL" clId="{DCC54989-7FD2-5047-809B-27BA7E8DEEE2}" dt="2024-01-25T18:03:00.691" v="881"/>
          <ac:inkMkLst>
            <pc:docMk/>
            <pc:sldMk cId="2303502608" sldId="331"/>
            <ac:inkMk id="1264" creationId="{156B72DA-A5B2-084F-2902-D355E020BB8C}"/>
          </ac:inkMkLst>
        </pc:inkChg>
        <pc:inkChg chg="add mod">
          <ac:chgData name="Kokchun Giang" userId="67e2125d-ec8c-4323-9653-9824a2ad815f" providerId="ADAL" clId="{DCC54989-7FD2-5047-809B-27BA7E8DEEE2}" dt="2024-01-25T18:03:00.691" v="881"/>
          <ac:inkMkLst>
            <pc:docMk/>
            <pc:sldMk cId="2303502608" sldId="331"/>
            <ac:inkMk id="1265" creationId="{EACDE888-4079-6486-A7C2-8B1811AE7340}"/>
          </ac:inkMkLst>
        </pc:inkChg>
        <pc:inkChg chg="add mod">
          <ac:chgData name="Kokchun Giang" userId="67e2125d-ec8c-4323-9653-9824a2ad815f" providerId="ADAL" clId="{DCC54989-7FD2-5047-809B-27BA7E8DEEE2}" dt="2024-01-25T18:03:00.691" v="881"/>
          <ac:inkMkLst>
            <pc:docMk/>
            <pc:sldMk cId="2303502608" sldId="331"/>
            <ac:inkMk id="1266" creationId="{A961EDF5-7019-3B46-D5E7-6BD3B4F9A6C9}"/>
          </ac:inkMkLst>
        </pc:inkChg>
        <pc:inkChg chg="add mod">
          <ac:chgData name="Kokchun Giang" userId="67e2125d-ec8c-4323-9653-9824a2ad815f" providerId="ADAL" clId="{DCC54989-7FD2-5047-809B-27BA7E8DEEE2}" dt="2024-01-25T18:03:00.691" v="881"/>
          <ac:inkMkLst>
            <pc:docMk/>
            <pc:sldMk cId="2303502608" sldId="331"/>
            <ac:inkMk id="1267" creationId="{8E60A377-0897-32F9-3A48-551F8CF79DB5}"/>
          </ac:inkMkLst>
        </pc:inkChg>
        <pc:inkChg chg="add mod">
          <ac:chgData name="Kokchun Giang" userId="67e2125d-ec8c-4323-9653-9824a2ad815f" providerId="ADAL" clId="{DCC54989-7FD2-5047-809B-27BA7E8DEEE2}" dt="2024-01-25T18:03:00.691" v="881"/>
          <ac:inkMkLst>
            <pc:docMk/>
            <pc:sldMk cId="2303502608" sldId="331"/>
            <ac:inkMk id="1268" creationId="{F7DCC47F-8A48-CF89-2F23-BEC81A9A6D28}"/>
          </ac:inkMkLst>
        </pc:inkChg>
        <pc:inkChg chg="add mod">
          <ac:chgData name="Kokchun Giang" userId="67e2125d-ec8c-4323-9653-9824a2ad815f" providerId="ADAL" clId="{DCC54989-7FD2-5047-809B-27BA7E8DEEE2}" dt="2024-01-25T18:03:00.691" v="881"/>
          <ac:inkMkLst>
            <pc:docMk/>
            <pc:sldMk cId="2303502608" sldId="331"/>
            <ac:inkMk id="1269" creationId="{130257CC-00EE-EDC1-2671-F65DCEC09CDC}"/>
          </ac:inkMkLst>
        </pc:inkChg>
        <pc:inkChg chg="add mod">
          <ac:chgData name="Kokchun Giang" userId="67e2125d-ec8c-4323-9653-9824a2ad815f" providerId="ADAL" clId="{DCC54989-7FD2-5047-809B-27BA7E8DEEE2}" dt="2024-01-25T18:03:00.691" v="881"/>
          <ac:inkMkLst>
            <pc:docMk/>
            <pc:sldMk cId="2303502608" sldId="331"/>
            <ac:inkMk id="1270" creationId="{EAAF0E22-0CFF-FE03-A6A9-FAF3FB475C23}"/>
          </ac:inkMkLst>
        </pc:inkChg>
        <pc:inkChg chg="add mod">
          <ac:chgData name="Kokchun Giang" userId="67e2125d-ec8c-4323-9653-9824a2ad815f" providerId="ADAL" clId="{DCC54989-7FD2-5047-809B-27BA7E8DEEE2}" dt="2024-01-25T18:03:00.691" v="881"/>
          <ac:inkMkLst>
            <pc:docMk/>
            <pc:sldMk cId="2303502608" sldId="331"/>
            <ac:inkMk id="1271" creationId="{462E54FC-7BCE-D7C0-DADC-13FBD9228D39}"/>
          </ac:inkMkLst>
        </pc:inkChg>
        <pc:inkChg chg="add mod">
          <ac:chgData name="Kokchun Giang" userId="67e2125d-ec8c-4323-9653-9824a2ad815f" providerId="ADAL" clId="{DCC54989-7FD2-5047-809B-27BA7E8DEEE2}" dt="2024-01-25T18:03:06.866" v="893"/>
          <ac:inkMkLst>
            <pc:docMk/>
            <pc:sldMk cId="2303502608" sldId="331"/>
            <ac:inkMk id="1275" creationId="{7AC1F960-EF3C-67A6-94D8-2265A0F90BD3}"/>
          </ac:inkMkLst>
        </pc:inkChg>
        <pc:inkChg chg="add mod">
          <ac:chgData name="Kokchun Giang" userId="67e2125d-ec8c-4323-9653-9824a2ad815f" providerId="ADAL" clId="{DCC54989-7FD2-5047-809B-27BA7E8DEEE2}" dt="2024-01-25T18:03:06.866" v="893"/>
          <ac:inkMkLst>
            <pc:docMk/>
            <pc:sldMk cId="2303502608" sldId="331"/>
            <ac:inkMk id="1276" creationId="{34D94181-9467-6C3D-2BF1-359C36C2C7E9}"/>
          </ac:inkMkLst>
        </pc:inkChg>
        <pc:inkChg chg="add mod">
          <ac:chgData name="Kokchun Giang" userId="67e2125d-ec8c-4323-9653-9824a2ad815f" providerId="ADAL" clId="{DCC54989-7FD2-5047-809B-27BA7E8DEEE2}" dt="2024-01-25T18:03:06.866" v="893"/>
          <ac:inkMkLst>
            <pc:docMk/>
            <pc:sldMk cId="2303502608" sldId="331"/>
            <ac:inkMk id="1277" creationId="{838F29EB-9CD9-08BB-B8F3-92651CC5F7D3}"/>
          </ac:inkMkLst>
        </pc:inkChg>
        <pc:inkChg chg="add mod">
          <ac:chgData name="Kokchun Giang" userId="67e2125d-ec8c-4323-9653-9824a2ad815f" providerId="ADAL" clId="{DCC54989-7FD2-5047-809B-27BA7E8DEEE2}" dt="2024-01-25T18:03:06.866" v="893"/>
          <ac:inkMkLst>
            <pc:docMk/>
            <pc:sldMk cId="2303502608" sldId="331"/>
            <ac:inkMk id="1278" creationId="{5F694073-64DF-5C46-50DD-7E9A1AA59F27}"/>
          </ac:inkMkLst>
        </pc:inkChg>
        <pc:inkChg chg="add mod">
          <ac:chgData name="Kokchun Giang" userId="67e2125d-ec8c-4323-9653-9824a2ad815f" providerId="ADAL" clId="{DCC54989-7FD2-5047-809B-27BA7E8DEEE2}" dt="2024-01-25T18:03:06.866" v="893"/>
          <ac:inkMkLst>
            <pc:docMk/>
            <pc:sldMk cId="2303502608" sldId="331"/>
            <ac:inkMk id="1279" creationId="{1C08984A-968E-419D-EC69-0E94EA42AA9F}"/>
          </ac:inkMkLst>
        </pc:inkChg>
        <pc:inkChg chg="add mod">
          <ac:chgData name="Kokchun Giang" userId="67e2125d-ec8c-4323-9653-9824a2ad815f" providerId="ADAL" clId="{DCC54989-7FD2-5047-809B-27BA7E8DEEE2}" dt="2024-01-25T18:03:06.866" v="893"/>
          <ac:inkMkLst>
            <pc:docMk/>
            <pc:sldMk cId="2303502608" sldId="331"/>
            <ac:inkMk id="1280" creationId="{9D4337DF-9776-91E0-CB60-DFDFC627ADA9}"/>
          </ac:inkMkLst>
        </pc:inkChg>
        <pc:inkChg chg="add mod">
          <ac:chgData name="Kokchun Giang" userId="67e2125d-ec8c-4323-9653-9824a2ad815f" providerId="ADAL" clId="{DCC54989-7FD2-5047-809B-27BA7E8DEEE2}" dt="2024-01-25T18:03:06.866" v="893"/>
          <ac:inkMkLst>
            <pc:docMk/>
            <pc:sldMk cId="2303502608" sldId="331"/>
            <ac:inkMk id="1282" creationId="{F000FF1E-BFFB-2087-14E2-5C10850CE1F9}"/>
          </ac:inkMkLst>
        </pc:inkChg>
        <pc:inkChg chg="add mod">
          <ac:chgData name="Kokchun Giang" userId="67e2125d-ec8c-4323-9653-9824a2ad815f" providerId="ADAL" clId="{DCC54989-7FD2-5047-809B-27BA7E8DEEE2}" dt="2024-01-25T18:03:06.866" v="893"/>
          <ac:inkMkLst>
            <pc:docMk/>
            <pc:sldMk cId="2303502608" sldId="331"/>
            <ac:inkMk id="1283" creationId="{D6E150F8-93E1-6592-70F3-9261C6F4915F}"/>
          </ac:inkMkLst>
        </pc:inkChg>
        <pc:inkChg chg="add mod">
          <ac:chgData name="Kokchun Giang" userId="67e2125d-ec8c-4323-9653-9824a2ad815f" providerId="ADAL" clId="{DCC54989-7FD2-5047-809B-27BA7E8DEEE2}" dt="2024-01-25T18:03:06.866" v="893"/>
          <ac:inkMkLst>
            <pc:docMk/>
            <pc:sldMk cId="2303502608" sldId="331"/>
            <ac:inkMk id="1284" creationId="{8C500E5A-C3A4-9D39-C243-6B9500A52B52}"/>
          </ac:inkMkLst>
        </pc:inkChg>
        <pc:inkChg chg="add mod">
          <ac:chgData name="Kokchun Giang" userId="67e2125d-ec8c-4323-9653-9824a2ad815f" providerId="ADAL" clId="{DCC54989-7FD2-5047-809B-27BA7E8DEEE2}" dt="2024-01-25T18:03:06.866" v="893"/>
          <ac:inkMkLst>
            <pc:docMk/>
            <pc:sldMk cId="2303502608" sldId="331"/>
            <ac:inkMk id="1285" creationId="{1566C5FC-B3B5-EB0E-9A2A-06545F779DF0}"/>
          </ac:inkMkLst>
        </pc:inkChg>
        <pc:inkChg chg="add mod">
          <ac:chgData name="Kokchun Giang" userId="67e2125d-ec8c-4323-9653-9824a2ad815f" providerId="ADAL" clId="{DCC54989-7FD2-5047-809B-27BA7E8DEEE2}" dt="2024-01-25T20:11:02.367" v="2189" actId="164"/>
          <ac:inkMkLst>
            <pc:docMk/>
            <pc:sldMk cId="2303502608" sldId="331"/>
            <ac:inkMk id="1287" creationId="{CD7A20C0-2ECE-0D70-3E16-A14A4585654D}"/>
          </ac:inkMkLst>
        </pc:inkChg>
      </pc:sldChg>
      <pc:sldChg chg="del">
        <pc:chgData name="Kokchun Giang" userId="67e2125d-ec8c-4323-9653-9824a2ad815f" providerId="ADAL" clId="{DCC54989-7FD2-5047-809B-27BA7E8DEEE2}" dt="2024-01-25T18:05:53.105" v="1031" actId="2696"/>
        <pc:sldMkLst>
          <pc:docMk/>
          <pc:sldMk cId="2374835458" sldId="332"/>
        </pc:sldMkLst>
      </pc:sldChg>
      <pc:sldChg chg="addSp delSp modSp mod delAnim modAnim">
        <pc:chgData name="Kokchun Giang" userId="67e2125d-ec8c-4323-9653-9824a2ad815f" providerId="ADAL" clId="{DCC54989-7FD2-5047-809B-27BA7E8DEEE2}" dt="2024-01-25T20:15:46.992" v="2238"/>
        <pc:sldMkLst>
          <pc:docMk/>
          <pc:sldMk cId="740354111" sldId="333"/>
        </pc:sldMkLst>
        <pc:spChg chg="mod">
          <ac:chgData name="Kokchun Giang" userId="67e2125d-ec8c-4323-9653-9824a2ad815f" providerId="ADAL" clId="{DCC54989-7FD2-5047-809B-27BA7E8DEEE2}" dt="2024-01-25T18:05:39.490" v="1027" actId="20577"/>
          <ac:spMkLst>
            <pc:docMk/>
            <pc:sldMk cId="740354111" sldId="333"/>
            <ac:spMk id="28" creationId="{240D861B-7F80-DF9C-31F0-E7AFBE0BAB19}"/>
          </ac:spMkLst>
        </pc:spChg>
        <pc:grpChg chg="mod">
          <ac:chgData name="Kokchun Giang" userId="67e2125d-ec8c-4323-9653-9824a2ad815f" providerId="ADAL" clId="{DCC54989-7FD2-5047-809B-27BA7E8DEEE2}" dt="2024-01-25T18:06:42.698" v="1041"/>
          <ac:grpSpMkLst>
            <pc:docMk/>
            <pc:sldMk cId="740354111" sldId="333"/>
            <ac:grpSpMk id="45" creationId="{8AA8B855-F3A0-31CE-E667-2BDE7BD66DB8}"/>
          </ac:grpSpMkLst>
        </pc:grpChg>
        <pc:grpChg chg="del mod">
          <ac:chgData name="Kokchun Giang" userId="67e2125d-ec8c-4323-9653-9824a2ad815f" providerId="ADAL" clId="{DCC54989-7FD2-5047-809B-27BA7E8DEEE2}" dt="2024-01-25T18:06:50.265" v="1055"/>
          <ac:grpSpMkLst>
            <pc:docMk/>
            <pc:sldMk cId="740354111" sldId="333"/>
            <ac:grpSpMk id="53" creationId="{E68F164C-476A-9C27-F08C-99125CA30696}"/>
          </ac:grpSpMkLst>
        </pc:grpChg>
        <pc:grpChg chg="mod">
          <ac:chgData name="Kokchun Giang" userId="67e2125d-ec8c-4323-9653-9824a2ad815f" providerId="ADAL" clId="{DCC54989-7FD2-5047-809B-27BA7E8DEEE2}" dt="2024-01-25T18:08:54.955" v="1178"/>
          <ac:grpSpMkLst>
            <pc:docMk/>
            <pc:sldMk cId="740354111" sldId="333"/>
            <ac:grpSpMk id="438" creationId="{ACD6E216-A42A-16D4-C9CC-F0FD782C6D15}"/>
          </ac:grpSpMkLst>
        </pc:grpChg>
        <pc:grpChg chg="mod">
          <ac:chgData name="Kokchun Giang" userId="67e2125d-ec8c-4323-9653-9824a2ad815f" providerId="ADAL" clId="{DCC54989-7FD2-5047-809B-27BA7E8DEEE2}" dt="2024-01-25T18:06:50.265" v="1055"/>
          <ac:grpSpMkLst>
            <pc:docMk/>
            <pc:sldMk cId="740354111" sldId="333"/>
            <ac:grpSpMk id="464" creationId="{DB459A5B-4BAD-3F17-AB4B-BD5C4ACC082A}"/>
          </ac:grpSpMkLst>
        </pc:grpChg>
        <pc:grpChg chg="mod">
          <ac:chgData name="Kokchun Giang" userId="67e2125d-ec8c-4323-9653-9824a2ad815f" providerId="ADAL" clId="{DCC54989-7FD2-5047-809B-27BA7E8DEEE2}" dt="2024-01-25T20:11:40.621" v="2193" actId="164"/>
          <ac:grpSpMkLst>
            <pc:docMk/>
            <pc:sldMk cId="740354111" sldId="333"/>
            <ac:grpSpMk id="493" creationId="{AADBA0CE-5BD3-F8DE-6C7D-D494F9DFB531}"/>
          </ac:grpSpMkLst>
        </pc:grpChg>
        <pc:grpChg chg="mod">
          <ac:chgData name="Kokchun Giang" userId="67e2125d-ec8c-4323-9653-9824a2ad815f" providerId="ADAL" clId="{DCC54989-7FD2-5047-809B-27BA7E8DEEE2}" dt="2024-01-25T20:11:40.621" v="2193" actId="164"/>
          <ac:grpSpMkLst>
            <pc:docMk/>
            <pc:sldMk cId="740354111" sldId="333"/>
            <ac:grpSpMk id="509" creationId="{2B321398-C887-E643-05C9-3B2D7DFDF3BC}"/>
          </ac:grpSpMkLst>
        </pc:grpChg>
        <pc:grpChg chg="del">
          <ac:chgData name="Kokchun Giang" userId="67e2125d-ec8c-4323-9653-9824a2ad815f" providerId="ADAL" clId="{DCC54989-7FD2-5047-809B-27BA7E8DEEE2}" dt="2024-01-25T18:05:42.115" v="1028" actId="478"/>
          <ac:grpSpMkLst>
            <pc:docMk/>
            <pc:sldMk cId="740354111" sldId="333"/>
            <ac:grpSpMk id="569" creationId="{FBD83E4A-F1EC-B08E-43D0-EBBCE90D5268}"/>
          </ac:grpSpMkLst>
        </pc:grpChg>
        <pc:grpChg chg="del">
          <ac:chgData name="Kokchun Giang" userId="67e2125d-ec8c-4323-9653-9824a2ad815f" providerId="ADAL" clId="{DCC54989-7FD2-5047-809B-27BA7E8DEEE2}" dt="2024-01-25T18:05:47.141" v="1030" actId="478"/>
          <ac:grpSpMkLst>
            <pc:docMk/>
            <pc:sldMk cId="740354111" sldId="333"/>
            <ac:grpSpMk id="570" creationId="{55132889-337A-DAA6-C3D9-CB7E92BAC0B6}"/>
          </ac:grpSpMkLst>
        </pc:grpChg>
        <pc:grpChg chg="del">
          <ac:chgData name="Kokchun Giang" userId="67e2125d-ec8c-4323-9653-9824a2ad815f" providerId="ADAL" clId="{DCC54989-7FD2-5047-809B-27BA7E8DEEE2}" dt="2024-01-25T18:05:47.141" v="1030" actId="478"/>
          <ac:grpSpMkLst>
            <pc:docMk/>
            <pc:sldMk cId="740354111" sldId="333"/>
            <ac:grpSpMk id="571" creationId="{DF5EFCAD-4601-A58B-D266-DD11EA696B03}"/>
          </ac:grpSpMkLst>
        </pc:grpChg>
        <pc:grpChg chg="mod">
          <ac:chgData name="Kokchun Giang" userId="67e2125d-ec8c-4323-9653-9824a2ad815f" providerId="ADAL" clId="{DCC54989-7FD2-5047-809B-27BA7E8DEEE2}" dt="2024-01-25T18:07:22.285" v="1084"/>
          <ac:grpSpMkLst>
            <pc:docMk/>
            <pc:sldMk cId="740354111" sldId="333"/>
            <ac:grpSpMk id="572" creationId="{4E0670F0-6E69-282B-3618-C567117D5F0B}"/>
          </ac:grpSpMkLst>
        </pc:grpChg>
        <pc:grpChg chg="mod">
          <ac:chgData name="Kokchun Giang" userId="67e2125d-ec8c-4323-9653-9824a2ad815f" providerId="ADAL" clId="{DCC54989-7FD2-5047-809B-27BA7E8DEEE2}" dt="2024-01-25T18:07:22.285" v="1084"/>
          <ac:grpSpMkLst>
            <pc:docMk/>
            <pc:sldMk cId="740354111" sldId="333"/>
            <ac:grpSpMk id="573" creationId="{90930AC4-3D50-5999-8B2A-AF5BDAD4B875}"/>
          </ac:grpSpMkLst>
        </pc:grpChg>
        <pc:grpChg chg="del mod">
          <ac:chgData name="Kokchun Giang" userId="67e2125d-ec8c-4323-9653-9824a2ad815f" providerId="ADAL" clId="{DCC54989-7FD2-5047-809B-27BA7E8DEEE2}" dt="2024-01-25T18:07:33.705" v="1107"/>
          <ac:grpSpMkLst>
            <pc:docMk/>
            <pc:sldMk cId="740354111" sldId="333"/>
            <ac:grpSpMk id="578" creationId="{80F61CB8-15E6-BF8F-9ACA-1CC35B23444F}"/>
          </ac:grpSpMkLst>
        </pc:grpChg>
        <pc:grpChg chg="del">
          <ac:chgData name="Kokchun Giang" userId="67e2125d-ec8c-4323-9653-9824a2ad815f" providerId="ADAL" clId="{DCC54989-7FD2-5047-809B-27BA7E8DEEE2}" dt="2024-01-25T18:05:44.881" v="1029" actId="478"/>
          <ac:grpSpMkLst>
            <pc:docMk/>
            <pc:sldMk cId="740354111" sldId="333"/>
            <ac:grpSpMk id="583" creationId="{37FFA505-4710-F844-70DA-4A63F4644A28}"/>
          </ac:grpSpMkLst>
        </pc:grpChg>
        <pc:grpChg chg="del">
          <ac:chgData name="Kokchun Giang" userId="67e2125d-ec8c-4323-9653-9824a2ad815f" providerId="ADAL" clId="{DCC54989-7FD2-5047-809B-27BA7E8DEEE2}" dt="2024-01-25T18:05:44.881" v="1029" actId="478"/>
          <ac:grpSpMkLst>
            <pc:docMk/>
            <pc:sldMk cId="740354111" sldId="333"/>
            <ac:grpSpMk id="584" creationId="{BDF6B3AA-F8E5-12D3-F165-5AA383032F4C}"/>
          </ac:grpSpMkLst>
        </pc:grpChg>
        <pc:grpChg chg="del">
          <ac:chgData name="Kokchun Giang" userId="67e2125d-ec8c-4323-9653-9824a2ad815f" providerId="ADAL" clId="{DCC54989-7FD2-5047-809B-27BA7E8DEEE2}" dt="2024-01-25T18:05:44.881" v="1029" actId="478"/>
          <ac:grpSpMkLst>
            <pc:docMk/>
            <pc:sldMk cId="740354111" sldId="333"/>
            <ac:grpSpMk id="585" creationId="{472D9F65-ECF2-216E-308D-4ED856215FC5}"/>
          </ac:grpSpMkLst>
        </pc:grpChg>
        <pc:grpChg chg="del">
          <ac:chgData name="Kokchun Giang" userId="67e2125d-ec8c-4323-9653-9824a2ad815f" providerId="ADAL" clId="{DCC54989-7FD2-5047-809B-27BA7E8DEEE2}" dt="2024-01-25T18:05:44.881" v="1029" actId="478"/>
          <ac:grpSpMkLst>
            <pc:docMk/>
            <pc:sldMk cId="740354111" sldId="333"/>
            <ac:grpSpMk id="586" creationId="{3049B7F7-B4E5-F134-F44C-76411A7761A8}"/>
          </ac:grpSpMkLst>
        </pc:grpChg>
        <pc:grpChg chg="mod">
          <ac:chgData name="Kokchun Giang" userId="67e2125d-ec8c-4323-9653-9824a2ad815f" providerId="ADAL" clId="{DCC54989-7FD2-5047-809B-27BA7E8DEEE2}" dt="2024-01-25T20:11:40.621" v="2193" actId="164"/>
          <ac:grpSpMkLst>
            <pc:docMk/>
            <pc:sldMk cId="740354111" sldId="333"/>
            <ac:grpSpMk id="590" creationId="{4D2612B1-189D-FE5E-2400-5CDEB29D426C}"/>
          </ac:grpSpMkLst>
        </pc:grpChg>
        <pc:grpChg chg="del mod">
          <ac:chgData name="Kokchun Giang" userId="67e2125d-ec8c-4323-9653-9824a2ad815f" providerId="ADAL" clId="{DCC54989-7FD2-5047-809B-27BA7E8DEEE2}" dt="2024-01-25T18:08:14.086" v="1125"/>
          <ac:grpSpMkLst>
            <pc:docMk/>
            <pc:sldMk cId="740354111" sldId="333"/>
            <ac:grpSpMk id="600" creationId="{B352B89B-D2C0-6D6D-3015-83FA390D6A69}"/>
          </ac:grpSpMkLst>
        </pc:grpChg>
        <pc:grpChg chg="mod">
          <ac:chgData name="Kokchun Giang" userId="67e2125d-ec8c-4323-9653-9824a2ad815f" providerId="ADAL" clId="{DCC54989-7FD2-5047-809B-27BA7E8DEEE2}" dt="2024-01-25T20:11:40.621" v="2193" actId="164"/>
          <ac:grpSpMkLst>
            <pc:docMk/>
            <pc:sldMk cId="740354111" sldId="333"/>
            <ac:grpSpMk id="609" creationId="{08AE39E8-DEC7-2AE6-EBDB-CF54508A770A}"/>
          </ac:grpSpMkLst>
        </pc:grpChg>
        <pc:grpChg chg="mod">
          <ac:chgData name="Kokchun Giang" userId="67e2125d-ec8c-4323-9653-9824a2ad815f" providerId="ADAL" clId="{DCC54989-7FD2-5047-809B-27BA7E8DEEE2}" dt="2024-01-25T20:11:40.621" v="2193" actId="164"/>
          <ac:grpSpMkLst>
            <pc:docMk/>
            <pc:sldMk cId="740354111" sldId="333"/>
            <ac:grpSpMk id="610" creationId="{49B744B0-A441-5479-15E9-15B0BE1FF0AB}"/>
          </ac:grpSpMkLst>
        </pc:grpChg>
        <pc:grpChg chg="mod">
          <ac:chgData name="Kokchun Giang" userId="67e2125d-ec8c-4323-9653-9824a2ad815f" providerId="ADAL" clId="{DCC54989-7FD2-5047-809B-27BA7E8DEEE2}" dt="2024-01-25T20:11:40.621" v="2193" actId="164"/>
          <ac:grpSpMkLst>
            <pc:docMk/>
            <pc:sldMk cId="740354111" sldId="333"/>
            <ac:grpSpMk id="618" creationId="{525779EE-1934-1B00-D147-8682DDBE22C8}"/>
          </ac:grpSpMkLst>
        </pc:grpChg>
        <pc:grpChg chg="mod">
          <ac:chgData name="Kokchun Giang" userId="67e2125d-ec8c-4323-9653-9824a2ad815f" providerId="ADAL" clId="{DCC54989-7FD2-5047-809B-27BA7E8DEEE2}" dt="2024-01-25T20:11:40.621" v="2193" actId="164"/>
          <ac:grpSpMkLst>
            <pc:docMk/>
            <pc:sldMk cId="740354111" sldId="333"/>
            <ac:grpSpMk id="624" creationId="{7B70EB22-5BA9-513C-E99B-5B6D70E7F6C1}"/>
          </ac:grpSpMkLst>
        </pc:grpChg>
        <pc:grpChg chg="add del mod">
          <ac:chgData name="Kokchun Giang" userId="67e2125d-ec8c-4323-9653-9824a2ad815f" providerId="ADAL" clId="{DCC54989-7FD2-5047-809B-27BA7E8DEEE2}" dt="2024-01-25T18:09:01.104" v="1188"/>
          <ac:grpSpMkLst>
            <pc:docMk/>
            <pc:sldMk cId="740354111" sldId="333"/>
            <ac:grpSpMk id="631" creationId="{A9FF947C-82B7-D16A-870C-1ACE8AF14615}"/>
          </ac:grpSpMkLst>
        </pc:grpChg>
        <pc:grpChg chg="add del mod">
          <ac:chgData name="Kokchun Giang" userId="67e2125d-ec8c-4323-9653-9824a2ad815f" providerId="ADAL" clId="{DCC54989-7FD2-5047-809B-27BA7E8DEEE2}" dt="2024-01-25T18:09:01.104" v="1188"/>
          <ac:grpSpMkLst>
            <pc:docMk/>
            <pc:sldMk cId="740354111" sldId="333"/>
            <ac:grpSpMk id="638" creationId="{A8E12DFD-75BA-993A-F6BF-0CD67B026B59}"/>
          </ac:grpSpMkLst>
        </pc:grpChg>
        <pc:grpChg chg="mod">
          <ac:chgData name="Kokchun Giang" userId="67e2125d-ec8c-4323-9653-9824a2ad815f" providerId="ADAL" clId="{DCC54989-7FD2-5047-809B-27BA7E8DEEE2}" dt="2024-01-25T20:11:40.621" v="2193" actId="164"/>
          <ac:grpSpMkLst>
            <pc:docMk/>
            <pc:sldMk cId="740354111" sldId="333"/>
            <ac:grpSpMk id="644" creationId="{61F42EB0-FC40-6759-60C8-36E3967C1AB6}"/>
          </ac:grpSpMkLst>
        </pc:grpChg>
        <pc:grpChg chg="mod">
          <ac:chgData name="Kokchun Giang" userId="67e2125d-ec8c-4323-9653-9824a2ad815f" providerId="ADAL" clId="{DCC54989-7FD2-5047-809B-27BA7E8DEEE2}" dt="2024-01-25T20:11:46.107" v="2194" actId="164"/>
          <ac:grpSpMkLst>
            <pc:docMk/>
            <pc:sldMk cId="740354111" sldId="333"/>
            <ac:grpSpMk id="649" creationId="{41FF08D8-1E11-ABD5-E224-F4AE133D4239}"/>
          </ac:grpSpMkLst>
        </pc:grpChg>
        <pc:grpChg chg="mod">
          <ac:chgData name="Kokchun Giang" userId="67e2125d-ec8c-4323-9653-9824a2ad815f" providerId="ADAL" clId="{DCC54989-7FD2-5047-809B-27BA7E8DEEE2}" dt="2024-01-25T20:11:47.981" v="2195" actId="164"/>
          <ac:grpSpMkLst>
            <pc:docMk/>
            <pc:sldMk cId="740354111" sldId="333"/>
            <ac:grpSpMk id="661" creationId="{ABD5BCBD-D7B9-575B-8A76-0B89C17E9733}"/>
          </ac:grpSpMkLst>
        </pc:grpChg>
        <pc:grpChg chg="mod">
          <ac:chgData name="Kokchun Giang" userId="67e2125d-ec8c-4323-9653-9824a2ad815f" providerId="ADAL" clId="{DCC54989-7FD2-5047-809B-27BA7E8DEEE2}" dt="2024-01-25T20:11:47.981" v="2195" actId="164"/>
          <ac:grpSpMkLst>
            <pc:docMk/>
            <pc:sldMk cId="740354111" sldId="333"/>
            <ac:grpSpMk id="662" creationId="{1A281E1B-14CB-677E-C0A0-A2A2DA79853F}"/>
          </ac:grpSpMkLst>
        </pc:grpChg>
        <pc:grpChg chg="mod">
          <ac:chgData name="Kokchun Giang" userId="67e2125d-ec8c-4323-9653-9824a2ad815f" providerId="ADAL" clId="{DCC54989-7FD2-5047-809B-27BA7E8DEEE2}" dt="2024-01-25T18:10:46.269" v="1218"/>
          <ac:grpSpMkLst>
            <pc:docMk/>
            <pc:sldMk cId="740354111" sldId="333"/>
            <ac:grpSpMk id="675" creationId="{EADDD8CF-E9DF-AA37-7EFB-AF12EC8CCC13}"/>
          </ac:grpSpMkLst>
        </pc:grpChg>
        <pc:grpChg chg="mod">
          <ac:chgData name="Kokchun Giang" userId="67e2125d-ec8c-4323-9653-9824a2ad815f" providerId="ADAL" clId="{DCC54989-7FD2-5047-809B-27BA7E8DEEE2}" dt="2024-01-25T18:10:57.006" v="1225"/>
          <ac:grpSpMkLst>
            <pc:docMk/>
            <pc:sldMk cId="740354111" sldId="333"/>
            <ac:grpSpMk id="680" creationId="{20E357D5-4D51-D697-0A1F-340C06AA89E3}"/>
          </ac:grpSpMkLst>
        </pc:grpChg>
        <pc:grpChg chg="mod">
          <ac:chgData name="Kokchun Giang" userId="67e2125d-ec8c-4323-9653-9824a2ad815f" providerId="ADAL" clId="{DCC54989-7FD2-5047-809B-27BA7E8DEEE2}" dt="2024-01-25T18:10:57.006" v="1225"/>
          <ac:grpSpMkLst>
            <pc:docMk/>
            <pc:sldMk cId="740354111" sldId="333"/>
            <ac:grpSpMk id="681" creationId="{C52D11DC-F5DF-B898-6E2A-EE5AF55E4473}"/>
          </ac:grpSpMkLst>
        </pc:grpChg>
        <pc:grpChg chg="mod">
          <ac:chgData name="Kokchun Giang" userId="67e2125d-ec8c-4323-9653-9824a2ad815f" providerId="ADAL" clId="{DCC54989-7FD2-5047-809B-27BA7E8DEEE2}" dt="2024-01-25T20:11:52.284" v="2196" actId="164"/>
          <ac:grpSpMkLst>
            <pc:docMk/>
            <pc:sldMk cId="740354111" sldId="333"/>
            <ac:grpSpMk id="692" creationId="{52A5824B-953D-5119-6315-E355D0A0B1B4}"/>
          </ac:grpSpMkLst>
        </pc:grpChg>
        <pc:grpChg chg="mod">
          <ac:chgData name="Kokchun Giang" userId="67e2125d-ec8c-4323-9653-9824a2ad815f" providerId="ADAL" clId="{DCC54989-7FD2-5047-809B-27BA7E8DEEE2}" dt="2024-01-25T20:11:52.284" v="2196" actId="164"/>
          <ac:grpSpMkLst>
            <pc:docMk/>
            <pc:sldMk cId="740354111" sldId="333"/>
            <ac:grpSpMk id="709" creationId="{A9C96991-18B0-F6D1-4A3B-A170B07E5463}"/>
          </ac:grpSpMkLst>
        </pc:grpChg>
        <pc:grpChg chg="mod">
          <ac:chgData name="Kokchun Giang" userId="67e2125d-ec8c-4323-9653-9824a2ad815f" providerId="ADAL" clId="{DCC54989-7FD2-5047-809B-27BA7E8DEEE2}" dt="2024-01-25T20:11:52.284" v="2196" actId="164"/>
          <ac:grpSpMkLst>
            <pc:docMk/>
            <pc:sldMk cId="740354111" sldId="333"/>
            <ac:grpSpMk id="710" creationId="{8CF84AF5-5AEE-427E-BAB1-376E50E6EEB6}"/>
          </ac:grpSpMkLst>
        </pc:grpChg>
        <pc:grpChg chg="del mod">
          <ac:chgData name="Kokchun Giang" userId="67e2125d-ec8c-4323-9653-9824a2ad815f" providerId="ADAL" clId="{DCC54989-7FD2-5047-809B-27BA7E8DEEE2}" dt="2024-01-25T18:11:42.178" v="1284"/>
          <ac:grpSpMkLst>
            <pc:docMk/>
            <pc:sldMk cId="740354111" sldId="333"/>
            <ac:grpSpMk id="713" creationId="{FD67A101-36BD-5DA9-EEEB-13F97F8BBD72}"/>
          </ac:grpSpMkLst>
        </pc:grpChg>
        <pc:grpChg chg="del mod">
          <ac:chgData name="Kokchun Giang" userId="67e2125d-ec8c-4323-9653-9824a2ad815f" providerId="ADAL" clId="{DCC54989-7FD2-5047-809B-27BA7E8DEEE2}" dt="2024-01-25T18:11:42.178" v="1284"/>
          <ac:grpSpMkLst>
            <pc:docMk/>
            <pc:sldMk cId="740354111" sldId="333"/>
            <ac:grpSpMk id="728" creationId="{5C5BF223-318A-745A-C047-6676E1ADE957}"/>
          </ac:grpSpMkLst>
        </pc:grpChg>
        <pc:grpChg chg="del mod">
          <ac:chgData name="Kokchun Giang" userId="67e2125d-ec8c-4323-9653-9824a2ad815f" providerId="ADAL" clId="{DCC54989-7FD2-5047-809B-27BA7E8DEEE2}" dt="2024-01-25T18:11:42.178" v="1284"/>
          <ac:grpSpMkLst>
            <pc:docMk/>
            <pc:sldMk cId="740354111" sldId="333"/>
            <ac:grpSpMk id="729" creationId="{A1C43129-6599-ED0C-586C-711BDEAB1885}"/>
          </ac:grpSpMkLst>
        </pc:grpChg>
        <pc:grpChg chg="del mod">
          <ac:chgData name="Kokchun Giang" userId="67e2125d-ec8c-4323-9653-9824a2ad815f" providerId="ADAL" clId="{DCC54989-7FD2-5047-809B-27BA7E8DEEE2}" dt="2024-01-25T18:11:42.178" v="1284"/>
          <ac:grpSpMkLst>
            <pc:docMk/>
            <pc:sldMk cId="740354111" sldId="333"/>
            <ac:grpSpMk id="741" creationId="{382DDD83-0C05-EF2D-3821-62524CF4EE24}"/>
          </ac:grpSpMkLst>
        </pc:grpChg>
        <pc:grpChg chg="mod">
          <ac:chgData name="Kokchun Giang" userId="67e2125d-ec8c-4323-9653-9824a2ad815f" providerId="ADAL" clId="{DCC54989-7FD2-5047-809B-27BA7E8DEEE2}" dt="2024-01-25T18:11:42.178" v="1284"/>
          <ac:grpSpMkLst>
            <pc:docMk/>
            <pc:sldMk cId="740354111" sldId="333"/>
            <ac:grpSpMk id="742" creationId="{2B3739E6-B31D-4F28-09B1-54CABC55221A}"/>
          </ac:grpSpMkLst>
        </pc:grpChg>
        <pc:grpChg chg="mod">
          <ac:chgData name="Kokchun Giang" userId="67e2125d-ec8c-4323-9653-9824a2ad815f" providerId="ADAL" clId="{DCC54989-7FD2-5047-809B-27BA7E8DEEE2}" dt="2024-01-25T18:11:52.148" v="1313"/>
          <ac:grpSpMkLst>
            <pc:docMk/>
            <pc:sldMk cId="740354111" sldId="333"/>
            <ac:grpSpMk id="753" creationId="{91055810-B9E6-3591-3B06-5F40890CD0AE}"/>
          </ac:grpSpMkLst>
        </pc:grpChg>
        <pc:grpChg chg="mod">
          <ac:chgData name="Kokchun Giang" userId="67e2125d-ec8c-4323-9653-9824a2ad815f" providerId="ADAL" clId="{DCC54989-7FD2-5047-809B-27BA7E8DEEE2}" dt="2024-01-25T18:11:52.148" v="1313"/>
          <ac:grpSpMkLst>
            <pc:docMk/>
            <pc:sldMk cId="740354111" sldId="333"/>
            <ac:grpSpMk id="754" creationId="{7241759F-9225-3097-5DC2-34BE03A41044}"/>
          </ac:grpSpMkLst>
        </pc:grpChg>
        <pc:grpChg chg="mod">
          <ac:chgData name="Kokchun Giang" userId="67e2125d-ec8c-4323-9653-9824a2ad815f" providerId="ADAL" clId="{DCC54989-7FD2-5047-809B-27BA7E8DEEE2}" dt="2024-01-25T18:11:50.986" v="1306"/>
          <ac:grpSpMkLst>
            <pc:docMk/>
            <pc:sldMk cId="740354111" sldId="333"/>
            <ac:grpSpMk id="762" creationId="{1DEA8C16-B60C-6B22-75F6-4AF632D7EB7D}"/>
          </ac:grpSpMkLst>
        </pc:grpChg>
        <pc:grpChg chg="mod">
          <ac:chgData name="Kokchun Giang" userId="67e2125d-ec8c-4323-9653-9824a2ad815f" providerId="ADAL" clId="{DCC54989-7FD2-5047-809B-27BA7E8DEEE2}" dt="2024-01-25T20:12:00.582" v="2197" actId="164"/>
          <ac:grpSpMkLst>
            <pc:docMk/>
            <pc:sldMk cId="740354111" sldId="333"/>
            <ac:grpSpMk id="765" creationId="{FD8FE868-C229-6955-5210-C23028CBB278}"/>
          </ac:grpSpMkLst>
        </pc:grpChg>
        <pc:grpChg chg="del mod">
          <ac:chgData name="Kokchun Giang" userId="67e2125d-ec8c-4323-9653-9824a2ad815f" providerId="ADAL" clId="{DCC54989-7FD2-5047-809B-27BA7E8DEEE2}" dt="2024-01-25T18:12:04.245" v="1337"/>
          <ac:grpSpMkLst>
            <pc:docMk/>
            <pc:sldMk cId="740354111" sldId="333"/>
            <ac:grpSpMk id="770" creationId="{36C35EA4-7F31-590C-F80E-A9E62567E86A}"/>
          </ac:grpSpMkLst>
        </pc:grpChg>
        <pc:grpChg chg="mod">
          <ac:chgData name="Kokchun Giang" userId="67e2125d-ec8c-4323-9653-9824a2ad815f" providerId="ADAL" clId="{DCC54989-7FD2-5047-809B-27BA7E8DEEE2}" dt="2024-01-25T20:12:00.582" v="2197" actId="164"/>
          <ac:grpSpMkLst>
            <pc:docMk/>
            <pc:sldMk cId="740354111" sldId="333"/>
            <ac:grpSpMk id="777" creationId="{FA345E3F-8E7F-DEB4-4862-D450139C8FB6}"/>
          </ac:grpSpMkLst>
        </pc:grpChg>
        <pc:grpChg chg="mod">
          <ac:chgData name="Kokchun Giang" userId="67e2125d-ec8c-4323-9653-9824a2ad815f" providerId="ADAL" clId="{DCC54989-7FD2-5047-809B-27BA7E8DEEE2}" dt="2024-01-25T20:12:00.582" v="2197" actId="164"/>
          <ac:grpSpMkLst>
            <pc:docMk/>
            <pc:sldMk cId="740354111" sldId="333"/>
            <ac:grpSpMk id="788" creationId="{F9FAF358-E60B-6625-7C74-B214C34528DA}"/>
          </ac:grpSpMkLst>
        </pc:grpChg>
        <pc:grpChg chg="mod">
          <ac:chgData name="Kokchun Giang" userId="67e2125d-ec8c-4323-9653-9824a2ad815f" providerId="ADAL" clId="{DCC54989-7FD2-5047-809B-27BA7E8DEEE2}" dt="2024-01-25T20:12:00.582" v="2197" actId="164"/>
          <ac:grpSpMkLst>
            <pc:docMk/>
            <pc:sldMk cId="740354111" sldId="333"/>
            <ac:grpSpMk id="789" creationId="{5E88E026-D40E-6289-0DD0-B667742D5834}"/>
          </ac:grpSpMkLst>
        </pc:grpChg>
        <pc:grpChg chg="mod">
          <ac:chgData name="Kokchun Giang" userId="67e2125d-ec8c-4323-9653-9824a2ad815f" providerId="ADAL" clId="{DCC54989-7FD2-5047-809B-27BA7E8DEEE2}" dt="2024-01-25T20:12:00.582" v="2197" actId="164"/>
          <ac:grpSpMkLst>
            <pc:docMk/>
            <pc:sldMk cId="740354111" sldId="333"/>
            <ac:grpSpMk id="790" creationId="{3D9BC2B5-B740-C53B-D3B8-CD5484B75DFD}"/>
          </ac:grpSpMkLst>
        </pc:grpChg>
        <pc:grpChg chg="mod">
          <ac:chgData name="Kokchun Giang" userId="67e2125d-ec8c-4323-9653-9824a2ad815f" providerId="ADAL" clId="{DCC54989-7FD2-5047-809B-27BA7E8DEEE2}" dt="2024-01-25T20:12:00.582" v="2197" actId="164"/>
          <ac:grpSpMkLst>
            <pc:docMk/>
            <pc:sldMk cId="740354111" sldId="333"/>
            <ac:grpSpMk id="798" creationId="{73160EB6-34C0-77A0-367D-67F65EDA5951}"/>
          </ac:grpSpMkLst>
        </pc:grpChg>
        <pc:grpChg chg="mod">
          <ac:chgData name="Kokchun Giang" userId="67e2125d-ec8c-4323-9653-9824a2ad815f" providerId="ADAL" clId="{DCC54989-7FD2-5047-809B-27BA7E8DEEE2}" dt="2024-01-25T20:12:00.582" v="2197" actId="164"/>
          <ac:grpSpMkLst>
            <pc:docMk/>
            <pc:sldMk cId="740354111" sldId="333"/>
            <ac:grpSpMk id="799" creationId="{9D993840-C521-7861-B437-79B9F1A0A030}"/>
          </ac:grpSpMkLst>
        </pc:grpChg>
        <pc:grpChg chg="mod">
          <ac:chgData name="Kokchun Giang" userId="67e2125d-ec8c-4323-9653-9824a2ad815f" providerId="ADAL" clId="{DCC54989-7FD2-5047-809B-27BA7E8DEEE2}" dt="2024-01-25T20:12:00.582" v="2197" actId="164"/>
          <ac:grpSpMkLst>
            <pc:docMk/>
            <pc:sldMk cId="740354111" sldId="333"/>
            <ac:grpSpMk id="810" creationId="{071AF7CC-83C4-C8E0-4D94-04AD8451BB3D}"/>
          </ac:grpSpMkLst>
        </pc:grpChg>
        <pc:grpChg chg="mod">
          <ac:chgData name="Kokchun Giang" userId="67e2125d-ec8c-4323-9653-9824a2ad815f" providerId="ADAL" clId="{DCC54989-7FD2-5047-809B-27BA7E8DEEE2}" dt="2024-01-25T18:12:33.232" v="1373"/>
          <ac:grpSpMkLst>
            <pc:docMk/>
            <pc:sldMk cId="740354111" sldId="333"/>
            <ac:grpSpMk id="814" creationId="{C803A05C-A1B8-8180-D8AE-99EF3E9095BC}"/>
          </ac:grpSpMkLst>
        </pc:grpChg>
        <pc:grpChg chg="del mod">
          <ac:chgData name="Kokchun Giang" userId="67e2125d-ec8c-4323-9653-9824a2ad815f" providerId="ADAL" clId="{DCC54989-7FD2-5047-809B-27BA7E8DEEE2}" dt="2024-01-25T18:12:42.271" v="1391"/>
          <ac:grpSpMkLst>
            <pc:docMk/>
            <pc:sldMk cId="740354111" sldId="333"/>
            <ac:grpSpMk id="828" creationId="{4E60DE39-02BF-8CD5-F1AD-B15A599B4A90}"/>
          </ac:grpSpMkLst>
        </pc:grpChg>
        <pc:grpChg chg="mod">
          <ac:chgData name="Kokchun Giang" userId="67e2125d-ec8c-4323-9653-9824a2ad815f" providerId="ADAL" clId="{DCC54989-7FD2-5047-809B-27BA7E8DEEE2}" dt="2024-01-25T20:12:00.582" v="2197" actId="164"/>
          <ac:grpSpMkLst>
            <pc:docMk/>
            <pc:sldMk cId="740354111" sldId="333"/>
            <ac:grpSpMk id="829" creationId="{FFDBDE95-E959-30DC-07E2-CE65D26698F6}"/>
          </ac:grpSpMkLst>
        </pc:grpChg>
        <pc:grpChg chg="mod">
          <ac:chgData name="Kokchun Giang" userId="67e2125d-ec8c-4323-9653-9824a2ad815f" providerId="ADAL" clId="{DCC54989-7FD2-5047-809B-27BA7E8DEEE2}" dt="2024-01-25T20:12:00.582" v="2197" actId="164"/>
          <ac:grpSpMkLst>
            <pc:docMk/>
            <pc:sldMk cId="740354111" sldId="333"/>
            <ac:grpSpMk id="831" creationId="{5AE825A8-C897-2852-1F4E-E365C1849EAF}"/>
          </ac:grpSpMkLst>
        </pc:grpChg>
        <pc:grpChg chg="mod">
          <ac:chgData name="Kokchun Giang" userId="67e2125d-ec8c-4323-9653-9824a2ad815f" providerId="ADAL" clId="{DCC54989-7FD2-5047-809B-27BA7E8DEEE2}" dt="2024-01-25T20:12:00.582" v="2197" actId="164"/>
          <ac:grpSpMkLst>
            <pc:docMk/>
            <pc:sldMk cId="740354111" sldId="333"/>
            <ac:grpSpMk id="838" creationId="{E7C763C7-B4E1-E144-3592-A5902B1923F0}"/>
          </ac:grpSpMkLst>
        </pc:grpChg>
        <pc:grpChg chg="mod">
          <ac:chgData name="Kokchun Giang" userId="67e2125d-ec8c-4323-9653-9824a2ad815f" providerId="ADAL" clId="{DCC54989-7FD2-5047-809B-27BA7E8DEEE2}" dt="2024-01-25T20:12:04.865" v="2198" actId="164"/>
          <ac:grpSpMkLst>
            <pc:docMk/>
            <pc:sldMk cId="740354111" sldId="333"/>
            <ac:grpSpMk id="852" creationId="{6786ED9F-3D52-2E89-5433-ED9D272EFAC5}"/>
          </ac:grpSpMkLst>
        </pc:grpChg>
        <pc:grpChg chg="mod">
          <ac:chgData name="Kokchun Giang" userId="67e2125d-ec8c-4323-9653-9824a2ad815f" providerId="ADAL" clId="{DCC54989-7FD2-5047-809B-27BA7E8DEEE2}" dt="2024-01-25T20:12:08.174" v="2199" actId="164"/>
          <ac:grpSpMkLst>
            <pc:docMk/>
            <pc:sldMk cId="740354111" sldId="333"/>
            <ac:grpSpMk id="859" creationId="{9EBA8404-2E12-632C-8D04-188FF22537B7}"/>
          </ac:grpSpMkLst>
        </pc:grpChg>
        <pc:grpChg chg="mod">
          <ac:chgData name="Kokchun Giang" userId="67e2125d-ec8c-4323-9653-9824a2ad815f" providerId="ADAL" clId="{DCC54989-7FD2-5047-809B-27BA7E8DEEE2}" dt="2024-01-25T20:12:08.174" v="2199" actId="164"/>
          <ac:grpSpMkLst>
            <pc:docMk/>
            <pc:sldMk cId="740354111" sldId="333"/>
            <ac:grpSpMk id="869" creationId="{67A29D55-2A53-CF5E-6EE6-561D962A23C1}"/>
          </ac:grpSpMkLst>
        </pc:grpChg>
        <pc:grpChg chg="mod">
          <ac:chgData name="Kokchun Giang" userId="67e2125d-ec8c-4323-9653-9824a2ad815f" providerId="ADAL" clId="{DCC54989-7FD2-5047-809B-27BA7E8DEEE2}" dt="2024-01-25T20:12:08.174" v="2199" actId="164"/>
          <ac:grpSpMkLst>
            <pc:docMk/>
            <pc:sldMk cId="740354111" sldId="333"/>
            <ac:grpSpMk id="876" creationId="{B536E15F-AFC3-70F4-00E9-FEC30CC17321}"/>
          </ac:grpSpMkLst>
        </pc:grpChg>
        <pc:grpChg chg="mod">
          <ac:chgData name="Kokchun Giang" userId="67e2125d-ec8c-4323-9653-9824a2ad815f" providerId="ADAL" clId="{DCC54989-7FD2-5047-809B-27BA7E8DEEE2}" dt="2024-01-25T18:13:41.912" v="1444"/>
          <ac:grpSpMkLst>
            <pc:docMk/>
            <pc:sldMk cId="740354111" sldId="333"/>
            <ac:grpSpMk id="881" creationId="{DAC43AD2-0F7B-E3DD-A533-AA3729189EB3}"/>
          </ac:grpSpMkLst>
        </pc:grpChg>
        <pc:grpChg chg="mod topLvl">
          <ac:chgData name="Kokchun Giang" userId="67e2125d-ec8c-4323-9653-9824a2ad815f" providerId="ADAL" clId="{DCC54989-7FD2-5047-809B-27BA7E8DEEE2}" dt="2024-01-25T20:12:35.283" v="2202" actId="164"/>
          <ac:grpSpMkLst>
            <pc:docMk/>
            <pc:sldMk cId="740354111" sldId="333"/>
            <ac:grpSpMk id="895" creationId="{C5BB9F67-D1B6-A628-F51B-8469FEA869AE}"/>
          </ac:grpSpMkLst>
        </pc:grpChg>
        <pc:grpChg chg="mod topLvl">
          <ac:chgData name="Kokchun Giang" userId="67e2125d-ec8c-4323-9653-9824a2ad815f" providerId="ADAL" clId="{DCC54989-7FD2-5047-809B-27BA7E8DEEE2}" dt="2024-01-25T20:12:35.283" v="2202" actId="164"/>
          <ac:grpSpMkLst>
            <pc:docMk/>
            <pc:sldMk cId="740354111" sldId="333"/>
            <ac:grpSpMk id="896" creationId="{BC0986B7-1925-6FCE-292F-5D0305707ABD}"/>
          </ac:grpSpMkLst>
        </pc:grpChg>
        <pc:grpChg chg="del mod">
          <ac:chgData name="Kokchun Giang" userId="67e2125d-ec8c-4323-9653-9824a2ad815f" providerId="ADAL" clId="{DCC54989-7FD2-5047-809B-27BA7E8DEEE2}" dt="2024-01-25T18:13:57.350" v="1475"/>
          <ac:grpSpMkLst>
            <pc:docMk/>
            <pc:sldMk cId="740354111" sldId="333"/>
            <ac:grpSpMk id="899" creationId="{03085787-C373-84EA-5893-4A259820B313}"/>
          </ac:grpSpMkLst>
        </pc:grpChg>
        <pc:grpChg chg="mod topLvl">
          <ac:chgData name="Kokchun Giang" userId="67e2125d-ec8c-4323-9653-9824a2ad815f" providerId="ADAL" clId="{DCC54989-7FD2-5047-809B-27BA7E8DEEE2}" dt="2024-01-25T20:12:41.907" v="2203" actId="164"/>
          <ac:grpSpMkLst>
            <pc:docMk/>
            <pc:sldMk cId="740354111" sldId="333"/>
            <ac:grpSpMk id="910" creationId="{C40EDF5A-3697-534F-82AE-6B708B6964B2}"/>
          </ac:grpSpMkLst>
        </pc:grpChg>
        <pc:grpChg chg="mod">
          <ac:chgData name="Kokchun Giang" userId="67e2125d-ec8c-4323-9653-9824a2ad815f" providerId="ADAL" clId="{DCC54989-7FD2-5047-809B-27BA7E8DEEE2}" dt="2024-01-25T18:14:02.267" v="1484"/>
          <ac:grpSpMkLst>
            <pc:docMk/>
            <pc:sldMk cId="740354111" sldId="333"/>
            <ac:grpSpMk id="915" creationId="{8282C434-115F-3F88-9835-DCE974519F10}"/>
          </ac:grpSpMkLst>
        </pc:grpChg>
        <pc:grpChg chg="mod">
          <ac:chgData name="Kokchun Giang" userId="67e2125d-ec8c-4323-9653-9824a2ad815f" providerId="ADAL" clId="{DCC54989-7FD2-5047-809B-27BA7E8DEEE2}" dt="2024-01-25T20:12:41.907" v="2203" actId="164"/>
          <ac:grpSpMkLst>
            <pc:docMk/>
            <pc:sldMk cId="740354111" sldId="333"/>
            <ac:grpSpMk id="918" creationId="{196BF37E-6A67-F61A-D7E0-8814B74D4CE4}"/>
          </ac:grpSpMkLst>
        </pc:grpChg>
        <pc:grpChg chg="mod">
          <ac:chgData name="Kokchun Giang" userId="67e2125d-ec8c-4323-9653-9824a2ad815f" providerId="ADAL" clId="{DCC54989-7FD2-5047-809B-27BA7E8DEEE2}" dt="2024-01-25T20:12:41.907" v="2203" actId="164"/>
          <ac:grpSpMkLst>
            <pc:docMk/>
            <pc:sldMk cId="740354111" sldId="333"/>
            <ac:grpSpMk id="923" creationId="{39F98BB6-A081-6B1B-3C36-77E049DC29D8}"/>
          </ac:grpSpMkLst>
        </pc:grpChg>
        <pc:grpChg chg="del mod">
          <ac:chgData name="Kokchun Giang" userId="67e2125d-ec8c-4323-9653-9824a2ad815f" providerId="ADAL" clId="{DCC54989-7FD2-5047-809B-27BA7E8DEEE2}" dt="2024-01-25T18:14:24.793" v="1508"/>
          <ac:grpSpMkLst>
            <pc:docMk/>
            <pc:sldMk cId="740354111" sldId="333"/>
            <ac:grpSpMk id="926" creationId="{02106870-85BF-ED72-DC58-4E7BFFC639A3}"/>
          </ac:grpSpMkLst>
        </pc:grpChg>
        <pc:grpChg chg="del mod">
          <ac:chgData name="Kokchun Giang" userId="67e2125d-ec8c-4323-9653-9824a2ad815f" providerId="ADAL" clId="{DCC54989-7FD2-5047-809B-27BA7E8DEEE2}" dt="2024-01-25T18:14:31.776" v="1524"/>
          <ac:grpSpMkLst>
            <pc:docMk/>
            <pc:sldMk cId="740354111" sldId="333"/>
            <ac:grpSpMk id="938" creationId="{C8E9F45E-6012-FE9D-5EE1-B361702F04FB}"/>
          </ac:grpSpMkLst>
        </pc:grpChg>
        <pc:grpChg chg="del mod">
          <ac:chgData name="Kokchun Giang" userId="67e2125d-ec8c-4323-9653-9824a2ad815f" providerId="ADAL" clId="{DCC54989-7FD2-5047-809B-27BA7E8DEEE2}" dt="2024-01-25T18:14:59.479" v="1543"/>
          <ac:grpSpMkLst>
            <pc:docMk/>
            <pc:sldMk cId="740354111" sldId="333"/>
            <ac:grpSpMk id="954" creationId="{72D8976D-DBEF-5DA7-FE49-B9E7D2FA1E07}"/>
          </ac:grpSpMkLst>
        </pc:grpChg>
        <pc:grpChg chg="mod">
          <ac:chgData name="Kokchun Giang" userId="67e2125d-ec8c-4323-9653-9824a2ad815f" providerId="ADAL" clId="{DCC54989-7FD2-5047-809B-27BA7E8DEEE2}" dt="2024-01-25T20:12:58.580" v="2207" actId="164"/>
          <ac:grpSpMkLst>
            <pc:docMk/>
            <pc:sldMk cId="740354111" sldId="333"/>
            <ac:grpSpMk id="970" creationId="{84774B02-3C61-9B53-8351-C097B4F73D80}"/>
          </ac:grpSpMkLst>
        </pc:grpChg>
        <pc:grpChg chg="del mod">
          <ac:chgData name="Kokchun Giang" userId="67e2125d-ec8c-4323-9653-9824a2ad815f" providerId="ADAL" clId="{DCC54989-7FD2-5047-809B-27BA7E8DEEE2}" dt="2024-01-25T20:12:51.245" v="2204" actId="165"/>
          <ac:grpSpMkLst>
            <pc:docMk/>
            <pc:sldMk cId="740354111" sldId="333"/>
            <ac:grpSpMk id="971" creationId="{7B14EB46-C9EA-7822-00C5-8298F81CB2CF}"/>
          </ac:grpSpMkLst>
        </pc:grpChg>
        <pc:grpChg chg="add mod">
          <ac:chgData name="Kokchun Giang" userId="67e2125d-ec8c-4323-9653-9824a2ad815f" providerId="ADAL" clId="{DCC54989-7FD2-5047-809B-27BA7E8DEEE2}" dt="2024-01-25T20:11:46.107" v="2194" actId="164"/>
          <ac:grpSpMkLst>
            <pc:docMk/>
            <pc:sldMk cId="740354111" sldId="333"/>
            <ac:grpSpMk id="973" creationId="{043A8B4E-FFCB-0706-E8D4-6FEA44D64A43}"/>
          </ac:grpSpMkLst>
        </pc:grpChg>
        <pc:grpChg chg="add mod">
          <ac:chgData name="Kokchun Giang" userId="67e2125d-ec8c-4323-9653-9824a2ad815f" providerId="ADAL" clId="{DCC54989-7FD2-5047-809B-27BA7E8DEEE2}" dt="2024-01-25T20:11:46.107" v="2194" actId="164"/>
          <ac:grpSpMkLst>
            <pc:docMk/>
            <pc:sldMk cId="740354111" sldId="333"/>
            <ac:grpSpMk id="974" creationId="{3E62CE26-16FE-3A10-BB61-0631850FCE4A}"/>
          </ac:grpSpMkLst>
        </pc:grpChg>
        <pc:grpChg chg="add mod">
          <ac:chgData name="Kokchun Giang" userId="67e2125d-ec8c-4323-9653-9824a2ad815f" providerId="ADAL" clId="{DCC54989-7FD2-5047-809B-27BA7E8DEEE2}" dt="2024-01-25T20:11:47.981" v="2195" actId="164"/>
          <ac:grpSpMkLst>
            <pc:docMk/>
            <pc:sldMk cId="740354111" sldId="333"/>
            <ac:grpSpMk id="975" creationId="{365ED1AB-06E9-69BF-42E2-3C1CAED8984F}"/>
          </ac:grpSpMkLst>
        </pc:grpChg>
        <pc:grpChg chg="add mod">
          <ac:chgData name="Kokchun Giang" userId="67e2125d-ec8c-4323-9653-9824a2ad815f" providerId="ADAL" clId="{DCC54989-7FD2-5047-809B-27BA7E8DEEE2}" dt="2024-01-25T20:11:52.284" v="2196" actId="164"/>
          <ac:grpSpMkLst>
            <pc:docMk/>
            <pc:sldMk cId="740354111" sldId="333"/>
            <ac:grpSpMk id="976" creationId="{DD506B2F-425A-8520-98FD-1D2BDD7621A2}"/>
          </ac:grpSpMkLst>
        </pc:grpChg>
        <pc:grpChg chg="add mod">
          <ac:chgData name="Kokchun Giang" userId="67e2125d-ec8c-4323-9653-9824a2ad815f" providerId="ADAL" clId="{DCC54989-7FD2-5047-809B-27BA7E8DEEE2}" dt="2024-01-25T20:12:00.582" v="2197" actId="164"/>
          <ac:grpSpMkLst>
            <pc:docMk/>
            <pc:sldMk cId="740354111" sldId="333"/>
            <ac:grpSpMk id="977" creationId="{8BCA3AE1-C5C3-F3AC-F353-AD2BFF622FFA}"/>
          </ac:grpSpMkLst>
        </pc:grpChg>
        <pc:grpChg chg="add mod">
          <ac:chgData name="Kokchun Giang" userId="67e2125d-ec8c-4323-9653-9824a2ad815f" providerId="ADAL" clId="{DCC54989-7FD2-5047-809B-27BA7E8DEEE2}" dt="2024-01-25T20:12:04.865" v="2198" actId="164"/>
          <ac:grpSpMkLst>
            <pc:docMk/>
            <pc:sldMk cId="740354111" sldId="333"/>
            <ac:grpSpMk id="978" creationId="{DB78E508-9119-2954-1D6C-5ABEF220D65C}"/>
          </ac:grpSpMkLst>
        </pc:grpChg>
        <pc:grpChg chg="add mod">
          <ac:chgData name="Kokchun Giang" userId="67e2125d-ec8c-4323-9653-9824a2ad815f" providerId="ADAL" clId="{DCC54989-7FD2-5047-809B-27BA7E8DEEE2}" dt="2024-01-25T20:12:08.174" v="2199" actId="164"/>
          <ac:grpSpMkLst>
            <pc:docMk/>
            <pc:sldMk cId="740354111" sldId="333"/>
            <ac:grpSpMk id="979" creationId="{D10825BA-B92B-12FE-6569-BBFCEA471143}"/>
          </ac:grpSpMkLst>
        </pc:grpChg>
        <pc:grpChg chg="add del mod">
          <ac:chgData name="Kokchun Giang" userId="67e2125d-ec8c-4323-9653-9824a2ad815f" providerId="ADAL" clId="{DCC54989-7FD2-5047-809B-27BA7E8DEEE2}" dt="2024-01-25T20:12:24.267" v="2201" actId="165"/>
          <ac:grpSpMkLst>
            <pc:docMk/>
            <pc:sldMk cId="740354111" sldId="333"/>
            <ac:grpSpMk id="980" creationId="{F8E4AFEC-3C65-B872-A6FE-52E88A48AD78}"/>
          </ac:grpSpMkLst>
        </pc:grpChg>
        <pc:grpChg chg="add mod">
          <ac:chgData name="Kokchun Giang" userId="67e2125d-ec8c-4323-9653-9824a2ad815f" providerId="ADAL" clId="{DCC54989-7FD2-5047-809B-27BA7E8DEEE2}" dt="2024-01-25T20:12:35.283" v="2202" actId="164"/>
          <ac:grpSpMkLst>
            <pc:docMk/>
            <pc:sldMk cId="740354111" sldId="333"/>
            <ac:grpSpMk id="981" creationId="{1A4E8228-7BAC-451B-6FDB-D3796A10E3BD}"/>
          </ac:grpSpMkLst>
        </pc:grpChg>
        <pc:grpChg chg="add mod">
          <ac:chgData name="Kokchun Giang" userId="67e2125d-ec8c-4323-9653-9824a2ad815f" providerId="ADAL" clId="{DCC54989-7FD2-5047-809B-27BA7E8DEEE2}" dt="2024-01-25T20:12:41.907" v="2203" actId="164"/>
          <ac:grpSpMkLst>
            <pc:docMk/>
            <pc:sldMk cId="740354111" sldId="333"/>
            <ac:grpSpMk id="982" creationId="{E00BB396-2BE0-B9BB-7903-55A368E7A791}"/>
          </ac:grpSpMkLst>
        </pc:grpChg>
        <pc:grpChg chg="add mod">
          <ac:chgData name="Kokchun Giang" userId="67e2125d-ec8c-4323-9653-9824a2ad815f" providerId="ADAL" clId="{DCC54989-7FD2-5047-809B-27BA7E8DEEE2}" dt="2024-01-25T20:12:53.835" v="2205" actId="164"/>
          <ac:grpSpMkLst>
            <pc:docMk/>
            <pc:sldMk cId="740354111" sldId="333"/>
            <ac:grpSpMk id="983" creationId="{A007E258-4BF6-4B38-B547-827876BFE999}"/>
          </ac:grpSpMkLst>
        </pc:grpChg>
        <pc:grpChg chg="add mod">
          <ac:chgData name="Kokchun Giang" userId="67e2125d-ec8c-4323-9653-9824a2ad815f" providerId="ADAL" clId="{DCC54989-7FD2-5047-809B-27BA7E8DEEE2}" dt="2024-01-25T20:15:42.494" v="2236" actId="164"/>
          <ac:grpSpMkLst>
            <pc:docMk/>
            <pc:sldMk cId="740354111" sldId="333"/>
            <ac:grpSpMk id="984" creationId="{4995E504-7833-FCDC-7C10-C4711BE82FDF}"/>
          </ac:grpSpMkLst>
        </pc:grpChg>
        <pc:grpChg chg="add mod">
          <ac:chgData name="Kokchun Giang" userId="67e2125d-ec8c-4323-9653-9824a2ad815f" providerId="ADAL" clId="{DCC54989-7FD2-5047-809B-27BA7E8DEEE2}" dt="2024-01-25T20:12:58.580" v="2207" actId="164"/>
          <ac:grpSpMkLst>
            <pc:docMk/>
            <pc:sldMk cId="740354111" sldId="333"/>
            <ac:grpSpMk id="985" creationId="{1A034A51-0D63-CA79-5AF4-A6B3C6220CEB}"/>
          </ac:grpSpMkLst>
        </pc:grpChg>
        <pc:grpChg chg="add mod">
          <ac:chgData name="Kokchun Giang" userId="67e2125d-ec8c-4323-9653-9824a2ad815f" providerId="ADAL" clId="{DCC54989-7FD2-5047-809B-27BA7E8DEEE2}" dt="2024-01-25T20:15:42.494" v="2236" actId="164"/>
          <ac:grpSpMkLst>
            <pc:docMk/>
            <pc:sldMk cId="740354111" sldId="333"/>
            <ac:grpSpMk id="986" creationId="{3C974582-3A8F-903F-FABD-327234054A01}"/>
          </ac:grpSpMkLst>
        </pc:grpChg>
        <pc:inkChg chg="add del mod">
          <ac:chgData name="Kokchun Giang" userId="67e2125d-ec8c-4323-9653-9824a2ad815f" providerId="ADAL" clId="{DCC54989-7FD2-5047-809B-27BA7E8DEEE2}" dt="2024-01-25T18:06:44.694" v="1046" actId="9405"/>
          <ac:inkMkLst>
            <pc:docMk/>
            <pc:sldMk cId="740354111" sldId="333"/>
            <ac:inkMk id="2" creationId="{EBA6CBAF-EED2-F810-B274-C6D922F48623}"/>
          </ac:inkMkLst>
        </pc:inkChg>
        <pc:inkChg chg="add del mod">
          <ac:chgData name="Kokchun Giang" userId="67e2125d-ec8c-4323-9653-9824a2ad815f" providerId="ADAL" clId="{DCC54989-7FD2-5047-809B-27BA7E8DEEE2}" dt="2024-01-25T18:06:44.276" v="1045" actId="9405"/>
          <ac:inkMkLst>
            <pc:docMk/>
            <pc:sldMk cId="740354111" sldId="333"/>
            <ac:inkMk id="40" creationId="{3B4FFBFC-F0FD-D9B7-4E70-2969ED197EFE}"/>
          </ac:inkMkLst>
        </pc:inkChg>
        <pc:inkChg chg="add del mod">
          <ac:chgData name="Kokchun Giang" userId="67e2125d-ec8c-4323-9653-9824a2ad815f" providerId="ADAL" clId="{DCC54989-7FD2-5047-809B-27BA7E8DEEE2}" dt="2024-01-25T18:06:43.862" v="1044" actId="9405"/>
          <ac:inkMkLst>
            <pc:docMk/>
            <pc:sldMk cId="740354111" sldId="333"/>
            <ac:inkMk id="41" creationId="{910198CF-166C-A45C-378F-A34F36D1D4E7}"/>
          </ac:inkMkLst>
        </pc:inkChg>
        <pc:inkChg chg="add del mod">
          <ac:chgData name="Kokchun Giang" userId="67e2125d-ec8c-4323-9653-9824a2ad815f" providerId="ADAL" clId="{DCC54989-7FD2-5047-809B-27BA7E8DEEE2}" dt="2024-01-25T18:06:43.443" v="1043" actId="9405"/>
          <ac:inkMkLst>
            <pc:docMk/>
            <pc:sldMk cId="740354111" sldId="333"/>
            <ac:inkMk id="42" creationId="{373D0327-EC6A-F7EA-F3DD-9BF3D667FB87}"/>
          </ac:inkMkLst>
        </pc:inkChg>
        <pc:inkChg chg="add del mod">
          <ac:chgData name="Kokchun Giang" userId="67e2125d-ec8c-4323-9653-9824a2ad815f" providerId="ADAL" clId="{DCC54989-7FD2-5047-809B-27BA7E8DEEE2}" dt="2024-01-25T18:06:42.955" v="1042" actId="9405"/>
          <ac:inkMkLst>
            <pc:docMk/>
            <pc:sldMk cId="740354111" sldId="333"/>
            <ac:inkMk id="43" creationId="{F0663E14-FEA3-FB9C-4D93-2FA9B45306C4}"/>
          </ac:inkMkLst>
        </pc:inkChg>
        <pc:inkChg chg="add del mod">
          <ac:chgData name="Kokchun Giang" userId="67e2125d-ec8c-4323-9653-9824a2ad815f" providerId="ADAL" clId="{DCC54989-7FD2-5047-809B-27BA7E8DEEE2}" dt="2024-01-25T18:06:42.698" v="1041"/>
          <ac:inkMkLst>
            <pc:docMk/>
            <pc:sldMk cId="740354111" sldId="333"/>
            <ac:inkMk id="44" creationId="{8EA7CC86-984A-AD43-658C-E130993AA206}"/>
          </ac:inkMkLst>
        </pc:inkChg>
        <pc:inkChg chg="add mod">
          <ac:chgData name="Kokchun Giang" userId="67e2125d-ec8c-4323-9653-9824a2ad815f" providerId="ADAL" clId="{DCC54989-7FD2-5047-809B-27BA7E8DEEE2}" dt="2024-01-25T18:06:50.265" v="1055"/>
          <ac:inkMkLst>
            <pc:docMk/>
            <pc:sldMk cId="740354111" sldId="333"/>
            <ac:inkMk id="46" creationId="{40A22400-9C00-B05A-298C-C9526CF8A9F0}"/>
          </ac:inkMkLst>
        </pc:inkChg>
        <pc:inkChg chg="add mod">
          <ac:chgData name="Kokchun Giang" userId="67e2125d-ec8c-4323-9653-9824a2ad815f" providerId="ADAL" clId="{DCC54989-7FD2-5047-809B-27BA7E8DEEE2}" dt="2024-01-25T18:06:50.265" v="1055"/>
          <ac:inkMkLst>
            <pc:docMk/>
            <pc:sldMk cId="740354111" sldId="333"/>
            <ac:inkMk id="47" creationId="{804FEC39-3020-C561-A0EF-8ADA1A55FBDB}"/>
          </ac:inkMkLst>
        </pc:inkChg>
        <pc:inkChg chg="add mod">
          <ac:chgData name="Kokchun Giang" userId="67e2125d-ec8c-4323-9653-9824a2ad815f" providerId="ADAL" clId="{DCC54989-7FD2-5047-809B-27BA7E8DEEE2}" dt="2024-01-25T18:06:50.265" v="1055"/>
          <ac:inkMkLst>
            <pc:docMk/>
            <pc:sldMk cId="740354111" sldId="333"/>
            <ac:inkMk id="48" creationId="{3D691F8B-0D27-C216-7462-42716EFF2950}"/>
          </ac:inkMkLst>
        </pc:inkChg>
        <pc:inkChg chg="add mod">
          <ac:chgData name="Kokchun Giang" userId="67e2125d-ec8c-4323-9653-9824a2ad815f" providerId="ADAL" clId="{DCC54989-7FD2-5047-809B-27BA7E8DEEE2}" dt="2024-01-25T18:06:50.265" v="1055"/>
          <ac:inkMkLst>
            <pc:docMk/>
            <pc:sldMk cId="740354111" sldId="333"/>
            <ac:inkMk id="49" creationId="{417E4532-A6EA-ACCF-34FD-5BCE0BEEC3B5}"/>
          </ac:inkMkLst>
        </pc:inkChg>
        <pc:inkChg chg="add mod">
          <ac:chgData name="Kokchun Giang" userId="67e2125d-ec8c-4323-9653-9824a2ad815f" providerId="ADAL" clId="{DCC54989-7FD2-5047-809B-27BA7E8DEEE2}" dt="2024-01-25T18:06:50.265" v="1055"/>
          <ac:inkMkLst>
            <pc:docMk/>
            <pc:sldMk cId="740354111" sldId="333"/>
            <ac:inkMk id="50" creationId="{583BDB76-D0FE-78AD-9E8D-552B8F07F947}"/>
          </ac:inkMkLst>
        </pc:inkChg>
        <pc:inkChg chg="add mod">
          <ac:chgData name="Kokchun Giang" userId="67e2125d-ec8c-4323-9653-9824a2ad815f" providerId="ADAL" clId="{DCC54989-7FD2-5047-809B-27BA7E8DEEE2}" dt="2024-01-25T18:06:50.265" v="1055"/>
          <ac:inkMkLst>
            <pc:docMk/>
            <pc:sldMk cId="740354111" sldId="333"/>
            <ac:inkMk id="51" creationId="{0F50B7FE-EEA2-16D4-D4CD-00CF53473EBF}"/>
          </ac:inkMkLst>
        </pc:inkChg>
        <pc:inkChg chg="add mod">
          <ac:chgData name="Kokchun Giang" userId="67e2125d-ec8c-4323-9653-9824a2ad815f" providerId="ADAL" clId="{DCC54989-7FD2-5047-809B-27BA7E8DEEE2}" dt="2024-01-25T18:09:01.104" v="1188"/>
          <ac:inkMkLst>
            <pc:docMk/>
            <pc:sldMk cId="740354111" sldId="333"/>
            <ac:inkMk id="413" creationId="{1B650886-952C-2E94-2006-FCEA5E5DF59B}"/>
          </ac:inkMkLst>
        </pc:inkChg>
        <pc:inkChg chg="add mod">
          <ac:chgData name="Kokchun Giang" userId="67e2125d-ec8c-4323-9653-9824a2ad815f" providerId="ADAL" clId="{DCC54989-7FD2-5047-809B-27BA7E8DEEE2}" dt="2024-01-25T18:09:01.104" v="1188"/>
          <ac:inkMkLst>
            <pc:docMk/>
            <pc:sldMk cId="740354111" sldId="333"/>
            <ac:inkMk id="414" creationId="{76CD8920-88C4-0F2B-96E7-F2C36964514E}"/>
          </ac:inkMkLst>
        </pc:inkChg>
        <pc:inkChg chg="add mod">
          <ac:chgData name="Kokchun Giang" userId="67e2125d-ec8c-4323-9653-9824a2ad815f" providerId="ADAL" clId="{DCC54989-7FD2-5047-809B-27BA7E8DEEE2}" dt="2024-01-25T18:09:01.104" v="1188"/>
          <ac:inkMkLst>
            <pc:docMk/>
            <pc:sldMk cId="740354111" sldId="333"/>
            <ac:inkMk id="415" creationId="{0AADC7CA-1627-2B0A-1F22-89C1520C9B9C}"/>
          </ac:inkMkLst>
        </pc:inkChg>
        <pc:inkChg chg="add mod">
          <ac:chgData name="Kokchun Giang" userId="67e2125d-ec8c-4323-9653-9824a2ad815f" providerId="ADAL" clId="{DCC54989-7FD2-5047-809B-27BA7E8DEEE2}" dt="2024-01-25T18:09:01.104" v="1188"/>
          <ac:inkMkLst>
            <pc:docMk/>
            <pc:sldMk cId="740354111" sldId="333"/>
            <ac:inkMk id="416" creationId="{51260F66-2B0F-364F-87D1-0E27860BCE24}"/>
          </ac:inkMkLst>
        </pc:inkChg>
        <pc:inkChg chg="add mod">
          <ac:chgData name="Kokchun Giang" userId="67e2125d-ec8c-4323-9653-9824a2ad815f" providerId="ADAL" clId="{DCC54989-7FD2-5047-809B-27BA7E8DEEE2}" dt="2024-01-25T18:09:01.104" v="1188"/>
          <ac:inkMkLst>
            <pc:docMk/>
            <pc:sldMk cId="740354111" sldId="333"/>
            <ac:inkMk id="417" creationId="{F970B867-A231-4DA8-EB16-5D0E12A35E88}"/>
          </ac:inkMkLst>
        </pc:inkChg>
        <pc:inkChg chg="add mod">
          <ac:chgData name="Kokchun Giang" userId="67e2125d-ec8c-4323-9653-9824a2ad815f" providerId="ADAL" clId="{DCC54989-7FD2-5047-809B-27BA7E8DEEE2}" dt="2024-01-25T18:09:01.104" v="1188"/>
          <ac:inkMkLst>
            <pc:docMk/>
            <pc:sldMk cId="740354111" sldId="333"/>
            <ac:inkMk id="418" creationId="{03C2E077-546C-9349-923F-43B24781D484}"/>
          </ac:inkMkLst>
        </pc:inkChg>
        <pc:inkChg chg="add del mod">
          <ac:chgData name="Kokchun Giang" userId="67e2125d-ec8c-4323-9653-9824a2ad815f" providerId="ADAL" clId="{DCC54989-7FD2-5047-809B-27BA7E8DEEE2}" dt="2024-01-25T18:08:56.263" v="1182" actId="9405"/>
          <ac:inkMkLst>
            <pc:docMk/>
            <pc:sldMk cId="740354111" sldId="333"/>
            <ac:inkMk id="419" creationId="{A49F21CA-A302-E317-8C82-AA7602DA0D13}"/>
          </ac:inkMkLst>
        </pc:inkChg>
        <pc:inkChg chg="add del mod">
          <ac:chgData name="Kokchun Giang" userId="67e2125d-ec8c-4323-9653-9824a2ad815f" providerId="ADAL" clId="{DCC54989-7FD2-5047-809B-27BA7E8DEEE2}" dt="2024-01-25T18:08:55.674" v="1181" actId="9405"/>
          <ac:inkMkLst>
            <pc:docMk/>
            <pc:sldMk cId="740354111" sldId="333"/>
            <ac:inkMk id="420" creationId="{67C05C3B-32FF-EF9B-7F3B-D342E5F4C9EB}"/>
          </ac:inkMkLst>
        </pc:inkChg>
        <pc:inkChg chg="add del mod">
          <ac:chgData name="Kokchun Giang" userId="67e2125d-ec8c-4323-9653-9824a2ad815f" providerId="ADAL" clId="{DCC54989-7FD2-5047-809B-27BA7E8DEEE2}" dt="2024-01-25T18:08:55.437" v="1180" actId="9405"/>
          <ac:inkMkLst>
            <pc:docMk/>
            <pc:sldMk cId="740354111" sldId="333"/>
            <ac:inkMk id="421" creationId="{10F2FB78-8572-0D8B-DE10-37549359C2EF}"/>
          </ac:inkMkLst>
        </pc:inkChg>
        <pc:inkChg chg="add del mod">
          <ac:chgData name="Kokchun Giang" userId="67e2125d-ec8c-4323-9653-9824a2ad815f" providerId="ADAL" clId="{DCC54989-7FD2-5047-809B-27BA7E8DEEE2}" dt="2024-01-25T18:08:55.203" v="1179" actId="9405"/>
          <ac:inkMkLst>
            <pc:docMk/>
            <pc:sldMk cId="740354111" sldId="333"/>
            <ac:inkMk id="422" creationId="{8A226807-F5B3-5E86-735B-0317AC31D761}"/>
          </ac:inkMkLst>
        </pc:inkChg>
        <pc:inkChg chg="add del mod">
          <ac:chgData name="Kokchun Giang" userId="67e2125d-ec8c-4323-9653-9824a2ad815f" providerId="ADAL" clId="{DCC54989-7FD2-5047-809B-27BA7E8DEEE2}" dt="2024-01-25T18:08:54.955" v="1178"/>
          <ac:inkMkLst>
            <pc:docMk/>
            <pc:sldMk cId="740354111" sldId="333"/>
            <ac:inkMk id="423" creationId="{78FC700E-E86F-83DD-1F67-B4A90A0D7CA4}"/>
          </ac:inkMkLst>
        </pc:inkChg>
        <pc:inkChg chg="add mod">
          <ac:chgData name="Kokchun Giang" userId="67e2125d-ec8c-4323-9653-9824a2ad815f" providerId="ADAL" clId="{DCC54989-7FD2-5047-809B-27BA7E8DEEE2}" dt="2024-01-25T18:09:01.104" v="1188"/>
          <ac:inkMkLst>
            <pc:docMk/>
            <pc:sldMk cId="740354111" sldId="333"/>
            <ac:inkMk id="439" creationId="{233328DE-B49F-7516-BDD1-77295F86219D}"/>
          </ac:inkMkLst>
        </pc:inkChg>
        <pc:inkChg chg="add mod">
          <ac:chgData name="Kokchun Giang" userId="67e2125d-ec8c-4323-9653-9824a2ad815f" providerId="ADAL" clId="{DCC54989-7FD2-5047-809B-27BA7E8DEEE2}" dt="2024-01-25T18:06:50.265" v="1055"/>
          <ac:inkMkLst>
            <pc:docMk/>
            <pc:sldMk cId="740354111" sldId="333"/>
            <ac:inkMk id="463" creationId="{D5748392-F3D9-0531-961E-EA475568BCEF}"/>
          </ac:inkMkLst>
        </pc:inkChg>
        <pc:inkChg chg="add mod">
          <ac:chgData name="Kokchun Giang" userId="67e2125d-ec8c-4323-9653-9824a2ad815f" providerId="ADAL" clId="{DCC54989-7FD2-5047-809B-27BA7E8DEEE2}" dt="2024-01-25T18:07:01.775" v="1070"/>
          <ac:inkMkLst>
            <pc:docMk/>
            <pc:sldMk cId="740354111" sldId="333"/>
            <ac:inkMk id="465" creationId="{F9C2896F-BC06-022B-E2DC-0EB9850798CA}"/>
          </ac:inkMkLst>
        </pc:inkChg>
        <pc:inkChg chg="add mod">
          <ac:chgData name="Kokchun Giang" userId="67e2125d-ec8c-4323-9653-9824a2ad815f" providerId="ADAL" clId="{DCC54989-7FD2-5047-809B-27BA7E8DEEE2}" dt="2024-01-25T18:07:01.775" v="1070"/>
          <ac:inkMkLst>
            <pc:docMk/>
            <pc:sldMk cId="740354111" sldId="333"/>
            <ac:inkMk id="466" creationId="{0FB49750-70AF-5401-EB0F-44948E7C55A5}"/>
          </ac:inkMkLst>
        </pc:inkChg>
        <pc:inkChg chg="add mod">
          <ac:chgData name="Kokchun Giang" userId="67e2125d-ec8c-4323-9653-9824a2ad815f" providerId="ADAL" clId="{DCC54989-7FD2-5047-809B-27BA7E8DEEE2}" dt="2024-01-25T18:07:01.775" v="1070"/>
          <ac:inkMkLst>
            <pc:docMk/>
            <pc:sldMk cId="740354111" sldId="333"/>
            <ac:inkMk id="467" creationId="{A672FBA3-0D6E-5D04-5D86-E9F18FB316E9}"/>
          </ac:inkMkLst>
        </pc:inkChg>
        <pc:inkChg chg="add mod">
          <ac:chgData name="Kokchun Giang" userId="67e2125d-ec8c-4323-9653-9824a2ad815f" providerId="ADAL" clId="{DCC54989-7FD2-5047-809B-27BA7E8DEEE2}" dt="2024-01-25T18:07:01.775" v="1070"/>
          <ac:inkMkLst>
            <pc:docMk/>
            <pc:sldMk cId="740354111" sldId="333"/>
            <ac:inkMk id="468" creationId="{9491CEBF-ACA2-A86A-5C9A-FA600871DDC1}"/>
          </ac:inkMkLst>
        </pc:inkChg>
        <pc:inkChg chg="add mod">
          <ac:chgData name="Kokchun Giang" userId="67e2125d-ec8c-4323-9653-9824a2ad815f" providerId="ADAL" clId="{DCC54989-7FD2-5047-809B-27BA7E8DEEE2}" dt="2024-01-25T18:07:01.775" v="1070"/>
          <ac:inkMkLst>
            <pc:docMk/>
            <pc:sldMk cId="740354111" sldId="333"/>
            <ac:inkMk id="469" creationId="{03DDB4ED-201A-8A26-1356-9CCDC1428FDC}"/>
          </ac:inkMkLst>
        </pc:inkChg>
        <pc:inkChg chg="add mod">
          <ac:chgData name="Kokchun Giang" userId="67e2125d-ec8c-4323-9653-9824a2ad815f" providerId="ADAL" clId="{DCC54989-7FD2-5047-809B-27BA7E8DEEE2}" dt="2024-01-25T18:07:01.775" v="1070"/>
          <ac:inkMkLst>
            <pc:docMk/>
            <pc:sldMk cId="740354111" sldId="333"/>
            <ac:inkMk id="470" creationId="{29AB178C-946B-A47D-4CD7-1A714844D2BD}"/>
          </ac:inkMkLst>
        </pc:inkChg>
        <pc:inkChg chg="add mod">
          <ac:chgData name="Kokchun Giang" userId="67e2125d-ec8c-4323-9653-9824a2ad815f" providerId="ADAL" clId="{DCC54989-7FD2-5047-809B-27BA7E8DEEE2}" dt="2024-01-25T18:07:01.775" v="1070"/>
          <ac:inkMkLst>
            <pc:docMk/>
            <pc:sldMk cId="740354111" sldId="333"/>
            <ac:inkMk id="471" creationId="{6CA52F31-0217-1D1C-F7DD-BE9F686EFAB3}"/>
          </ac:inkMkLst>
        </pc:inkChg>
        <pc:inkChg chg="add mod">
          <ac:chgData name="Kokchun Giang" userId="67e2125d-ec8c-4323-9653-9824a2ad815f" providerId="ADAL" clId="{DCC54989-7FD2-5047-809B-27BA7E8DEEE2}" dt="2024-01-25T18:07:01.775" v="1070"/>
          <ac:inkMkLst>
            <pc:docMk/>
            <pc:sldMk cId="740354111" sldId="333"/>
            <ac:inkMk id="484" creationId="{5D15DD71-5F09-452A-E59E-A437BEF3568F}"/>
          </ac:inkMkLst>
        </pc:inkChg>
        <pc:inkChg chg="add mod">
          <ac:chgData name="Kokchun Giang" userId="67e2125d-ec8c-4323-9653-9824a2ad815f" providerId="ADAL" clId="{DCC54989-7FD2-5047-809B-27BA7E8DEEE2}" dt="2024-01-25T18:07:01.775" v="1070"/>
          <ac:inkMkLst>
            <pc:docMk/>
            <pc:sldMk cId="740354111" sldId="333"/>
            <ac:inkMk id="485" creationId="{A032E730-D944-181F-3462-B119508FA30A}"/>
          </ac:inkMkLst>
        </pc:inkChg>
        <pc:inkChg chg="add mod">
          <ac:chgData name="Kokchun Giang" userId="67e2125d-ec8c-4323-9653-9824a2ad815f" providerId="ADAL" clId="{DCC54989-7FD2-5047-809B-27BA7E8DEEE2}" dt="2024-01-25T18:07:01.775" v="1070"/>
          <ac:inkMkLst>
            <pc:docMk/>
            <pc:sldMk cId="740354111" sldId="333"/>
            <ac:inkMk id="486" creationId="{0D35ECC2-ACD0-70E0-686C-93F096F66953}"/>
          </ac:inkMkLst>
        </pc:inkChg>
        <pc:inkChg chg="add mod">
          <ac:chgData name="Kokchun Giang" userId="67e2125d-ec8c-4323-9653-9824a2ad815f" providerId="ADAL" clId="{DCC54989-7FD2-5047-809B-27BA7E8DEEE2}" dt="2024-01-25T18:07:01.775" v="1070"/>
          <ac:inkMkLst>
            <pc:docMk/>
            <pc:sldMk cId="740354111" sldId="333"/>
            <ac:inkMk id="487" creationId="{8D23D513-FBE4-4F57-633A-6A75F39BB812}"/>
          </ac:inkMkLst>
        </pc:inkChg>
        <pc:inkChg chg="add mod">
          <ac:chgData name="Kokchun Giang" userId="67e2125d-ec8c-4323-9653-9824a2ad815f" providerId="ADAL" clId="{DCC54989-7FD2-5047-809B-27BA7E8DEEE2}" dt="2024-01-25T18:07:01.775" v="1070"/>
          <ac:inkMkLst>
            <pc:docMk/>
            <pc:sldMk cId="740354111" sldId="333"/>
            <ac:inkMk id="488" creationId="{6677B176-D15A-2C06-3BE7-F051576233B3}"/>
          </ac:inkMkLst>
        </pc:inkChg>
        <pc:inkChg chg="add mod">
          <ac:chgData name="Kokchun Giang" userId="67e2125d-ec8c-4323-9653-9824a2ad815f" providerId="ADAL" clId="{DCC54989-7FD2-5047-809B-27BA7E8DEEE2}" dt="2024-01-25T18:07:01.775" v="1070"/>
          <ac:inkMkLst>
            <pc:docMk/>
            <pc:sldMk cId="740354111" sldId="333"/>
            <ac:inkMk id="489" creationId="{0326CD82-5C0A-B0A0-4159-02C6C23AAE43}"/>
          </ac:inkMkLst>
        </pc:inkChg>
        <pc:inkChg chg="add mod">
          <ac:chgData name="Kokchun Giang" userId="67e2125d-ec8c-4323-9653-9824a2ad815f" providerId="ADAL" clId="{DCC54989-7FD2-5047-809B-27BA7E8DEEE2}" dt="2024-01-25T18:07:01.775" v="1070"/>
          <ac:inkMkLst>
            <pc:docMk/>
            <pc:sldMk cId="740354111" sldId="333"/>
            <ac:inkMk id="492" creationId="{575B054F-8B77-F423-6C67-F10CA082F292}"/>
          </ac:inkMkLst>
        </pc:inkChg>
        <pc:inkChg chg="add del">
          <ac:chgData name="Kokchun Giang" userId="67e2125d-ec8c-4323-9653-9824a2ad815f" providerId="ADAL" clId="{DCC54989-7FD2-5047-809B-27BA7E8DEEE2}" dt="2024-01-25T18:07:25.192" v="1094" actId="9405"/>
          <ac:inkMkLst>
            <pc:docMk/>
            <pc:sldMk cId="740354111" sldId="333"/>
            <ac:inkMk id="510" creationId="{0B7E8977-DB04-853B-8FD7-944590BBA3BD}"/>
          </ac:inkMkLst>
        </pc:inkChg>
        <pc:inkChg chg="add del mod">
          <ac:chgData name="Kokchun Giang" userId="67e2125d-ec8c-4323-9653-9824a2ad815f" providerId="ADAL" clId="{DCC54989-7FD2-5047-809B-27BA7E8DEEE2}" dt="2024-01-25T18:07:24.867" v="1093" actId="9405"/>
          <ac:inkMkLst>
            <pc:docMk/>
            <pc:sldMk cId="740354111" sldId="333"/>
            <ac:inkMk id="515" creationId="{8EAA4FF0-AD05-B9D7-27BE-440D2AFA36FD}"/>
          </ac:inkMkLst>
        </pc:inkChg>
        <pc:inkChg chg="add del mod">
          <ac:chgData name="Kokchun Giang" userId="67e2125d-ec8c-4323-9653-9824a2ad815f" providerId="ADAL" clId="{DCC54989-7FD2-5047-809B-27BA7E8DEEE2}" dt="2024-01-25T18:07:24.595" v="1092" actId="9405"/>
          <ac:inkMkLst>
            <pc:docMk/>
            <pc:sldMk cId="740354111" sldId="333"/>
            <ac:inkMk id="516" creationId="{0F14D5EF-5726-4C70-0894-DC78093BDCD1}"/>
          </ac:inkMkLst>
        </pc:inkChg>
        <pc:inkChg chg="add del mod">
          <ac:chgData name="Kokchun Giang" userId="67e2125d-ec8c-4323-9653-9824a2ad815f" providerId="ADAL" clId="{DCC54989-7FD2-5047-809B-27BA7E8DEEE2}" dt="2024-01-25T18:07:24.268" v="1091" actId="9405"/>
          <ac:inkMkLst>
            <pc:docMk/>
            <pc:sldMk cId="740354111" sldId="333"/>
            <ac:inkMk id="517" creationId="{EA135DA2-BF8F-5778-FCFF-75D87303AADD}"/>
          </ac:inkMkLst>
        </pc:inkChg>
        <pc:inkChg chg="add del mod">
          <ac:chgData name="Kokchun Giang" userId="67e2125d-ec8c-4323-9653-9824a2ad815f" providerId="ADAL" clId="{DCC54989-7FD2-5047-809B-27BA7E8DEEE2}" dt="2024-01-25T18:07:23.912" v="1090" actId="9405"/>
          <ac:inkMkLst>
            <pc:docMk/>
            <pc:sldMk cId="740354111" sldId="333"/>
            <ac:inkMk id="518" creationId="{120B5F88-3EE3-1E82-D605-7896CE3A819E}"/>
          </ac:inkMkLst>
        </pc:inkChg>
        <pc:inkChg chg="add del mod">
          <ac:chgData name="Kokchun Giang" userId="67e2125d-ec8c-4323-9653-9824a2ad815f" providerId="ADAL" clId="{DCC54989-7FD2-5047-809B-27BA7E8DEEE2}" dt="2024-01-25T18:07:23.582" v="1089" actId="9405"/>
          <ac:inkMkLst>
            <pc:docMk/>
            <pc:sldMk cId="740354111" sldId="333"/>
            <ac:inkMk id="529" creationId="{D84097C3-8A03-9F7A-D881-75BF8DCC9A44}"/>
          </ac:inkMkLst>
        </pc:inkChg>
        <pc:inkChg chg="add del mod">
          <ac:chgData name="Kokchun Giang" userId="67e2125d-ec8c-4323-9653-9824a2ad815f" providerId="ADAL" clId="{DCC54989-7FD2-5047-809B-27BA7E8DEEE2}" dt="2024-01-25T18:07:23.249" v="1088" actId="9405"/>
          <ac:inkMkLst>
            <pc:docMk/>
            <pc:sldMk cId="740354111" sldId="333"/>
            <ac:inkMk id="530" creationId="{21AC9B99-555B-C340-BCD3-C34C423E6377}"/>
          </ac:inkMkLst>
        </pc:inkChg>
        <pc:inkChg chg="add del mod">
          <ac:chgData name="Kokchun Giang" userId="67e2125d-ec8c-4323-9653-9824a2ad815f" providerId="ADAL" clId="{DCC54989-7FD2-5047-809B-27BA7E8DEEE2}" dt="2024-01-25T18:07:23.002" v="1087" actId="9405"/>
          <ac:inkMkLst>
            <pc:docMk/>
            <pc:sldMk cId="740354111" sldId="333"/>
            <ac:inkMk id="547" creationId="{512591FD-488A-A2E9-F7C0-3EE19FD14818}"/>
          </ac:inkMkLst>
        </pc:inkChg>
        <pc:inkChg chg="add del mod">
          <ac:chgData name="Kokchun Giang" userId="67e2125d-ec8c-4323-9653-9824a2ad815f" providerId="ADAL" clId="{DCC54989-7FD2-5047-809B-27BA7E8DEEE2}" dt="2024-01-25T18:07:22.798" v="1086" actId="9405"/>
          <ac:inkMkLst>
            <pc:docMk/>
            <pc:sldMk cId="740354111" sldId="333"/>
            <ac:inkMk id="556" creationId="{DF0F5F4B-9426-18F0-0964-22DCDD797028}"/>
          </ac:inkMkLst>
        </pc:inkChg>
        <pc:inkChg chg="add del mod">
          <ac:chgData name="Kokchun Giang" userId="67e2125d-ec8c-4323-9653-9824a2ad815f" providerId="ADAL" clId="{DCC54989-7FD2-5047-809B-27BA7E8DEEE2}" dt="2024-01-25T18:07:22.583" v="1085" actId="9405"/>
          <ac:inkMkLst>
            <pc:docMk/>
            <pc:sldMk cId="740354111" sldId="333"/>
            <ac:inkMk id="563" creationId="{1AB5FDC1-FBDF-0B20-2152-729B881CF214}"/>
          </ac:inkMkLst>
        </pc:inkChg>
        <pc:inkChg chg="add del mod">
          <ac:chgData name="Kokchun Giang" userId="67e2125d-ec8c-4323-9653-9824a2ad815f" providerId="ADAL" clId="{DCC54989-7FD2-5047-809B-27BA7E8DEEE2}" dt="2024-01-25T18:07:22.285" v="1084"/>
          <ac:inkMkLst>
            <pc:docMk/>
            <pc:sldMk cId="740354111" sldId="333"/>
            <ac:inkMk id="566" creationId="{B4A878F4-763E-77BF-1972-A2E21A418194}"/>
          </ac:inkMkLst>
        </pc:inkChg>
        <pc:inkChg chg="add mod">
          <ac:chgData name="Kokchun Giang" userId="67e2125d-ec8c-4323-9653-9824a2ad815f" providerId="ADAL" clId="{DCC54989-7FD2-5047-809B-27BA7E8DEEE2}" dt="2024-01-25T18:07:33.705" v="1107"/>
          <ac:inkMkLst>
            <pc:docMk/>
            <pc:sldMk cId="740354111" sldId="333"/>
            <ac:inkMk id="574" creationId="{04FC4FFE-5F69-59A6-2B98-37150869BB53}"/>
          </ac:inkMkLst>
        </pc:inkChg>
        <pc:inkChg chg="add mod">
          <ac:chgData name="Kokchun Giang" userId="67e2125d-ec8c-4323-9653-9824a2ad815f" providerId="ADAL" clId="{DCC54989-7FD2-5047-809B-27BA7E8DEEE2}" dt="2024-01-25T18:07:33.705" v="1107"/>
          <ac:inkMkLst>
            <pc:docMk/>
            <pc:sldMk cId="740354111" sldId="333"/>
            <ac:inkMk id="575" creationId="{C402A4FD-FDF0-A944-01C9-08A2CA3F8640}"/>
          </ac:inkMkLst>
        </pc:inkChg>
        <pc:inkChg chg="add mod">
          <ac:chgData name="Kokchun Giang" userId="67e2125d-ec8c-4323-9653-9824a2ad815f" providerId="ADAL" clId="{DCC54989-7FD2-5047-809B-27BA7E8DEEE2}" dt="2024-01-25T18:07:33.705" v="1107"/>
          <ac:inkMkLst>
            <pc:docMk/>
            <pc:sldMk cId="740354111" sldId="333"/>
            <ac:inkMk id="576" creationId="{727102E9-5B27-B7DD-6E48-BCF32AF50B00}"/>
          </ac:inkMkLst>
        </pc:inkChg>
        <pc:inkChg chg="add mod">
          <ac:chgData name="Kokchun Giang" userId="67e2125d-ec8c-4323-9653-9824a2ad815f" providerId="ADAL" clId="{DCC54989-7FD2-5047-809B-27BA7E8DEEE2}" dt="2024-01-25T18:07:33.705" v="1107"/>
          <ac:inkMkLst>
            <pc:docMk/>
            <pc:sldMk cId="740354111" sldId="333"/>
            <ac:inkMk id="577" creationId="{73FB7181-1D77-E4BF-F519-616570BFEFCE}"/>
          </ac:inkMkLst>
        </pc:inkChg>
        <pc:inkChg chg="add mod">
          <ac:chgData name="Kokchun Giang" userId="67e2125d-ec8c-4323-9653-9824a2ad815f" providerId="ADAL" clId="{DCC54989-7FD2-5047-809B-27BA7E8DEEE2}" dt="2024-01-25T18:07:33.705" v="1107"/>
          <ac:inkMkLst>
            <pc:docMk/>
            <pc:sldMk cId="740354111" sldId="333"/>
            <ac:inkMk id="579" creationId="{3CC9E465-8899-71C0-FAA5-05FB66EDA505}"/>
          </ac:inkMkLst>
        </pc:inkChg>
        <pc:inkChg chg="add mod">
          <ac:chgData name="Kokchun Giang" userId="67e2125d-ec8c-4323-9653-9824a2ad815f" providerId="ADAL" clId="{DCC54989-7FD2-5047-809B-27BA7E8DEEE2}" dt="2024-01-25T18:07:33.705" v="1107"/>
          <ac:inkMkLst>
            <pc:docMk/>
            <pc:sldMk cId="740354111" sldId="333"/>
            <ac:inkMk id="580" creationId="{8221D5C6-3566-044A-1330-8B063EA1DDD9}"/>
          </ac:inkMkLst>
        </pc:inkChg>
        <pc:inkChg chg="add mod">
          <ac:chgData name="Kokchun Giang" userId="67e2125d-ec8c-4323-9653-9824a2ad815f" providerId="ADAL" clId="{DCC54989-7FD2-5047-809B-27BA7E8DEEE2}" dt="2024-01-25T18:07:33.705" v="1107"/>
          <ac:inkMkLst>
            <pc:docMk/>
            <pc:sldMk cId="740354111" sldId="333"/>
            <ac:inkMk id="581" creationId="{4F08548E-6991-04A0-EEE1-503B1BCC28CF}"/>
          </ac:inkMkLst>
        </pc:inkChg>
        <pc:inkChg chg="add mod">
          <ac:chgData name="Kokchun Giang" userId="67e2125d-ec8c-4323-9653-9824a2ad815f" providerId="ADAL" clId="{DCC54989-7FD2-5047-809B-27BA7E8DEEE2}" dt="2024-01-25T18:07:33.705" v="1107"/>
          <ac:inkMkLst>
            <pc:docMk/>
            <pc:sldMk cId="740354111" sldId="333"/>
            <ac:inkMk id="582" creationId="{4FBE72A3-DB8C-821D-992F-239CDD6EBBA9}"/>
          </ac:inkMkLst>
        </pc:inkChg>
        <pc:inkChg chg="add mod">
          <ac:chgData name="Kokchun Giang" userId="67e2125d-ec8c-4323-9653-9824a2ad815f" providerId="ADAL" clId="{DCC54989-7FD2-5047-809B-27BA7E8DEEE2}" dt="2024-01-25T18:07:33.705" v="1107"/>
          <ac:inkMkLst>
            <pc:docMk/>
            <pc:sldMk cId="740354111" sldId="333"/>
            <ac:inkMk id="587" creationId="{74CCBA3C-432E-14AC-CF30-4E0C5C27821E}"/>
          </ac:inkMkLst>
        </pc:inkChg>
        <pc:inkChg chg="add mod">
          <ac:chgData name="Kokchun Giang" userId="67e2125d-ec8c-4323-9653-9824a2ad815f" providerId="ADAL" clId="{DCC54989-7FD2-5047-809B-27BA7E8DEEE2}" dt="2024-01-25T18:07:33.705" v="1107"/>
          <ac:inkMkLst>
            <pc:docMk/>
            <pc:sldMk cId="740354111" sldId="333"/>
            <ac:inkMk id="588" creationId="{0978F1A9-1D58-F6B3-2D2A-CC1D69B3F3B4}"/>
          </ac:inkMkLst>
        </pc:inkChg>
        <pc:inkChg chg="add mod">
          <ac:chgData name="Kokchun Giang" userId="67e2125d-ec8c-4323-9653-9824a2ad815f" providerId="ADAL" clId="{DCC54989-7FD2-5047-809B-27BA7E8DEEE2}" dt="2024-01-25T18:07:33.705" v="1107"/>
          <ac:inkMkLst>
            <pc:docMk/>
            <pc:sldMk cId="740354111" sldId="333"/>
            <ac:inkMk id="589" creationId="{E81E83A7-62EB-34AE-ECD3-2E8C579F1219}"/>
          </ac:inkMkLst>
        </pc:inkChg>
        <pc:inkChg chg="add del mod">
          <ac:chgData name="Kokchun Giang" userId="67e2125d-ec8c-4323-9653-9824a2ad815f" providerId="ADAL" clId="{DCC54989-7FD2-5047-809B-27BA7E8DEEE2}" dt="2024-01-25T18:08:14.086" v="1124"/>
          <ac:inkMkLst>
            <pc:docMk/>
            <pc:sldMk cId="740354111" sldId="333"/>
            <ac:inkMk id="591" creationId="{EB5A9202-B49F-07A8-E25F-56B80D3B8BC3}"/>
          </ac:inkMkLst>
        </pc:inkChg>
        <pc:inkChg chg="add del">
          <ac:chgData name="Kokchun Giang" userId="67e2125d-ec8c-4323-9653-9824a2ad815f" providerId="ADAL" clId="{DCC54989-7FD2-5047-809B-27BA7E8DEEE2}" dt="2024-01-25T18:08:14.081" v="1119"/>
          <ac:inkMkLst>
            <pc:docMk/>
            <pc:sldMk cId="740354111" sldId="333"/>
            <ac:inkMk id="592" creationId="{15AF6A20-44B2-852D-44AE-B3D118579C47}"/>
          </ac:inkMkLst>
        </pc:inkChg>
        <pc:inkChg chg="add del mod">
          <ac:chgData name="Kokchun Giang" userId="67e2125d-ec8c-4323-9653-9824a2ad815f" providerId="ADAL" clId="{DCC54989-7FD2-5047-809B-27BA7E8DEEE2}" dt="2024-01-25T18:08:14.085" v="1123"/>
          <ac:inkMkLst>
            <pc:docMk/>
            <pc:sldMk cId="740354111" sldId="333"/>
            <ac:inkMk id="593" creationId="{4256EE75-BC33-FE30-DF14-1952089E1DDD}"/>
          </ac:inkMkLst>
        </pc:inkChg>
        <pc:inkChg chg="add del mod">
          <ac:chgData name="Kokchun Giang" userId="67e2125d-ec8c-4323-9653-9824a2ad815f" providerId="ADAL" clId="{DCC54989-7FD2-5047-809B-27BA7E8DEEE2}" dt="2024-01-25T18:08:14.079" v="1118"/>
          <ac:inkMkLst>
            <pc:docMk/>
            <pc:sldMk cId="740354111" sldId="333"/>
            <ac:inkMk id="594" creationId="{4070A3C8-A2E0-1AAA-8492-A63536342485}"/>
          </ac:inkMkLst>
        </pc:inkChg>
        <pc:inkChg chg="add del mod">
          <ac:chgData name="Kokchun Giang" userId="67e2125d-ec8c-4323-9653-9824a2ad815f" providerId="ADAL" clId="{DCC54989-7FD2-5047-809B-27BA7E8DEEE2}" dt="2024-01-25T18:08:14.086" v="1125"/>
          <ac:inkMkLst>
            <pc:docMk/>
            <pc:sldMk cId="740354111" sldId="333"/>
            <ac:inkMk id="595" creationId="{DD7AB686-1865-BEB5-0B81-EC9FA2A77D2E}"/>
          </ac:inkMkLst>
        </pc:inkChg>
        <pc:inkChg chg="add del mod">
          <ac:chgData name="Kokchun Giang" userId="67e2125d-ec8c-4323-9653-9824a2ad815f" providerId="ADAL" clId="{DCC54989-7FD2-5047-809B-27BA7E8DEEE2}" dt="2024-01-25T18:08:14.084" v="1121"/>
          <ac:inkMkLst>
            <pc:docMk/>
            <pc:sldMk cId="740354111" sldId="333"/>
            <ac:inkMk id="596" creationId="{3A56C2BF-C516-875F-6FD0-47F6E5F8237C}"/>
          </ac:inkMkLst>
        </pc:inkChg>
        <pc:inkChg chg="add del mod">
          <ac:chgData name="Kokchun Giang" userId="67e2125d-ec8c-4323-9653-9824a2ad815f" providerId="ADAL" clId="{DCC54989-7FD2-5047-809B-27BA7E8DEEE2}" dt="2024-01-25T18:08:14.083" v="1120"/>
          <ac:inkMkLst>
            <pc:docMk/>
            <pc:sldMk cId="740354111" sldId="333"/>
            <ac:inkMk id="597" creationId="{D052AF67-7793-C8E8-FD10-05F86D7264C2}"/>
          </ac:inkMkLst>
        </pc:inkChg>
        <pc:inkChg chg="add del mod">
          <ac:chgData name="Kokchun Giang" userId="67e2125d-ec8c-4323-9653-9824a2ad815f" providerId="ADAL" clId="{DCC54989-7FD2-5047-809B-27BA7E8DEEE2}" dt="2024-01-25T18:08:14.085" v="1122"/>
          <ac:inkMkLst>
            <pc:docMk/>
            <pc:sldMk cId="740354111" sldId="333"/>
            <ac:inkMk id="598" creationId="{735E7DA5-30E1-4770-7B0A-6DC77E4B9AF5}"/>
          </ac:inkMkLst>
        </pc:inkChg>
        <pc:inkChg chg="add del mod">
          <ac:chgData name="Kokchun Giang" userId="67e2125d-ec8c-4323-9653-9824a2ad815f" providerId="ADAL" clId="{DCC54989-7FD2-5047-809B-27BA7E8DEEE2}" dt="2024-01-25T18:08:14.087" v="1126"/>
          <ac:inkMkLst>
            <pc:docMk/>
            <pc:sldMk cId="740354111" sldId="333"/>
            <ac:inkMk id="599" creationId="{E85A0208-C89A-0C4A-DBBB-35FD20C9764E}"/>
          </ac:inkMkLst>
        </pc:inkChg>
        <pc:inkChg chg="add mod">
          <ac:chgData name="Kokchun Giang" userId="67e2125d-ec8c-4323-9653-9824a2ad815f" providerId="ADAL" clId="{DCC54989-7FD2-5047-809B-27BA7E8DEEE2}" dt="2024-01-25T18:08:21.156" v="1135"/>
          <ac:inkMkLst>
            <pc:docMk/>
            <pc:sldMk cId="740354111" sldId="333"/>
            <ac:inkMk id="601" creationId="{56750EA7-858C-FDFB-177B-62ED057DB798}"/>
          </ac:inkMkLst>
        </pc:inkChg>
        <pc:inkChg chg="add mod">
          <ac:chgData name="Kokchun Giang" userId="67e2125d-ec8c-4323-9653-9824a2ad815f" providerId="ADAL" clId="{DCC54989-7FD2-5047-809B-27BA7E8DEEE2}" dt="2024-01-25T18:08:21.156" v="1135"/>
          <ac:inkMkLst>
            <pc:docMk/>
            <pc:sldMk cId="740354111" sldId="333"/>
            <ac:inkMk id="602" creationId="{02890845-5ED0-525D-DA64-B636F5DA65B8}"/>
          </ac:inkMkLst>
        </pc:inkChg>
        <pc:inkChg chg="add mod">
          <ac:chgData name="Kokchun Giang" userId="67e2125d-ec8c-4323-9653-9824a2ad815f" providerId="ADAL" clId="{DCC54989-7FD2-5047-809B-27BA7E8DEEE2}" dt="2024-01-25T18:08:21.156" v="1135"/>
          <ac:inkMkLst>
            <pc:docMk/>
            <pc:sldMk cId="740354111" sldId="333"/>
            <ac:inkMk id="603" creationId="{3D8E36B3-2638-3B76-5059-7D005EF67DD5}"/>
          </ac:inkMkLst>
        </pc:inkChg>
        <pc:inkChg chg="add mod">
          <ac:chgData name="Kokchun Giang" userId="67e2125d-ec8c-4323-9653-9824a2ad815f" providerId="ADAL" clId="{DCC54989-7FD2-5047-809B-27BA7E8DEEE2}" dt="2024-01-25T18:08:21.156" v="1135"/>
          <ac:inkMkLst>
            <pc:docMk/>
            <pc:sldMk cId="740354111" sldId="333"/>
            <ac:inkMk id="604" creationId="{47428E03-748D-8317-559C-45B32AB5FAAE}"/>
          </ac:inkMkLst>
        </pc:inkChg>
        <pc:inkChg chg="add mod">
          <ac:chgData name="Kokchun Giang" userId="67e2125d-ec8c-4323-9653-9824a2ad815f" providerId="ADAL" clId="{DCC54989-7FD2-5047-809B-27BA7E8DEEE2}" dt="2024-01-25T18:08:21.156" v="1135"/>
          <ac:inkMkLst>
            <pc:docMk/>
            <pc:sldMk cId="740354111" sldId="333"/>
            <ac:inkMk id="605" creationId="{E4DB5562-6F72-8B86-012B-EFB272F9D563}"/>
          </ac:inkMkLst>
        </pc:inkChg>
        <pc:inkChg chg="add mod">
          <ac:chgData name="Kokchun Giang" userId="67e2125d-ec8c-4323-9653-9824a2ad815f" providerId="ADAL" clId="{DCC54989-7FD2-5047-809B-27BA7E8DEEE2}" dt="2024-01-25T18:08:21.156" v="1135"/>
          <ac:inkMkLst>
            <pc:docMk/>
            <pc:sldMk cId="740354111" sldId="333"/>
            <ac:inkMk id="606" creationId="{E44849E1-5C68-EB24-CABC-CFA1962F2A8A}"/>
          </ac:inkMkLst>
        </pc:inkChg>
        <pc:inkChg chg="add mod">
          <ac:chgData name="Kokchun Giang" userId="67e2125d-ec8c-4323-9653-9824a2ad815f" providerId="ADAL" clId="{DCC54989-7FD2-5047-809B-27BA7E8DEEE2}" dt="2024-01-25T18:08:21.156" v="1135"/>
          <ac:inkMkLst>
            <pc:docMk/>
            <pc:sldMk cId="740354111" sldId="333"/>
            <ac:inkMk id="607" creationId="{278C35AF-68DA-8F2E-8F7B-008D64BADD60}"/>
          </ac:inkMkLst>
        </pc:inkChg>
        <pc:inkChg chg="add mod">
          <ac:chgData name="Kokchun Giang" userId="67e2125d-ec8c-4323-9653-9824a2ad815f" providerId="ADAL" clId="{DCC54989-7FD2-5047-809B-27BA7E8DEEE2}" dt="2024-01-25T18:08:21.156" v="1135"/>
          <ac:inkMkLst>
            <pc:docMk/>
            <pc:sldMk cId="740354111" sldId="333"/>
            <ac:inkMk id="608" creationId="{469BB4DC-299B-9668-6011-EA5C09B1ADE2}"/>
          </ac:inkMkLst>
        </pc:inkChg>
        <pc:inkChg chg="add mod">
          <ac:chgData name="Kokchun Giang" userId="67e2125d-ec8c-4323-9653-9824a2ad815f" providerId="ADAL" clId="{DCC54989-7FD2-5047-809B-27BA7E8DEEE2}" dt="2024-01-25T18:08:24.701" v="1143"/>
          <ac:inkMkLst>
            <pc:docMk/>
            <pc:sldMk cId="740354111" sldId="333"/>
            <ac:inkMk id="611" creationId="{583F4F28-9E84-DFBE-D555-FDA9393857F9}"/>
          </ac:inkMkLst>
        </pc:inkChg>
        <pc:inkChg chg="add mod">
          <ac:chgData name="Kokchun Giang" userId="67e2125d-ec8c-4323-9653-9824a2ad815f" providerId="ADAL" clId="{DCC54989-7FD2-5047-809B-27BA7E8DEEE2}" dt="2024-01-25T18:08:24.701" v="1143"/>
          <ac:inkMkLst>
            <pc:docMk/>
            <pc:sldMk cId="740354111" sldId="333"/>
            <ac:inkMk id="612" creationId="{55FADA68-7EDB-C726-2C9E-C007D13347F0}"/>
          </ac:inkMkLst>
        </pc:inkChg>
        <pc:inkChg chg="add mod">
          <ac:chgData name="Kokchun Giang" userId="67e2125d-ec8c-4323-9653-9824a2ad815f" providerId="ADAL" clId="{DCC54989-7FD2-5047-809B-27BA7E8DEEE2}" dt="2024-01-25T18:08:24.701" v="1143"/>
          <ac:inkMkLst>
            <pc:docMk/>
            <pc:sldMk cId="740354111" sldId="333"/>
            <ac:inkMk id="613" creationId="{03F3D6ED-9B8D-E6C9-A577-266C55CA4C7A}"/>
          </ac:inkMkLst>
        </pc:inkChg>
        <pc:inkChg chg="add mod">
          <ac:chgData name="Kokchun Giang" userId="67e2125d-ec8c-4323-9653-9824a2ad815f" providerId="ADAL" clId="{DCC54989-7FD2-5047-809B-27BA7E8DEEE2}" dt="2024-01-25T18:08:24.701" v="1143"/>
          <ac:inkMkLst>
            <pc:docMk/>
            <pc:sldMk cId="740354111" sldId="333"/>
            <ac:inkMk id="614" creationId="{C9D38959-DA09-8941-6498-DA8F2BEAA9FA}"/>
          </ac:inkMkLst>
        </pc:inkChg>
        <pc:inkChg chg="add mod">
          <ac:chgData name="Kokchun Giang" userId="67e2125d-ec8c-4323-9653-9824a2ad815f" providerId="ADAL" clId="{DCC54989-7FD2-5047-809B-27BA7E8DEEE2}" dt="2024-01-25T18:08:24.701" v="1143"/>
          <ac:inkMkLst>
            <pc:docMk/>
            <pc:sldMk cId="740354111" sldId="333"/>
            <ac:inkMk id="615" creationId="{D1A941EE-CFAC-3554-4181-875C07F3173C}"/>
          </ac:inkMkLst>
        </pc:inkChg>
        <pc:inkChg chg="add mod">
          <ac:chgData name="Kokchun Giang" userId="67e2125d-ec8c-4323-9653-9824a2ad815f" providerId="ADAL" clId="{DCC54989-7FD2-5047-809B-27BA7E8DEEE2}" dt="2024-01-25T18:08:24.701" v="1143"/>
          <ac:inkMkLst>
            <pc:docMk/>
            <pc:sldMk cId="740354111" sldId="333"/>
            <ac:inkMk id="616" creationId="{8CBD25D3-8E35-964A-8C9B-37B12ABADD05}"/>
          </ac:inkMkLst>
        </pc:inkChg>
        <pc:inkChg chg="add mod">
          <ac:chgData name="Kokchun Giang" userId="67e2125d-ec8c-4323-9653-9824a2ad815f" providerId="ADAL" clId="{DCC54989-7FD2-5047-809B-27BA7E8DEEE2}" dt="2024-01-25T18:08:24.701" v="1143"/>
          <ac:inkMkLst>
            <pc:docMk/>
            <pc:sldMk cId="740354111" sldId="333"/>
            <ac:inkMk id="617" creationId="{2413C8D6-C26E-FF24-7CA7-D1A7E8C54DD8}"/>
          </ac:inkMkLst>
        </pc:inkChg>
        <pc:inkChg chg="add mod">
          <ac:chgData name="Kokchun Giang" userId="67e2125d-ec8c-4323-9653-9824a2ad815f" providerId="ADAL" clId="{DCC54989-7FD2-5047-809B-27BA7E8DEEE2}" dt="2024-01-25T18:08:27.263" v="1149"/>
          <ac:inkMkLst>
            <pc:docMk/>
            <pc:sldMk cId="740354111" sldId="333"/>
            <ac:inkMk id="619" creationId="{49A89B85-E5DD-C10B-B3C9-CD90BE7C05D8}"/>
          </ac:inkMkLst>
        </pc:inkChg>
        <pc:inkChg chg="add mod">
          <ac:chgData name="Kokchun Giang" userId="67e2125d-ec8c-4323-9653-9824a2ad815f" providerId="ADAL" clId="{DCC54989-7FD2-5047-809B-27BA7E8DEEE2}" dt="2024-01-25T18:08:27.263" v="1149"/>
          <ac:inkMkLst>
            <pc:docMk/>
            <pc:sldMk cId="740354111" sldId="333"/>
            <ac:inkMk id="620" creationId="{93CB7685-662F-877B-DE39-30EE5752B8E5}"/>
          </ac:inkMkLst>
        </pc:inkChg>
        <pc:inkChg chg="add mod">
          <ac:chgData name="Kokchun Giang" userId="67e2125d-ec8c-4323-9653-9824a2ad815f" providerId="ADAL" clId="{DCC54989-7FD2-5047-809B-27BA7E8DEEE2}" dt="2024-01-25T18:08:27.263" v="1149"/>
          <ac:inkMkLst>
            <pc:docMk/>
            <pc:sldMk cId="740354111" sldId="333"/>
            <ac:inkMk id="621" creationId="{2244EB1F-C000-B02C-3DE9-736F67FC387B}"/>
          </ac:inkMkLst>
        </pc:inkChg>
        <pc:inkChg chg="add mod">
          <ac:chgData name="Kokchun Giang" userId="67e2125d-ec8c-4323-9653-9824a2ad815f" providerId="ADAL" clId="{DCC54989-7FD2-5047-809B-27BA7E8DEEE2}" dt="2024-01-25T18:08:27.263" v="1149"/>
          <ac:inkMkLst>
            <pc:docMk/>
            <pc:sldMk cId="740354111" sldId="333"/>
            <ac:inkMk id="622" creationId="{93BCD760-3F43-923F-8975-6C2BF966BC0B}"/>
          </ac:inkMkLst>
        </pc:inkChg>
        <pc:inkChg chg="add mod">
          <ac:chgData name="Kokchun Giang" userId="67e2125d-ec8c-4323-9653-9824a2ad815f" providerId="ADAL" clId="{DCC54989-7FD2-5047-809B-27BA7E8DEEE2}" dt="2024-01-25T18:08:27.263" v="1149"/>
          <ac:inkMkLst>
            <pc:docMk/>
            <pc:sldMk cId="740354111" sldId="333"/>
            <ac:inkMk id="623" creationId="{564DBC82-C15B-2B4F-58B4-BF2E74CB7EE1}"/>
          </ac:inkMkLst>
        </pc:inkChg>
        <pc:inkChg chg="add mod">
          <ac:chgData name="Kokchun Giang" userId="67e2125d-ec8c-4323-9653-9824a2ad815f" providerId="ADAL" clId="{DCC54989-7FD2-5047-809B-27BA7E8DEEE2}" dt="2024-01-25T18:09:01.104" v="1188"/>
          <ac:inkMkLst>
            <pc:docMk/>
            <pc:sldMk cId="740354111" sldId="333"/>
            <ac:inkMk id="625" creationId="{C300E3A2-0586-7D8A-26B4-6C325C95EC9B}"/>
          </ac:inkMkLst>
        </pc:inkChg>
        <pc:inkChg chg="add mod">
          <ac:chgData name="Kokchun Giang" userId="67e2125d-ec8c-4323-9653-9824a2ad815f" providerId="ADAL" clId="{DCC54989-7FD2-5047-809B-27BA7E8DEEE2}" dt="2024-01-25T18:09:01.104" v="1188"/>
          <ac:inkMkLst>
            <pc:docMk/>
            <pc:sldMk cId="740354111" sldId="333"/>
            <ac:inkMk id="626" creationId="{D5EF22AA-5495-F844-EC82-0A5DB7A0E3E6}"/>
          </ac:inkMkLst>
        </pc:inkChg>
        <pc:inkChg chg="add mod">
          <ac:chgData name="Kokchun Giang" userId="67e2125d-ec8c-4323-9653-9824a2ad815f" providerId="ADAL" clId="{DCC54989-7FD2-5047-809B-27BA7E8DEEE2}" dt="2024-01-25T18:09:01.104" v="1188"/>
          <ac:inkMkLst>
            <pc:docMk/>
            <pc:sldMk cId="740354111" sldId="333"/>
            <ac:inkMk id="627" creationId="{8BEB4E80-0100-D7E1-FCC1-60865850C351}"/>
          </ac:inkMkLst>
        </pc:inkChg>
        <pc:inkChg chg="add mod">
          <ac:chgData name="Kokchun Giang" userId="67e2125d-ec8c-4323-9653-9824a2ad815f" providerId="ADAL" clId="{DCC54989-7FD2-5047-809B-27BA7E8DEEE2}" dt="2024-01-25T18:09:01.104" v="1188"/>
          <ac:inkMkLst>
            <pc:docMk/>
            <pc:sldMk cId="740354111" sldId="333"/>
            <ac:inkMk id="628" creationId="{35189A4D-F788-D0C7-0C7C-33EAADAC6472}"/>
          </ac:inkMkLst>
        </pc:inkChg>
        <pc:inkChg chg="add mod">
          <ac:chgData name="Kokchun Giang" userId="67e2125d-ec8c-4323-9653-9824a2ad815f" providerId="ADAL" clId="{DCC54989-7FD2-5047-809B-27BA7E8DEEE2}" dt="2024-01-25T18:09:01.104" v="1188"/>
          <ac:inkMkLst>
            <pc:docMk/>
            <pc:sldMk cId="740354111" sldId="333"/>
            <ac:inkMk id="629" creationId="{B0902CF6-9219-E511-7F61-DF93D3D4D67E}"/>
          </ac:inkMkLst>
        </pc:inkChg>
        <pc:inkChg chg="add mod">
          <ac:chgData name="Kokchun Giang" userId="67e2125d-ec8c-4323-9653-9824a2ad815f" providerId="ADAL" clId="{DCC54989-7FD2-5047-809B-27BA7E8DEEE2}" dt="2024-01-25T18:09:01.104" v="1188"/>
          <ac:inkMkLst>
            <pc:docMk/>
            <pc:sldMk cId="740354111" sldId="333"/>
            <ac:inkMk id="630" creationId="{CE383A5C-7A34-BE54-3983-59571E2B2D26}"/>
          </ac:inkMkLst>
        </pc:inkChg>
        <pc:inkChg chg="add mod">
          <ac:chgData name="Kokchun Giang" userId="67e2125d-ec8c-4323-9653-9824a2ad815f" providerId="ADAL" clId="{DCC54989-7FD2-5047-809B-27BA7E8DEEE2}" dt="2024-01-25T18:09:01.104" v="1188"/>
          <ac:inkMkLst>
            <pc:docMk/>
            <pc:sldMk cId="740354111" sldId="333"/>
            <ac:inkMk id="632" creationId="{5CBD5E96-00EF-ADDE-DB85-DD57C432D525}"/>
          </ac:inkMkLst>
        </pc:inkChg>
        <pc:inkChg chg="add mod">
          <ac:chgData name="Kokchun Giang" userId="67e2125d-ec8c-4323-9653-9824a2ad815f" providerId="ADAL" clId="{DCC54989-7FD2-5047-809B-27BA7E8DEEE2}" dt="2024-01-25T18:09:01.104" v="1188"/>
          <ac:inkMkLst>
            <pc:docMk/>
            <pc:sldMk cId="740354111" sldId="333"/>
            <ac:inkMk id="633" creationId="{B8A8DA79-1A98-835F-D578-85090963FECB}"/>
          </ac:inkMkLst>
        </pc:inkChg>
        <pc:inkChg chg="add mod">
          <ac:chgData name="Kokchun Giang" userId="67e2125d-ec8c-4323-9653-9824a2ad815f" providerId="ADAL" clId="{DCC54989-7FD2-5047-809B-27BA7E8DEEE2}" dt="2024-01-25T18:09:01.104" v="1188"/>
          <ac:inkMkLst>
            <pc:docMk/>
            <pc:sldMk cId="740354111" sldId="333"/>
            <ac:inkMk id="634" creationId="{BE6BE486-7457-84FE-E2BF-B4D0653DE7CA}"/>
          </ac:inkMkLst>
        </pc:inkChg>
        <pc:inkChg chg="add mod">
          <ac:chgData name="Kokchun Giang" userId="67e2125d-ec8c-4323-9653-9824a2ad815f" providerId="ADAL" clId="{DCC54989-7FD2-5047-809B-27BA7E8DEEE2}" dt="2024-01-25T18:09:01.104" v="1188"/>
          <ac:inkMkLst>
            <pc:docMk/>
            <pc:sldMk cId="740354111" sldId="333"/>
            <ac:inkMk id="635" creationId="{DF85BDD7-9DD1-BCF5-03B0-13C77F1ED5EF}"/>
          </ac:inkMkLst>
        </pc:inkChg>
        <pc:inkChg chg="add mod">
          <ac:chgData name="Kokchun Giang" userId="67e2125d-ec8c-4323-9653-9824a2ad815f" providerId="ADAL" clId="{DCC54989-7FD2-5047-809B-27BA7E8DEEE2}" dt="2024-01-25T18:09:01.104" v="1188"/>
          <ac:inkMkLst>
            <pc:docMk/>
            <pc:sldMk cId="740354111" sldId="333"/>
            <ac:inkMk id="636" creationId="{8B9593EF-560D-EC3F-6E98-C75F4F259DCA}"/>
          </ac:inkMkLst>
        </pc:inkChg>
        <pc:inkChg chg="add mod">
          <ac:chgData name="Kokchun Giang" userId="67e2125d-ec8c-4323-9653-9824a2ad815f" providerId="ADAL" clId="{DCC54989-7FD2-5047-809B-27BA7E8DEEE2}" dt="2024-01-25T18:09:01.104" v="1188"/>
          <ac:inkMkLst>
            <pc:docMk/>
            <pc:sldMk cId="740354111" sldId="333"/>
            <ac:inkMk id="637" creationId="{FB2C94CF-F9F6-B0E3-9916-8804FEC0F12A}"/>
          </ac:inkMkLst>
        </pc:inkChg>
        <pc:inkChg chg="add mod">
          <ac:chgData name="Kokchun Giang" userId="67e2125d-ec8c-4323-9653-9824a2ad815f" providerId="ADAL" clId="{DCC54989-7FD2-5047-809B-27BA7E8DEEE2}" dt="2024-01-25T18:09:01.104" v="1188"/>
          <ac:inkMkLst>
            <pc:docMk/>
            <pc:sldMk cId="740354111" sldId="333"/>
            <ac:inkMk id="639" creationId="{6867216F-ACBF-4378-6395-5B8827D368A1}"/>
          </ac:inkMkLst>
        </pc:inkChg>
        <pc:inkChg chg="add mod">
          <ac:chgData name="Kokchun Giang" userId="67e2125d-ec8c-4323-9653-9824a2ad815f" providerId="ADAL" clId="{DCC54989-7FD2-5047-809B-27BA7E8DEEE2}" dt="2024-01-25T18:09:01.104" v="1188"/>
          <ac:inkMkLst>
            <pc:docMk/>
            <pc:sldMk cId="740354111" sldId="333"/>
            <ac:inkMk id="640" creationId="{E7F75075-6111-4A9B-C8C6-785F1BEEBFB4}"/>
          </ac:inkMkLst>
        </pc:inkChg>
        <pc:inkChg chg="add mod">
          <ac:chgData name="Kokchun Giang" userId="67e2125d-ec8c-4323-9653-9824a2ad815f" providerId="ADAL" clId="{DCC54989-7FD2-5047-809B-27BA7E8DEEE2}" dt="2024-01-25T18:09:01.104" v="1188"/>
          <ac:inkMkLst>
            <pc:docMk/>
            <pc:sldMk cId="740354111" sldId="333"/>
            <ac:inkMk id="641" creationId="{CA3EAC68-65A3-23DD-EA5C-45B3F7DF3D03}"/>
          </ac:inkMkLst>
        </pc:inkChg>
        <pc:inkChg chg="add mod">
          <ac:chgData name="Kokchun Giang" userId="67e2125d-ec8c-4323-9653-9824a2ad815f" providerId="ADAL" clId="{DCC54989-7FD2-5047-809B-27BA7E8DEEE2}" dt="2024-01-25T18:09:01.104" v="1188"/>
          <ac:inkMkLst>
            <pc:docMk/>
            <pc:sldMk cId="740354111" sldId="333"/>
            <ac:inkMk id="642" creationId="{64EA6CDC-2D8F-FF0E-5F01-010A13368D2B}"/>
          </ac:inkMkLst>
        </pc:inkChg>
        <pc:inkChg chg="add mod">
          <ac:chgData name="Kokchun Giang" userId="67e2125d-ec8c-4323-9653-9824a2ad815f" providerId="ADAL" clId="{DCC54989-7FD2-5047-809B-27BA7E8DEEE2}" dt="2024-01-25T18:09:01.104" v="1188"/>
          <ac:inkMkLst>
            <pc:docMk/>
            <pc:sldMk cId="740354111" sldId="333"/>
            <ac:inkMk id="643" creationId="{78CB8A9E-03BE-F55A-F8B3-6DE1E42E4AE4}"/>
          </ac:inkMkLst>
        </pc:inkChg>
        <pc:inkChg chg="add mod">
          <ac:chgData name="Kokchun Giang" userId="67e2125d-ec8c-4323-9653-9824a2ad815f" providerId="ADAL" clId="{DCC54989-7FD2-5047-809B-27BA7E8DEEE2}" dt="2024-01-25T18:09:03.666" v="1193"/>
          <ac:inkMkLst>
            <pc:docMk/>
            <pc:sldMk cId="740354111" sldId="333"/>
            <ac:inkMk id="645" creationId="{1778D8DF-982B-11A3-67D8-E2F717EFAAD8}"/>
          </ac:inkMkLst>
        </pc:inkChg>
        <pc:inkChg chg="add mod">
          <ac:chgData name="Kokchun Giang" userId="67e2125d-ec8c-4323-9653-9824a2ad815f" providerId="ADAL" clId="{DCC54989-7FD2-5047-809B-27BA7E8DEEE2}" dt="2024-01-25T18:09:03.666" v="1193"/>
          <ac:inkMkLst>
            <pc:docMk/>
            <pc:sldMk cId="740354111" sldId="333"/>
            <ac:inkMk id="646" creationId="{6237220C-935D-17C6-833B-CA9ABA503CFF}"/>
          </ac:inkMkLst>
        </pc:inkChg>
        <pc:inkChg chg="add mod">
          <ac:chgData name="Kokchun Giang" userId="67e2125d-ec8c-4323-9653-9824a2ad815f" providerId="ADAL" clId="{DCC54989-7FD2-5047-809B-27BA7E8DEEE2}" dt="2024-01-25T18:09:03.666" v="1193"/>
          <ac:inkMkLst>
            <pc:docMk/>
            <pc:sldMk cId="740354111" sldId="333"/>
            <ac:inkMk id="647" creationId="{36859459-31C1-F0C4-5FA3-38C43D0A65B0}"/>
          </ac:inkMkLst>
        </pc:inkChg>
        <pc:inkChg chg="add mod">
          <ac:chgData name="Kokchun Giang" userId="67e2125d-ec8c-4323-9653-9824a2ad815f" providerId="ADAL" clId="{DCC54989-7FD2-5047-809B-27BA7E8DEEE2}" dt="2024-01-25T18:09:03.666" v="1193"/>
          <ac:inkMkLst>
            <pc:docMk/>
            <pc:sldMk cId="740354111" sldId="333"/>
            <ac:inkMk id="648" creationId="{4C81EE0E-149F-C749-C97F-02165E2A209F}"/>
          </ac:inkMkLst>
        </pc:inkChg>
        <pc:inkChg chg="add mod">
          <ac:chgData name="Kokchun Giang" userId="67e2125d-ec8c-4323-9653-9824a2ad815f" providerId="ADAL" clId="{DCC54989-7FD2-5047-809B-27BA7E8DEEE2}" dt="2024-01-25T18:09:24.825" v="1205"/>
          <ac:inkMkLst>
            <pc:docMk/>
            <pc:sldMk cId="740354111" sldId="333"/>
            <ac:inkMk id="650" creationId="{E8FFFF3C-06E8-DCFB-6957-A39A6BA7286D}"/>
          </ac:inkMkLst>
        </pc:inkChg>
        <pc:inkChg chg="add mod">
          <ac:chgData name="Kokchun Giang" userId="67e2125d-ec8c-4323-9653-9824a2ad815f" providerId="ADAL" clId="{DCC54989-7FD2-5047-809B-27BA7E8DEEE2}" dt="2024-01-25T18:09:24.825" v="1205"/>
          <ac:inkMkLst>
            <pc:docMk/>
            <pc:sldMk cId="740354111" sldId="333"/>
            <ac:inkMk id="651" creationId="{2A76BDE2-BB51-AC31-4287-E35B407F5BA1}"/>
          </ac:inkMkLst>
        </pc:inkChg>
        <pc:inkChg chg="add mod">
          <ac:chgData name="Kokchun Giang" userId="67e2125d-ec8c-4323-9653-9824a2ad815f" providerId="ADAL" clId="{DCC54989-7FD2-5047-809B-27BA7E8DEEE2}" dt="2024-01-25T18:09:24.825" v="1205"/>
          <ac:inkMkLst>
            <pc:docMk/>
            <pc:sldMk cId="740354111" sldId="333"/>
            <ac:inkMk id="652" creationId="{3F35C055-61DD-9EFC-CD91-02C0FED209B8}"/>
          </ac:inkMkLst>
        </pc:inkChg>
        <pc:inkChg chg="add mod">
          <ac:chgData name="Kokchun Giang" userId="67e2125d-ec8c-4323-9653-9824a2ad815f" providerId="ADAL" clId="{DCC54989-7FD2-5047-809B-27BA7E8DEEE2}" dt="2024-01-25T18:09:24.825" v="1205"/>
          <ac:inkMkLst>
            <pc:docMk/>
            <pc:sldMk cId="740354111" sldId="333"/>
            <ac:inkMk id="653" creationId="{E91CA05D-C567-7F9B-8E6F-C800574466E6}"/>
          </ac:inkMkLst>
        </pc:inkChg>
        <pc:inkChg chg="add mod">
          <ac:chgData name="Kokchun Giang" userId="67e2125d-ec8c-4323-9653-9824a2ad815f" providerId="ADAL" clId="{DCC54989-7FD2-5047-809B-27BA7E8DEEE2}" dt="2024-01-25T18:09:24.825" v="1205"/>
          <ac:inkMkLst>
            <pc:docMk/>
            <pc:sldMk cId="740354111" sldId="333"/>
            <ac:inkMk id="654" creationId="{93772364-645B-1B5D-F05A-EE57813981ED}"/>
          </ac:inkMkLst>
        </pc:inkChg>
        <pc:inkChg chg="add mod">
          <ac:chgData name="Kokchun Giang" userId="67e2125d-ec8c-4323-9653-9824a2ad815f" providerId="ADAL" clId="{DCC54989-7FD2-5047-809B-27BA7E8DEEE2}" dt="2024-01-25T18:09:24.825" v="1205"/>
          <ac:inkMkLst>
            <pc:docMk/>
            <pc:sldMk cId="740354111" sldId="333"/>
            <ac:inkMk id="655" creationId="{3353B456-91F2-4F75-BB37-1310427848BC}"/>
          </ac:inkMkLst>
        </pc:inkChg>
        <pc:inkChg chg="add mod">
          <ac:chgData name="Kokchun Giang" userId="67e2125d-ec8c-4323-9653-9824a2ad815f" providerId="ADAL" clId="{DCC54989-7FD2-5047-809B-27BA7E8DEEE2}" dt="2024-01-25T18:09:24.825" v="1205"/>
          <ac:inkMkLst>
            <pc:docMk/>
            <pc:sldMk cId="740354111" sldId="333"/>
            <ac:inkMk id="656" creationId="{A8E1B7B6-6623-A3F1-BBE3-D875B153152E}"/>
          </ac:inkMkLst>
        </pc:inkChg>
        <pc:inkChg chg="add mod">
          <ac:chgData name="Kokchun Giang" userId="67e2125d-ec8c-4323-9653-9824a2ad815f" providerId="ADAL" clId="{DCC54989-7FD2-5047-809B-27BA7E8DEEE2}" dt="2024-01-25T18:09:24.825" v="1205"/>
          <ac:inkMkLst>
            <pc:docMk/>
            <pc:sldMk cId="740354111" sldId="333"/>
            <ac:inkMk id="657" creationId="{88D66360-B3DE-F9CE-7DF8-63335AC3C2EB}"/>
          </ac:inkMkLst>
        </pc:inkChg>
        <pc:inkChg chg="add mod">
          <ac:chgData name="Kokchun Giang" userId="67e2125d-ec8c-4323-9653-9824a2ad815f" providerId="ADAL" clId="{DCC54989-7FD2-5047-809B-27BA7E8DEEE2}" dt="2024-01-25T18:09:24.825" v="1205"/>
          <ac:inkMkLst>
            <pc:docMk/>
            <pc:sldMk cId="740354111" sldId="333"/>
            <ac:inkMk id="658" creationId="{08839BF4-A05C-61A6-301E-BBF51C435E98}"/>
          </ac:inkMkLst>
        </pc:inkChg>
        <pc:inkChg chg="add mod">
          <ac:chgData name="Kokchun Giang" userId="67e2125d-ec8c-4323-9653-9824a2ad815f" providerId="ADAL" clId="{DCC54989-7FD2-5047-809B-27BA7E8DEEE2}" dt="2024-01-25T18:09:24.825" v="1205"/>
          <ac:inkMkLst>
            <pc:docMk/>
            <pc:sldMk cId="740354111" sldId="333"/>
            <ac:inkMk id="659" creationId="{B09B6FC1-5CD2-FE3C-90D7-3033858F2192}"/>
          </ac:inkMkLst>
        </pc:inkChg>
        <pc:inkChg chg="add mod">
          <ac:chgData name="Kokchun Giang" userId="67e2125d-ec8c-4323-9653-9824a2ad815f" providerId="ADAL" clId="{DCC54989-7FD2-5047-809B-27BA7E8DEEE2}" dt="2024-01-25T18:09:24.825" v="1205"/>
          <ac:inkMkLst>
            <pc:docMk/>
            <pc:sldMk cId="740354111" sldId="333"/>
            <ac:inkMk id="660" creationId="{23E34ADD-524D-F41E-0352-D45ABD5659E1}"/>
          </ac:inkMkLst>
        </pc:inkChg>
        <pc:inkChg chg="add mod">
          <ac:chgData name="Kokchun Giang" userId="67e2125d-ec8c-4323-9653-9824a2ad815f" providerId="ADAL" clId="{DCC54989-7FD2-5047-809B-27BA7E8DEEE2}" dt="2024-01-25T18:10:46.269" v="1218"/>
          <ac:inkMkLst>
            <pc:docMk/>
            <pc:sldMk cId="740354111" sldId="333"/>
            <ac:inkMk id="663" creationId="{46FB159F-195E-EF12-43E7-0D57F943992C}"/>
          </ac:inkMkLst>
        </pc:inkChg>
        <pc:inkChg chg="add mod">
          <ac:chgData name="Kokchun Giang" userId="67e2125d-ec8c-4323-9653-9824a2ad815f" providerId="ADAL" clId="{DCC54989-7FD2-5047-809B-27BA7E8DEEE2}" dt="2024-01-25T18:10:46.269" v="1218"/>
          <ac:inkMkLst>
            <pc:docMk/>
            <pc:sldMk cId="740354111" sldId="333"/>
            <ac:inkMk id="664" creationId="{91092A9C-9CC9-444F-D9CA-8944EBD2EB5D}"/>
          </ac:inkMkLst>
        </pc:inkChg>
        <pc:inkChg chg="add mod">
          <ac:chgData name="Kokchun Giang" userId="67e2125d-ec8c-4323-9653-9824a2ad815f" providerId="ADAL" clId="{DCC54989-7FD2-5047-809B-27BA7E8DEEE2}" dt="2024-01-25T18:10:46.269" v="1218"/>
          <ac:inkMkLst>
            <pc:docMk/>
            <pc:sldMk cId="740354111" sldId="333"/>
            <ac:inkMk id="665" creationId="{411E26E8-3E5B-E449-71AE-E68B16A239BD}"/>
          </ac:inkMkLst>
        </pc:inkChg>
        <pc:inkChg chg="add mod">
          <ac:chgData name="Kokchun Giang" userId="67e2125d-ec8c-4323-9653-9824a2ad815f" providerId="ADAL" clId="{DCC54989-7FD2-5047-809B-27BA7E8DEEE2}" dt="2024-01-25T18:10:46.269" v="1218"/>
          <ac:inkMkLst>
            <pc:docMk/>
            <pc:sldMk cId="740354111" sldId="333"/>
            <ac:inkMk id="666" creationId="{3DDF72FD-0F51-0DC3-85F9-3694B646D49B}"/>
          </ac:inkMkLst>
        </pc:inkChg>
        <pc:inkChg chg="add mod">
          <ac:chgData name="Kokchun Giang" userId="67e2125d-ec8c-4323-9653-9824a2ad815f" providerId="ADAL" clId="{DCC54989-7FD2-5047-809B-27BA7E8DEEE2}" dt="2024-01-25T18:10:46.269" v="1218"/>
          <ac:inkMkLst>
            <pc:docMk/>
            <pc:sldMk cId="740354111" sldId="333"/>
            <ac:inkMk id="667" creationId="{91934A80-D537-3416-349E-1B5CC5D400CD}"/>
          </ac:inkMkLst>
        </pc:inkChg>
        <pc:inkChg chg="add mod">
          <ac:chgData name="Kokchun Giang" userId="67e2125d-ec8c-4323-9653-9824a2ad815f" providerId="ADAL" clId="{DCC54989-7FD2-5047-809B-27BA7E8DEEE2}" dt="2024-01-25T18:10:46.269" v="1218"/>
          <ac:inkMkLst>
            <pc:docMk/>
            <pc:sldMk cId="740354111" sldId="333"/>
            <ac:inkMk id="668" creationId="{6B0D1983-54A8-3CDE-D62C-B3C852B6030E}"/>
          </ac:inkMkLst>
        </pc:inkChg>
        <pc:inkChg chg="add mod">
          <ac:chgData name="Kokchun Giang" userId="67e2125d-ec8c-4323-9653-9824a2ad815f" providerId="ADAL" clId="{DCC54989-7FD2-5047-809B-27BA7E8DEEE2}" dt="2024-01-25T18:10:46.269" v="1218"/>
          <ac:inkMkLst>
            <pc:docMk/>
            <pc:sldMk cId="740354111" sldId="333"/>
            <ac:inkMk id="669" creationId="{BA6AC38F-9DC5-0596-6814-26CE076C6969}"/>
          </ac:inkMkLst>
        </pc:inkChg>
        <pc:inkChg chg="add mod">
          <ac:chgData name="Kokchun Giang" userId="67e2125d-ec8c-4323-9653-9824a2ad815f" providerId="ADAL" clId="{DCC54989-7FD2-5047-809B-27BA7E8DEEE2}" dt="2024-01-25T18:10:46.269" v="1218"/>
          <ac:inkMkLst>
            <pc:docMk/>
            <pc:sldMk cId="740354111" sldId="333"/>
            <ac:inkMk id="670" creationId="{006271F1-FEE1-6FD4-8983-2C21E4186214}"/>
          </ac:inkMkLst>
        </pc:inkChg>
        <pc:inkChg chg="add mod">
          <ac:chgData name="Kokchun Giang" userId="67e2125d-ec8c-4323-9653-9824a2ad815f" providerId="ADAL" clId="{DCC54989-7FD2-5047-809B-27BA7E8DEEE2}" dt="2024-01-25T18:10:46.269" v="1218"/>
          <ac:inkMkLst>
            <pc:docMk/>
            <pc:sldMk cId="740354111" sldId="333"/>
            <ac:inkMk id="671" creationId="{0D15B788-7591-C08D-6C95-66E0DB12ED93}"/>
          </ac:inkMkLst>
        </pc:inkChg>
        <pc:inkChg chg="add mod">
          <ac:chgData name="Kokchun Giang" userId="67e2125d-ec8c-4323-9653-9824a2ad815f" providerId="ADAL" clId="{DCC54989-7FD2-5047-809B-27BA7E8DEEE2}" dt="2024-01-25T18:10:46.269" v="1218"/>
          <ac:inkMkLst>
            <pc:docMk/>
            <pc:sldMk cId="740354111" sldId="333"/>
            <ac:inkMk id="672" creationId="{B9FE1C81-C083-69B1-42BE-C99EC28E3734}"/>
          </ac:inkMkLst>
        </pc:inkChg>
        <pc:inkChg chg="add mod">
          <ac:chgData name="Kokchun Giang" userId="67e2125d-ec8c-4323-9653-9824a2ad815f" providerId="ADAL" clId="{DCC54989-7FD2-5047-809B-27BA7E8DEEE2}" dt="2024-01-25T18:10:46.269" v="1218"/>
          <ac:inkMkLst>
            <pc:docMk/>
            <pc:sldMk cId="740354111" sldId="333"/>
            <ac:inkMk id="673" creationId="{7F771F46-88EC-6674-9C07-18EAB83BAB78}"/>
          </ac:inkMkLst>
        </pc:inkChg>
        <pc:inkChg chg="add mod">
          <ac:chgData name="Kokchun Giang" userId="67e2125d-ec8c-4323-9653-9824a2ad815f" providerId="ADAL" clId="{DCC54989-7FD2-5047-809B-27BA7E8DEEE2}" dt="2024-01-25T18:10:46.269" v="1218"/>
          <ac:inkMkLst>
            <pc:docMk/>
            <pc:sldMk cId="740354111" sldId="333"/>
            <ac:inkMk id="674" creationId="{855E7080-4484-CD8F-C357-DD34D00BE72E}"/>
          </ac:inkMkLst>
        </pc:inkChg>
        <pc:inkChg chg="add mod">
          <ac:chgData name="Kokchun Giang" userId="67e2125d-ec8c-4323-9653-9824a2ad815f" providerId="ADAL" clId="{DCC54989-7FD2-5047-809B-27BA7E8DEEE2}" dt="2024-01-25T20:11:52.284" v="2196" actId="164"/>
          <ac:inkMkLst>
            <pc:docMk/>
            <pc:sldMk cId="740354111" sldId="333"/>
            <ac:inkMk id="676" creationId="{622B2556-9E54-D8D8-641D-72956137F699}"/>
          </ac:inkMkLst>
        </pc:inkChg>
        <pc:inkChg chg="add mod">
          <ac:chgData name="Kokchun Giang" userId="67e2125d-ec8c-4323-9653-9824a2ad815f" providerId="ADAL" clId="{DCC54989-7FD2-5047-809B-27BA7E8DEEE2}" dt="2024-01-25T20:11:52.284" v="2196" actId="164"/>
          <ac:inkMkLst>
            <pc:docMk/>
            <pc:sldMk cId="740354111" sldId="333"/>
            <ac:inkMk id="677" creationId="{D689412C-B5C6-2745-9D2A-D4795D0962E4}"/>
          </ac:inkMkLst>
        </pc:inkChg>
        <pc:inkChg chg="add del mod">
          <ac:chgData name="Kokchun Giang" userId="67e2125d-ec8c-4323-9653-9824a2ad815f" providerId="ADAL" clId="{DCC54989-7FD2-5047-809B-27BA7E8DEEE2}" dt="2024-01-25T18:10:57.487" v="1226" actId="9405"/>
          <ac:inkMkLst>
            <pc:docMk/>
            <pc:sldMk cId="740354111" sldId="333"/>
            <ac:inkMk id="678" creationId="{90092670-5AA6-946C-5F53-C81378BB15F3}"/>
          </ac:inkMkLst>
        </pc:inkChg>
        <pc:inkChg chg="add del mod">
          <ac:chgData name="Kokchun Giang" userId="67e2125d-ec8c-4323-9653-9824a2ad815f" providerId="ADAL" clId="{DCC54989-7FD2-5047-809B-27BA7E8DEEE2}" dt="2024-01-25T18:10:57.006" v="1225"/>
          <ac:inkMkLst>
            <pc:docMk/>
            <pc:sldMk cId="740354111" sldId="333"/>
            <ac:inkMk id="679" creationId="{B5E2BE4E-AEB7-2B13-1431-6F97718B7098}"/>
          </ac:inkMkLst>
        </pc:inkChg>
        <pc:inkChg chg="add mod">
          <ac:chgData name="Kokchun Giang" userId="67e2125d-ec8c-4323-9653-9824a2ad815f" providerId="ADAL" clId="{DCC54989-7FD2-5047-809B-27BA7E8DEEE2}" dt="2024-01-25T18:11:02.788" v="1237"/>
          <ac:inkMkLst>
            <pc:docMk/>
            <pc:sldMk cId="740354111" sldId="333"/>
            <ac:inkMk id="682" creationId="{1DB411AB-18BC-222F-0CD4-63777B476396}"/>
          </ac:inkMkLst>
        </pc:inkChg>
        <pc:inkChg chg="add mod">
          <ac:chgData name="Kokchun Giang" userId="67e2125d-ec8c-4323-9653-9824a2ad815f" providerId="ADAL" clId="{DCC54989-7FD2-5047-809B-27BA7E8DEEE2}" dt="2024-01-25T18:11:02.788" v="1237"/>
          <ac:inkMkLst>
            <pc:docMk/>
            <pc:sldMk cId="740354111" sldId="333"/>
            <ac:inkMk id="683" creationId="{CA10B294-9470-28B8-DC91-A95BE3328E44}"/>
          </ac:inkMkLst>
        </pc:inkChg>
        <pc:inkChg chg="add mod">
          <ac:chgData name="Kokchun Giang" userId="67e2125d-ec8c-4323-9653-9824a2ad815f" providerId="ADAL" clId="{DCC54989-7FD2-5047-809B-27BA7E8DEEE2}" dt="2024-01-25T18:11:02.788" v="1237"/>
          <ac:inkMkLst>
            <pc:docMk/>
            <pc:sldMk cId="740354111" sldId="333"/>
            <ac:inkMk id="684" creationId="{840EA495-72EA-F5A9-E842-2D7987DBED96}"/>
          </ac:inkMkLst>
        </pc:inkChg>
        <pc:inkChg chg="add mod">
          <ac:chgData name="Kokchun Giang" userId="67e2125d-ec8c-4323-9653-9824a2ad815f" providerId="ADAL" clId="{DCC54989-7FD2-5047-809B-27BA7E8DEEE2}" dt="2024-01-25T18:11:02.788" v="1237"/>
          <ac:inkMkLst>
            <pc:docMk/>
            <pc:sldMk cId="740354111" sldId="333"/>
            <ac:inkMk id="685" creationId="{7DF081CE-EEBF-EFD0-F51E-DBF17F0D456F}"/>
          </ac:inkMkLst>
        </pc:inkChg>
        <pc:inkChg chg="add mod">
          <ac:chgData name="Kokchun Giang" userId="67e2125d-ec8c-4323-9653-9824a2ad815f" providerId="ADAL" clId="{DCC54989-7FD2-5047-809B-27BA7E8DEEE2}" dt="2024-01-25T18:11:02.788" v="1237"/>
          <ac:inkMkLst>
            <pc:docMk/>
            <pc:sldMk cId="740354111" sldId="333"/>
            <ac:inkMk id="686" creationId="{44D937AE-3CDC-FBBA-EA57-4081EB616450}"/>
          </ac:inkMkLst>
        </pc:inkChg>
        <pc:inkChg chg="add mod">
          <ac:chgData name="Kokchun Giang" userId="67e2125d-ec8c-4323-9653-9824a2ad815f" providerId="ADAL" clId="{DCC54989-7FD2-5047-809B-27BA7E8DEEE2}" dt="2024-01-25T18:11:02.788" v="1237"/>
          <ac:inkMkLst>
            <pc:docMk/>
            <pc:sldMk cId="740354111" sldId="333"/>
            <ac:inkMk id="687" creationId="{175BF5C3-16E6-C83B-A8C0-73188CBCD3B2}"/>
          </ac:inkMkLst>
        </pc:inkChg>
        <pc:inkChg chg="add mod">
          <ac:chgData name="Kokchun Giang" userId="67e2125d-ec8c-4323-9653-9824a2ad815f" providerId="ADAL" clId="{DCC54989-7FD2-5047-809B-27BA7E8DEEE2}" dt="2024-01-25T18:11:02.788" v="1237"/>
          <ac:inkMkLst>
            <pc:docMk/>
            <pc:sldMk cId="740354111" sldId="333"/>
            <ac:inkMk id="688" creationId="{69ADE14E-01B6-BAEA-6FD5-5D195510962A}"/>
          </ac:inkMkLst>
        </pc:inkChg>
        <pc:inkChg chg="add mod">
          <ac:chgData name="Kokchun Giang" userId="67e2125d-ec8c-4323-9653-9824a2ad815f" providerId="ADAL" clId="{DCC54989-7FD2-5047-809B-27BA7E8DEEE2}" dt="2024-01-25T18:11:02.788" v="1237"/>
          <ac:inkMkLst>
            <pc:docMk/>
            <pc:sldMk cId="740354111" sldId="333"/>
            <ac:inkMk id="689" creationId="{783F66D0-1B71-78E6-F929-9FA0156A5F3F}"/>
          </ac:inkMkLst>
        </pc:inkChg>
        <pc:inkChg chg="add mod">
          <ac:chgData name="Kokchun Giang" userId="67e2125d-ec8c-4323-9653-9824a2ad815f" providerId="ADAL" clId="{DCC54989-7FD2-5047-809B-27BA7E8DEEE2}" dt="2024-01-25T18:11:02.788" v="1237"/>
          <ac:inkMkLst>
            <pc:docMk/>
            <pc:sldMk cId="740354111" sldId="333"/>
            <ac:inkMk id="690" creationId="{E55D92A9-A941-6DAD-10B9-949FB1F46BF9}"/>
          </ac:inkMkLst>
        </pc:inkChg>
        <pc:inkChg chg="add mod">
          <ac:chgData name="Kokchun Giang" userId="67e2125d-ec8c-4323-9653-9824a2ad815f" providerId="ADAL" clId="{DCC54989-7FD2-5047-809B-27BA7E8DEEE2}" dt="2024-01-25T18:11:02.788" v="1237"/>
          <ac:inkMkLst>
            <pc:docMk/>
            <pc:sldMk cId="740354111" sldId="333"/>
            <ac:inkMk id="691" creationId="{3324C418-E60A-CD8C-EDA1-A32D3485D42A}"/>
          </ac:inkMkLst>
        </pc:inkChg>
        <pc:inkChg chg="add mod">
          <ac:chgData name="Kokchun Giang" userId="67e2125d-ec8c-4323-9653-9824a2ad815f" providerId="ADAL" clId="{DCC54989-7FD2-5047-809B-27BA7E8DEEE2}" dt="2024-01-25T18:11:11.688" v="1254"/>
          <ac:inkMkLst>
            <pc:docMk/>
            <pc:sldMk cId="740354111" sldId="333"/>
            <ac:inkMk id="693" creationId="{6B1FF5DA-514E-E9F6-8193-F8A33EFA8D5D}"/>
          </ac:inkMkLst>
        </pc:inkChg>
        <pc:inkChg chg="add mod">
          <ac:chgData name="Kokchun Giang" userId="67e2125d-ec8c-4323-9653-9824a2ad815f" providerId="ADAL" clId="{DCC54989-7FD2-5047-809B-27BA7E8DEEE2}" dt="2024-01-25T18:11:11.688" v="1254"/>
          <ac:inkMkLst>
            <pc:docMk/>
            <pc:sldMk cId="740354111" sldId="333"/>
            <ac:inkMk id="694" creationId="{FA104B95-5046-16B9-1D99-938EC8A47BF7}"/>
          </ac:inkMkLst>
        </pc:inkChg>
        <pc:inkChg chg="add mod">
          <ac:chgData name="Kokchun Giang" userId="67e2125d-ec8c-4323-9653-9824a2ad815f" providerId="ADAL" clId="{DCC54989-7FD2-5047-809B-27BA7E8DEEE2}" dt="2024-01-25T18:11:11.688" v="1254"/>
          <ac:inkMkLst>
            <pc:docMk/>
            <pc:sldMk cId="740354111" sldId="333"/>
            <ac:inkMk id="695" creationId="{06C381F8-FFCF-3E7F-9363-475EF8C3F07A}"/>
          </ac:inkMkLst>
        </pc:inkChg>
        <pc:inkChg chg="add mod">
          <ac:chgData name="Kokchun Giang" userId="67e2125d-ec8c-4323-9653-9824a2ad815f" providerId="ADAL" clId="{DCC54989-7FD2-5047-809B-27BA7E8DEEE2}" dt="2024-01-25T18:11:11.688" v="1254"/>
          <ac:inkMkLst>
            <pc:docMk/>
            <pc:sldMk cId="740354111" sldId="333"/>
            <ac:inkMk id="696" creationId="{1EFCAF76-43DA-0822-6C7B-681198D1BF35}"/>
          </ac:inkMkLst>
        </pc:inkChg>
        <pc:inkChg chg="add mod">
          <ac:chgData name="Kokchun Giang" userId="67e2125d-ec8c-4323-9653-9824a2ad815f" providerId="ADAL" clId="{DCC54989-7FD2-5047-809B-27BA7E8DEEE2}" dt="2024-01-25T18:11:11.688" v="1254"/>
          <ac:inkMkLst>
            <pc:docMk/>
            <pc:sldMk cId="740354111" sldId="333"/>
            <ac:inkMk id="697" creationId="{F27DB6A3-9477-8672-E48B-8B19B7B35DEF}"/>
          </ac:inkMkLst>
        </pc:inkChg>
        <pc:inkChg chg="add mod">
          <ac:chgData name="Kokchun Giang" userId="67e2125d-ec8c-4323-9653-9824a2ad815f" providerId="ADAL" clId="{DCC54989-7FD2-5047-809B-27BA7E8DEEE2}" dt="2024-01-25T18:11:11.688" v="1254"/>
          <ac:inkMkLst>
            <pc:docMk/>
            <pc:sldMk cId="740354111" sldId="333"/>
            <ac:inkMk id="698" creationId="{4FA79B97-49AC-852A-0C71-707B31A94A55}"/>
          </ac:inkMkLst>
        </pc:inkChg>
        <pc:inkChg chg="add mod">
          <ac:chgData name="Kokchun Giang" userId="67e2125d-ec8c-4323-9653-9824a2ad815f" providerId="ADAL" clId="{DCC54989-7FD2-5047-809B-27BA7E8DEEE2}" dt="2024-01-25T18:11:11.688" v="1254"/>
          <ac:inkMkLst>
            <pc:docMk/>
            <pc:sldMk cId="740354111" sldId="333"/>
            <ac:inkMk id="699" creationId="{FCD573B8-39B2-C20C-1D43-42FC45A274A9}"/>
          </ac:inkMkLst>
        </pc:inkChg>
        <pc:inkChg chg="add mod">
          <ac:chgData name="Kokchun Giang" userId="67e2125d-ec8c-4323-9653-9824a2ad815f" providerId="ADAL" clId="{DCC54989-7FD2-5047-809B-27BA7E8DEEE2}" dt="2024-01-25T18:11:11.688" v="1254"/>
          <ac:inkMkLst>
            <pc:docMk/>
            <pc:sldMk cId="740354111" sldId="333"/>
            <ac:inkMk id="700" creationId="{9575ED1E-30B5-EDC0-0211-9DE59D104D0C}"/>
          </ac:inkMkLst>
        </pc:inkChg>
        <pc:inkChg chg="add mod">
          <ac:chgData name="Kokchun Giang" userId="67e2125d-ec8c-4323-9653-9824a2ad815f" providerId="ADAL" clId="{DCC54989-7FD2-5047-809B-27BA7E8DEEE2}" dt="2024-01-25T18:11:11.688" v="1254"/>
          <ac:inkMkLst>
            <pc:docMk/>
            <pc:sldMk cId="740354111" sldId="333"/>
            <ac:inkMk id="701" creationId="{A5A9DF7A-1EA7-E17F-D9D9-5EDF00653BCC}"/>
          </ac:inkMkLst>
        </pc:inkChg>
        <pc:inkChg chg="add mod">
          <ac:chgData name="Kokchun Giang" userId="67e2125d-ec8c-4323-9653-9824a2ad815f" providerId="ADAL" clId="{DCC54989-7FD2-5047-809B-27BA7E8DEEE2}" dt="2024-01-25T18:11:11.688" v="1254"/>
          <ac:inkMkLst>
            <pc:docMk/>
            <pc:sldMk cId="740354111" sldId="333"/>
            <ac:inkMk id="702" creationId="{2F7A9446-3E51-1075-418A-5744531EDF15}"/>
          </ac:inkMkLst>
        </pc:inkChg>
        <pc:inkChg chg="add mod">
          <ac:chgData name="Kokchun Giang" userId="67e2125d-ec8c-4323-9653-9824a2ad815f" providerId="ADAL" clId="{DCC54989-7FD2-5047-809B-27BA7E8DEEE2}" dt="2024-01-25T18:11:11.688" v="1254"/>
          <ac:inkMkLst>
            <pc:docMk/>
            <pc:sldMk cId="740354111" sldId="333"/>
            <ac:inkMk id="703" creationId="{544D8A80-061B-AD82-59B1-3E7444E499CB}"/>
          </ac:inkMkLst>
        </pc:inkChg>
        <pc:inkChg chg="add mod">
          <ac:chgData name="Kokchun Giang" userId="67e2125d-ec8c-4323-9653-9824a2ad815f" providerId="ADAL" clId="{DCC54989-7FD2-5047-809B-27BA7E8DEEE2}" dt="2024-01-25T18:11:11.688" v="1254"/>
          <ac:inkMkLst>
            <pc:docMk/>
            <pc:sldMk cId="740354111" sldId="333"/>
            <ac:inkMk id="704" creationId="{5FD81273-040A-55CF-57E2-551348CA1C82}"/>
          </ac:inkMkLst>
        </pc:inkChg>
        <pc:inkChg chg="add mod">
          <ac:chgData name="Kokchun Giang" userId="67e2125d-ec8c-4323-9653-9824a2ad815f" providerId="ADAL" clId="{DCC54989-7FD2-5047-809B-27BA7E8DEEE2}" dt="2024-01-25T18:11:11.688" v="1254"/>
          <ac:inkMkLst>
            <pc:docMk/>
            <pc:sldMk cId="740354111" sldId="333"/>
            <ac:inkMk id="705" creationId="{D5DD7838-3B2A-A8FD-73F4-031308E7CC84}"/>
          </ac:inkMkLst>
        </pc:inkChg>
        <pc:inkChg chg="add mod">
          <ac:chgData name="Kokchun Giang" userId="67e2125d-ec8c-4323-9653-9824a2ad815f" providerId="ADAL" clId="{DCC54989-7FD2-5047-809B-27BA7E8DEEE2}" dt="2024-01-25T18:11:11.688" v="1254"/>
          <ac:inkMkLst>
            <pc:docMk/>
            <pc:sldMk cId="740354111" sldId="333"/>
            <ac:inkMk id="706" creationId="{D849AEF8-8CE9-7B83-2565-FACEBE3745F1}"/>
          </ac:inkMkLst>
        </pc:inkChg>
        <pc:inkChg chg="add mod">
          <ac:chgData name="Kokchun Giang" userId="67e2125d-ec8c-4323-9653-9824a2ad815f" providerId="ADAL" clId="{DCC54989-7FD2-5047-809B-27BA7E8DEEE2}" dt="2024-01-25T18:11:11.688" v="1254"/>
          <ac:inkMkLst>
            <pc:docMk/>
            <pc:sldMk cId="740354111" sldId="333"/>
            <ac:inkMk id="707" creationId="{F1E160A8-E595-D80B-46D2-B92CD4D5FE33}"/>
          </ac:inkMkLst>
        </pc:inkChg>
        <pc:inkChg chg="add mod">
          <ac:chgData name="Kokchun Giang" userId="67e2125d-ec8c-4323-9653-9824a2ad815f" providerId="ADAL" clId="{DCC54989-7FD2-5047-809B-27BA7E8DEEE2}" dt="2024-01-25T18:11:11.688" v="1254"/>
          <ac:inkMkLst>
            <pc:docMk/>
            <pc:sldMk cId="740354111" sldId="333"/>
            <ac:inkMk id="708" creationId="{EE4C1CEF-993E-925B-CB80-EF51869FA628}"/>
          </ac:inkMkLst>
        </pc:inkChg>
        <pc:inkChg chg="add mod">
          <ac:chgData name="Kokchun Giang" userId="67e2125d-ec8c-4323-9653-9824a2ad815f" providerId="ADAL" clId="{DCC54989-7FD2-5047-809B-27BA7E8DEEE2}" dt="2024-01-25T18:11:42.178" v="1284"/>
          <ac:inkMkLst>
            <pc:docMk/>
            <pc:sldMk cId="740354111" sldId="333"/>
            <ac:inkMk id="711" creationId="{ED8A730C-9B7D-677F-2F84-B49A5A330788}"/>
          </ac:inkMkLst>
        </pc:inkChg>
        <pc:inkChg chg="add mod">
          <ac:chgData name="Kokchun Giang" userId="67e2125d-ec8c-4323-9653-9824a2ad815f" providerId="ADAL" clId="{DCC54989-7FD2-5047-809B-27BA7E8DEEE2}" dt="2024-01-25T18:11:42.178" v="1284"/>
          <ac:inkMkLst>
            <pc:docMk/>
            <pc:sldMk cId="740354111" sldId="333"/>
            <ac:inkMk id="712" creationId="{35AB8498-F0E0-932F-7686-C17045C9283F}"/>
          </ac:inkMkLst>
        </pc:inkChg>
        <pc:inkChg chg="add mod">
          <ac:chgData name="Kokchun Giang" userId="67e2125d-ec8c-4323-9653-9824a2ad815f" providerId="ADAL" clId="{DCC54989-7FD2-5047-809B-27BA7E8DEEE2}" dt="2024-01-25T18:11:42.178" v="1284"/>
          <ac:inkMkLst>
            <pc:docMk/>
            <pc:sldMk cId="740354111" sldId="333"/>
            <ac:inkMk id="714" creationId="{04D2EC11-B0B5-9452-76AE-6845EE08D1DB}"/>
          </ac:inkMkLst>
        </pc:inkChg>
        <pc:inkChg chg="add mod">
          <ac:chgData name="Kokchun Giang" userId="67e2125d-ec8c-4323-9653-9824a2ad815f" providerId="ADAL" clId="{DCC54989-7FD2-5047-809B-27BA7E8DEEE2}" dt="2024-01-25T18:11:42.178" v="1284"/>
          <ac:inkMkLst>
            <pc:docMk/>
            <pc:sldMk cId="740354111" sldId="333"/>
            <ac:inkMk id="715" creationId="{3B74F2BF-845B-3834-7AB3-89289DEC0C75}"/>
          </ac:inkMkLst>
        </pc:inkChg>
        <pc:inkChg chg="add mod">
          <ac:chgData name="Kokchun Giang" userId="67e2125d-ec8c-4323-9653-9824a2ad815f" providerId="ADAL" clId="{DCC54989-7FD2-5047-809B-27BA7E8DEEE2}" dt="2024-01-25T18:11:42.178" v="1284"/>
          <ac:inkMkLst>
            <pc:docMk/>
            <pc:sldMk cId="740354111" sldId="333"/>
            <ac:inkMk id="716" creationId="{E719187D-D670-CF27-36F7-FC6728227259}"/>
          </ac:inkMkLst>
        </pc:inkChg>
        <pc:inkChg chg="add mod">
          <ac:chgData name="Kokchun Giang" userId="67e2125d-ec8c-4323-9653-9824a2ad815f" providerId="ADAL" clId="{DCC54989-7FD2-5047-809B-27BA7E8DEEE2}" dt="2024-01-25T18:11:42.178" v="1284"/>
          <ac:inkMkLst>
            <pc:docMk/>
            <pc:sldMk cId="740354111" sldId="333"/>
            <ac:inkMk id="717" creationId="{4F1FDE4B-BE5D-893F-62EC-FE6264220AAB}"/>
          </ac:inkMkLst>
        </pc:inkChg>
        <pc:inkChg chg="add mod">
          <ac:chgData name="Kokchun Giang" userId="67e2125d-ec8c-4323-9653-9824a2ad815f" providerId="ADAL" clId="{DCC54989-7FD2-5047-809B-27BA7E8DEEE2}" dt="2024-01-25T18:11:42.178" v="1284"/>
          <ac:inkMkLst>
            <pc:docMk/>
            <pc:sldMk cId="740354111" sldId="333"/>
            <ac:inkMk id="718" creationId="{A8F610F4-0CB8-4C24-5278-CD3D265A8162}"/>
          </ac:inkMkLst>
        </pc:inkChg>
        <pc:inkChg chg="add mod">
          <ac:chgData name="Kokchun Giang" userId="67e2125d-ec8c-4323-9653-9824a2ad815f" providerId="ADAL" clId="{DCC54989-7FD2-5047-809B-27BA7E8DEEE2}" dt="2024-01-25T18:11:42.178" v="1284"/>
          <ac:inkMkLst>
            <pc:docMk/>
            <pc:sldMk cId="740354111" sldId="333"/>
            <ac:inkMk id="719" creationId="{67AE8B87-9580-2748-8FC3-B7D581E4A1F2}"/>
          </ac:inkMkLst>
        </pc:inkChg>
        <pc:inkChg chg="add mod">
          <ac:chgData name="Kokchun Giang" userId="67e2125d-ec8c-4323-9653-9824a2ad815f" providerId="ADAL" clId="{DCC54989-7FD2-5047-809B-27BA7E8DEEE2}" dt="2024-01-25T18:11:42.178" v="1284"/>
          <ac:inkMkLst>
            <pc:docMk/>
            <pc:sldMk cId="740354111" sldId="333"/>
            <ac:inkMk id="720" creationId="{C9F80384-8534-81A0-58FE-C0BB9F8F4C86}"/>
          </ac:inkMkLst>
        </pc:inkChg>
        <pc:inkChg chg="add mod">
          <ac:chgData name="Kokchun Giang" userId="67e2125d-ec8c-4323-9653-9824a2ad815f" providerId="ADAL" clId="{DCC54989-7FD2-5047-809B-27BA7E8DEEE2}" dt="2024-01-25T18:11:42.178" v="1284"/>
          <ac:inkMkLst>
            <pc:docMk/>
            <pc:sldMk cId="740354111" sldId="333"/>
            <ac:inkMk id="721" creationId="{1BE20C7F-19E1-82E8-C3CF-1669649B08DF}"/>
          </ac:inkMkLst>
        </pc:inkChg>
        <pc:inkChg chg="add mod">
          <ac:chgData name="Kokchun Giang" userId="67e2125d-ec8c-4323-9653-9824a2ad815f" providerId="ADAL" clId="{DCC54989-7FD2-5047-809B-27BA7E8DEEE2}" dt="2024-01-25T18:11:42.178" v="1284"/>
          <ac:inkMkLst>
            <pc:docMk/>
            <pc:sldMk cId="740354111" sldId="333"/>
            <ac:inkMk id="722" creationId="{9BE8D025-777D-0B27-1987-C019D3C1473A}"/>
          </ac:inkMkLst>
        </pc:inkChg>
        <pc:inkChg chg="add mod">
          <ac:chgData name="Kokchun Giang" userId="67e2125d-ec8c-4323-9653-9824a2ad815f" providerId="ADAL" clId="{DCC54989-7FD2-5047-809B-27BA7E8DEEE2}" dt="2024-01-25T18:11:42.178" v="1284"/>
          <ac:inkMkLst>
            <pc:docMk/>
            <pc:sldMk cId="740354111" sldId="333"/>
            <ac:inkMk id="723" creationId="{23784619-3907-BD63-C18C-53D541EEEDF1}"/>
          </ac:inkMkLst>
        </pc:inkChg>
        <pc:inkChg chg="add mod">
          <ac:chgData name="Kokchun Giang" userId="67e2125d-ec8c-4323-9653-9824a2ad815f" providerId="ADAL" clId="{DCC54989-7FD2-5047-809B-27BA7E8DEEE2}" dt="2024-01-25T18:11:42.178" v="1284"/>
          <ac:inkMkLst>
            <pc:docMk/>
            <pc:sldMk cId="740354111" sldId="333"/>
            <ac:inkMk id="724" creationId="{700A9B25-51C7-05D3-C1C7-8797B69A5612}"/>
          </ac:inkMkLst>
        </pc:inkChg>
        <pc:inkChg chg="add mod">
          <ac:chgData name="Kokchun Giang" userId="67e2125d-ec8c-4323-9653-9824a2ad815f" providerId="ADAL" clId="{DCC54989-7FD2-5047-809B-27BA7E8DEEE2}" dt="2024-01-25T18:11:42.178" v="1284"/>
          <ac:inkMkLst>
            <pc:docMk/>
            <pc:sldMk cId="740354111" sldId="333"/>
            <ac:inkMk id="725" creationId="{2A43A362-B748-494D-A4F5-5F642270A0DA}"/>
          </ac:inkMkLst>
        </pc:inkChg>
        <pc:inkChg chg="add mod">
          <ac:chgData name="Kokchun Giang" userId="67e2125d-ec8c-4323-9653-9824a2ad815f" providerId="ADAL" clId="{DCC54989-7FD2-5047-809B-27BA7E8DEEE2}" dt="2024-01-25T18:11:42.178" v="1284"/>
          <ac:inkMkLst>
            <pc:docMk/>
            <pc:sldMk cId="740354111" sldId="333"/>
            <ac:inkMk id="726" creationId="{8097FD07-1986-24CF-1EAF-41CF611016C4}"/>
          </ac:inkMkLst>
        </pc:inkChg>
        <pc:inkChg chg="add mod">
          <ac:chgData name="Kokchun Giang" userId="67e2125d-ec8c-4323-9653-9824a2ad815f" providerId="ADAL" clId="{DCC54989-7FD2-5047-809B-27BA7E8DEEE2}" dt="2024-01-25T18:11:42.178" v="1284"/>
          <ac:inkMkLst>
            <pc:docMk/>
            <pc:sldMk cId="740354111" sldId="333"/>
            <ac:inkMk id="727" creationId="{52BC9B1F-36EE-9906-B4B6-39D566248F0F}"/>
          </ac:inkMkLst>
        </pc:inkChg>
        <pc:inkChg chg="add mod">
          <ac:chgData name="Kokchun Giang" userId="67e2125d-ec8c-4323-9653-9824a2ad815f" providerId="ADAL" clId="{DCC54989-7FD2-5047-809B-27BA7E8DEEE2}" dt="2024-01-25T18:11:42.178" v="1284"/>
          <ac:inkMkLst>
            <pc:docMk/>
            <pc:sldMk cId="740354111" sldId="333"/>
            <ac:inkMk id="730" creationId="{F3944D9C-72B5-DD93-BD72-58B02969A2C3}"/>
          </ac:inkMkLst>
        </pc:inkChg>
        <pc:inkChg chg="add mod">
          <ac:chgData name="Kokchun Giang" userId="67e2125d-ec8c-4323-9653-9824a2ad815f" providerId="ADAL" clId="{DCC54989-7FD2-5047-809B-27BA7E8DEEE2}" dt="2024-01-25T18:11:42.178" v="1284"/>
          <ac:inkMkLst>
            <pc:docMk/>
            <pc:sldMk cId="740354111" sldId="333"/>
            <ac:inkMk id="731" creationId="{DDA5B180-9D58-32EF-908C-6082F37EC100}"/>
          </ac:inkMkLst>
        </pc:inkChg>
        <pc:inkChg chg="add mod">
          <ac:chgData name="Kokchun Giang" userId="67e2125d-ec8c-4323-9653-9824a2ad815f" providerId="ADAL" clId="{DCC54989-7FD2-5047-809B-27BA7E8DEEE2}" dt="2024-01-25T18:11:42.178" v="1284"/>
          <ac:inkMkLst>
            <pc:docMk/>
            <pc:sldMk cId="740354111" sldId="333"/>
            <ac:inkMk id="732" creationId="{2AAC9074-5BBF-718F-F0A7-5114BBF4F492}"/>
          </ac:inkMkLst>
        </pc:inkChg>
        <pc:inkChg chg="add mod">
          <ac:chgData name="Kokchun Giang" userId="67e2125d-ec8c-4323-9653-9824a2ad815f" providerId="ADAL" clId="{DCC54989-7FD2-5047-809B-27BA7E8DEEE2}" dt="2024-01-25T18:11:42.178" v="1284"/>
          <ac:inkMkLst>
            <pc:docMk/>
            <pc:sldMk cId="740354111" sldId="333"/>
            <ac:inkMk id="733" creationId="{7417965D-DB6B-56AA-3B58-98D18E0A557B}"/>
          </ac:inkMkLst>
        </pc:inkChg>
        <pc:inkChg chg="add mod">
          <ac:chgData name="Kokchun Giang" userId="67e2125d-ec8c-4323-9653-9824a2ad815f" providerId="ADAL" clId="{DCC54989-7FD2-5047-809B-27BA7E8DEEE2}" dt="2024-01-25T18:11:42.178" v="1284"/>
          <ac:inkMkLst>
            <pc:docMk/>
            <pc:sldMk cId="740354111" sldId="333"/>
            <ac:inkMk id="734" creationId="{348F0BB9-22A8-B00C-8EE2-8532C6C9B0DD}"/>
          </ac:inkMkLst>
        </pc:inkChg>
        <pc:inkChg chg="add mod">
          <ac:chgData name="Kokchun Giang" userId="67e2125d-ec8c-4323-9653-9824a2ad815f" providerId="ADAL" clId="{DCC54989-7FD2-5047-809B-27BA7E8DEEE2}" dt="2024-01-25T18:11:42.178" v="1284"/>
          <ac:inkMkLst>
            <pc:docMk/>
            <pc:sldMk cId="740354111" sldId="333"/>
            <ac:inkMk id="735" creationId="{64FC5FA3-AB1F-455A-AB3A-3FC5A151FEE7}"/>
          </ac:inkMkLst>
        </pc:inkChg>
        <pc:inkChg chg="add mod">
          <ac:chgData name="Kokchun Giang" userId="67e2125d-ec8c-4323-9653-9824a2ad815f" providerId="ADAL" clId="{DCC54989-7FD2-5047-809B-27BA7E8DEEE2}" dt="2024-01-25T18:11:42.178" v="1284"/>
          <ac:inkMkLst>
            <pc:docMk/>
            <pc:sldMk cId="740354111" sldId="333"/>
            <ac:inkMk id="736" creationId="{4E13A7EB-0FAB-02FF-2AC2-F5A4CCE046E0}"/>
          </ac:inkMkLst>
        </pc:inkChg>
        <pc:inkChg chg="add mod">
          <ac:chgData name="Kokchun Giang" userId="67e2125d-ec8c-4323-9653-9824a2ad815f" providerId="ADAL" clId="{DCC54989-7FD2-5047-809B-27BA7E8DEEE2}" dt="2024-01-25T18:11:42.178" v="1284"/>
          <ac:inkMkLst>
            <pc:docMk/>
            <pc:sldMk cId="740354111" sldId="333"/>
            <ac:inkMk id="737" creationId="{649818C7-700D-B94D-C3B5-74B7DACA45D8}"/>
          </ac:inkMkLst>
        </pc:inkChg>
        <pc:inkChg chg="add mod">
          <ac:chgData name="Kokchun Giang" userId="67e2125d-ec8c-4323-9653-9824a2ad815f" providerId="ADAL" clId="{DCC54989-7FD2-5047-809B-27BA7E8DEEE2}" dt="2024-01-25T18:11:42.178" v="1284"/>
          <ac:inkMkLst>
            <pc:docMk/>
            <pc:sldMk cId="740354111" sldId="333"/>
            <ac:inkMk id="738" creationId="{1AA71C18-BF61-331E-8D23-1EA8D816BADD}"/>
          </ac:inkMkLst>
        </pc:inkChg>
        <pc:inkChg chg="add mod">
          <ac:chgData name="Kokchun Giang" userId="67e2125d-ec8c-4323-9653-9824a2ad815f" providerId="ADAL" clId="{DCC54989-7FD2-5047-809B-27BA7E8DEEE2}" dt="2024-01-25T18:11:42.178" v="1284"/>
          <ac:inkMkLst>
            <pc:docMk/>
            <pc:sldMk cId="740354111" sldId="333"/>
            <ac:inkMk id="739" creationId="{3747365D-4437-ACEC-8A58-6E0754ACE1CE}"/>
          </ac:inkMkLst>
        </pc:inkChg>
        <pc:inkChg chg="add mod">
          <ac:chgData name="Kokchun Giang" userId="67e2125d-ec8c-4323-9653-9824a2ad815f" providerId="ADAL" clId="{DCC54989-7FD2-5047-809B-27BA7E8DEEE2}" dt="2024-01-25T18:11:42.178" v="1284"/>
          <ac:inkMkLst>
            <pc:docMk/>
            <pc:sldMk cId="740354111" sldId="333"/>
            <ac:inkMk id="740" creationId="{826801B7-D100-10EC-772E-FD16814EF70E}"/>
          </ac:inkMkLst>
        </pc:inkChg>
        <pc:inkChg chg="add del mod">
          <ac:chgData name="Kokchun Giang" userId="67e2125d-ec8c-4323-9653-9824a2ad815f" providerId="ADAL" clId="{DCC54989-7FD2-5047-809B-27BA7E8DEEE2}" dt="2024-01-25T18:11:54.415" v="1322" actId="9405"/>
          <ac:inkMkLst>
            <pc:docMk/>
            <pc:sldMk cId="740354111" sldId="333"/>
            <ac:inkMk id="743" creationId="{14BA2B01-49B0-960C-999E-D754E5D3BA4F}"/>
          </ac:inkMkLst>
        </pc:inkChg>
        <pc:inkChg chg="add del mod">
          <ac:chgData name="Kokchun Giang" userId="67e2125d-ec8c-4323-9653-9824a2ad815f" providerId="ADAL" clId="{DCC54989-7FD2-5047-809B-27BA7E8DEEE2}" dt="2024-01-25T18:11:53.963" v="1321" actId="9405"/>
          <ac:inkMkLst>
            <pc:docMk/>
            <pc:sldMk cId="740354111" sldId="333"/>
            <ac:inkMk id="744" creationId="{65F3D195-1A12-1E04-D81F-4B21118CBF61}"/>
          </ac:inkMkLst>
        </pc:inkChg>
        <pc:inkChg chg="add del mod">
          <ac:chgData name="Kokchun Giang" userId="67e2125d-ec8c-4323-9653-9824a2ad815f" providerId="ADAL" clId="{DCC54989-7FD2-5047-809B-27BA7E8DEEE2}" dt="2024-01-25T18:11:53.740" v="1320" actId="9405"/>
          <ac:inkMkLst>
            <pc:docMk/>
            <pc:sldMk cId="740354111" sldId="333"/>
            <ac:inkMk id="745" creationId="{2F4CB1B8-0D49-529F-6DA2-B34C3FE657B9}"/>
          </ac:inkMkLst>
        </pc:inkChg>
        <pc:inkChg chg="add del mod">
          <ac:chgData name="Kokchun Giang" userId="67e2125d-ec8c-4323-9653-9824a2ad815f" providerId="ADAL" clId="{DCC54989-7FD2-5047-809B-27BA7E8DEEE2}" dt="2024-01-25T18:11:53.368" v="1319" actId="9405"/>
          <ac:inkMkLst>
            <pc:docMk/>
            <pc:sldMk cId="740354111" sldId="333"/>
            <ac:inkMk id="746" creationId="{67A714A7-6827-7BD5-86B7-ED1DF99694C2}"/>
          </ac:inkMkLst>
        </pc:inkChg>
        <pc:inkChg chg="add del">
          <ac:chgData name="Kokchun Giang" userId="67e2125d-ec8c-4323-9653-9824a2ad815f" providerId="ADAL" clId="{DCC54989-7FD2-5047-809B-27BA7E8DEEE2}" dt="2024-01-25T18:11:53.163" v="1318" actId="9405"/>
          <ac:inkMkLst>
            <pc:docMk/>
            <pc:sldMk cId="740354111" sldId="333"/>
            <ac:inkMk id="747" creationId="{E9A670FB-9165-663D-81FA-97F9F69760F4}"/>
          </ac:inkMkLst>
        </pc:inkChg>
        <pc:inkChg chg="add del mod">
          <ac:chgData name="Kokchun Giang" userId="67e2125d-ec8c-4323-9653-9824a2ad815f" providerId="ADAL" clId="{DCC54989-7FD2-5047-809B-27BA7E8DEEE2}" dt="2024-01-25T18:11:52.951" v="1317" actId="9405"/>
          <ac:inkMkLst>
            <pc:docMk/>
            <pc:sldMk cId="740354111" sldId="333"/>
            <ac:inkMk id="748" creationId="{D82927BC-C5B6-6CC0-48D0-32E57DAE2C56}"/>
          </ac:inkMkLst>
        </pc:inkChg>
        <pc:inkChg chg="add del mod">
          <ac:chgData name="Kokchun Giang" userId="67e2125d-ec8c-4323-9653-9824a2ad815f" providerId="ADAL" clId="{DCC54989-7FD2-5047-809B-27BA7E8DEEE2}" dt="2024-01-25T18:11:52.766" v="1316" actId="9405"/>
          <ac:inkMkLst>
            <pc:docMk/>
            <pc:sldMk cId="740354111" sldId="333"/>
            <ac:inkMk id="749" creationId="{259D3E84-5C6B-5FE3-5120-3C136E078FD9}"/>
          </ac:inkMkLst>
        </pc:inkChg>
        <pc:inkChg chg="add del mod">
          <ac:chgData name="Kokchun Giang" userId="67e2125d-ec8c-4323-9653-9824a2ad815f" providerId="ADAL" clId="{DCC54989-7FD2-5047-809B-27BA7E8DEEE2}" dt="2024-01-25T18:11:52.545" v="1315" actId="9405"/>
          <ac:inkMkLst>
            <pc:docMk/>
            <pc:sldMk cId="740354111" sldId="333"/>
            <ac:inkMk id="750" creationId="{78699A84-4216-7170-0158-74B7F3D97BF4}"/>
          </ac:inkMkLst>
        </pc:inkChg>
        <pc:inkChg chg="add del mod">
          <ac:chgData name="Kokchun Giang" userId="67e2125d-ec8c-4323-9653-9824a2ad815f" providerId="ADAL" clId="{DCC54989-7FD2-5047-809B-27BA7E8DEEE2}" dt="2024-01-25T18:11:52.352" v="1314" actId="9405"/>
          <ac:inkMkLst>
            <pc:docMk/>
            <pc:sldMk cId="740354111" sldId="333"/>
            <ac:inkMk id="751" creationId="{1204ABD2-D7E5-77EA-8AAD-6C3D77EE4119}"/>
          </ac:inkMkLst>
        </pc:inkChg>
        <pc:inkChg chg="add del mod">
          <ac:chgData name="Kokchun Giang" userId="67e2125d-ec8c-4323-9653-9824a2ad815f" providerId="ADAL" clId="{DCC54989-7FD2-5047-809B-27BA7E8DEEE2}" dt="2024-01-25T18:11:52.148" v="1313"/>
          <ac:inkMkLst>
            <pc:docMk/>
            <pc:sldMk cId="740354111" sldId="333"/>
            <ac:inkMk id="752" creationId="{9404A5F5-01D5-773B-7B6C-EBF11242D5AE}"/>
          </ac:inkMkLst>
        </pc:inkChg>
        <pc:inkChg chg="add del mod">
          <ac:chgData name="Kokchun Giang" userId="67e2125d-ec8c-4323-9653-9824a2ad815f" providerId="ADAL" clId="{DCC54989-7FD2-5047-809B-27BA7E8DEEE2}" dt="2024-01-25T18:11:51.948" v="1311" actId="9405"/>
          <ac:inkMkLst>
            <pc:docMk/>
            <pc:sldMk cId="740354111" sldId="333"/>
            <ac:inkMk id="755" creationId="{55E8873E-E321-ED08-6DFB-34AFFCB1D573}"/>
          </ac:inkMkLst>
        </pc:inkChg>
        <pc:inkChg chg="add del mod">
          <ac:chgData name="Kokchun Giang" userId="67e2125d-ec8c-4323-9653-9824a2ad815f" providerId="ADAL" clId="{DCC54989-7FD2-5047-809B-27BA7E8DEEE2}" dt="2024-01-25T18:11:51.752" v="1310" actId="9405"/>
          <ac:inkMkLst>
            <pc:docMk/>
            <pc:sldMk cId="740354111" sldId="333"/>
            <ac:inkMk id="756" creationId="{67DF97B2-D1AE-8FB5-FBC0-0912810AAB6C}"/>
          </ac:inkMkLst>
        </pc:inkChg>
        <pc:inkChg chg="add del mod">
          <ac:chgData name="Kokchun Giang" userId="67e2125d-ec8c-4323-9653-9824a2ad815f" providerId="ADAL" clId="{DCC54989-7FD2-5047-809B-27BA7E8DEEE2}" dt="2024-01-25T18:11:51.557" v="1309" actId="9405"/>
          <ac:inkMkLst>
            <pc:docMk/>
            <pc:sldMk cId="740354111" sldId="333"/>
            <ac:inkMk id="757" creationId="{7C61CCF6-17EE-07DA-E508-FC6AAE9AC618}"/>
          </ac:inkMkLst>
        </pc:inkChg>
        <pc:inkChg chg="add del mod">
          <ac:chgData name="Kokchun Giang" userId="67e2125d-ec8c-4323-9653-9824a2ad815f" providerId="ADAL" clId="{DCC54989-7FD2-5047-809B-27BA7E8DEEE2}" dt="2024-01-25T18:11:51.375" v="1308" actId="9405"/>
          <ac:inkMkLst>
            <pc:docMk/>
            <pc:sldMk cId="740354111" sldId="333"/>
            <ac:inkMk id="758" creationId="{14E63590-B479-6B4B-CC7A-25BE8B92B1DB}"/>
          </ac:inkMkLst>
        </pc:inkChg>
        <pc:inkChg chg="add del mod">
          <ac:chgData name="Kokchun Giang" userId="67e2125d-ec8c-4323-9653-9824a2ad815f" providerId="ADAL" clId="{DCC54989-7FD2-5047-809B-27BA7E8DEEE2}" dt="2024-01-25T18:11:51.181" v="1307" actId="9405"/>
          <ac:inkMkLst>
            <pc:docMk/>
            <pc:sldMk cId="740354111" sldId="333"/>
            <ac:inkMk id="759" creationId="{D4DCE6E0-5F77-71B8-BC2E-8464FC734BA5}"/>
          </ac:inkMkLst>
        </pc:inkChg>
        <pc:inkChg chg="add del mod">
          <ac:chgData name="Kokchun Giang" userId="67e2125d-ec8c-4323-9653-9824a2ad815f" providerId="ADAL" clId="{DCC54989-7FD2-5047-809B-27BA7E8DEEE2}" dt="2024-01-25T18:11:50.986" v="1306"/>
          <ac:inkMkLst>
            <pc:docMk/>
            <pc:sldMk cId="740354111" sldId="333"/>
            <ac:inkMk id="760" creationId="{E029B5F8-E678-EAB8-8932-286024BD0CEB}"/>
          </ac:inkMkLst>
        </pc:inkChg>
        <pc:inkChg chg="add del">
          <ac:chgData name="Kokchun Giang" userId="67e2125d-ec8c-4323-9653-9824a2ad815f" providerId="ADAL" clId="{DCC54989-7FD2-5047-809B-27BA7E8DEEE2}" dt="2024-01-25T18:11:50.708" v="1303" actId="9405"/>
          <ac:inkMkLst>
            <pc:docMk/>
            <pc:sldMk cId="740354111" sldId="333"/>
            <ac:inkMk id="761" creationId="{CC1AD2A8-CBB0-A35D-62C2-1E34D856562C}"/>
          </ac:inkMkLst>
        </pc:inkChg>
        <pc:inkChg chg="add mod">
          <ac:chgData name="Kokchun Giang" userId="67e2125d-ec8c-4323-9653-9824a2ad815f" providerId="ADAL" clId="{DCC54989-7FD2-5047-809B-27BA7E8DEEE2}" dt="2024-01-25T18:11:56.818" v="1325"/>
          <ac:inkMkLst>
            <pc:docMk/>
            <pc:sldMk cId="740354111" sldId="333"/>
            <ac:inkMk id="763" creationId="{FCAEC195-2550-16E6-84EB-FE463811F480}"/>
          </ac:inkMkLst>
        </pc:inkChg>
        <pc:inkChg chg="add mod">
          <ac:chgData name="Kokchun Giang" userId="67e2125d-ec8c-4323-9653-9824a2ad815f" providerId="ADAL" clId="{DCC54989-7FD2-5047-809B-27BA7E8DEEE2}" dt="2024-01-25T18:11:56.818" v="1325"/>
          <ac:inkMkLst>
            <pc:docMk/>
            <pc:sldMk cId="740354111" sldId="333"/>
            <ac:inkMk id="764" creationId="{EA79C46C-2974-FB18-C301-811980DB4456}"/>
          </ac:inkMkLst>
        </pc:inkChg>
        <pc:inkChg chg="add mod">
          <ac:chgData name="Kokchun Giang" userId="67e2125d-ec8c-4323-9653-9824a2ad815f" providerId="ADAL" clId="{DCC54989-7FD2-5047-809B-27BA7E8DEEE2}" dt="2024-01-25T18:12:04.245" v="1337"/>
          <ac:inkMkLst>
            <pc:docMk/>
            <pc:sldMk cId="740354111" sldId="333"/>
            <ac:inkMk id="766" creationId="{4BDFAAF3-C94E-3AD4-C0C4-7C4DFA562C6F}"/>
          </ac:inkMkLst>
        </pc:inkChg>
        <pc:inkChg chg="add mod">
          <ac:chgData name="Kokchun Giang" userId="67e2125d-ec8c-4323-9653-9824a2ad815f" providerId="ADAL" clId="{DCC54989-7FD2-5047-809B-27BA7E8DEEE2}" dt="2024-01-25T18:12:04.245" v="1337"/>
          <ac:inkMkLst>
            <pc:docMk/>
            <pc:sldMk cId="740354111" sldId="333"/>
            <ac:inkMk id="767" creationId="{7F97AC7A-91A8-E8D5-3658-5CFD62922063}"/>
          </ac:inkMkLst>
        </pc:inkChg>
        <pc:inkChg chg="add mod">
          <ac:chgData name="Kokchun Giang" userId="67e2125d-ec8c-4323-9653-9824a2ad815f" providerId="ADAL" clId="{DCC54989-7FD2-5047-809B-27BA7E8DEEE2}" dt="2024-01-25T18:12:04.245" v="1337"/>
          <ac:inkMkLst>
            <pc:docMk/>
            <pc:sldMk cId="740354111" sldId="333"/>
            <ac:inkMk id="768" creationId="{D04CC61C-5D06-FC97-E7D7-FD35F4F118C3}"/>
          </ac:inkMkLst>
        </pc:inkChg>
        <pc:inkChg chg="add mod">
          <ac:chgData name="Kokchun Giang" userId="67e2125d-ec8c-4323-9653-9824a2ad815f" providerId="ADAL" clId="{DCC54989-7FD2-5047-809B-27BA7E8DEEE2}" dt="2024-01-25T18:12:04.245" v="1337"/>
          <ac:inkMkLst>
            <pc:docMk/>
            <pc:sldMk cId="740354111" sldId="333"/>
            <ac:inkMk id="769" creationId="{DE24EAB5-AA88-C7BE-2F79-23BC62BB1B95}"/>
          </ac:inkMkLst>
        </pc:inkChg>
        <pc:inkChg chg="add mod">
          <ac:chgData name="Kokchun Giang" userId="67e2125d-ec8c-4323-9653-9824a2ad815f" providerId="ADAL" clId="{DCC54989-7FD2-5047-809B-27BA7E8DEEE2}" dt="2024-01-25T18:12:04.245" v="1337"/>
          <ac:inkMkLst>
            <pc:docMk/>
            <pc:sldMk cId="740354111" sldId="333"/>
            <ac:inkMk id="771" creationId="{2FC0C3CF-3739-3873-2C5D-6F3683BD3E29}"/>
          </ac:inkMkLst>
        </pc:inkChg>
        <pc:inkChg chg="add mod">
          <ac:chgData name="Kokchun Giang" userId="67e2125d-ec8c-4323-9653-9824a2ad815f" providerId="ADAL" clId="{DCC54989-7FD2-5047-809B-27BA7E8DEEE2}" dt="2024-01-25T18:12:04.245" v="1337"/>
          <ac:inkMkLst>
            <pc:docMk/>
            <pc:sldMk cId="740354111" sldId="333"/>
            <ac:inkMk id="772" creationId="{FDA70584-1B0A-781D-0872-8BCABF90A963}"/>
          </ac:inkMkLst>
        </pc:inkChg>
        <pc:inkChg chg="add mod">
          <ac:chgData name="Kokchun Giang" userId="67e2125d-ec8c-4323-9653-9824a2ad815f" providerId="ADAL" clId="{DCC54989-7FD2-5047-809B-27BA7E8DEEE2}" dt="2024-01-25T18:12:04.245" v="1337"/>
          <ac:inkMkLst>
            <pc:docMk/>
            <pc:sldMk cId="740354111" sldId="333"/>
            <ac:inkMk id="773" creationId="{59A40508-C442-602C-D13A-7902FDBD7224}"/>
          </ac:inkMkLst>
        </pc:inkChg>
        <pc:inkChg chg="add mod">
          <ac:chgData name="Kokchun Giang" userId="67e2125d-ec8c-4323-9653-9824a2ad815f" providerId="ADAL" clId="{DCC54989-7FD2-5047-809B-27BA7E8DEEE2}" dt="2024-01-25T18:12:04.245" v="1337"/>
          <ac:inkMkLst>
            <pc:docMk/>
            <pc:sldMk cId="740354111" sldId="333"/>
            <ac:inkMk id="774" creationId="{7691151D-3C82-445F-FD47-26D2772EA462}"/>
          </ac:inkMkLst>
        </pc:inkChg>
        <pc:inkChg chg="add mod">
          <ac:chgData name="Kokchun Giang" userId="67e2125d-ec8c-4323-9653-9824a2ad815f" providerId="ADAL" clId="{DCC54989-7FD2-5047-809B-27BA7E8DEEE2}" dt="2024-01-25T18:12:04.245" v="1337"/>
          <ac:inkMkLst>
            <pc:docMk/>
            <pc:sldMk cId="740354111" sldId="333"/>
            <ac:inkMk id="775" creationId="{B700CDBD-3E0B-21CE-CDE2-B6B19AD3FCE0}"/>
          </ac:inkMkLst>
        </pc:inkChg>
        <pc:inkChg chg="add mod">
          <ac:chgData name="Kokchun Giang" userId="67e2125d-ec8c-4323-9653-9824a2ad815f" providerId="ADAL" clId="{DCC54989-7FD2-5047-809B-27BA7E8DEEE2}" dt="2024-01-25T18:12:04.245" v="1337"/>
          <ac:inkMkLst>
            <pc:docMk/>
            <pc:sldMk cId="740354111" sldId="333"/>
            <ac:inkMk id="776" creationId="{FB08438C-10D4-2E99-5F37-1F3B37685FA0}"/>
          </ac:inkMkLst>
        </pc:inkChg>
        <pc:inkChg chg="add mod">
          <ac:chgData name="Kokchun Giang" userId="67e2125d-ec8c-4323-9653-9824a2ad815f" providerId="ADAL" clId="{DCC54989-7FD2-5047-809B-27BA7E8DEEE2}" dt="2024-01-25T20:12:00.582" v="2197" actId="164"/>
          <ac:inkMkLst>
            <pc:docMk/>
            <pc:sldMk cId="740354111" sldId="333"/>
            <ac:inkMk id="778" creationId="{6FBB224A-DB73-E2D8-E1EB-CD890AC31B5B}"/>
          </ac:inkMkLst>
        </pc:inkChg>
        <pc:inkChg chg="add mod">
          <ac:chgData name="Kokchun Giang" userId="67e2125d-ec8c-4323-9653-9824a2ad815f" providerId="ADAL" clId="{DCC54989-7FD2-5047-809B-27BA7E8DEEE2}" dt="2024-01-25T18:12:09.279" v="1348"/>
          <ac:inkMkLst>
            <pc:docMk/>
            <pc:sldMk cId="740354111" sldId="333"/>
            <ac:inkMk id="779" creationId="{6C8B7C19-51F8-C7A2-21A9-81474FF3C5AE}"/>
          </ac:inkMkLst>
        </pc:inkChg>
        <pc:inkChg chg="add mod">
          <ac:chgData name="Kokchun Giang" userId="67e2125d-ec8c-4323-9653-9824a2ad815f" providerId="ADAL" clId="{DCC54989-7FD2-5047-809B-27BA7E8DEEE2}" dt="2024-01-25T18:12:09.279" v="1348"/>
          <ac:inkMkLst>
            <pc:docMk/>
            <pc:sldMk cId="740354111" sldId="333"/>
            <ac:inkMk id="780" creationId="{C9667E77-4216-7195-F8B8-8F9EF69FC078}"/>
          </ac:inkMkLst>
        </pc:inkChg>
        <pc:inkChg chg="add mod">
          <ac:chgData name="Kokchun Giang" userId="67e2125d-ec8c-4323-9653-9824a2ad815f" providerId="ADAL" clId="{DCC54989-7FD2-5047-809B-27BA7E8DEEE2}" dt="2024-01-25T18:12:09.279" v="1348"/>
          <ac:inkMkLst>
            <pc:docMk/>
            <pc:sldMk cId="740354111" sldId="333"/>
            <ac:inkMk id="781" creationId="{A69DAD9F-A5DB-C7CD-3791-4787023A863D}"/>
          </ac:inkMkLst>
        </pc:inkChg>
        <pc:inkChg chg="add mod">
          <ac:chgData name="Kokchun Giang" userId="67e2125d-ec8c-4323-9653-9824a2ad815f" providerId="ADAL" clId="{DCC54989-7FD2-5047-809B-27BA7E8DEEE2}" dt="2024-01-25T18:12:09.279" v="1348"/>
          <ac:inkMkLst>
            <pc:docMk/>
            <pc:sldMk cId="740354111" sldId="333"/>
            <ac:inkMk id="782" creationId="{8CE37FDE-4D42-2C8E-4FCF-AD099355C570}"/>
          </ac:inkMkLst>
        </pc:inkChg>
        <pc:inkChg chg="add mod">
          <ac:chgData name="Kokchun Giang" userId="67e2125d-ec8c-4323-9653-9824a2ad815f" providerId="ADAL" clId="{DCC54989-7FD2-5047-809B-27BA7E8DEEE2}" dt="2024-01-25T18:12:09.279" v="1348"/>
          <ac:inkMkLst>
            <pc:docMk/>
            <pc:sldMk cId="740354111" sldId="333"/>
            <ac:inkMk id="783" creationId="{6FBFE3A0-05BE-71CC-3F17-0B2946D5C511}"/>
          </ac:inkMkLst>
        </pc:inkChg>
        <pc:inkChg chg="add mod">
          <ac:chgData name="Kokchun Giang" userId="67e2125d-ec8c-4323-9653-9824a2ad815f" providerId="ADAL" clId="{DCC54989-7FD2-5047-809B-27BA7E8DEEE2}" dt="2024-01-25T18:12:09.279" v="1348"/>
          <ac:inkMkLst>
            <pc:docMk/>
            <pc:sldMk cId="740354111" sldId="333"/>
            <ac:inkMk id="784" creationId="{D8E39DAD-85CA-688C-1287-312B2869434A}"/>
          </ac:inkMkLst>
        </pc:inkChg>
        <pc:inkChg chg="add mod">
          <ac:chgData name="Kokchun Giang" userId="67e2125d-ec8c-4323-9653-9824a2ad815f" providerId="ADAL" clId="{DCC54989-7FD2-5047-809B-27BA7E8DEEE2}" dt="2024-01-25T18:12:09.279" v="1348"/>
          <ac:inkMkLst>
            <pc:docMk/>
            <pc:sldMk cId="740354111" sldId="333"/>
            <ac:inkMk id="785" creationId="{ACCE483A-3574-E4F6-5949-F07781DEE2A9}"/>
          </ac:inkMkLst>
        </pc:inkChg>
        <pc:inkChg chg="add mod">
          <ac:chgData name="Kokchun Giang" userId="67e2125d-ec8c-4323-9653-9824a2ad815f" providerId="ADAL" clId="{DCC54989-7FD2-5047-809B-27BA7E8DEEE2}" dt="2024-01-25T18:12:09.279" v="1348"/>
          <ac:inkMkLst>
            <pc:docMk/>
            <pc:sldMk cId="740354111" sldId="333"/>
            <ac:inkMk id="786" creationId="{F6C84EDD-9FD9-5A7F-6027-164D81BDFA41}"/>
          </ac:inkMkLst>
        </pc:inkChg>
        <pc:inkChg chg="add mod">
          <ac:chgData name="Kokchun Giang" userId="67e2125d-ec8c-4323-9653-9824a2ad815f" providerId="ADAL" clId="{DCC54989-7FD2-5047-809B-27BA7E8DEEE2}" dt="2024-01-25T18:12:09.279" v="1348"/>
          <ac:inkMkLst>
            <pc:docMk/>
            <pc:sldMk cId="740354111" sldId="333"/>
            <ac:inkMk id="787" creationId="{FB312F73-B8B1-37E3-CC1B-8BB9F90250AF}"/>
          </ac:inkMkLst>
        </pc:inkChg>
        <pc:inkChg chg="add mod">
          <ac:chgData name="Kokchun Giang" userId="67e2125d-ec8c-4323-9653-9824a2ad815f" providerId="ADAL" clId="{DCC54989-7FD2-5047-809B-27BA7E8DEEE2}" dt="2024-01-25T18:12:16.379" v="1356"/>
          <ac:inkMkLst>
            <pc:docMk/>
            <pc:sldMk cId="740354111" sldId="333"/>
            <ac:inkMk id="791" creationId="{F23FB92D-7594-0192-5F9F-6A9DA3D5F6CA}"/>
          </ac:inkMkLst>
        </pc:inkChg>
        <pc:inkChg chg="add mod">
          <ac:chgData name="Kokchun Giang" userId="67e2125d-ec8c-4323-9653-9824a2ad815f" providerId="ADAL" clId="{DCC54989-7FD2-5047-809B-27BA7E8DEEE2}" dt="2024-01-25T18:12:16.379" v="1356"/>
          <ac:inkMkLst>
            <pc:docMk/>
            <pc:sldMk cId="740354111" sldId="333"/>
            <ac:inkMk id="792" creationId="{E9AB98D6-8F36-17CE-F4AD-AA83619EC9D0}"/>
          </ac:inkMkLst>
        </pc:inkChg>
        <pc:inkChg chg="add mod">
          <ac:chgData name="Kokchun Giang" userId="67e2125d-ec8c-4323-9653-9824a2ad815f" providerId="ADAL" clId="{DCC54989-7FD2-5047-809B-27BA7E8DEEE2}" dt="2024-01-25T18:12:16.379" v="1356"/>
          <ac:inkMkLst>
            <pc:docMk/>
            <pc:sldMk cId="740354111" sldId="333"/>
            <ac:inkMk id="793" creationId="{6BF7913D-6BE1-4D40-94C3-9E8975873183}"/>
          </ac:inkMkLst>
        </pc:inkChg>
        <pc:inkChg chg="add mod">
          <ac:chgData name="Kokchun Giang" userId="67e2125d-ec8c-4323-9653-9824a2ad815f" providerId="ADAL" clId="{DCC54989-7FD2-5047-809B-27BA7E8DEEE2}" dt="2024-01-25T18:12:16.379" v="1356"/>
          <ac:inkMkLst>
            <pc:docMk/>
            <pc:sldMk cId="740354111" sldId="333"/>
            <ac:inkMk id="794" creationId="{C7A8BBC4-29C3-3CBC-0662-1959AEF82C7C}"/>
          </ac:inkMkLst>
        </pc:inkChg>
        <pc:inkChg chg="add mod">
          <ac:chgData name="Kokchun Giang" userId="67e2125d-ec8c-4323-9653-9824a2ad815f" providerId="ADAL" clId="{DCC54989-7FD2-5047-809B-27BA7E8DEEE2}" dt="2024-01-25T18:12:16.379" v="1356"/>
          <ac:inkMkLst>
            <pc:docMk/>
            <pc:sldMk cId="740354111" sldId="333"/>
            <ac:inkMk id="795" creationId="{2C0A3F63-1C49-5520-4F91-0ADE2AF437A7}"/>
          </ac:inkMkLst>
        </pc:inkChg>
        <pc:inkChg chg="add mod">
          <ac:chgData name="Kokchun Giang" userId="67e2125d-ec8c-4323-9653-9824a2ad815f" providerId="ADAL" clId="{DCC54989-7FD2-5047-809B-27BA7E8DEEE2}" dt="2024-01-25T18:12:16.379" v="1356"/>
          <ac:inkMkLst>
            <pc:docMk/>
            <pc:sldMk cId="740354111" sldId="333"/>
            <ac:inkMk id="796" creationId="{F3978A63-E146-81C6-B46A-B70849B80A6A}"/>
          </ac:inkMkLst>
        </pc:inkChg>
        <pc:inkChg chg="add mod">
          <ac:chgData name="Kokchun Giang" userId="67e2125d-ec8c-4323-9653-9824a2ad815f" providerId="ADAL" clId="{DCC54989-7FD2-5047-809B-27BA7E8DEEE2}" dt="2024-01-25T18:12:16.379" v="1356"/>
          <ac:inkMkLst>
            <pc:docMk/>
            <pc:sldMk cId="740354111" sldId="333"/>
            <ac:inkMk id="797" creationId="{2224E9E5-0189-D92A-25E8-26DA8E263B79}"/>
          </ac:inkMkLst>
        </pc:inkChg>
        <pc:inkChg chg="add mod">
          <ac:chgData name="Kokchun Giang" userId="67e2125d-ec8c-4323-9653-9824a2ad815f" providerId="ADAL" clId="{DCC54989-7FD2-5047-809B-27BA7E8DEEE2}" dt="2024-01-25T18:12:20.059" v="1367"/>
          <ac:inkMkLst>
            <pc:docMk/>
            <pc:sldMk cId="740354111" sldId="333"/>
            <ac:inkMk id="800" creationId="{D50ECDB5-AAA9-2564-6445-7951B96CC7C0}"/>
          </ac:inkMkLst>
        </pc:inkChg>
        <pc:inkChg chg="add mod">
          <ac:chgData name="Kokchun Giang" userId="67e2125d-ec8c-4323-9653-9824a2ad815f" providerId="ADAL" clId="{DCC54989-7FD2-5047-809B-27BA7E8DEEE2}" dt="2024-01-25T18:12:20.059" v="1367"/>
          <ac:inkMkLst>
            <pc:docMk/>
            <pc:sldMk cId="740354111" sldId="333"/>
            <ac:inkMk id="801" creationId="{E75E78C4-5768-4DE9-E197-3EF31480BD41}"/>
          </ac:inkMkLst>
        </pc:inkChg>
        <pc:inkChg chg="add mod">
          <ac:chgData name="Kokchun Giang" userId="67e2125d-ec8c-4323-9653-9824a2ad815f" providerId="ADAL" clId="{DCC54989-7FD2-5047-809B-27BA7E8DEEE2}" dt="2024-01-25T18:12:20.059" v="1367"/>
          <ac:inkMkLst>
            <pc:docMk/>
            <pc:sldMk cId="740354111" sldId="333"/>
            <ac:inkMk id="802" creationId="{2B088EEE-5BA8-06D4-712D-7985A5C9DF04}"/>
          </ac:inkMkLst>
        </pc:inkChg>
        <pc:inkChg chg="add mod">
          <ac:chgData name="Kokchun Giang" userId="67e2125d-ec8c-4323-9653-9824a2ad815f" providerId="ADAL" clId="{DCC54989-7FD2-5047-809B-27BA7E8DEEE2}" dt="2024-01-25T18:12:20.059" v="1367"/>
          <ac:inkMkLst>
            <pc:docMk/>
            <pc:sldMk cId="740354111" sldId="333"/>
            <ac:inkMk id="803" creationId="{2A6DFF3D-013F-B2C3-DA8F-46200B821533}"/>
          </ac:inkMkLst>
        </pc:inkChg>
        <pc:inkChg chg="add mod">
          <ac:chgData name="Kokchun Giang" userId="67e2125d-ec8c-4323-9653-9824a2ad815f" providerId="ADAL" clId="{DCC54989-7FD2-5047-809B-27BA7E8DEEE2}" dt="2024-01-25T18:12:20.059" v="1367"/>
          <ac:inkMkLst>
            <pc:docMk/>
            <pc:sldMk cId="740354111" sldId="333"/>
            <ac:inkMk id="804" creationId="{F64BAB99-EAF5-BD69-9A2A-92BC58AB3E02}"/>
          </ac:inkMkLst>
        </pc:inkChg>
        <pc:inkChg chg="add mod">
          <ac:chgData name="Kokchun Giang" userId="67e2125d-ec8c-4323-9653-9824a2ad815f" providerId="ADAL" clId="{DCC54989-7FD2-5047-809B-27BA7E8DEEE2}" dt="2024-01-25T18:12:20.059" v="1367"/>
          <ac:inkMkLst>
            <pc:docMk/>
            <pc:sldMk cId="740354111" sldId="333"/>
            <ac:inkMk id="805" creationId="{ABB558F1-46C0-4D9F-3F17-A269607F31B2}"/>
          </ac:inkMkLst>
        </pc:inkChg>
        <pc:inkChg chg="add mod">
          <ac:chgData name="Kokchun Giang" userId="67e2125d-ec8c-4323-9653-9824a2ad815f" providerId="ADAL" clId="{DCC54989-7FD2-5047-809B-27BA7E8DEEE2}" dt="2024-01-25T18:12:20.059" v="1367"/>
          <ac:inkMkLst>
            <pc:docMk/>
            <pc:sldMk cId="740354111" sldId="333"/>
            <ac:inkMk id="806" creationId="{C3DF9E5A-3AA4-809A-EC39-F62C53F5E3BE}"/>
          </ac:inkMkLst>
        </pc:inkChg>
        <pc:inkChg chg="add mod">
          <ac:chgData name="Kokchun Giang" userId="67e2125d-ec8c-4323-9653-9824a2ad815f" providerId="ADAL" clId="{DCC54989-7FD2-5047-809B-27BA7E8DEEE2}" dt="2024-01-25T18:12:20.059" v="1367"/>
          <ac:inkMkLst>
            <pc:docMk/>
            <pc:sldMk cId="740354111" sldId="333"/>
            <ac:inkMk id="807" creationId="{52320C25-435B-2C62-F544-94D198D7B146}"/>
          </ac:inkMkLst>
        </pc:inkChg>
        <pc:inkChg chg="add mod">
          <ac:chgData name="Kokchun Giang" userId="67e2125d-ec8c-4323-9653-9824a2ad815f" providerId="ADAL" clId="{DCC54989-7FD2-5047-809B-27BA7E8DEEE2}" dt="2024-01-25T18:12:20.059" v="1367"/>
          <ac:inkMkLst>
            <pc:docMk/>
            <pc:sldMk cId="740354111" sldId="333"/>
            <ac:inkMk id="808" creationId="{4AA2C199-B61A-C3EB-3C9B-376DC149FC3A}"/>
          </ac:inkMkLst>
        </pc:inkChg>
        <pc:inkChg chg="add mod">
          <ac:chgData name="Kokchun Giang" userId="67e2125d-ec8c-4323-9653-9824a2ad815f" providerId="ADAL" clId="{DCC54989-7FD2-5047-809B-27BA7E8DEEE2}" dt="2024-01-25T18:12:20.059" v="1367"/>
          <ac:inkMkLst>
            <pc:docMk/>
            <pc:sldMk cId="740354111" sldId="333"/>
            <ac:inkMk id="809" creationId="{17005841-BB57-7A0B-9D35-2A897086944B}"/>
          </ac:inkMkLst>
        </pc:inkChg>
        <pc:inkChg chg="add del mod">
          <ac:chgData name="Kokchun Giang" userId="67e2125d-ec8c-4323-9653-9824a2ad815f" providerId="ADAL" clId="{DCC54989-7FD2-5047-809B-27BA7E8DEEE2}" dt="2024-01-25T18:12:34" v="1375" actId="9405"/>
          <ac:inkMkLst>
            <pc:docMk/>
            <pc:sldMk cId="740354111" sldId="333"/>
            <ac:inkMk id="811" creationId="{1CA3754C-1F78-DF55-CF10-34F02AA57FBF}"/>
          </ac:inkMkLst>
        </pc:inkChg>
        <pc:inkChg chg="add del mod">
          <ac:chgData name="Kokchun Giang" userId="67e2125d-ec8c-4323-9653-9824a2ad815f" providerId="ADAL" clId="{DCC54989-7FD2-5047-809B-27BA7E8DEEE2}" dt="2024-01-25T18:12:33.537" v="1374" actId="9405"/>
          <ac:inkMkLst>
            <pc:docMk/>
            <pc:sldMk cId="740354111" sldId="333"/>
            <ac:inkMk id="812" creationId="{AFE2458D-0E87-8FD8-5F77-78448172BB01}"/>
          </ac:inkMkLst>
        </pc:inkChg>
        <pc:inkChg chg="add del mod">
          <ac:chgData name="Kokchun Giang" userId="67e2125d-ec8c-4323-9653-9824a2ad815f" providerId="ADAL" clId="{DCC54989-7FD2-5047-809B-27BA7E8DEEE2}" dt="2024-01-25T18:12:33.232" v="1373"/>
          <ac:inkMkLst>
            <pc:docMk/>
            <pc:sldMk cId="740354111" sldId="333"/>
            <ac:inkMk id="813" creationId="{700A67EC-AB85-EB45-023E-941C62CABC05}"/>
          </ac:inkMkLst>
        </pc:inkChg>
        <pc:inkChg chg="add mod">
          <ac:chgData name="Kokchun Giang" userId="67e2125d-ec8c-4323-9653-9824a2ad815f" providerId="ADAL" clId="{DCC54989-7FD2-5047-809B-27BA7E8DEEE2}" dt="2024-01-25T18:12:41.033" v="1389"/>
          <ac:inkMkLst>
            <pc:docMk/>
            <pc:sldMk cId="740354111" sldId="333"/>
            <ac:inkMk id="815" creationId="{49F13F07-537E-ED13-7950-8A5ADD44AEE2}"/>
          </ac:inkMkLst>
        </pc:inkChg>
        <pc:inkChg chg="add mod">
          <ac:chgData name="Kokchun Giang" userId="67e2125d-ec8c-4323-9653-9824a2ad815f" providerId="ADAL" clId="{DCC54989-7FD2-5047-809B-27BA7E8DEEE2}" dt="2024-01-25T18:12:41.033" v="1389"/>
          <ac:inkMkLst>
            <pc:docMk/>
            <pc:sldMk cId="740354111" sldId="333"/>
            <ac:inkMk id="816" creationId="{0DCBDA98-3EC8-A44F-B414-431BFF1C9BBF}"/>
          </ac:inkMkLst>
        </pc:inkChg>
        <pc:inkChg chg="add mod">
          <ac:chgData name="Kokchun Giang" userId="67e2125d-ec8c-4323-9653-9824a2ad815f" providerId="ADAL" clId="{DCC54989-7FD2-5047-809B-27BA7E8DEEE2}" dt="2024-01-25T18:12:41.033" v="1389"/>
          <ac:inkMkLst>
            <pc:docMk/>
            <pc:sldMk cId="740354111" sldId="333"/>
            <ac:inkMk id="817" creationId="{9C2766EB-3ED0-E5D6-A4BE-6B80041B4889}"/>
          </ac:inkMkLst>
        </pc:inkChg>
        <pc:inkChg chg="add mod">
          <ac:chgData name="Kokchun Giang" userId="67e2125d-ec8c-4323-9653-9824a2ad815f" providerId="ADAL" clId="{DCC54989-7FD2-5047-809B-27BA7E8DEEE2}" dt="2024-01-25T18:12:41.033" v="1389"/>
          <ac:inkMkLst>
            <pc:docMk/>
            <pc:sldMk cId="740354111" sldId="333"/>
            <ac:inkMk id="818" creationId="{96B9BC40-0CAC-4548-DE42-CA082647117A}"/>
          </ac:inkMkLst>
        </pc:inkChg>
        <pc:inkChg chg="add mod">
          <ac:chgData name="Kokchun Giang" userId="67e2125d-ec8c-4323-9653-9824a2ad815f" providerId="ADAL" clId="{DCC54989-7FD2-5047-809B-27BA7E8DEEE2}" dt="2024-01-25T18:12:41.033" v="1389"/>
          <ac:inkMkLst>
            <pc:docMk/>
            <pc:sldMk cId="740354111" sldId="333"/>
            <ac:inkMk id="819" creationId="{5A03A930-297D-9871-49F5-D7F514ACDC93}"/>
          </ac:inkMkLst>
        </pc:inkChg>
        <pc:inkChg chg="add mod">
          <ac:chgData name="Kokchun Giang" userId="67e2125d-ec8c-4323-9653-9824a2ad815f" providerId="ADAL" clId="{DCC54989-7FD2-5047-809B-27BA7E8DEEE2}" dt="2024-01-25T18:12:42.271" v="1391"/>
          <ac:inkMkLst>
            <pc:docMk/>
            <pc:sldMk cId="740354111" sldId="333"/>
            <ac:inkMk id="820" creationId="{AF32BE51-AA6D-B235-5FA0-02D259EFF21F}"/>
          </ac:inkMkLst>
        </pc:inkChg>
        <pc:inkChg chg="add mod">
          <ac:chgData name="Kokchun Giang" userId="67e2125d-ec8c-4323-9653-9824a2ad815f" providerId="ADAL" clId="{DCC54989-7FD2-5047-809B-27BA7E8DEEE2}" dt="2024-01-25T18:12:42.271" v="1391"/>
          <ac:inkMkLst>
            <pc:docMk/>
            <pc:sldMk cId="740354111" sldId="333"/>
            <ac:inkMk id="821" creationId="{3DAF1E80-A87B-A5F2-A704-FA7C3576C2BD}"/>
          </ac:inkMkLst>
        </pc:inkChg>
        <pc:inkChg chg="add mod">
          <ac:chgData name="Kokchun Giang" userId="67e2125d-ec8c-4323-9653-9824a2ad815f" providerId="ADAL" clId="{DCC54989-7FD2-5047-809B-27BA7E8DEEE2}" dt="2024-01-25T18:12:42.271" v="1391"/>
          <ac:inkMkLst>
            <pc:docMk/>
            <pc:sldMk cId="740354111" sldId="333"/>
            <ac:inkMk id="822" creationId="{EF970877-1D67-E7BC-DEF4-7C3A3023AB9B}"/>
          </ac:inkMkLst>
        </pc:inkChg>
        <pc:inkChg chg="add mod">
          <ac:chgData name="Kokchun Giang" userId="67e2125d-ec8c-4323-9653-9824a2ad815f" providerId="ADAL" clId="{DCC54989-7FD2-5047-809B-27BA7E8DEEE2}" dt="2024-01-25T18:12:42.271" v="1391"/>
          <ac:inkMkLst>
            <pc:docMk/>
            <pc:sldMk cId="740354111" sldId="333"/>
            <ac:inkMk id="823" creationId="{23141BA1-6267-D1C8-BBB0-418EA1117449}"/>
          </ac:inkMkLst>
        </pc:inkChg>
        <pc:inkChg chg="add mod">
          <ac:chgData name="Kokchun Giang" userId="67e2125d-ec8c-4323-9653-9824a2ad815f" providerId="ADAL" clId="{DCC54989-7FD2-5047-809B-27BA7E8DEEE2}" dt="2024-01-25T18:12:42.271" v="1391"/>
          <ac:inkMkLst>
            <pc:docMk/>
            <pc:sldMk cId="740354111" sldId="333"/>
            <ac:inkMk id="824" creationId="{F9542E94-C1CA-169D-E62F-2B6EE79F4B80}"/>
          </ac:inkMkLst>
        </pc:inkChg>
        <pc:inkChg chg="add mod">
          <ac:chgData name="Kokchun Giang" userId="67e2125d-ec8c-4323-9653-9824a2ad815f" providerId="ADAL" clId="{DCC54989-7FD2-5047-809B-27BA7E8DEEE2}" dt="2024-01-25T18:12:42.271" v="1391"/>
          <ac:inkMkLst>
            <pc:docMk/>
            <pc:sldMk cId="740354111" sldId="333"/>
            <ac:inkMk id="825" creationId="{4A282D3E-C71B-5CD0-9043-995326073863}"/>
          </ac:inkMkLst>
        </pc:inkChg>
        <pc:inkChg chg="add mod">
          <ac:chgData name="Kokchun Giang" userId="67e2125d-ec8c-4323-9653-9824a2ad815f" providerId="ADAL" clId="{DCC54989-7FD2-5047-809B-27BA7E8DEEE2}" dt="2024-01-25T18:12:42.271" v="1391"/>
          <ac:inkMkLst>
            <pc:docMk/>
            <pc:sldMk cId="740354111" sldId="333"/>
            <ac:inkMk id="826" creationId="{895273F0-8B12-C3A6-531A-F013CE7F0C12}"/>
          </ac:inkMkLst>
        </pc:inkChg>
        <pc:inkChg chg="add mod">
          <ac:chgData name="Kokchun Giang" userId="67e2125d-ec8c-4323-9653-9824a2ad815f" providerId="ADAL" clId="{DCC54989-7FD2-5047-809B-27BA7E8DEEE2}" dt="2024-01-25T18:12:42.271" v="1391"/>
          <ac:inkMkLst>
            <pc:docMk/>
            <pc:sldMk cId="740354111" sldId="333"/>
            <ac:inkMk id="827" creationId="{765539A9-D0E1-D7B0-44A2-B28D5AD728A7}"/>
          </ac:inkMkLst>
        </pc:inkChg>
        <pc:inkChg chg="add mod">
          <ac:chgData name="Kokchun Giang" userId="67e2125d-ec8c-4323-9653-9824a2ad815f" providerId="ADAL" clId="{DCC54989-7FD2-5047-809B-27BA7E8DEEE2}" dt="2024-01-25T18:12:42.271" v="1391"/>
          <ac:inkMkLst>
            <pc:docMk/>
            <pc:sldMk cId="740354111" sldId="333"/>
            <ac:inkMk id="830" creationId="{D199E71A-10E6-3FEE-560D-F8E303E5A34D}"/>
          </ac:inkMkLst>
        </pc:inkChg>
        <pc:inkChg chg="add mod">
          <ac:chgData name="Kokchun Giang" userId="67e2125d-ec8c-4323-9653-9824a2ad815f" providerId="ADAL" clId="{DCC54989-7FD2-5047-809B-27BA7E8DEEE2}" dt="2024-01-25T18:12:46.113" v="1398"/>
          <ac:inkMkLst>
            <pc:docMk/>
            <pc:sldMk cId="740354111" sldId="333"/>
            <ac:inkMk id="832" creationId="{D0B03FBA-7618-E301-8E0F-C5066A99B4EF}"/>
          </ac:inkMkLst>
        </pc:inkChg>
        <pc:inkChg chg="add mod">
          <ac:chgData name="Kokchun Giang" userId="67e2125d-ec8c-4323-9653-9824a2ad815f" providerId="ADAL" clId="{DCC54989-7FD2-5047-809B-27BA7E8DEEE2}" dt="2024-01-25T18:12:46.113" v="1398"/>
          <ac:inkMkLst>
            <pc:docMk/>
            <pc:sldMk cId="740354111" sldId="333"/>
            <ac:inkMk id="833" creationId="{3E565A88-6F4E-654B-CD5C-C14DDA03BF6D}"/>
          </ac:inkMkLst>
        </pc:inkChg>
        <pc:inkChg chg="add mod">
          <ac:chgData name="Kokchun Giang" userId="67e2125d-ec8c-4323-9653-9824a2ad815f" providerId="ADAL" clId="{DCC54989-7FD2-5047-809B-27BA7E8DEEE2}" dt="2024-01-25T18:12:46.113" v="1398"/>
          <ac:inkMkLst>
            <pc:docMk/>
            <pc:sldMk cId="740354111" sldId="333"/>
            <ac:inkMk id="834" creationId="{0949B396-F975-4693-DEDA-04516193B320}"/>
          </ac:inkMkLst>
        </pc:inkChg>
        <pc:inkChg chg="add mod">
          <ac:chgData name="Kokchun Giang" userId="67e2125d-ec8c-4323-9653-9824a2ad815f" providerId="ADAL" clId="{DCC54989-7FD2-5047-809B-27BA7E8DEEE2}" dt="2024-01-25T18:12:46.113" v="1398"/>
          <ac:inkMkLst>
            <pc:docMk/>
            <pc:sldMk cId="740354111" sldId="333"/>
            <ac:inkMk id="835" creationId="{4462994C-8087-3F41-9928-FB58DA1FBD3C}"/>
          </ac:inkMkLst>
        </pc:inkChg>
        <pc:inkChg chg="add mod">
          <ac:chgData name="Kokchun Giang" userId="67e2125d-ec8c-4323-9653-9824a2ad815f" providerId="ADAL" clId="{DCC54989-7FD2-5047-809B-27BA7E8DEEE2}" dt="2024-01-25T18:12:46.113" v="1398"/>
          <ac:inkMkLst>
            <pc:docMk/>
            <pc:sldMk cId="740354111" sldId="333"/>
            <ac:inkMk id="836" creationId="{5CF3C2AF-3E48-985B-4D47-05D00D6AA075}"/>
          </ac:inkMkLst>
        </pc:inkChg>
        <pc:inkChg chg="add mod">
          <ac:chgData name="Kokchun Giang" userId="67e2125d-ec8c-4323-9653-9824a2ad815f" providerId="ADAL" clId="{DCC54989-7FD2-5047-809B-27BA7E8DEEE2}" dt="2024-01-25T18:12:46.113" v="1398"/>
          <ac:inkMkLst>
            <pc:docMk/>
            <pc:sldMk cId="740354111" sldId="333"/>
            <ac:inkMk id="837" creationId="{338ED971-513C-58E0-74A1-34092E7B86A8}"/>
          </ac:inkMkLst>
        </pc:inkChg>
        <pc:inkChg chg="add mod">
          <ac:chgData name="Kokchun Giang" userId="67e2125d-ec8c-4323-9653-9824a2ad815f" providerId="ADAL" clId="{DCC54989-7FD2-5047-809B-27BA7E8DEEE2}" dt="2024-01-25T18:13:04.907" v="1413"/>
          <ac:inkMkLst>
            <pc:docMk/>
            <pc:sldMk cId="740354111" sldId="333"/>
            <ac:inkMk id="840" creationId="{522330E3-2FF0-DCD6-7F7D-DD73404F8F6F}"/>
          </ac:inkMkLst>
        </pc:inkChg>
        <pc:inkChg chg="add mod">
          <ac:chgData name="Kokchun Giang" userId="67e2125d-ec8c-4323-9653-9824a2ad815f" providerId="ADAL" clId="{DCC54989-7FD2-5047-809B-27BA7E8DEEE2}" dt="2024-01-25T18:13:04.907" v="1413"/>
          <ac:inkMkLst>
            <pc:docMk/>
            <pc:sldMk cId="740354111" sldId="333"/>
            <ac:inkMk id="841" creationId="{8AA15949-8059-70C7-82AB-8FB680A390BB}"/>
          </ac:inkMkLst>
        </pc:inkChg>
        <pc:inkChg chg="add mod">
          <ac:chgData name="Kokchun Giang" userId="67e2125d-ec8c-4323-9653-9824a2ad815f" providerId="ADAL" clId="{DCC54989-7FD2-5047-809B-27BA7E8DEEE2}" dt="2024-01-25T18:13:04.907" v="1413"/>
          <ac:inkMkLst>
            <pc:docMk/>
            <pc:sldMk cId="740354111" sldId="333"/>
            <ac:inkMk id="842" creationId="{E11FD83D-ED5F-295B-2AE5-EE84AF7D81D4}"/>
          </ac:inkMkLst>
        </pc:inkChg>
        <pc:inkChg chg="add mod">
          <ac:chgData name="Kokchun Giang" userId="67e2125d-ec8c-4323-9653-9824a2ad815f" providerId="ADAL" clId="{DCC54989-7FD2-5047-809B-27BA7E8DEEE2}" dt="2024-01-25T18:13:04.907" v="1413"/>
          <ac:inkMkLst>
            <pc:docMk/>
            <pc:sldMk cId="740354111" sldId="333"/>
            <ac:inkMk id="843" creationId="{6C5C4C8F-F051-9E7D-5B1C-B1E0C0FABD16}"/>
          </ac:inkMkLst>
        </pc:inkChg>
        <pc:inkChg chg="add mod">
          <ac:chgData name="Kokchun Giang" userId="67e2125d-ec8c-4323-9653-9824a2ad815f" providerId="ADAL" clId="{DCC54989-7FD2-5047-809B-27BA7E8DEEE2}" dt="2024-01-25T18:13:04.907" v="1413"/>
          <ac:inkMkLst>
            <pc:docMk/>
            <pc:sldMk cId="740354111" sldId="333"/>
            <ac:inkMk id="844" creationId="{A2F17EB9-6CC1-0C6E-7A21-3C5073CD0DC1}"/>
          </ac:inkMkLst>
        </pc:inkChg>
        <pc:inkChg chg="add mod">
          <ac:chgData name="Kokchun Giang" userId="67e2125d-ec8c-4323-9653-9824a2ad815f" providerId="ADAL" clId="{DCC54989-7FD2-5047-809B-27BA7E8DEEE2}" dt="2024-01-25T18:13:04.907" v="1413"/>
          <ac:inkMkLst>
            <pc:docMk/>
            <pc:sldMk cId="740354111" sldId="333"/>
            <ac:inkMk id="845" creationId="{750B468E-4017-F4A3-A46D-F24DB2A75A26}"/>
          </ac:inkMkLst>
        </pc:inkChg>
        <pc:inkChg chg="add mod">
          <ac:chgData name="Kokchun Giang" userId="67e2125d-ec8c-4323-9653-9824a2ad815f" providerId="ADAL" clId="{DCC54989-7FD2-5047-809B-27BA7E8DEEE2}" dt="2024-01-25T18:13:04.907" v="1413"/>
          <ac:inkMkLst>
            <pc:docMk/>
            <pc:sldMk cId="740354111" sldId="333"/>
            <ac:inkMk id="846" creationId="{E7F84069-F75F-1FE7-131C-ACDFD6B63D33}"/>
          </ac:inkMkLst>
        </pc:inkChg>
        <pc:inkChg chg="add mod">
          <ac:chgData name="Kokchun Giang" userId="67e2125d-ec8c-4323-9653-9824a2ad815f" providerId="ADAL" clId="{DCC54989-7FD2-5047-809B-27BA7E8DEEE2}" dt="2024-01-25T18:13:04.907" v="1413"/>
          <ac:inkMkLst>
            <pc:docMk/>
            <pc:sldMk cId="740354111" sldId="333"/>
            <ac:inkMk id="847" creationId="{71AF16F8-5B31-F007-556A-60BD29D131D7}"/>
          </ac:inkMkLst>
        </pc:inkChg>
        <pc:inkChg chg="add mod">
          <ac:chgData name="Kokchun Giang" userId="67e2125d-ec8c-4323-9653-9824a2ad815f" providerId="ADAL" clId="{DCC54989-7FD2-5047-809B-27BA7E8DEEE2}" dt="2024-01-25T18:13:04.907" v="1413"/>
          <ac:inkMkLst>
            <pc:docMk/>
            <pc:sldMk cId="740354111" sldId="333"/>
            <ac:inkMk id="848" creationId="{1C23053D-5106-07B0-D574-B9B3A03E0DFA}"/>
          </ac:inkMkLst>
        </pc:inkChg>
        <pc:inkChg chg="add mod">
          <ac:chgData name="Kokchun Giang" userId="67e2125d-ec8c-4323-9653-9824a2ad815f" providerId="ADAL" clId="{DCC54989-7FD2-5047-809B-27BA7E8DEEE2}" dt="2024-01-25T18:13:04.907" v="1413"/>
          <ac:inkMkLst>
            <pc:docMk/>
            <pc:sldMk cId="740354111" sldId="333"/>
            <ac:inkMk id="849" creationId="{8DB7E34F-CE85-FCF8-E5AA-820F2779A7F9}"/>
          </ac:inkMkLst>
        </pc:inkChg>
        <pc:inkChg chg="add mod">
          <ac:chgData name="Kokchun Giang" userId="67e2125d-ec8c-4323-9653-9824a2ad815f" providerId="ADAL" clId="{DCC54989-7FD2-5047-809B-27BA7E8DEEE2}" dt="2024-01-25T18:13:04.907" v="1413"/>
          <ac:inkMkLst>
            <pc:docMk/>
            <pc:sldMk cId="740354111" sldId="333"/>
            <ac:inkMk id="850" creationId="{04D3B7B7-107B-059C-EB64-5DB651E4033D}"/>
          </ac:inkMkLst>
        </pc:inkChg>
        <pc:inkChg chg="add mod">
          <ac:chgData name="Kokchun Giang" userId="67e2125d-ec8c-4323-9653-9824a2ad815f" providerId="ADAL" clId="{DCC54989-7FD2-5047-809B-27BA7E8DEEE2}" dt="2024-01-25T20:12:04.865" v="2198" actId="164"/>
          <ac:inkMkLst>
            <pc:docMk/>
            <pc:sldMk cId="740354111" sldId="333"/>
            <ac:inkMk id="851" creationId="{BDB99BA7-B53A-4270-0ED1-CA08AC989936}"/>
          </ac:inkMkLst>
        </pc:inkChg>
        <pc:inkChg chg="add mod">
          <ac:chgData name="Kokchun Giang" userId="67e2125d-ec8c-4323-9653-9824a2ad815f" providerId="ADAL" clId="{DCC54989-7FD2-5047-809B-27BA7E8DEEE2}" dt="2024-01-25T18:13:19.171" v="1420"/>
          <ac:inkMkLst>
            <pc:docMk/>
            <pc:sldMk cId="740354111" sldId="333"/>
            <ac:inkMk id="853" creationId="{23819C2D-BBCF-51F2-D2CE-C50A6D1E10F1}"/>
          </ac:inkMkLst>
        </pc:inkChg>
        <pc:inkChg chg="add mod">
          <ac:chgData name="Kokchun Giang" userId="67e2125d-ec8c-4323-9653-9824a2ad815f" providerId="ADAL" clId="{DCC54989-7FD2-5047-809B-27BA7E8DEEE2}" dt="2024-01-25T18:13:19.171" v="1420"/>
          <ac:inkMkLst>
            <pc:docMk/>
            <pc:sldMk cId="740354111" sldId="333"/>
            <ac:inkMk id="854" creationId="{84502BDE-D120-CF2A-DA44-2600E3741DCA}"/>
          </ac:inkMkLst>
        </pc:inkChg>
        <pc:inkChg chg="add mod">
          <ac:chgData name="Kokchun Giang" userId="67e2125d-ec8c-4323-9653-9824a2ad815f" providerId="ADAL" clId="{DCC54989-7FD2-5047-809B-27BA7E8DEEE2}" dt="2024-01-25T18:13:19.171" v="1420"/>
          <ac:inkMkLst>
            <pc:docMk/>
            <pc:sldMk cId="740354111" sldId="333"/>
            <ac:inkMk id="855" creationId="{2349D506-D3C9-ED01-7261-EFD6382697DF}"/>
          </ac:inkMkLst>
        </pc:inkChg>
        <pc:inkChg chg="add mod">
          <ac:chgData name="Kokchun Giang" userId="67e2125d-ec8c-4323-9653-9824a2ad815f" providerId="ADAL" clId="{DCC54989-7FD2-5047-809B-27BA7E8DEEE2}" dt="2024-01-25T18:13:19.171" v="1420"/>
          <ac:inkMkLst>
            <pc:docMk/>
            <pc:sldMk cId="740354111" sldId="333"/>
            <ac:inkMk id="856" creationId="{EF4F59EF-6AA9-CA03-C522-E96C0FA54D57}"/>
          </ac:inkMkLst>
        </pc:inkChg>
        <pc:inkChg chg="add mod">
          <ac:chgData name="Kokchun Giang" userId="67e2125d-ec8c-4323-9653-9824a2ad815f" providerId="ADAL" clId="{DCC54989-7FD2-5047-809B-27BA7E8DEEE2}" dt="2024-01-25T18:13:19.171" v="1420"/>
          <ac:inkMkLst>
            <pc:docMk/>
            <pc:sldMk cId="740354111" sldId="333"/>
            <ac:inkMk id="857" creationId="{DFFE7FEA-D821-572A-2A51-F60EF8E57271}"/>
          </ac:inkMkLst>
        </pc:inkChg>
        <pc:inkChg chg="add mod">
          <ac:chgData name="Kokchun Giang" userId="67e2125d-ec8c-4323-9653-9824a2ad815f" providerId="ADAL" clId="{DCC54989-7FD2-5047-809B-27BA7E8DEEE2}" dt="2024-01-25T18:13:19.171" v="1420"/>
          <ac:inkMkLst>
            <pc:docMk/>
            <pc:sldMk cId="740354111" sldId="333"/>
            <ac:inkMk id="858" creationId="{C5DD1ED5-2711-0D53-BA7D-12C91E47C002}"/>
          </ac:inkMkLst>
        </pc:inkChg>
        <pc:inkChg chg="add mod">
          <ac:chgData name="Kokchun Giang" userId="67e2125d-ec8c-4323-9653-9824a2ad815f" providerId="ADAL" clId="{DCC54989-7FD2-5047-809B-27BA7E8DEEE2}" dt="2024-01-25T18:13:24.022" v="1430"/>
          <ac:inkMkLst>
            <pc:docMk/>
            <pc:sldMk cId="740354111" sldId="333"/>
            <ac:inkMk id="860" creationId="{C32CEDA1-038C-AACA-8E14-3E8832CE4874}"/>
          </ac:inkMkLst>
        </pc:inkChg>
        <pc:inkChg chg="add mod">
          <ac:chgData name="Kokchun Giang" userId="67e2125d-ec8c-4323-9653-9824a2ad815f" providerId="ADAL" clId="{DCC54989-7FD2-5047-809B-27BA7E8DEEE2}" dt="2024-01-25T18:13:24.022" v="1430"/>
          <ac:inkMkLst>
            <pc:docMk/>
            <pc:sldMk cId="740354111" sldId="333"/>
            <ac:inkMk id="861" creationId="{B2D8135C-CC7F-F03D-6994-9E0439568C50}"/>
          </ac:inkMkLst>
        </pc:inkChg>
        <pc:inkChg chg="add mod">
          <ac:chgData name="Kokchun Giang" userId="67e2125d-ec8c-4323-9653-9824a2ad815f" providerId="ADAL" clId="{DCC54989-7FD2-5047-809B-27BA7E8DEEE2}" dt="2024-01-25T18:13:24.022" v="1430"/>
          <ac:inkMkLst>
            <pc:docMk/>
            <pc:sldMk cId="740354111" sldId="333"/>
            <ac:inkMk id="862" creationId="{6A47DBB4-0AA1-BC44-FF00-BC88716BFF79}"/>
          </ac:inkMkLst>
        </pc:inkChg>
        <pc:inkChg chg="add mod">
          <ac:chgData name="Kokchun Giang" userId="67e2125d-ec8c-4323-9653-9824a2ad815f" providerId="ADAL" clId="{DCC54989-7FD2-5047-809B-27BA7E8DEEE2}" dt="2024-01-25T18:13:24.022" v="1430"/>
          <ac:inkMkLst>
            <pc:docMk/>
            <pc:sldMk cId="740354111" sldId="333"/>
            <ac:inkMk id="863" creationId="{2FA995E8-52E6-0AF9-7901-E194C6E4C1F2}"/>
          </ac:inkMkLst>
        </pc:inkChg>
        <pc:inkChg chg="add mod">
          <ac:chgData name="Kokchun Giang" userId="67e2125d-ec8c-4323-9653-9824a2ad815f" providerId="ADAL" clId="{DCC54989-7FD2-5047-809B-27BA7E8DEEE2}" dt="2024-01-25T18:13:24.022" v="1430"/>
          <ac:inkMkLst>
            <pc:docMk/>
            <pc:sldMk cId="740354111" sldId="333"/>
            <ac:inkMk id="864" creationId="{1F4E2721-13E9-DF3E-3EA1-65CD332A1B40}"/>
          </ac:inkMkLst>
        </pc:inkChg>
        <pc:inkChg chg="add mod">
          <ac:chgData name="Kokchun Giang" userId="67e2125d-ec8c-4323-9653-9824a2ad815f" providerId="ADAL" clId="{DCC54989-7FD2-5047-809B-27BA7E8DEEE2}" dt="2024-01-25T18:13:24.022" v="1430"/>
          <ac:inkMkLst>
            <pc:docMk/>
            <pc:sldMk cId="740354111" sldId="333"/>
            <ac:inkMk id="865" creationId="{A8F08050-D1E5-0F8C-89ED-1461270F88C5}"/>
          </ac:inkMkLst>
        </pc:inkChg>
        <pc:inkChg chg="add mod">
          <ac:chgData name="Kokchun Giang" userId="67e2125d-ec8c-4323-9653-9824a2ad815f" providerId="ADAL" clId="{DCC54989-7FD2-5047-809B-27BA7E8DEEE2}" dt="2024-01-25T18:13:24.022" v="1430"/>
          <ac:inkMkLst>
            <pc:docMk/>
            <pc:sldMk cId="740354111" sldId="333"/>
            <ac:inkMk id="866" creationId="{E13DFE36-3C5B-FF29-7629-5DA6B7A66065}"/>
          </ac:inkMkLst>
        </pc:inkChg>
        <pc:inkChg chg="add mod">
          <ac:chgData name="Kokchun Giang" userId="67e2125d-ec8c-4323-9653-9824a2ad815f" providerId="ADAL" clId="{DCC54989-7FD2-5047-809B-27BA7E8DEEE2}" dt="2024-01-25T18:13:24.022" v="1430"/>
          <ac:inkMkLst>
            <pc:docMk/>
            <pc:sldMk cId="740354111" sldId="333"/>
            <ac:inkMk id="867" creationId="{D6C1F60A-7560-127B-3B7F-2C8EB64A3C49}"/>
          </ac:inkMkLst>
        </pc:inkChg>
        <pc:inkChg chg="add mod">
          <ac:chgData name="Kokchun Giang" userId="67e2125d-ec8c-4323-9653-9824a2ad815f" providerId="ADAL" clId="{DCC54989-7FD2-5047-809B-27BA7E8DEEE2}" dt="2024-01-25T18:13:24.022" v="1430"/>
          <ac:inkMkLst>
            <pc:docMk/>
            <pc:sldMk cId="740354111" sldId="333"/>
            <ac:inkMk id="868" creationId="{B4170CBB-C537-2BA6-6097-769CD7D994BE}"/>
          </ac:inkMkLst>
        </pc:inkChg>
        <pc:inkChg chg="add mod">
          <ac:chgData name="Kokchun Giang" userId="67e2125d-ec8c-4323-9653-9824a2ad815f" providerId="ADAL" clId="{DCC54989-7FD2-5047-809B-27BA7E8DEEE2}" dt="2024-01-25T18:13:27.244" v="1437"/>
          <ac:inkMkLst>
            <pc:docMk/>
            <pc:sldMk cId="740354111" sldId="333"/>
            <ac:inkMk id="870" creationId="{01B70D4F-1829-227C-0690-B2D8C1B471DA}"/>
          </ac:inkMkLst>
        </pc:inkChg>
        <pc:inkChg chg="add mod">
          <ac:chgData name="Kokchun Giang" userId="67e2125d-ec8c-4323-9653-9824a2ad815f" providerId="ADAL" clId="{DCC54989-7FD2-5047-809B-27BA7E8DEEE2}" dt="2024-01-25T18:13:27.244" v="1437"/>
          <ac:inkMkLst>
            <pc:docMk/>
            <pc:sldMk cId="740354111" sldId="333"/>
            <ac:inkMk id="871" creationId="{C7736E56-D67D-990E-982C-3CC41BD6E09D}"/>
          </ac:inkMkLst>
        </pc:inkChg>
        <pc:inkChg chg="add mod">
          <ac:chgData name="Kokchun Giang" userId="67e2125d-ec8c-4323-9653-9824a2ad815f" providerId="ADAL" clId="{DCC54989-7FD2-5047-809B-27BA7E8DEEE2}" dt="2024-01-25T18:13:27.244" v="1437"/>
          <ac:inkMkLst>
            <pc:docMk/>
            <pc:sldMk cId="740354111" sldId="333"/>
            <ac:inkMk id="872" creationId="{A8960751-1C17-1C2F-A9D5-0CEB2CEFD503}"/>
          </ac:inkMkLst>
        </pc:inkChg>
        <pc:inkChg chg="add mod">
          <ac:chgData name="Kokchun Giang" userId="67e2125d-ec8c-4323-9653-9824a2ad815f" providerId="ADAL" clId="{DCC54989-7FD2-5047-809B-27BA7E8DEEE2}" dt="2024-01-25T18:13:27.244" v="1437"/>
          <ac:inkMkLst>
            <pc:docMk/>
            <pc:sldMk cId="740354111" sldId="333"/>
            <ac:inkMk id="873" creationId="{DDB5FFA9-2BBC-14AA-169D-699038EB3636}"/>
          </ac:inkMkLst>
        </pc:inkChg>
        <pc:inkChg chg="add mod">
          <ac:chgData name="Kokchun Giang" userId="67e2125d-ec8c-4323-9653-9824a2ad815f" providerId="ADAL" clId="{DCC54989-7FD2-5047-809B-27BA7E8DEEE2}" dt="2024-01-25T18:13:27.244" v="1437"/>
          <ac:inkMkLst>
            <pc:docMk/>
            <pc:sldMk cId="740354111" sldId="333"/>
            <ac:inkMk id="874" creationId="{F1078233-C6C5-2D7C-A4C8-9A2E9BDFF875}"/>
          </ac:inkMkLst>
        </pc:inkChg>
        <pc:inkChg chg="add mod">
          <ac:chgData name="Kokchun Giang" userId="67e2125d-ec8c-4323-9653-9824a2ad815f" providerId="ADAL" clId="{DCC54989-7FD2-5047-809B-27BA7E8DEEE2}" dt="2024-01-25T18:13:27.244" v="1437"/>
          <ac:inkMkLst>
            <pc:docMk/>
            <pc:sldMk cId="740354111" sldId="333"/>
            <ac:inkMk id="875" creationId="{83EEE702-AD25-82DA-8E55-D56ABB0DBB6A}"/>
          </ac:inkMkLst>
        </pc:inkChg>
        <pc:inkChg chg="add del mod">
          <ac:chgData name="Kokchun Giang" userId="67e2125d-ec8c-4323-9653-9824a2ad815f" providerId="ADAL" clId="{DCC54989-7FD2-5047-809B-27BA7E8DEEE2}" dt="2024-01-25T18:13:42.928" v="1447" actId="9405"/>
          <ac:inkMkLst>
            <pc:docMk/>
            <pc:sldMk cId="740354111" sldId="333"/>
            <ac:inkMk id="877" creationId="{8961FAFC-F813-BCBA-6206-9A7A44DFB6A5}"/>
          </ac:inkMkLst>
        </pc:inkChg>
        <pc:inkChg chg="add del mod">
          <ac:chgData name="Kokchun Giang" userId="67e2125d-ec8c-4323-9653-9824a2ad815f" providerId="ADAL" clId="{DCC54989-7FD2-5047-809B-27BA7E8DEEE2}" dt="2024-01-25T18:13:42.592" v="1446" actId="9405"/>
          <ac:inkMkLst>
            <pc:docMk/>
            <pc:sldMk cId="740354111" sldId="333"/>
            <ac:inkMk id="878" creationId="{93C3A094-550A-A7A7-A1D6-E305CDCB6DAE}"/>
          </ac:inkMkLst>
        </pc:inkChg>
        <pc:inkChg chg="add del mod">
          <ac:chgData name="Kokchun Giang" userId="67e2125d-ec8c-4323-9653-9824a2ad815f" providerId="ADAL" clId="{DCC54989-7FD2-5047-809B-27BA7E8DEEE2}" dt="2024-01-25T18:13:42.246" v="1445" actId="9405"/>
          <ac:inkMkLst>
            <pc:docMk/>
            <pc:sldMk cId="740354111" sldId="333"/>
            <ac:inkMk id="879" creationId="{8EE53AA0-812C-39AA-7252-2766DD4B1730}"/>
          </ac:inkMkLst>
        </pc:inkChg>
        <pc:inkChg chg="add del mod">
          <ac:chgData name="Kokchun Giang" userId="67e2125d-ec8c-4323-9653-9824a2ad815f" providerId="ADAL" clId="{DCC54989-7FD2-5047-809B-27BA7E8DEEE2}" dt="2024-01-25T18:13:41.912" v="1444"/>
          <ac:inkMkLst>
            <pc:docMk/>
            <pc:sldMk cId="740354111" sldId="333"/>
            <ac:inkMk id="880" creationId="{81348139-C31B-AA7B-D770-2C9F4176BF80}"/>
          </ac:inkMkLst>
        </pc:inkChg>
        <pc:inkChg chg="add mod">
          <ac:chgData name="Kokchun Giang" userId="67e2125d-ec8c-4323-9653-9824a2ad815f" providerId="ADAL" clId="{DCC54989-7FD2-5047-809B-27BA7E8DEEE2}" dt="2024-01-25T20:12:24.267" v="2201" actId="165"/>
          <ac:inkMkLst>
            <pc:docMk/>
            <pc:sldMk cId="740354111" sldId="333"/>
            <ac:inkMk id="882" creationId="{0FC6CB90-E339-30D4-48E3-0514C37863E4}"/>
          </ac:inkMkLst>
        </pc:inkChg>
        <pc:inkChg chg="add mod">
          <ac:chgData name="Kokchun Giang" userId="67e2125d-ec8c-4323-9653-9824a2ad815f" providerId="ADAL" clId="{DCC54989-7FD2-5047-809B-27BA7E8DEEE2}" dt="2024-01-25T20:12:24.267" v="2201" actId="165"/>
          <ac:inkMkLst>
            <pc:docMk/>
            <pc:sldMk cId="740354111" sldId="333"/>
            <ac:inkMk id="883" creationId="{49971EB6-8177-981F-5557-610FD71E12B4}"/>
          </ac:inkMkLst>
        </pc:inkChg>
        <pc:inkChg chg="add mod">
          <ac:chgData name="Kokchun Giang" userId="67e2125d-ec8c-4323-9653-9824a2ad815f" providerId="ADAL" clId="{DCC54989-7FD2-5047-809B-27BA7E8DEEE2}" dt="2024-01-25T20:12:24.267" v="2201" actId="165"/>
          <ac:inkMkLst>
            <pc:docMk/>
            <pc:sldMk cId="740354111" sldId="333"/>
            <ac:inkMk id="884" creationId="{840BCBEE-209A-CBEC-2A7C-66A68CAD0C03}"/>
          </ac:inkMkLst>
        </pc:inkChg>
        <pc:inkChg chg="add mod">
          <ac:chgData name="Kokchun Giang" userId="67e2125d-ec8c-4323-9653-9824a2ad815f" providerId="ADAL" clId="{DCC54989-7FD2-5047-809B-27BA7E8DEEE2}" dt="2024-01-25T20:12:24.267" v="2201" actId="165"/>
          <ac:inkMkLst>
            <pc:docMk/>
            <pc:sldMk cId="740354111" sldId="333"/>
            <ac:inkMk id="885" creationId="{A7B8CDD5-7DE9-73CD-47C2-0ADA7FCBEB00}"/>
          </ac:inkMkLst>
        </pc:inkChg>
        <pc:inkChg chg="add mod">
          <ac:chgData name="Kokchun Giang" userId="67e2125d-ec8c-4323-9653-9824a2ad815f" providerId="ADAL" clId="{DCC54989-7FD2-5047-809B-27BA7E8DEEE2}" dt="2024-01-25T20:12:24.267" v="2201" actId="165"/>
          <ac:inkMkLst>
            <pc:docMk/>
            <pc:sldMk cId="740354111" sldId="333"/>
            <ac:inkMk id="886" creationId="{74D29C8D-D36C-FF9A-53C7-A317D846B730}"/>
          </ac:inkMkLst>
        </pc:inkChg>
        <pc:inkChg chg="add mod">
          <ac:chgData name="Kokchun Giang" userId="67e2125d-ec8c-4323-9653-9824a2ad815f" providerId="ADAL" clId="{DCC54989-7FD2-5047-809B-27BA7E8DEEE2}" dt="2024-01-25T20:12:24.267" v="2201" actId="165"/>
          <ac:inkMkLst>
            <pc:docMk/>
            <pc:sldMk cId="740354111" sldId="333"/>
            <ac:inkMk id="887" creationId="{EF5F9F3B-75C2-E18B-C406-C92F4C6F22EC}"/>
          </ac:inkMkLst>
        </pc:inkChg>
        <pc:inkChg chg="add mod">
          <ac:chgData name="Kokchun Giang" userId="67e2125d-ec8c-4323-9653-9824a2ad815f" providerId="ADAL" clId="{DCC54989-7FD2-5047-809B-27BA7E8DEEE2}" dt="2024-01-25T20:12:24.267" v="2201" actId="165"/>
          <ac:inkMkLst>
            <pc:docMk/>
            <pc:sldMk cId="740354111" sldId="333"/>
            <ac:inkMk id="888" creationId="{DECC2B69-86DF-E7DD-A297-202B86C88DF2}"/>
          </ac:inkMkLst>
        </pc:inkChg>
        <pc:inkChg chg="add mod">
          <ac:chgData name="Kokchun Giang" userId="67e2125d-ec8c-4323-9653-9824a2ad815f" providerId="ADAL" clId="{DCC54989-7FD2-5047-809B-27BA7E8DEEE2}" dt="2024-01-25T20:12:24.267" v="2201" actId="165"/>
          <ac:inkMkLst>
            <pc:docMk/>
            <pc:sldMk cId="740354111" sldId="333"/>
            <ac:inkMk id="889" creationId="{4267A2C5-E220-EB00-E3C0-74DBB37DFAF8}"/>
          </ac:inkMkLst>
        </pc:inkChg>
        <pc:inkChg chg="add mod">
          <ac:chgData name="Kokchun Giang" userId="67e2125d-ec8c-4323-9653-9824a2ad815f" providerId="ADAL" clId="{DCC54989-7FD2-5047-809B-27BA7E8DEEE2}" dt="2024-01-25T20:12:24.267" v="2201" actId="165"/>
          <ac:inkMkLst>
            <pc:docMk/>
            <pc:sldMk cId="740354111" sldId="333"/>
            <ac:inkMk id="890" creationId="{D5E53AD8-5820-BF1F-03F8-B9223EDBF256}"/>
          </ac:inkMkLst>
        </pc:inkChg>
        <pc:inkChg chg="add mod">
          <ac:chgData name="Kokchun Giang" userId="67e2125d-ec8c-4323-9653-9824a2ad815f" providerId="ADAL" clId="{DCC54989-7FD2-5047-809B-27BA7E8DEEE2}" dt="2024-01-25T20:12:24.267" v="2201" actId="165"/>
          <ac:inkMkLst>
            <pc:docMk/>
            <pc:sldMk cId="740354111" sldId="333"/>
            <ac:inkMk id="891" creationId="{8826C6CC-FBE3-4533-D3DE-AB4CE147C287}"/>
          </ac:inkMkLst>
        </pc:inkChg>
        <pc:inkChg chg="add mod">
          <ac:chgData name="Kokchun Giang" userId="67e2125d-ec8c-4323-9653-9824a2ad815f" providerId="ADAL" clId="{DCC54989-7FD2-5047-809B-27BA7E8DEEE2}" dt="2024-01-25T20:12:24.267" v="2201" actId="165"/>
          <ac:inkMkLst>
            <pc:docMk/>
            <pc:sldMk cId="740354111" sldId="333"/>
            <ac:inkMk id="892" creationId="{16ABE9CC-2BA4-609C-5A07-064CF62FA7BA}"/>
          </ac:inkMkLst>
        </pc:inkChg>
        <pc:inkChg chg="add mod">
          <ac:chgData name="Kokchun Giang" userId="67e2125d-ec8c-4323-9653-9824a2ad815f" providerId="ADAL" clId="{DCC54989-7FD2-5047-809B-27BA7E8DEEE2}" dt="2024-01-25T20:12:24.267" v="2201" actId="165"/>
          <ac:inkMkLst>
            <pc:docMk/>
            <pc:sldMk cId="740354111" sldId="333"/>
            <ac:inkMk id="893" creationId="{11EFBC72-3184-F663-0501-6A77BE56BF94}"/>
          </ac:inkMkLst>
        </pc:inkChg>
        <pc:inkChg chg="add mod">
          <ac:chgData name="Kokchun Giang" userId="67e2125d-ec8c-4323-9653-9824a2ad815f" providerId="ADAL" clId="{DCC54989-7FD2-5047-809B-27BA7E8DEEE2}" dt="2024-01-25T20:12:24.267" v="2201" actId="165"/>
          <ac:inkMkLst>
            <pc:docMk/>
            <pc:sldMk cId="740354111" sldId="333"/>
            <ac:inkMk id="894" creationId="{D708518E-0BDD-52BA-BDF1-26F60C55FDF5}"/>
          </ac:inkMkLst>
        </pc:inkChg>
        <pc:inkChg chg="add mod">
          <ac:chgData name="Kokchun Giang" userId="67e2125d-ec8c-4323-9653-9824a2ad815f" providerId="ADAL" clId="{DCC54989-7FD2-5047-809B-27BA7E8DEEE2}" dt="2024-01-25T20:12:24.267" v="2201" actId="165"/>
          <ac:inkMkLst>
            <pc:docMk/>
            <pc:sldMk cId="740354111" sldId="333"/>
            <ac:inkMk id="897" creationId="{EF18C4A6-E1D7-9080-E6E6-A05395AA5419}"/>
          </ac:inkMkLst>
        </pc:inkChg>
        <pc:inkChg chg="add mod">
          <ac:chgData name="Kokchun Giang" userId="67e2125d-ec8c-4323-9653-9824a2ad815f" providerId="ADAL" clId="{DCC54989-7FD2-5047-809B-27BA7E8DEEE2}" dt="2024-01-25T20:12:24.267" v="2201" actId="165"/>
          <ac:inkMkLst>
            <pc:docMk/>
            <pc:sldMk cId="740354111" sldId="333"/>
            <ac:inkMk id="898" creationId="{4A559CF0-46C3-4629-47FA-815851850503}"/>
          </ac:inkMkLst>
        </pc:inkChg>
        <pc:inkChg chg="add mod">
          <ac:chgData name="Kokchun Giang" userId="67e2125d-ec8c-4323-9653-9824a2ad815f" providerId="ADAL" clId="{DCC54989-7FD2-5047-809B-27BA7E8DEEE2}" dt="2024-01-25T20:12:24.267" v="2201" actId="165"/>
          <ac:inkMkLst>
            <pc:docMk/>
            <pc:sldMk cId="740354111" sldId="333"/>
            <ac:inkMk id="900" creationId="{3FA3FBCE-C3A7-8AC2-399D-EB176BED894F}"/>
          </ac:inkMkLst>
        </pc:inkChg>
        <pc:inkChg chg="add mod">
          <ac:chgData name="Kokchun Giang" userId="67e2125d-ec8c-4323-9653-9824a2ad815f" providerId="ADAL" clId="{DCC54989-7FD2-5047-809B-27BA7E8DEEE2}" dt="2024-01-25T20:12:24.267" v="2201" actId="165"/>
          <ac:inkMkLst>
            <pc:docMk/>
            <pc:sldMk cId="740354111" sldId="333"/>
            <ac:inkMk id="901" creationId="{EAAC908C-A382-A2CA-15ED-75A13477D5D1}"/>
          </ac:inkMkLst>
        </pc:inkChg>
        <pc:inkChg chg="add mod">
          <ac:chgData name="Kokchun Giang" userId="67e2125d-ec8c-4323-9653-9824a2ad815f" providerId="ADAL" clId="{DCC54989-7FD2-5047-809B-27BA7E8DEEE2}" dt="2024-01-25T20:12:24.267" v="2201" actId="165"/>
          <ac:inkMkLst>
            <pc:docMk/>
            <pc:sldMk cId="740354111" sldId="333"/>
            <ac:inkMk id="902" creationId="{86F4C65F-32A2-C71B-F017-45BA12DE2E03}"/>
          </ac:inkMkLst>
        </pc:inkChg>
        <pc:inkChg chg="add mod">
          <ac:chgData name="Kokchun Giang" userId="67e2125d-ec8c-4323-9653-9824a2ad815f" providerId="ADAL" clId="{DCC54989-7FD2-5047-809B-27BA7E8DEEE2}" dt="2024-01-25T20:12:24.267" v="2201" actId="165"/>
          <ac:inkMkLst>
            <pc:docMk/>
            <pc:sldMk cId="740354111" sldId="333"/>
            <ac:inkMk id="903" creationId="{77665080-71A9-471F-55D9-B170ED478571}"/>
          </ac:inkMkLst>
        </pc:inkChg>
        <pc:inkChg chg="add mod">
          <ac:chgData name="Kokchun Giang" userId="67e2125d-ec8c-4323-9653-9824a2ad815f" providerId="ADAL" clId="{DCC54989-7FD2-5047-809B-27BA7E8DEEE2}" dt="2024-01-25T20:12:24.267" v="2201" actId="165"/>
          <ac:inkMkLst>
            <pc:docMk/>
            <pc:sldMk cId="740354111" sldId="333"/>
            <ac:inkMk id="904" creationId="{A27DD8C0-53E3-B92E-CD9B-A12AA81661F8}"/>
          </ac:inkMkLst>
        </pc:inkChg>
        <pc:inkChg chg="add mod">
          <ac:chgData name="Kokchun Giang" userId="67e2125d-ec8c-4323-9653-9824a2ad815f" providerId="ADAL" clId="{DCC54989-7FD2-5047-809B-27BA7E8DEEE2}" dt="2024-01-25T20:12:24.267" v="2201" actId="165"/>
          <ac:inkMkLst>
            <pc:docMk/>
            <pc:sldMk cId="740354111" sldId="333"/>
            <ac:inkMk id="905" creationId="{70B341C5-2D60-F81F-AE72-142723C77400}"/>
          </ac:inkMkLst>
        </pc:inkChg>
        <pc:inkChg chg="add mod">
          <ac:chgData name="Kokchun Giang" userId="67e2125d-ec8c-4323-9653-9824a2ad815f" providerId="ADAL" clId="{DCC54989-7FD2-5047-809B-27BA7E8DEEE2}" dt="2024-01-25T20:12:24.267" v="2201" actId="165"/>
          <ac:inkMkLst>
            <pc:docMk/>
            <pc:sldMk cId="740354111" sldId="333"/>
            <ac:inkMk id="906" creationId="{664E83F0-FEDF-EBE2-243B-A86AF4AB86E3}"/>
          </ac:inkMkLst>
        </pc:inkChg>
        <pc:inkChg chg="add mod">
          <ac:chgData name="Kokchun Giang" userId="67e2125d-ec8c-4323-9653-9824a2ad815f" providerId="ADAL" clId="{DCC54989-7FD2-5047-809B-27BA7E8DEEE2}" dt="2024-01-25T20:12:24.267" v="2201" actId="165"/>
          <ac:inkMkLst>
            <pc:docMk/>
            <pc:sldMk cId="740354111" sldId="333"/>
            <ac:inkMk id="907" creationId="{D5FD5067-44F1-C38C-4110-151CDA0EE4CC}"/>
          </ac:inkMkLst>
        </pc:inkChg>
        <pc:inkChg chg="add mod">
          <ac:chgData name="Kokchun Giang" userId="67e2125d-ec8c-4323-9653-9824a2ad815f" providerId="ADAL" clId="{DCC54989-7FD2-5047-809B-27BA7E8DEEE2}" dt="2024-01-25T20:12:24.267" v="2201" actId="165"/>
          <ac:inkMkLst>
            <pc:docMk/>
            <pc:sldMk cId="740354111" sldId="333"/>
            <ac:inkMk id="908" creationId="{2EC9A27D-1F83-52AD-62D7-1F37A0B3799E}"/>
          </ac:inkMkLst>
        </pc:inkChg>
        <pc:inkChg chg="add mod">
          <ac:chgData name="Kokchun Giang" userId="67e2125d-ec8c-4323-9653-9824a2ad815f" providerId="ADAL" clId="{DCC54989-7FD2-5047-809B-27BA7E8DEEE2}" dt="2024-01-25T20:12:24.267" v="2201" actId="165"/>
          <ac:inkMkLst>
            <pc:docMk/>
            <pc:sldMk cId="740354111" sldId="333"/>
            <ac:inkMk id="909" creationId="{27400CA2-9E7B-25BA-F11E-4891AE682BCD}"/>
          </ac:inkMkLst>
        </pc:inkChg>
        <pc:inkChg chg="add del">
          <ac:chgData name="Kokchun Giang" userId="67e2125d-ec8c-4323-9653-9824a2ad815f" providerId="ADAL" clId="{DCC54989-7FD2-5047-809B-27BA7E8DEEE2}" dt="2024-01-25T18:13:59.316" v="1477" actId="9405"/>
          <ac:inkMkLst>
            <pc:docMk/>
            <pc:sldMk cId="740354111" sldId="333"/>
            <ac:inkMk id="911" creationId="{426BB78C-43C4-E7EC-C9BF-8112E0145B38}"/>
          </ac:inkMkLst>
        </pc:inkChg>
        <pc:inkChg chg="add del mod">
          <ac:chgData name="Kokchun Giang" userId="67e2125d-ec8c-4323-9653-9824a2ad815f" providerId="ADAL" clId="{DCC54989-7FD2-5047-809B-27BA7E8DEEE2}" dt="2024-01-25T18:14:02.484" v="1485" actId="9405"/>
          <ac:inkMkLst>
            <pc:docMk/>
            <pc:sldMk cId="740354111" sldId="333"/>
            <ac:inkMk id="912" creationId="{BD3FC1B7-0036-F2E6-2D1C-282956B30583}"/>
          </ac:inkMkLst>
        </pc:inkChg>
        <pc:inkChg chg="add del mod">
          <ac:chgData name="Kokchun Giang" userId="67e2125d-ec8c-4323-9653-9824a2ad815f" providerId="ADAL" clId="{DCC54989-7FD2-5047-809B-27BA7E8DEEE2}" dt="2024-01-25T18:14:02.267" v="1484"/>
          <ac:inkMkLst>
            <pc:docMk/>
            <pc:sldMk cId="740354111" sldId="333"/>
            <ac:inkMk id="913" creationId="{3C2FF7EF-A968-A10A-EE19-098948AE4AA9}"/>
          </ac:inkMkLst>
        </pc:inkChg>
        <pc:inkChg chg="add del">
          <ac:chgData name="Kokchun Giang" userId="67e2125d-ec8c-4323-9653-9824a2ad815f" providerId="ADAL" clId="{DCC54989-7FD2-5047-809B-27BA7E8DEEE2}" dt="2024-01-25T18:14:02.013" v="1481" actId="9405"/>
          <ac:inkMkLst>
            <pc:docMk/>
            <pc:sldMk cId="740354111" sldId="333"/>
            <ac:inkMk id="914" creationId="{06DDE551-D7C2-BE0E-51A4-3B996CF1CCDF}"/>
          </ac:inkMkLst>
        </pc:inkChg>
        <pc:inkChg chg="add mod">
          <ac:chgData name="Kokchun Giang" userId="67e2125d-ec8c-4323-9653-9824a2ad815f" providerId="ADAL" clId="{DCC54989-7FD2-5047-809B-27BA7E8DEEE2}" dt="2024-01-25T18:14:04.888" v="1488"/>
          <ac:inkMkLst>
            <pc:docMk/>
            <pc:sldMk cId="740354111" sldId="333"/>
            <ac:inkMk id="916" creationId="{4C6094F8-6204-8D25-5CFA-502A6E3F7768}"/>
          </ac:inkMkLst>
        </pc:inkChg>
        <pc:inkChg chg="add mod">
          <ac:chgData name="Kokchun Giang" userId="67e2125d-ec8c-4323-9653-9824a2ad815f" providerId="ADAL" clId="{DCC54989-7FD2-5047-809B-27BA7E8DEEE2}" dt="2024-01-25T18:14:04.888" v="1488"/>
          <ac:inkMkLst>
            <pc:docMk/>
            <pc:sldMk cId="740354111" sldId="333"/>
            <ac:inkMk id="917" creationId="{EADFD973-7ED8-6A5C-892B-45D55EC456D8}"/>
          </ac:inkMkLst>
        </pc:inkChg>
        <pc:inkChg chg="add mod">
          <ac:chgData name="Kokchun Giang" userId="67e2125d-ec8c-4323-9653-9824a2ad815f" providerId="ADAL" clId="{DCC54989-7FD2-5047-809B-27BA7E8DEEE2}" dt="2024-01-25T18:14:08.208" v="1493"/>
          <ac:inkMkLst>
            <pc:docMk/>
            <pc:sldMk cId="740354111" sldId="333"/>
            <ac:inkMk id="919" creationId="{29AA43D7-D8E9-29E5-4086-A9C222DCF57C}"/>
          </ac:inkMkLst>
        </pc:inkChg>
        <pc:inkChg chg="add mod">
          <ac:chgData name="Kokchun Giang" userId="67e2125d-ec8c-4323-9653-9824a2ad815f" providerId="ADAL" clId="{DCC54989-7FD2-5047-809B-27BA7E8DEEE2}" dt="2024-01-25T18:14:08.208" v="1493"/>
          <ac:inkMkLst>
            <pc:docMk/>
            <pc:sldMk cId="740354111" sldId="333"/>
            <ac:inkMk id="920" creationId="{676D9075-8E3B-21A8-459A-1AD8040A7060}"/>
          </ac:inkMkLst>
        </pc:inkChg>
        <pc:inkChg chg="add mod">
          <ac:chgData name="Kokchun Giang" userId="67e2125d-ec8c-4323-9653-9824a2ad815f" providerId="ADAL" clId="{DCC54989-7FD2-5047-809B-27BA7E8DEEE2}" dt="2024-01-25T18:14:08.208" v="1493"/>
          <ac:inkMkLst>
            <pc:docMk/>
            <pc:sldMk cId="740354111" sldId="333"/>
            <ac:inkMk id="921" creationId="{05927DCD-1613-23BC-229C-55DC55B40B19}"/>
          </ac:inkMkLst>
        </pc:inkChg>
        <pc:inkChg chg="add mod">
          <ac:chgData name="Kokchun Giang" userId="67e2125d-ec8c-4323-9653-9824a2ad815f" providerId="ADAL" clId="{DCC54989-7FD2-5047-809B-27BA7E8DEEE2}" dt="2024-01-25T20:12:53.835" v="2205" actId="164"/>
          <ac:inkMkLst>
            <pc:docMk/>
            <pc:sldMk cId="740354111" sldId="333"/>
            <ac:inkMk id="922" creationId="{F32DE4E3-96D1-5C72-A2F5-4B4505F048ED}"/>
          </ac:inkMkLst>
        </pc:inkChg>
        <pc:inkChg chg="add mod topLvl">
          <ac:chgData name="Kokchun Giang" userId="67e2125d-ec8c-4323-9653-9824a2ad815f" providerId="ADAL" clId="{DCC54989-7FD2-5047-809B-27BA7E8DEEE2}" dt="2024-01-25T20:12:53.835" v="2205" actId="164"/>
          <ac:inkMkLst>
            <pc:docMk/>
            <pc:sldMk cId="740354111" sldId="333"/>
            <ac:inkMk id="924" creationId="{0625464C-18FF-1B05-ECFB-9A13618D513F}"/>
          </ac:inkMkLst>
        </pc:inkChg>
        <pc:inkChg chg="add mod topLvl">
          <ac:chgData name="Kokchun Giang" userId="67e2125d-ec8c-4323-9653-9824a2ad815f" providerId="ADAL" clId="{DCC54989-7FD2-5047-809B-27BA7E8DEEE2}" dt="2024-01-25T20:12:53.835" v="2205" actId="164"/>
          <ac:inkMkLst>
            <pc:docMk/>
            <pc:sldMk cId="740354111" sldId="333"/>
            <ac:inkMk id="925" creationId="{735D28C3-927D-08CA-A0D5-ADEB5AE437F2}"/>
          </ac:inkMkLst>
        </pc:inkChg>
        <pc:inkChg chg="add mod topLvl">
          <ac:chgData name="Kokchun Giang" userId="67e2125d-ec8c-4323-9653-9824a2ad815f" providerId="ADAL" clId="{DCC54989-7FD2-5047-809B-27BA7E8DEEE2}" dt="2024-01-25T20:12:53.835" v="2205" actId="164"/>
          <ac:inkMkLst>
            <pc:docMk/>
            <pc:sldMk cId="740354111" sldId="333"/>
            <ac:inkMk id="927" creationId="{55BD1CFD-EA06-B396-98D4-01FD759B91A8}"/>
          </ac:inkMkLst>
        </pc:inkChg>
        <pc:inkChg chg="add mod topLvl">
          <ac:chgData name="Kokchun Giang" userId="67e2125d-ec8c-4323-9653-9824a2ad815f" providerId="ADAL" clId="{DCC54989-7FD2-5047-809B-27BA7E8DEEE2}" dt="2024-01-25T20:12:53.835" v="2205" actId="164"/>
          <ac:inkMkLst>
            <pc:docMk/>
            <pc:sldMk cId="740354111" sldId="333"/>
            <ac:inkMk id="928" creationId="{05194FC5-9D12-4C7B-C6FD-D66833222C41}"/>
          </ac:inkMkLst>
        </pc:inkChg>
        <pc:inkChg chg="add mod topLvl">
          <ac:chgData name="Kokchun Giang" userId="67e2125d-ec8c-4323-9653-9824a2ad815f" providerId="ADAL" clId="{DCC54989-7FD2-5047-809B-27BA7E8DEEE2}" dt="2024-01-25T20:12:53.835" v="2205" actId="164"/>
          <ac:inkMkLst>
            <pc:docMk/>
            <pc:sldMk cId="740354111" sldId="333"/>
            <ac:inkMk id="929" creationId="{B3E3CAC6-1992-4886-CC8A-9069A94B30BD}"/>
          </ac:inkMkLst>
        </pc:inkChg>
        <pc:inkChg chg="add mod topLvl">
          <ac:chgData name="Kokchun Giang" userId="67e2125d-ec8c-4323-9653-9824a2ad815f" providerId="ADAL" clId="{DCC54989-7FD2-5047-809B-27BA7E8DEEE2}" dt="2024-01-25T20:12:53.835" v="2205" actId="164"/>
          <ac:inkMkLst>
            <pc:docMk/>
            <pc:sldMk cId="740354111" sldId="333"/>
            <ac:inkMk id="930" creationId="{CC5FBDAE-2B46-A219-AF22-AF6F576C9B49}"/>
          </ac:inkMkLst>
        </pc:inkChg>
        <pc:inkChg chg="add mod topLvl">
          <ac:chgData name="Kokchun Giang" userId="67e2125d-ec8c-4323-9653-9824a2ad815f" providerId="ADAL" clId="{DCC54989-7FD2-5047-809B-27BA7E8DEEE2}" dt="2024-01-25T20:12:53.835" v="2205" actId="164"/>
          <ac:inkMkLst>
            <pc:docMk/>
            <pc:sldMk cId="740354111" sldId="333"/>
            <ac:inkMk id="931" creationId="{864B6F0C-76F0-95C7-E31C-83A2AC56AE2A}"/>
          </ac:inkMkLst>
        </pc:inkChg>
        <pc:inkChg chg="add mod topLvl">
          <ac:chgData name="Kokchun Giang" userId="67e2125d-ec8c-4323-9653-9824a2ad815f" providerId="ADAL" clId="{DCC54989-7FD2-5047-809B-27BA7E8DEEE2}" dt="2024-01-25T20:12:53.835" v="2205" actId="164"/>
          <ac:inkMkLst>
            <pc:docMk/>
            <pc:sldMk cId="740354111" sldId="333"/>
            <ac:inkMk id="932" creationId="{57DAF469-4820-CDAF-03BC-E954DCD5B98C}"/>
          </ac:inkMkLst>
        </pc:inkChg>
        <pc:inkChg chg="add mod topLvl">
          <ac:chgData name="Kokchun Giang" userId="67e2125d-ec8c-4323-9653-9824a2ad815f" providerId="ADAL" clId="{DCC54989-7FD2-5047-809B-27BA7E8DEEE2}" dt="2024-01-25T20:12:53.835" v="2205" actId="164"/>
          <ac:inkMkLst>
            <pc:docMk/>
            <pc:sldMk cId="740354111" sldId="333"/>
            <ac:inkMk id="933" creationId="{89C54A5F-F48B-F731-8BA0-58F12CC0C906}"/>
          </ac:inkMkLst>
        </pc:inkChg>
        <pc:inkChg chg="add mod topLvl">
          <ac:chgData name="Kokchun Giang" userId="67e2125d-ec8c-4323-9653-9824a2ad815f" providerId="ADAL" clId="{DCC54989-7FD2-5047-809B-27BA7E8DEEE2}" dt="2024-01-25T20:12:53.835" v="2205" actId="164"/>
          <ac:inkMkLst>
            <pc:docMk/>
            <pc:sldMk cId="740354111" sldId="333"/>
            <ac:inkMk id="934" creationId="{56882BB7-BCEF-3575-1F08-437D4351C7CE}"/>
          </ac:inkMkLst>
        </pc:inkChg>
        <pc:inkChg chg="add mod topLvl">
          <ac:chgData name="Kokchun Giang" userId="67e2125d-ec8c-4323-9653-9824a2ad815f" providerId="ADAL" clId="{DCC54989-7FD2-5047-809B-27BA7E8DEEE2}" dt="2024-01-25T20:12:53.835" v="2205" actId="164"/>
          <ac:inkMkLst>
            <pc:docMk/>
            <pc:sldMk cId="740354111" sldId="333"/>
            <ac:inkMk id="935" creationId="{9FEBBB5C-30CF-F190-8224-7066DDC2A94A}"/>
          </ac:inkMkLst>
        </pc:inkChg>
        <pc:inkChg chg="add mod topLvl">
          <ac:chgData name="Kokchun Giang" userId="67e2125d-ec8c-4323-9653-9824a2ad815f" providerId="ADAL" clId="{DCC54989-7FD2-5047-809B-27BA7E8DEEE2}" dt="2024-01-25T20:12:53.835" v="2205" actId="164"/>
          <ac:inkMkLst>
            <pc:docMk/>
            <pc:sldMk cId="740354111" sldId="333"/>
            <ac:inkMk id="936" creationId="{4BE865AF-0431-6A2E-E701-705D50564D6D}"/>
          </ac:inkMkLst>
        </pc:inkChg>
        <pc:inkChg chg="add mod topLvl">
          <ac:chgData name="Kokchun Giang" userId="67e2125d-ec8c-4323-9653-9824a2ad815f" providerId="ADAL" clId="{DCC54989-7FD2-5047-809B-27BA7E8DEEE2}" dt="2024-01-25T20:12:53.835" v="2205" actId="164"/>
          <ac:inkMkLst>
            <pc:docMk/>
            <pc:sldMk cId="740354111" sldId="333"/>
            <ac:inkMk id="937" creationId="{F58844D5-42A5-7AB5-C006-1DE41B3B6325}"/>
          </ac:inkMkLst>
        </pc:inkChg>
        <pc:inkChg chg="add mod topLvl">
          <ac:chgData name="Kokchun Giang" userId="67e2125d-ec8c-4323-9653-9824a2ad815f" providerId="ADAL" clId="{DCC54989-7FD2-5047-809B-27BA7E8DEEE2}" dt="2024-01-25T20:12:56.326" v="2206" actId="164"/>
          <ac:inkMkLst>
            <pc:docMk/>
            <pc:sldMk cId="740354111" sldId="333"/>
            <ac:inkMk id="939" creationId="{2B20ED52-7ED0-84C3-067E-088259F3943C}"/>
          </ac:inkMkLst>
        </pc:inkChg>
        <pc:inkChg chg="add mod topLvl">
          <ac:chgData name="Kokchun Giang" userId="67e2125d-ec8c-4323-9653-9824a2ad815f" providerId="ADAL" clId="{DCC54989-7FD2-5047-809B-27BA7E8DEEE2}" dt="2024-01-25T20:12:56.326" v="2206" actId="164"/>
          <ac:inkMkLst>
            <pc:docMk/>
            <pc:sldMk cId="740354111" sldId="333"/>
            <ac:inkMk id="940" creationId="{BBAB8E0A-BD14-55CB-C79D-E3F5D7530257}"/>
          </ac:inkMkLst>
        </pc:inkChg>
        <pc:inkChg chg="add mod topLvl">
          <ac:chgData name="Kokchun Giang" userId="67e2125d-ec8c-4323-9653-9824a2ad815f" providerId="ADAL" clId="{DCC54989-7FD2-5047-809B-27BA7E8DEEE2}" dt="2024-01-25T20:12:56.326" v="2206" actId="164"/>
          <ac:inkMkLst>
            <pc:docMk/>
            <pc:sldMk cId="740354111" sldId="333"/>
            <ac:inkMk id="941" creationId="{ECE8E655-2406-BBE1-1A88-BADA98A7B719}"/>
          </ac:inkMkLst>
        </pc:inkChg>
        <pc:inkChg chg="add mod topLvl">
          <ac:chgData name="Kokchun Giang" userId="67e2125d-ec8c-4323-9653-9824a2ad815f" providerId="ADAL" clId="{DCC54989-7FD2-5047-809B-27BA7E8DEEE2}" dt="2024-01-25T20:12:56.326" v="2206" actId="164"/>
          <ac:inkMkLst>
            <pc:docMk/>
            <pc:sldMk cId="740354111" sldId="333"/>
            <ac:inkMk id="942" creationId="{B175AD5F-3828-4D49-870D-9D869F212FFD}"/>
          </ac:inkMkLst>
        </pc:inkChg>
        <pc:inkChg chg="add mod topLvl">
          <ac:chgData name="Kokchun Giang" userId="67e2125d-ec8c-4323-9653-9824a2ad815f" providerId="ADAL" clId="{DCC54989-7FD2-5047-809B-27BA7E8DEEE2}" dt="2024-01-25T20:12:56.326" v="2206" actId="164"/>
          <ac:inkMkLst>
            <pc:docMk/>
            <pc:sldMk cId="740354111" sldId="333"/>
            <ac:inkMk id="943" creationId="{B71806D3-69D4-BC98-EE06-71C6F34007A4}"/>
          </ac:inkMkLst>
        </pc:inkChg>
        <pc:inkChg chg="add mod topLvl">
          <ac:chgData name="Kokchun Giang" userId="67e2125d-ec8c-4323-9653-9824a2ad815f" providerId="ADAL" clId="{DCC54989-7FD2-5047-809B-27BA7E8DEEE2}" dt="2024-01-25T20:12:56.326" v="2206" actId="164"/>
          <ac:inkMkLst>
            <pc:docMk/>
            <pc:sldMk cId="740354111" sldId="333"/>
            <ac:inkMk id="944" creationId="{D861D6DA-36B0-C3A8-F82D-0B4B63EBA945}"/>
          </ac:inkMkLst>
        </pc:inkChg>
        <pc:inkChg chg="add mod topLvl">
          <ac:chgData name="Kokchun Giang" userId="67e2125d-ec8c-4323-9653-9824a2ad815f" providerId="ADAL" clId="{DCC54989-7FD2-5047-809B-27BA7E8DEEE2}" dt="2024-01-25T20:12:56.326" v="2206" actId="164"/>
          <ac:inkMkLst>
            <pc:docMk/>
            <pc:sldMk cId="740354111" sldId="333"/>
            <ac:inkMk id="945" creationId="{E1E9A2BD-AA34-5B85-02F4-FA7E5BA30B49}"/>
          </ac:inkMkLst>
        </pc:inkChg>
        <pc:inkChg chg="add mod topLvl">
          <ac:chgData name="Kokchun Giang" userId="67e2125d-ec8c-4323-9653-9824a2ad815f" providerId="ADAL" clId="{DCC54989-7FD2-5047-809B-27BA7E8DEEE2}" dt="2024-01-25T20:12:56.326" v="2206" actId="164"/>
          <ac:inkMkLst>
            <pc:docMk/>
            <pc:sldMk cId="740354111" sldId="333"/>
            <ac:inkMk id="946" creationId="{DC72E7BE-CD6D-B119-F131-2304EC0D019F}"/>
          </ac:inkMkLst>
        </pc:inkChg>
        <pc:inkChg chg="add mod topLvl">
          <ac:chgData name="Kokchun Giang" userId="67e2125d-ec8c-4323-9653-9824a2ad815f" providerId="ADAL" clId="{DCC54989-7FD2-5047-809B-27BA7E8DEEE2}" dt="2024-01-25T20:15:42.494" v="2236" actId="164"/>
          <ac:inkMkLst>
            <pc:docMk/>
            <pc:sldMk cId="740354111" sldId="333"/>
            <ac:inkMk id="947" creationId="{0467D385-0F98-4A79-5AA3-E06F47CB5096}"/>
          </ac:inkMkLst>
        </pc:inkChg>
        <pc:inkChg chg="add mod topLvl">
          <ac:chgData name="Kokchun Giang" userId="67e2125d-ec8c-4323-9653-9824a2ad815f" providerId="ADAL" clId="{DCC54989-7FD2-5047-809B-27BA7E8DEEE2}" dt="2024-01-25T20:12:56.326" v="2206" actId="164"/>
          <ac:inkMkLst>
            <pc:docMk/>
            <pc:sldMk cId="740354111" sldId="333"/>
            <ac:inkMk id="948" creationId="{E3016B02-A27C-BB0B-6056-3A09EEE04E64}"/>
          </ac:inkMkLst>
        </pc:inkChg>
        <pc:inkChg chg="add mod topLvl">
          <ac:chgData name="Kokchun Giang" userId="67e2125d-ec8c-4323-9653-9824a2ad815f" providerId="ADAL" clId="{DCC54989-7FD2-5047-809B-27BA7E8DEEE2}" dt="2024-01-25T20:12:56.326" v="2206" actId="164"/>
          <ac:inkMkLst>
            <pc:docMk/>
            <pc:sldMk cId="740354111" sldId="333"/>
            <ac:inkMk id="949" creationId="{A835ACB1-1CD5-AA2E-88CA-15B65E548777}"/>
          </ac:inkMkLst>
        </pc:inkChg>
        <pc:inkChg chg="add mod topLvl">
          <ac:chgData name="Kokchun Giang" userId="67e2125d-ec8c-4323-9653-9824a2ad815f" providerId="ADAL" clId="{DCC54989-7FD2-5047-809B-27BA7E8DEEE2}" dt="2024-01-25T20:12:56.326" v="2206" actId="164"/>
          <ac:inkMkLst>
            <pc:docMk/>
            <pc:sldMk cId="740354111" sldId="333"/>
            <ac:inkMk id="950" creationId="{141AF1C6-82D3-9B23-7239-7CFAF96CF1BD}"/>
          </ac:inkMkLst>
        </pc:inkChg>
        <pc:inkChg chg="add mod topLvl">
          <ac:chgData name="Kokchun Giang" userId="67e2125d-ec8c-4323-9653-9824a2ad815f" providerId="ADAL" clId="{DCC54989-7FD2-5047-809B-27BA7E8DEEE2}" dt="2024-01-25T20:12:56.326" v="2206" actId="164"/>
          <ac:inkMkLst>
            <pc:docMk/>
            <pc:sldMk cId="740354111" sldId="333"/>
            <ac:inkMk id="951" creationId="{C1EC169C-4E09-4309-B568-AB613F7CC356}"/>
          </ac:inkMkLst>
        </pc:inkChg>
        <pc:inkChg chg="add mod topLvl">
          <ac:chgData name="Kokchun Giang" userId="67e2125d-ec8c-4323-9653-9824a2ad815f" providerId="ADAL" clId="{DCC54989-7FD2-5047-809B-27BA7E8DEEE2}" dt="2024-01-25T20:12:56.326" v="2206" actId="164"/>
          <ac:inkMkLst>
            <pc:docMk/>
            <pc:sldMk cId="740354111" sldId="333"/>
            <ac:inkMk id="952" creationId="{ECFC5253-71DF-01CB-4268-DEC0FC725ACE}"/>
          </ac:inkMkLst>
        </pc:inkChg>
        <pc:inkChg chg="add mod topLvl">
          <ac:chgData name="Kokchun Giang" userId="67e2125d-ec8c-4323-9653-9824a2ad815f" providerId="ADAL" clId="{DCC54989-7FD2-5047-809B-27BA7E8DEEE2}" dt="2024-01-25T20:12:56.326" v="2206" actId="164"/>
          <ac:inkMkLst>
            <pc:docMk/>
            <pc:sldMk cId="740354111" sldId="333"/>
            <ac:inkMk id="953" creationId="{D700D7BD-A1EF-7313-40AC-59914C8D9048}"/>
          </ac:inkMkLst>
        </pc:inkChg>
        <pc:inkChg chg="add mod">
          <ac:chgData name="Kokchun Giang" userId="67e2125d-ec8c-4323-9653-9824a2ad815f" providerId="ADAL" clId="{DCC54989-7FD2-5047-809B-27BA7E8DEEE2}" dt="2024-01-25T20:12:58.580" v="2207" actId="164"/>
          <ac:inkMkLst>
            <pc:docMk/>
            <pc:sldMk cId="740354111" sldId="333"/>
            <ac:inkMk id="955" creationId="{95C53095-0E2E-296F-8D4B-D8C5C193151B}"/>
          </ac:inkMkLst>
        </pc:inkChg>
        <pc:inkChg chg="add del">
          <ac:chgData name="Kokchun Giang" userId="67e2125d-ec8c-4323-9653-9824a2ad815f" providerId="ADAL" clId="{DCC54989-7FD2-5047-809B-27BA7E8DEEE2}" dt="2024-01-25T18:14:43.572" v="1531" actId="9405"/>
          <ac:inkMkLst>
            <pc:docMk/>
            <pc:sldMk cId="740354111" sldId="333"/>
            <ac:inkMk id="956" creationId="{CECD00A6-CDD7-8D35-4A51-CE2CFD1691E3}"/>
          </ac:inkMkLst>
        </pc:inkChg>
        <pc:inkChg chg="add del">
          <ac:chgData name="Kokchun Giang" userId="67e2125d-ec8c-4323-9653-9824a2ad815f" providerId="ADAL" clId="{DCC54989-7FD2-5047-809B-27BA7E8DEEE2}" dt="2024-01-25T18:14:42.680" v="1530" actId="9405"/>
          <ac:inkMkLst>
            <pc:docMk/>
            <pc:sldMk cId="740354111" sldId="333"/>
            <ac:inkMk id="957" creationId="{40C6C75E-06E9-C9CA-AAC6-34BEFD3D3E40}"/>
          </ac:inkMkLst>
        </pc:inkChg>
        <pc:inkChg chg="add del">
          <ac:chgData name="Kokchun Giang" userId="67e2125d-ec8c-4323-9653-9824a2ad815f" providerId="ADAL" clId="{DCC54989-7FD2-5047-809B-27BA7E8DEEE2}" dt="2024-01-25T18:14:42.381" v="1529" actId="9405"/>
          <ac:inkMkLst>
            <pc:docMk/>
            <pc:sldMk cId="740354111" sldId="333"/>
            <ac:inkMk id="958" creationId="{F49C4305-ECA9-14C5-06CA-2968DDDC303E}"/>
          </ac:inkMkLst>
        </pc:inkChg>
        <pc:inkChg chg="add mod topLvl">
          <ac:chgData name="Kokchun Giang" userId="67e2125d-ec8c-4323-9653-9824a2ad815f" providerId="ADAL" clId="{DCC54989-7FD2-5047-809B-27BA7E8DEEE2}" dt="2024-01-25T20:12:58.580" v="2207" actId="164"/>
          <ac:inkMkLst>
            <pc:docMk/>
            <pc:sldMk cId="740354111" sldId="333"/>
            <ac:inkMk id="959" creationId="{1C5EB4C2-7280-D9C2-9321-2F067457D05D}"/>
          </ac:inkMkLst>
        </pc:inkChg>
        <pc:inkChg chg="add mod topLvl">
          <ac:chgData name="Kokchun Giang" userId="67e2125d-ec8c-4323-9653-9824a2ad815f" providerId="ADAL" clId="{DCC54989-7FD2-5047-809B-27BA7E8DEEE2}" dt="2024-01-25T20:12:58.580" v="2207" actId="164"/>
          <ac:inkMkLst>
            <pc:docMk/>
            <pc:sldMk cId="740354111" sldId="333"/>
            <ac:inkMk id="960" creationId="{B62FD42D-3864-D6AA-1522-D97F8479F575}"/>
          </ac:inkMkLst>
        </pc:inkChg>
        <pc:inkChg chg="add mod topLvl">
          <ac:chgData name="Kokchun Giang" userId="67e2125d-ec8c-4323-9653-9824a2ad815f" providerId="ADAL" clId="{DCC54989-7FD2-5047-809B-27BA7E8DEEE2}" dt="2024-01-25T20:12:58.580" v="2207" actId="164"/>
          <ac:inkMkLst>
            <pc:docMk/>
            <pc:sldMk cId="740354111" sldId="333"/>
            <ac:inkMk id="961" creationId="{135ED8CC-1154-9ECC-C2E4-FAB22CD3BC9E}"/>
          </ac:inkMkLst>
        </pc:inkChg>
        <pc:inkChg chg="add mod topLvl">
          <ac:chgData name="Kokchun Giang" userId="67e2125d-ec8c-4323-9653-9824a2ad815f" providerId="ADAL" clId="{DCC54989-7FD2-5047-809B-27BA7E8DEEE2}" dt="2024-01-25T20:12:58.580" v="2207" actId="164"/>
          <ac:inkMkLst>
            <pc:docMk/>
            <pc:sldMk cId="740354111" sldId="333"/>
            <ac:inkMk id="962" creationId="{1B779D4A-32BA-175E-0F82-9218476EED60}"/>
          </ac:inkMkLst>
        </pc:inkChg>
        <pc:inkChg chg="add mod topLvl">
          <ac:chgData name="Kokchun Giang" userId="67e2125d-ec8c-4323-9653-9824a2ad815f" providerId="ADAL" clId="{DCC54989-7FD2-5047-809B-27BA7E8DEEE2}" dt="2024-01-25T20:12:58.580" v="2207" actId="164"/>
          <ac:inkMkLst>
            <pc:docMk/>
            <pc:sldMk cId="740354111" sldId="333"/>
            <ac:inkMk id="963" creationId="{3D08324B-1370-42A5-0135-F8C01CD24698}"/>
          </ac:inkMkLst>
        </pc:inkChg>
        <pc:inkChg chg="add mod topLvl">
          <ac:chgData name="Kokchun Giang" userId="67e2125d-ec8c-4323-9653-9824a2ad815f" providerId="ADAL" clId="{DCC54989-7FD2-5047-809B-27BA7E8DEEE2}" dt="2024-01-25T20:12:58.580" v="2207" actId="164"/>
          <ac:inkMkLst>
            <pc:docMk/>
            <pc:sldMk cId="740354111" sldId="333"/>
            <ac:inkMk id="964" creationId="{1841E493-AC02-9E63-44A5-3BEDC69082BB}"/>
          </ac:inkMkLst>
        </pc:inkChg>
        <pc:inkChg chg="add mod topLvl">
          <ac:chgData name="Kokchun Giang" userId="67e2125d-ec8c-4323-9653-9824a2ad815f" providerId="ADAL" clId="{DCC54989-7FD2-5047-809B-27BA7E8DEEE2}" dt="2024-01-25T20:12:58.580" v="2207" actId="164"/>
          <ac:inkMkLst>
            <pc:docMk/>
            <pc:sldMk cId="740354111" sldId="333"/>
            <ac:inkMk id="965" creationId="{0817B4A7-A21E-DCF4-BACF-B5E0725F2547}"/>
          </ac:inkMkLst>
        </pc:inkChg>
        <pc:inkChg chg="add mod topLvl">
          <ac:chgData name="Kokchun Giang" userId="67e2125d-ec8c-4323-9653-9824a2ad815f" providerId="ADAL" clId="{DCC54989-7FD2-5047-809B-27BA7E8DEEE2}" dt="2024-01-25T20:12:58.580" v="2207" actId="164"/>
          <ac:inkMkLst>
            <pc:docMk/>
            <pc:sldMk cId="740354111" sldId="333"/>
            <ac:inkMk id="966" creationId="{73D214E0-3F63-0E1B-ED25-306D9F7850D9}"/>
          </ac:inkMkLst>
        </pc:inkChg>
        <pc:inkChg chg="add mod topLvl">
          <ac:chgData name="Kokchun Giang" userId="67e2125d-ec8c-4323-9653-9824a2ad815f" providerId="ADAL" clId="{DCC54989-7FD2-5047-809B-27BA7E8DEEE2}" dt="2024-01-25T20:12:58.580" v="2207" actId="164"/>
          <ac:inkMkLst>
            <pc:docMk/>
            <pc:sldMk cId="740354111" sldId="333"/>
            <ac:inkMk id="967" creationId="{DC4A51B2-C6C3-FB26-A94E-562394CE61AF}"/>
          </ac:inkMkLst>
        </pc:inkChg>
        <pc:inkChg chg="add mod">
          <ac:chgData name="Kokchun Giang" userId="67e2125d-ec8c-4323-9653-9824a2ad815f" providerId="ADAL" clId="{DCC54989-7FD2-5047-809B-27BA7E8DEEE2}" dt="2024-01-25T18:14:59.479" v="1543"/>
          <ac:inkMkLst>
            <pc:docMk/>
            <pc:sldMk cId="740354111" sldId="333"/>
            <ac:inkMk id="968" creationId="{9ED9CFAB-411A-66A0-A064-E2B55852CF9B}"/>
          </ac:inkMkLst>
        </pc:inkChg>
        <pc:inkChg chg="add mod">
          <ac:chgData name="Kokchun Giang" userId="67e2125d-ec8c-4323-9653-9824a2ad815f" providerId="ADAL" clId="{DCC54989-7FD2-5047-809B-27BA7E8DEEE2}" dt="2024-01-25T18:14:59.479" v="1543"/>
          <ac:inkMkLst>
            <pc:docMk/>
            <pc:sldMk cId="740354111" sldId="333"/>
            <ac:inkMk id="969" creationId="{DAEA81B9-018D-253D-B6F0-32DDE85C33AF}"/>
          </ac:inkMkLst>
        </pc:inkChg>
        <pc:inkChg chg="add del">
          <ac:chgData name="Kokchun Giang" userId="67e2125d-ec8c-4323-9653-9824a2ad815f" providerId="ADAL" clId="{DCC54989-7FD2-5047-809B-27BA7E8DEEE2}" dt="2024-01-25T20:03:42.522" v="1669" actId="478"/>
          <ac:inkMkLst>
            <pc:docMk/>
            <pc:sldMk cId="740354111" sldId="333"/>
            <ac:inkMk id="972" creationId="{128B263E-55D6-150A-CC64-217B5FDE1B56}"/>
          </ac:inkMkLst>
        </pc:inkChg>
        <pc:cxnChg chg="mod">
          <ac:chgData name="Kokchun Giang" userId="67e2125d-ec8c-4323-9653-9824a2ad815f" providerId="ADAL" clId="{DCC54989-7FD2-5047-809B-27BA7E8DEEE2}" dt="2024-01-25T18:06:00.814" v="1032" actId="1076"/>
          <ac:cxnSpMkLst>
            <pc:docMk/>
            <pc:sldMk cId="740354111" sldId="333"/>
            <ac:cxnSpMk id="392" creationId="{1ACB2AC6-FC27-9A24-207D-6E252DEBCCCB}"/>
          </ac:cxnSpMkLst>
        </pc:cxnChg>
        <pc:cxnChg chg="add mod">
          <ac:chgData name="Kokchun Giang" userId="67e2125d-ec8c-4323-9653-9824a2ad815f" providerId="ADAL" clId="{DCC54989-7FD2-5047-809B-27BA7E8DEEE2}" dt="2024-01-25T18:12:53.417" v="1400" actId="1076"/>
          <ac:cxnSpMkLst>
            <pc:docMk/>
            <pc:sldMk cId="740354111" sldId="333"/>
            <ac:cxnSpMk id="839" creationId="{7D00FF58-8229-5483-51BF-EB3ECB34A7AA}"/>
          </ac:cxnSpMkLst>
        </pc:cxnChg>
      </pc:sldChg>
      <pc:sldChg chg="addSp delSp modSp add mod delAnim modAnim">
        <pc:chgData name="Kokchun Giang" userId="67e2125d-ec8c-4323-9653-9824a2ad815f" providerId="ADAL" clId="{DCC54989-7FD2-5047-809B-27BA7E8DEEE2}" dt="2024-01-25T20:14:06.646" v="2219"/>
        <pc:sldMkLst>
          <pc:docMk/>
          <pc:sldMk cId="3308498511" sldId="334"/>
        </pc:sldMkLst>
        <pc:spChg chg="mod">
          <ac:chgData name="Kokchun Giang" userId="67e2125d-ec8c-4323-9653-9824a2ad815f" providerId="ADAL" clId="{DCC54989-7FD2-5047-809B-27BA7E8DEEE2}" dt="2024-01-25T20:13:22.096" v="2211" actId="1076"/>
          <ac:spMkLst>
            <pc:docMk/>
            <pc:sldMk cId="3308498511" sldId="334"/>
            <ac:spMk id="28" creationId="{9D8D3C13-76D9-F889-FC97-C3B4D8DF8166}"/>
          </ac:spMkLst>
        </pc:spChg>
        <pc:grpChg chg="mod">
          <ac:chgData name="Kokchun Giang" userId="67e2125d-ec8c-4323-9653-9824a2ad815f" providerId="ADAL" clId="{DCC54989-7FD2-5047-809B-27BA7E8DEEE2}" dt="2024-01-25T20:13:06.198" v="2208" actId="164"/>
          <ac:grpSpMkLst>
            <pc:docMk/>
            <pc:sldMk cId="3308498511" sldId="334"/>
            <ac:grpSpMk id="12" creationId="{81DA7909-01D4-7BB4-57DE-9E20CB86C38B}"/>
          </ac:grpSpMkLst>
        </pc:grpChg>
        <pc:grpChg chg="del mod">
          <ac:chgData name="Kokchun Giang" userId="67e2125d-ec8c-4323-9653-9824a2ad815f" providerId="ADAL" clId="{DCC54989-7FD2-5047-809B-27BA7E8DEEE2}" dt="2024-01-25T18:16:04.917" v="1601"/>
          <ac:grpSpMkLst>
            <pc:docMk/>
            <pc:sldMk cId="3308498511" sldId="334"/>
            <ac:grpSpMk id="16" creationId="{77006770-6952-89F8-90E2-51CD58D66F73}"/>
          </ac:grpSpMkLst>
        </pc:grpChg>
        <pc:grpChg chg="mod">
          <ac:chgData name="Kokchun Giang" userId="67e2125d-ec8c-4323-9653-9824a2ad815f" providerId="ADAL" clId="{DCC54989-7FD2-5047-809B-27BA7E8DEEE2}" dt="2024-01-25T20:13:06.198" v="2208" actId="164"/>
          <ac:grpSpMkLst>
            <pc:docMk/>
            <pc:sldMk cId="3308498511" sldId="334"/>
            <ac:grpSpMk id="19" creationId="{1F1C0758-594E-4C0C-5F2C-DAF3C80F2E30}"/>
          </ac:grpSpMkLst>
        </pc:grpChg>
        <pc:grpChg chg="mod">
          <ac:chgData name="Kokchun Giang" userId="67e2125d-ec8c-4323-9653-9824a2ad815f" providerId="ADAL" clId="{DCC54989-7FD2-5047-809B-27BA7E8DEEE2}" dt="2024-01-25T20:13:06.198" v="2208" actId="164"/>
          <ac:grpSpMkLst>
            <pc:docMk/>
            <pc:sldMk cId="3308498511" sldId="334"/>
            <ac:grpSpMk id="35" creationId="{60B44398-EFAD-6488-FBC3-A4910A3F940D}"/>
          </ac:grpSpMkLst>
        </pc:grpChg>
        <pc:grpChg chg="mod">
          <ac:chgData name="Kokchun Giang" userId="67e2125d-ec8c-4323-9653-9824a2ad815f" providerId="ADAL" clId="{DCC54989-7FD2-5047-809B-27BA7E8DEEE2}" dt="2024-01-25T20:13:06.198" v="2208" actId="164"/>
          <ac:grpSpMkLst>
            <pc:docMk/>
            <pc:sldMk cId="3308498511" sldId="334"/>
            <ac:grpSpMk id="39" creationId="{E874B08F-05CF-647A-0215-F41879F153C7}"/>
          </ac:grpSpMkLst>
        </pc:grpChg>
        <pc:grpChg chg="mod">
          <ac:chgData name="Kokchun Giang" userId="67e2125d-ec8c-4323-9653-9824a2ad815f" providerId="ADAL" clId="{DCC54989-7FD2-5047-809B-27BA7E8DEEE2}" dt="2024-01-25T20:13:06.198" v="2208" actId="164"/>
          <ac:grpSpMkLst>
            <pc:docMk/>
            <pc:sldMk cId="3308498511" sldId="334"/>
            <ac:grpSpMk id="61" creationId="{8E391445-4938-E7CC-32F3-07B02B50DDA5}"/>
          </ac:grpSpMkLst>
        </pc:grpChg>
        <pc:grpChg chg="mod">
          <ac:chgData name="Kokchun Giang" userId="67e2125d-ec8c-4323-9653-9824a2ad815f" providerId="ADAL" clId="{DCC54989-7FD2-5047-809B-27BA7E8DEEE2}" dt="2024-01-25T20:13:06.198" v="2208" actId="164"/>
          <ac:grpSpMkLst>
            <pc:docMk/>
            <pc:sldMk cId="3308498511" sldId="334"/>
            <ac:grpSpMk id="62" creationId="{047CB13B-E819-816B-3748-4E6994B64FDD}"/>
          </ac:grpSpMkLst>
        </pc:grpChg>
        <pc:grpChg chg="mod">
          <ac:chgData name="Kokchun Giang" userId="67e2125d-ec8c-4323-9653-9824a2ad815f" providerId="ADAL" clId="{DCC54989-7FD2-5047-809B-27BA7E8DEEE2}" dt="2024-01-25T20:07:57.280" v="1909"/>
          <ac:grpSpMkLst>
            <pc:docMk/>
            <pc:sldMk cId="3308498511" sldId="334"/>
            <ac:grpSpMk id="393" creationId="{1976BC76-4E18-ADDE-C90C-D691BC73531E}"/>
          </ac:grpSpMkLst>
        </pc:grpChg>
        <pc:grpChg chg="mod">
          <ac:chgData name="Kokchun Giang" userId="67e2125d-ec8c-4323-9653-9824a2ad815f" providerId="ADAL" clId="{DCC54989-7FD2-5047-809B-27BA7E8DEEE2}" dt="2024-01-25T20:07:57.280" v="1909"/>
          <ac:grpSpMkLst>
            <pc:docMk/>
            <pc:sldMk cId="3308498511" sldId="334"/>
            <ac:grpSpMk id="394" creationId="{43A09824-6749-249A-70A3-B2AC7C268BEB}"/>
          </ac:grpSpMkLst>
        </pc:grpChg>
        <pc:grpChg chg="mod">
          <ac:chgData name="Kokchun Giang" userId="67e2125d-ec8c-4323-9653-9824a2ad815f" providerId="ADAL" clId="{DCC54989-7FD2-5047-809B-27BA7E8DEEE2}" dt="2024-01-25T20:07:57.280" v="1909"/>
          <ac:grpSpMkLst>
            <pc:docMk/>
            <pc:sldMk cId="3308498511" sldId="334"/>
            <ac:grpSpMk id="395" creationId="{DFD3A7DF-D409-27B4-98AD-7A39EE1E5949}"/>
          </ac:grpSpMkLst>
        </pc:grpChg>
        <pc:grpChg chg="mod">
          <ac:chgData name="Kokchun Giang" userId="67e2125d-ec8c-4323-9653-9824a2ad815f" providerId="ADAL" clId="{DCC54989-7FD2-5047-809B-27BA7E8DEEE2}" dt="2024-01-25T20:07:57.280" v="1909"/>
          <ac:grpSpMkLst>
            <pc:docMk/>
            <pc:sldMk cId="3308498511" sldId="334"/>
            <ac:grpSpMk id="396" creationId="{C21B1C94-376E-BF7B-C94E-B3D985C63538}"/>
          </ac:grpSpMkLst>
        </pc:grpChg>
        <pc:grpChg chg="del mod">
          <ac:chgData name="Kokchun Giang" userId="67e2125d-ec8c-4323-9653-9824a2ad815f" providerId="ADAL" clId="{DCC54989-7FD2-5047-809B-27BA7E8DEEE2}" dt="2024-01-25T20:08:52.246" v="2049"/>
          <ac:grpSpMkLst>
            <pc:docMk/>
            <pc:sldMk cId="3308498511" sldId="334"/>
            <ac:grpSpMk id="406" creationId="{FE6B9304-06F4-DC82-ED5C-D69A17A6F1B9}"/>
          </ac:grpSpMkLst>
        </pc:grpChg>
        <pc:grpChg chg="mod">
          <ac:chgData name="Kokchun Giang" userId="67e2125d-ec8c-4323-9653-9824a2ad815f" providerId="ADAL" clId="{DCC54989-7FD2-5047-809B-27BA7E8DEEE2}" dt="2024-01-25T20:08:06.888" v="1933"/>
          <ac:grpSpMkLst>
            <pc:docMk/>
            <pc:sldMk cId="3308498511" sldId="334"/>
            <ac:grpSpMk id="423" creationId="{579100B9-2D14-3417-4D9F-6665EDF5F20A}"/>
          </ac:grpSpMkLst>
        </pc:grpChg>
        <pc:grpChg chg="mod">
          <ac:chgData name="Kokchun Giang" userId="67e2125d-ec8c-4323-9653-9824a2ad815f" providerId="ADAL" clId="{DCC54989-7FD2-5047-809B-27BA7E8DEEE2}" dt="2024-01-25T20:08:06.888" v="1933"/>
          <ac:grpSpMkLst>
            <pc:docMk/>
            <pc:sldMk cId="3308498511" sldId="334"/>
            <ac:grpSpMk id="424" creationId="{8DB48F46-116A-5466-7F8E-83BAA570A74B}"/>
          </ac:grpSpMkLst>
        </pc:grpChg>
        <pc:grpChg chg="del mod">
          <ac:chgData name="Kokchun Giang" userId="67e2125d-ec8c-4323-9653-9824a2ad815f" providerId="ADAL" clId="{DCC54989-7FD2-5047-809B-27BA7E8DEEE2}" dt="2024-01-25T20:08:51.231" v="1987"/>
          <ac:grpSpMkLst>
            <pc:docMk/>
            <pc:sldMk cId="3308498511" sldId="334"/>
            <ac:grpSpMk id="430" creationId="{ABD2459C-5191-95FE-7612-92AF813013A5}"/>
          </ac:grpSpMkLst>
        </pc:grpChg>
        <pc:grpChg chg="del mod">
          <ac:chgData name="Kokchun Giang" userId="67e2125d-ec8c-4323-9653-9824a2ad815f" providerId="ADAL" clId="{DCC54989-7FD2-5047-809B-27BA7E8DEEE2}" dt="2024-01-25T20:08:51.244" v="2011"/>
          <ac:grpSpMkLst>
            <pc:docMk/>
            <pc:sldMk cId="3308498511" sldId="334"/>
            <ac:grpSpMk id="445" creationId="{0DACCBA4-DA58-582B-F420-2BD2C353FF59}"/>
          </ac:grpSpMkLst>
        </pc:grpChg>
        <pc:grpChg chg="mod">
          <ac:chgData name="Kokchun Giang" userId="67e2125d-ec8c-4323-9653-9824a2ad815f" providerId="ADAL" clId="{DCC54989-7FD2-5047-809B-27BA7E8DEEE2}" dt="2024-01-25T20:13:09.511" v="2209" actId="164"/>
          <ac:grpSpMkLst>
            <pc:docMk/>
            <pc:sldMk cId="3308498511" sldId="334"/>
            <ac:grpSpMk id="448" creationId="{0DBC9E69-C8CD-2239-D269-EE0E74BFD960}"/>
          </ac:grpSpMkLst>
        </pc:grpChg>
        <pc:grpChg chg="del mod">
          <ac:chgData name="Kokchun Giang" userId="67e2125d-ec8c-4323-9653-9824a2ad815f" providerId="ADAL" clId="{DCC54989-7FD2-5047-809B-27BA7E8DEEE2}" dt="2024-01-25T18:16:44.107" v="1667"/>
          <ac:grpSpMkLst>
            <pc:docMk/>
            <pc:sldMk cId="3308498511" sldId="334"/>
            <ac:grpSpMk id="452" creationId="{B2BF228C-B1E4-D024-F24A-F2B176ACBCE8}"/>
          </ac:grpSpMkLst>
        </pc:grpChg>
        <pc:grpChg chg="del">
          <ac:chgData name="Kokchun Giang" userId="67e2125d-ec8c-4323-9653-9824a2ad815f" providerId="ADAL" clId="{DCC54989-7FD2-5047-809B-27BA7E8DEEE2}" dt="2024-01-25T18:15:50.390" v="1584" actId="478"/>
          <ac:grpSpMkLst>
            <pc:docMk/>
            <pc:sldMk cId="3308498511" sldId="334"/>
            <ac:grpSpMk id="464" creationId="{6534641B-8234-348D-96D0-94F921007283}"/>
          </ac:grpSpMkLst>
        </pc:grpChg>
        <pc:grpChg chg="mod">
          <ac:chgData name="Kokchun Giang" userId="67e2125d-ec8c-4323-9653-9824a2ad815f" providerId="ADAL" clId="{DCC54989-7FD2-5047-809B-27BA7E8DEEE2}" dt="2024-01-25T20:13:09.511" v="2209" actId="164"/>
          <ac:grpSpMkLst>
            <pc:docMk/>
            <pc:sldMk cId="3308498511" sldId="334"/>
            <ac:grpSpMk id="474" creationId="{7BF182FE-B93B-C8E2-CC5B-0CD5813EC9D5}"/>
          </ac:grpSpMkLst>
        </pc:grpChg>
        <pc:grpChg chg="mod">
          <ac:chgData name="Kokchun Giang" userId="67e2125d-ec8c-4323-9653-9824a2ad815f" providerId="ADAL" clId="{DCC54989-7FD2-5047-809B-27BA7E8DEEE2}" dt="2024-01-25T20:13:09.511" v="2209" actId="164"/>
          <ac:grpSpMkLst>
            <pc:docMk/>
            <pc:sldMk cId="3308498511" sldId="334"/>
            <ac:grpSpMk id="475" creationId="{26AB740B-599E-284D-09E8-04701F0AF788}"/>
          </ac:grpSpMkLst>
        </pc:grpChg>
        <pc:grpChg chg="mod">
          <ac:chgData name="Kokchun Giang" userId="67e2125d-ec8c-4323-9653-9824a2ad815f" providerId="ADAL" clId="{DCC54989-7FD2-5047-809B-27BA7E8DEEE2}" dt="2024-01-25T20:05:17.691" v="1683"/>
          <ac:grpSpMkLst>
            <pc:docMk/>
            <pc:sldMk cId="3308498511" sldId="334"/>
            <ac:grpSpMk id="490" creationId="{E470FD5D-21D7-0EE8-340A-E7C1EE6FE96C}"/>
          </ac:grpSpMkLst>
        </pc:grpChg>
        <pc:grpChg chg="del">
          <ac:chgData name="Kokchun Giang" userId="67e2125d-ec8c-4323-9653-9824a2ad815f" providerId="ADAL" clId="{DCC54989-7FD2-5047-809B-27BA7E8DEEE2}" dt="2024-01-25T18:15:50.390" v="1584" actId="478"/>
          <ac:grpSpMkLst>
            <pc:docMk/>
            <pc:sldMk cId="3308498511" sldId="334"/>
            <ac:grpSpMk id="493" creationId="{B9212CA3-D08C-7447-4212-1AE293DE40FE}"/>
          </ac:grpSpMkLst>
        </pc:grpChg>
        <pc:grpChg chg="mod">
          <ac:chgData name="Kokchun Giang" userId="67e2125d-ec8c-4323-9653-9824a2ad815f" providerId="ADAL" clId="{DCC54989-7FD2-5047-809B-27BA7E8DEEE2}" dt="2024-01-25T20:13:09.511" v="2209" actId="164"/>
          <ac:grpSpMkLst>
            <pc:docMk/>
            <pc:sldMk cId="3308498511" sldId="334"/>
            <ac:grpSpMk id="495" creationId="{00CDA30A-C968-8151-2E1F-8FA69C5812FA}"/>
          </ac:grpSpMkLst>
        </pc:grpChg>
        <pc:grpChg chg="add del mod">
          <ac:chgData name="Kokchun Giang" userId="67e2125d-ec8c-4323-9653-9824a2ad815f" providerId="ADAL" clId="{DCC54989-7FD2-5047-809B-27BA7E8DEEE2}" dt="2024-01-25T20:05:48.145" v="1704"/>
          <ac:grpSpMkLst>
            <pc:docMk/>
            <pc:sldMk cId="3308498511" sldId="334"/>
            <ac:grpSpMk id="498" creationId="{E302C7B4-1FAC-ECD9-C0A6-283A799C5586}"/>
          </ac:grpSpMkLst>
        </pc:grpChg>
        <pc:grpChg chg="mod">
          <ac:chgData name="Kokchun Giang" userId="67e2125d-ec8c-4323-9653-9824a2ad815f" providerId="ADAL" clId="{DCC54989-7FD2-5047-809B-27BA7E8DEEE2}" dt="2024-01-25T20:05:47.330" v="1700"/>
          <ac:grpSpMkLst>
            <pc:docMk/>
            <pc:sldMk cId="3308498511" sldId="334"/>
            <ac:grpSpMk id="502" creationId="{8C7E5394-028F-03DB-44B8-EA316135271E}"/>
          </ac:grpSpMkLst>
        </pc:grpChg>
        <pc:grpChg chg="del">
          <ac:chgData name="Kokchun Giang" userId="67e2125d-ec8c-4323-9653-9824a2ad815f" providerId="ADAL" clId="{DCC54989-7FD2-5047-809B-27BA7E8DEEE2}" dt="2024-01-25T18:15:50.390" v="1584" actId="478"/>
          <ac:grpSpMkLst>
            <pc:docMk/>
            <pc:sldMk cId="3308498511" sldId="334"/>
            <ac:grpSpMk id="509" creationId="{1C7713FA-1BBB-C0D7-F4FE-CEB3486030C1}"/>
          </ac:grpSpMkLst>
        </pc:grpChg>
        <pc:grpChg chg="mod">
          <ac:chgData name="Kokchun Giang" userId="67e2125d-ec8c-4323-9653-9824a2ad815f" providerId="ADAL" clId="{DCC54989-7FD2-5047-809B-27BA7E8DEEE2}" dt="2024-01-25T20:13:09.511" v="2209" actId="164"/>
          <ac:grpSpMkLst>
            <pc:docMk/>
            <pc:sldMk cId="3308498511" sldId="334"/>
            <ac:grpSpMk id="514" creationId="{5ADBD110-C7E3-099D-B2C8-A9B95E7B4875}"/>
          </ac:grpSpMkLst>
        </pc:grpChg>
        <pc:grpChg chg="mod">
          <ac:chgData name="Kokchun Giang" userId="67e2125d-ec8c-4323-9653-9824a2ad815f" providerId="ADAL" clId="{DCC54989-7FD2-5047-809B-27BA7E8DEEE2}" dt="2024-01-25T20:13:09.511" v="2209" actId="164"/>
          <ac:grpSpMkLst>
            <pc:docMk/>
            <pc:sldMk cId="3308498511" sldId="334"/>
            <ac:grpSpMk id="532" creationId="{9A93DE69-A322-D8C8-2950-17D98BF02242}"/>
          </ac:grpSpMkLst>
        </pc:grpChg>
        <pc:grpChg chg="mod">
          <ac:chgData name="Kokchun Giang" userId="67e2125d-ec8c-4323-9653-9824a2ad815f" providerId="ADAL" clId="{DCC54989-7FD2-5047-809B-27BA7E8DEEE2}" dt="2024-01-25T20:13:09.511" v="2209" actId="164"/>
          <ac:grpSpMkLst>
            <pc:docMk/>
            <pc:sldMk cId="3308498511" sldId="334"/>
            <ac:grpSpMk id="533" creationId="{92E9F066-6C30-6D48-3286-59A8B7F03982}"/>
          </ac:grpSpMkLst>
        </pc:grpChg>
        <pc:grpChg chg="mod">
          <ac:chgData name="Kokchun Giang" userId="67e2125d-ec8c-4323-9653-9824a2ad815f" providerId="ADAL" clId="{DCC54989-7FD2-5047-809B-27BA7E8DEEE2}" dt="2024-01-25T20:13:09.511" v="2209" actId="164"/>
          <ac:grpSpMkLst>
            <pc:docMk/>
            <pc:sldMk cId="3308498511" sldId="334"/>
            <ac:grpSpMk id="534" creationId="{524B30D1-0D31-6923-ECBB-442D450C9D1C}"/>
          </ac:grpSpMkLst>
        </pc:grpChg>
        <pc:grpChg chg="del mod">
          <ac:chgData name="Kokchun Giang" userId="67e2125d-ec8c-4323-9653-9824a2ad815f" providerId="ADAL" clId="{DCC54989-7FD2-5047-809B-27BA7E8DEEE2}" dt="2024-01-25T20:06:05.690" v="1749"/>
          <ac:grpSpMkLst>
            <pc:docMk/>
            <pc:sldMk cId="3308498511" sldId="334"/>
            <ac:grpSpMk id="547" creationId="{FC7AE012-897A-703B-7915-A45536B3AF24}"/>
          </ac:grpSpMkLst>
        </pc:grpChg>
        <pc:grpChg chg="mod">
          <ac:chgData name="Kokchun Giang" userId="67e2125d-ec8c-4323-9653-9824a2ad815f" providerId="ADAL" clId="{DCC54989-7FD2-5047-809B-27BA7E8DEEE2}" dt="2024-01-25T20:13:09.511" v="2209" actId="164"/>
          <ac:grpSpMkLst>
            <pc:docMk/>
            <pc:sldMk cId="3308498511" sldId="334"/>
            <ac:grpSpMk id="549" creationId="{6364EC8C-8865-136A-B3F6-073C5FEEF771}"/>
          </ac:grpSpMkLst>
        </pc:grpChg>
        <pc:grpChg chg="mod">
          <ac:chgData name="Kokchun Giang" userId="67e2125d-ec8c-4323-9653-9824a2ad815f" providerId="ADAL" clId="{DCC54989-7FD2-5047-809B-27BA7E8DEEE2}" dt="2024-01-25T20:06:42.078" v="1771"/>
          <ac:grpSpMkLst>
            <pc:docMk/>
            <pc:sldMk cId="3308498511" sldId="334"/>
            <ac:grpSpMk id="559" creationId="{DC3B7949-651D-A200-E7DE-EDCEA15A7A48}"/>
          </ac:grpSpMkLst>
        </pc:grpChg>
        <pc:grpChg chg="mod">
          <ac:chgData name="Kokchun Giang" userId="67e2125d-ec8c-4323-9653-9824a2ad815f" providerId="ADAL" clId="{DCC54989-7FD2-5047-809B-27BA7E8DEEE2}" dt="2024-01-25T20:06:24.054" v="1766"/>
          <ac:grpSpMkLst>
            <pc:docMk/>
            <pc:sldMk cId="3308498511" sldId="334"/>
            <ac:grpSpMk id="564" creationId="{D959FB4B-C91F-EEEA-88D7-FB3EECF6A2D5}"/>
          </ac:grpSpMkLst>
        </pc:grpChg>
        <pc:grpChg chg="mod">
          <ac:chgData name="Kokchun Giang" userId="67e2125d-ec8c-4323-9653-9824a2ad815f" providerId="ADAL" clId="{DCC54989-7FD2-5047-809B-27BA7E8DEEE2}" dt="2024-01-25T20:06:24.054" v="1766"/>
          <ac:grpSpMkLst>
            <pc:docMk/>
            <pc:sldMk cId="3308498511" sldId="334"/>
            <ac:grpSpMk id="565" creationId="{851F1272-9C1E-7E88-3A92-0E0E491D8DBC}"/>
          </ac:grpSpMkLst>
        </pc:grpChg>
        <pc:grpChg chg="mod">
          <ac:chgData name="Kokchun Giang" userId="67e2125d-ec8c-4323-9653-9824a2ad815f" providerId="ADAL" clId="{DCC54989-7FD2-5047-809B-27BA7E8DEEE2}" dt="2024-01-25T20:06:50.710" v="1786"/>
          <ac:grpSpMkLst>
            <pc:docMk/>
            <pc:sldMk cId="3308498511" sldId="334"/>
            <ac:grpSpMk id="570" creationId="{2E1971FC-1557-EFBF-C78E-9E56FC867266}"/>
          </ac:grpSpMkLst>
        </pc:grpChg>
        <pc:grpChg chg="del mod">
          <ac:chgData name="Kokchun Giang" userId="67e2125d-ec8c-4323-9653-9824a2ad815f" providerId="ADAL" clId="{DCC54989-7FD2-5047-809B-27BA7E8DEEE2}" dt="2024-01-25T20:08:51.242" v="2007"/>
          <ac:grpSpMkLst>
            <pc:docMk/>
            <pc:sldMk cId="3308498511" sldId="334"/>
            <ac:grpSpMk id="584" creationId="{161639C2-511D-FD5E-4638-24BFFAC67C54}"/>
          </ac:grpSpMkLst>
        </pc:grpChg>
        <pc:grpChg chg="del mod">
          <ac:chgData name="Kokchun Giang" userId="67e2125d-ec8c-4323-9653-9824a2ad815f" providerId="ADAL" clId="{DCC54989-7FD2-5047-809B-27BA7E8DEEE2}" dt="2024-01-25T20:08:56.755" v="2064"/>
          <ac:grpSpMkLst>
            <pc:docMk/>
            <pc:sldMk cId="3308498511" sldId="334"/>
            <ac:grpSpMk id="585" creationId="{0A35189C-9775-E59A-FD28-0A4ABF6719F9}"/>
          </ac:grpSpMkLst>
        </pc:grpChg>
        <pc:grpChg chg="del">
          <ac:chgData name="Kokchun Giang" userId="67e2125d-ec8c-4323-9653-9824a2ad815f" providerId="ADAL" clId="{DCC54989-7FD2-5047-809B-27BA7E8DEEE2}" dt="2024-01-25T18:15:50.390" v="1584" actId="478"/>
          <ac:grpSpMkLst>
            <pc:docMk/>
            <pc:sldMk cId="3308498511" sldId="334"/>
            <ac:grpSpMk id="590" creationId="{00A06330-574E-A3FF-018B-5D2235C698F2}"/>
          </ac:grpSpMkLst>
        </pc:grpChg>
        <pc:grpChg chg="del mod">
          <ac:chgData name="Kokchun Giang" userId="67e2125d-ec8c-4323-9653-9824a2ad815f" providerId="ADAL" clId="{DCC54989-7FD2-5047-809B-27BA7E8DEEE2}" dt="2024-01-25T20:08:51.230" v="1985"/>
          <ac:grpSpMkLst>
            <pc:docMk/>
            <pc:sldMk cId="3308498511" sldId="334"/>
            <ac:grpSpMk id="593" creationId="{217A1E3C-47A0-6EE6-3751-58C03BD136F2}"/>
          </ac:grpSpMkLst>
        </pc:grpChg>
        <pc:grpChg chg="del">
          <ac:chgData name="Kokchun Giang" userId="67e2125d-ec8c-4323-9653-9824a2ad815f" providerId="ADAL" clId="{DCC54989-7FD2-5047-809B-27BA7E8DEEE2}" dt="2024-01-25T18:15:50.390" v="1584" actId="478"/>
          <ac:grpSpMkLst>
            <pc:docMk/>
            <pc:sldMk cId="3308498511" sldId="334"/>
            <ac:grpSpMk id="609" creationId="{76973C88-03CE-AEE0-F0EE-BB88279EA893}"/>
          </ac:grpSpMkLst>
        </pc:grpChg>
        <pc:grpChg chg="del">
          <ac:chgData name="Kokchun Giang" userId="67e2125d-ec8c-4323-9653-9824a2ad815f" providerId="ADAL" clId="{DCC54989-7FD2-5047-809B-27BA7E8DEEE2}" dt="2024-01-25T18:15:50.390" v="1584" actId="478"/>
          <ac:grpSpMkLst>
            <pc:docMk/>
            <pc:sldMk cId="3308498511" sldId="334"/>
            <ac:grpSpMk id="610" creationId="{B8689054-7216-7CCD-6C1B-324A2EAC9599}"/>
          </ac:grpSpMkLst>
        </pc:grpChg>
        <pc:grpChg chg="del">
          <ac:chgData name="Kokchun Giang" userId="67e2125d-ec8c-4323-9653-9824a2ad815f" providerId="ADAL" clId="{DCC54989-7FD2-5047-809B-27BA7E8DEEE2}" dt="2024-01-25T18:15:50.390" v="1584" actId="478"/>
          <ac:grpSpMkLst>
            <pc:docMk/>
            <pc:sldMk cId="3308498511" sldId="334"/>
            <ac:grpSpMk id="618" creationId="{A21B2FAB-4F4D-02CE-C677-506A21778A87}"/>
          </ac:grpSpMkLst>
        </pc:grpChg>
        <pc:grpChg chg="del">
          <ac:chgData name="Kokchun Giang" userId="67e2125d-ec8c-4323-9653-9824a2ad815f" providerId="ADAL" clId="{DCC54989-7FD2-5047-809B-27BA7E8DEEE2}" dt="2024-01-25T18:15:50.390" v="1584" actId="478"/>
          <ac:grpSpMkLst>
            <pc:docMk/>
            <pc:sldMk cId="3308498511" sldId="334"/>
            <ac:grpSpMk id="624" creationId="{36B1284B-C98D-B5C0-5064-33E4EED4E9FF}"/>
          </ac:grpSpMkLst>
        </pc:grpChg>
        <pc:grpChg chg="del">
          <ac:chgData name="Kokchun Giang" userId="67e2125d-ec8c-4323-9653-9824a2ad815f" providerId="ADAL" clId="{DCC54989-7FD2-5047-809B-27BA7E8DEEE2}" dt="2024-01-25T18:15:50.390" v="1584" actId="478"/>
          <ac:grpSpMkLst>
            <pc:docMk/>
            <pc:sldMk cId="3308498511" sldId="334"/>
            <ac:grpSpMk id="644" creationId="{9620B11C-C1B5-EEBC-B2FA-25D2989C6F0D}"/>
          </ac:grpSpMkLst>
        </pc:grpChg>
        <pc:grpChg chg="del">
          <ac:chgData name="Kokchun Giang" userId="67e2125d-ec8c-4323-9653-9824a2ad815f" providerId="ADAL" clId="{DCC54989-7FD2-5047-809B-27BA7E8DEEE2}" dt="2024-01-25T18:15:50.390" v="1584" actId="478"/>
          <ac:grpSpMkLst>
            <pc:docMk/>
            <pc:sldMk cId="3308498511" sldId="334"/>
            <ac:grpSpMk id="649" creationId="{5ED03F24-18B9-FAED-4F6E-DD2B1FC2CA11}"/>
          </ac:grpSpMkLst>
        </pc:grpChg>
        <pc:grpChg chg="del">
          <ac:chgData name="Kokchun Giang" userId="67e2125d-ec8c-4323-9653-9824a2ad815f" providerId="ADAL" clId="{DCC54989-7FD2-5047-809B-27BA7E8DEEE2}" dt="2024-01-25T18:15:50.390" v="1584" actId="478"/>
          <ac:grpSpMkLst>
            <pc:docMk/>
            <pc:sldMk cId="3308498511" sldId="334"/>
            <ac:grpSpMk id="661" creationId="{5A12F86F-31C6-2AC2-D9B9-89E666AD37A0}"/>
          </ac:grpSpMkLst>
        </pc:grpChg>
        <pc:grpChg chg="del">
          <ac:chgData name="Kokchun Giang" userId="67e2125d-ec8c-4323-9653-9824a2ad815f" providerId="ADAL" clId="{DCC54989-7FD2-5047-809B-27BA7E8DEEE2}" dt="2024-01-25T18:15:50.390" v="1584" actId="478"/>
          <ac:grpSpMkLst>
            <pc:docMk/>
            <pc:sldMk cId="3308498511" sldId="334"/>
            <ac:grpSpMk id="662" creationId="{CD7083A6-B0B8-3B57-40F3-A0AE9540B912}"/>
          </ac:grpSpMkLst>
        </pc:grpChg>
        <pc:grpChg chg="del">
          <ac:chgData name="Kokchun Giang" userId="67e2125d-ec8c-4323-9653-9824a2ad815f" providerId="ADAL" clId="{DCC54989-7FD2-5047-809B-27BA7E8DEEE2}" dt="2024-01-25T18:15:50.390" v="1584" actId="478"/>
          <ac:grpSpMkLst>
            <pc:docMk/>
            <pc:sldMk cId="3308498511" sldId="334"/>
            <ac:grpSpMk id="675" creationId="{61174588-5995-A300-760F-F0CA74770D8A}"/>
          </ac:grpSpMkLst>
        </pc:grpChg>
        <pc:grpChg chg="del">
          <ac:chgData name="Kokchun Giang" userId="67e2125d-ec8c-4323-9653-9824a2ad815f" providerId="ADAL" clId="{DCC54989-7FD2-5047-809B-27BA7E8DEEE2}" dt="2024-01-25T18:15:50.390" v="1584" actId="478"/>
          <ac:grpSpMkLst>
            <pc:docMk/>
            <pc:sldMk cId="3308498511" sldId="334"/>
            <ac:grpSpMk id="692" creationId="{ED42AF23-90A4-18D9-860F-60A68176FF28}"/>
          </ac:grpSpMkLst>
        </pc:grpChg>
        <pc:grpChg chg="del">
          <ac:chgData name="Kokchun Giang" userId="67e2125d-ec8c-4323-9653-9824a2ad815f" providerId="ADAL" clId="{DCC54989-7FD2-5047-809B-27BA7E8DEEE2}" dt="2024-01-25T18:15:50.390" v="1584" actId="478"/>
          <ac:grpSpMkLst>
            <pc:docMk/>
            <pc:sldMk cId="3308498511" sldId="334"/>
            <ac:grpSpMk id="709" creationId="{D5F9E6FD-7EB0-F119-82FC-72DD0E25E345}"/>
          </ac:grpSpMkLst>
        </pc:grpChg>
        <pc:grpChg chg="del">
          <ac:chgData name="Kokchun Giang" userId="67e2125d-ec8c-4323-9653-9824a2ad815f" providerId="ADAL" clId="{DCC54989-7FD2-5047-809B-27BA7E8DEEE2}" dt="2024-01-25T18:15:50.390" v="1584" actId="478"/>
          <ac:grpSpMkLst>
            <pc:docMk/>
            <pc:sldMk cId="3308498511" sldId="334"/>
            <ac:grpSpMk id="710" creationId="{006437F4-FE65-588C-32E4-73C2D20674B2}"/>
          </ac:grpSpMkLst>
        </pc:grpChg>
        <pc:grpChg chg="del mod">
          <ac:chgData name="Kokchun Giang" userId="67e2125d-ec8c-4323-9653-9824a2ad815f" providerId="ADAL" clId="{DCC54989-7FD2-5047-809B-27BA7E8DEEE2}" dt="2024-01-25T20:08:56.749" v="2058"/>
          <ac:grpSpMkLst>
            <pc:docMk/>
            <pc:sldMk cId="3308498511" sldId="334"/>
            <ac:grpSpMk id="728" creationId="{B08165C1-B860-D5C0-03A7-B78C86723F50}"/>
          </ac:grpSpMkLst>
        </pc:grpChg>
        <pc:grpChg chg="del mod">
          <ac:chgData name="Kokchun Giang" userId="67e2125d-ec8c-4323-9653-9824a2ad815f" providerId="ADAL" clId="{DCC54989-7FD2-5047-809B-27BA7E8DEEE2}" dt="2024-01-25T20:08:56.758" v="2068"/>
          <ac:grpSpMkLst>
            <pc:docMk/>
            <pc:sldMk cId="3308498511" sldId="334"/>
            <ac:grpSpMk id="729" creationId="{E3933286-162C-E910-F2DE-CAE5EE1F978B}"/>
          </ac:grpSpMkLst>
        </pc:grpChg>
        <pc:grpChg chg="del mod">
          <ac:chgData name="Kokchun Giang" userId="67e2125d-ec8c-4323-9653-9824a2ad815f" providerId="ADAL" clId="{DCC54989-7FD2-5047-809B-27BA7E8DEEE2}" dt="2024-01-25T20:08:56.757" v="2066"/>
          <ac:grpSpMkLst>
            <pc:docMk/>
            <pc:sldMk cId="3308498511" sldId="334"/>
            <ac:grpSpMk id="741" creationId="{89BAE42D-FC39-84EF-C8CB-921677C152DE}"/>
          </ac:grpSpMkLst>
        </pc:grpChg>
        <pc:grpChg chg="del">
          <ac:chgData name="Kokchun Giang" userId="67e2125d-ec8c-4323-9653-9824a2ad815f" providerId="ADAL" clId="{DCC54989-7FD2-5047-809B-27BA7E8DEEE2}" dt="2024-01-25T18:15:50.390" v="1584" actId="478"/>
          <ac:grpSpMkLst>
            <pc:docMk/>
            <pc:sldMk cId="3308498511" sldId="334"/>
            <ac:grpSpMk id="742" creationId="{24377F0B-72EC-23B6-01E2-22E2CAC9F849}"/>
          </ac:grpSpMkLst>
        </pc:grpChg>
        <pc:grpChg chg="mod">
          <ac:chgData name="Kokchun Giang" userId="67e2125d-ec8c-4323-9653-9824a2ad815f" providerId="ADAL" clId="{DCC54989-7FD2-5047-809B-27BA7E8DEEE2}" dt="2024-01-25T20:07:41.270" v="1873"/>
          <ac:grpSpMkLst>
            <pc:docMk/>
            <pc:sldMk cId="3308498511" sldId="334"/>
            <ac:grpSpMk id="747" creationId="{07FC0375-A047-03CC-1950-6526B57898AC}"/>
          </ac:grpSpMkLst>
        </pc:grpChg>
        <pc:grpChg chg="mod">
          <ac:chgData name="Kokchun Giang" userId="67e2125d-ec8c-4323-9653-9824a2ad815f" providerId="ADAL" clId="{DCC54989-7FD2-5047-809B-27BA7E8DEEE2}" dt="2024-01-25T20:07:49.491" v="1888"/>
          <ac:grpSpMkLst>
            <pc:docMk/>
            <pc:sldMk cId="3308498511" sldId="334"/>
            <ac:grpSpMk id="757" creationId="{40C1CEDF-EA7A-FE29-B3B2-37B77154C573}"/>
          </ac:grpSpMkLst>
        </pc:grpChg>
        <pc:grpChg chg="mod">
          <ac:chgData name="Kokchun Giang" userId="67e2125d-ec8c-4323-9653-9824a2ad815f" providerId="ADAL" clId="{DCC54989-7FD2-5047-809B-27BA7E8DEEE2}" dt="2024-01-25T20:07:49.491" v="1888"/>
          <ac:grpSpMkLst>
            <pc:docMk/>
            <pc:sldMk cId="3308498511" sldId="334"/>
            <ac:grpSpMk id="758" creationId="{7C404B36-883B-E709-3AA4-3C3D70FC38E5}"/>
          </ac:grpSpMkLst>
        </pc:grpChg>
        <pc:grpChg chg="del">
          <ac:chgData name="Kokchun Giang" userId="67e2125d-ec8c-4323-9653-9824a2ad815f" providerId="ADAL" clId="{DCC54989-7FD2-5047-809B-27BA7E8DEEE2}" dt="2024-01-25T18:15:50.390" v="1584" actId="478"/>
          <ac:grpSpMkLst>
            <pc:docMk/>
            <pc:sldMk cId="3308498511" sldId="334"/>
            <ac:grpSpMk id="765" creationId="{D50AA54E-F15D-0114-3CC6-B1A1AF8D90AA}"/>
          </ac:grpSpMkLst>
        </pc:grpChg>
        <pc:grpChg chg="del">
          <ac:chgData name="Kokchun Giang" userId="67e2125d-ec8c-4323-9653-9824a2ad815f" providerId="ADAL" clId="{DCC54989-7FD2-5047-809B-27BA7E8DEEE2}" dt="2024-01-25T18:15:50.390" v="1584" actId="478"/>
          <ac:grpSpMkLst>
            <pc:docMk/>
            <pc:sldMk cId="3308498511" sldId="334"/>
            <ac:grpSpMk id="777" creationId="{68FD7A45-30F3-63D5-41F5-7882168F2D8C}"/>
          </ac:grpSpMkLst>
        </pc:grpChg>
        <pc:grpChg chg="del">
          <ac:chgData name="Kokchun Giang" userId="67e2125d-ec8c-4323-9653-9824a2ad815f" providerId="ADAL" clId="{DCC54989-7FD2-5047-809B-27BA7E8DEEE2}" dt="2024-01-25T18:15:50.390" v="1584" actId="478"/>
          <ac:grpSpMkLst>
            <pc:docMk/>
            <pc:sldMk cId="3308498511" sldId="334"/>
            <ac:grpSpMk id="788" creationId="{1636408C-E4CA-CD33-6958-BC821D8367A2}"/>
          </ac:grpSpMkLst>
        </pc:grpChg>
        <pc:grpChg chg="del">
          <ac:chgData name="Kokchun Giang" userId="67e2125d-ec8c-4323-9653-9824a2ad815f" providerId="ADAL" clId="{DCC54989-7FD2-5047-809B-27BA7E8DEEE2}" dt="2024-01-25T18:15:50.390" v="1584" actId="478"/>
          <ac:grpSpMkLst>
            <pc:docMk/>
            <pc:sldMk cId="3308498511" sldId="334"/>
            <ac:grpSpMk id="789" creationId="{FB767E78-A775-32D3-433B-E9600E38EE5A}"/>
          </ac:grpSpMkLst>
        </pc:grpChg>
        <pc:grpChg chg="del">
          <ac:chgData name="Kokchun Giang" userId="67e2125d-ec8c-4323-9653-9824a2ad815f" providerId="ADAL" clId="{DCC54989-7FD2-5047-809B-27BA7E8DEEE2}" dt="2024-01-25T18:15:50.390" v="1584" actId="478"/>
          <ac:grpSpMkLst>
            <pc:docMk/>
            <pc:sldMk cId="3308498511" sldId="334"/>
            <ac:grpSpMk id="790" creationId="{0C1235A2-DCD6-5210-4A46-49643DF051AA}"/>
          </ac:grpSpMkLst>
        </pc:grpChg>
        <pc:grpChg chg="del">
          <ac:chgData name="Kokchun Giang" userId="67e2125d-ec8c-4323-9653-9824a2ad815f" providerId="ADAL" clId="{DCC54989-7FD2-5047-809B-27BA7E8DEEE2}" dt="2024-01-25T18:15:50.390" v="1584" actId="478"/>
          <ac:grpSpMkLst>
            <pc:docMk/>
            <pc:sldMk cId="3308498511" sldId="334"/>
            <ac:grpSpMk id="798" creationId="{42FE9167-2BB7-9F7E-F77E-DE0BECE40E13}"/>
          </ac:grpSpMkLst>
        </pc:grpChg>
        <pc:grpChg chg="del">
          <ac:chgData name="Kokchun Giang" userId="67e2125d-ec8c-4323-9653-9824a2ad815f" providerId="ADAL" clId="{DCC54989-7FD2-5047-809B-27BA7E8DEEE2}" dt="2024-01-25T18:15:50.390" v="1584" actId="478"/>
          <ac:grpSpMkLst>
            <pc:docMk/>
            <pc:sldMk cId="3308498511" sldId="334"/>
            <ac:grpSpMk id="799" creationId="{4BBB678C-CFBF-5A5E-C8D8-1FC4F4BCD814}"/>
          </ac:grpSpMkLst>
        </pc:grpChg>
        <pc:grpChg chg="del">
          <ac:chgData name="Kokchun Giang" userId="67e2125d-ec8c-4323-9653-9824a2ad815f" providerId="ADAL" clId="{DCC54989-7FD2-5047-809B-27BA7E8DEEE2}" dt="2024-01-25T18:15:50.390" v="1584" actId="478"/>
          <ac:grpSpMkLst>
            <pc:docMk/>
            <pc:sldMk cId="3308498511" sldId="334"/>
            <ac:grpSpMk id="810" creationId="{CEDDF945-8332-DD67-8231-00EDCC785965}"/>
          </ac:grpSpMkLst>
        </pc:grpChg>
        <pc:grpChg chg="del">
          <ac:chgData name="Kokchun Giang" userId="67e2125d-ec8c-4323-9653-9824a2ad815f" providerId="ADAL" clId="{DCC54989-7FD2-5047-809B-27BA7E8DEEE2}" dt="2024-01-25T18:15:50.390" v="1584" actId="478"/>
          <ac:grpSpMkLst>
            <pc:docMk/>
            <pc:sldMk cId="3308498511" sldId="334"/>
            <ac:grpSpMk id="829" creationId="{15CB0899-9640-7CC0-A2C8-D8A85E8EE000}"/>
          </ac:grpSpMkLst>
        </pc:grpChg>
        <pc:grpChg chg="del">
          <ac:chgData name="Kokchun Giang" userId="67e2125d-ec8c-4323-9653-9824a2ad815f" providerId="ADAL" clId="{DCC54989-7FD2-5047-809B-27BA7E8DEEE2}" dt="2024-01-25T18:15:50.390" v="1584" actId="478"/>
          <ac:grpSpMkLst>
            <pc:docMk/>
            <pc:sldMk cId="3308498511" sldId="334"/>
            <ac:grpSpMk id="831" creationId="{A5C98277-668D-8F23-7E6E-AAE85DB6CDA3}"/>
          </ac:grpSpMkLst>
        </pc:grpChg>
        <pc:grpChg chg="del">
          <ac:chgData name="Kokchun Giang" userId="67e2125d-ec8c-4323-9653-9824a2ad815f" providerId="ADAL" clId="{DCC54989-7FD2-5047-809B-27BA7E8DEEE2}" dt="2024-01-25T18:15:50.390" v="1584" actId="478"/>
          <ac:grpSpMkLst>
            <pc:docMk/>
            <pc:sldMk cId="3308498511" sldId="334"/>
            <ac:grpSpMk id="838" creationId="{446A8D7A-8F15-6DC9-A102-8014E37CB186}"/>
          </ac:grpSpMkLst>
        </pc:grpChg>
        <pc:grpChg chg="del">
          <ac:chgData name="Kokchun Giang" userId="67e2125d-ec8c-4323-9653-9824a2ad815f" providerId="ADAL" clId="{DCC54989-7FD2-5047-809B-27BA7E8DEEE2}" dt="2024-01-25T18:15:50.390" v="1584" actId="478"/>
          <ac:grpSpMkLst>
            <pc:docMk/>
            <pc:sldMk cId="3308498511" sldId="334"/>
            <ac:grpSpMk id="852" creationId="{715B1D43-9B4E-EEFD-40A0-7AA28FE6A793}"/>
          </ac:grpSpMkLst>
        </pc:grpChg>
        <pc:grpChg chg="del">
          <ac:chgData name="Kokchun Giang" userId="67e2125d-ec8c-4323-9653-9824a2ad815f" providerId="ADAL" clId="{DCC54989-7FD2-5047-809B-27BA7E8DEEE2}" dt="2024-01-25T18:15:50.390" v="1584" actId="478"/>
          <ac:grpSpMkLst>
            <pc:docMk/>
            <pc:sldMk cId="3308498511" sldId="334"/>
            <ac:grpSpMk id="859" creationId="{7802067D-8E0C-67F7-98DA-DA68D6381999}"/>
          </ac:grpSpMkLst>
        </pc:grpChg>
        <pc:grpChg chg="del">
          <ac:chgData name="Kokchun Giang" userId="67e2125d-ec8c-4323-9653-9824a2ad815f" providerId="ADAL" clId="{DCC54989-7FD2-5047-809B-27BA7E8DEEE2}" dt="2024-01-25T18:15:50.390" v="1584" actId="478"/>
          <ac:grpSpMkLst>
            <pc:docMk/>
            <pc:sldMk cId="3308498511" sldId="334"/>
            <ac:grpSpMk id="869" creationId="{02128E3D-510D-BF23-A844-975F7D44D9F5}"/>
          </ac:grpSpMkLst>
        </pc:grpChg>
        <pc:grpChg chg="del">
          <ac:chgData name="Kokchun Giang" userId="67e2125d-ec8c-4323-9653-9824a2ad815f" providerId="ADAL" clId="{DCC54989-7FD2-5047-809B-27BA7E8DEEE2}" dt="2024-01-25T18:15:50.390" v="1584" actId="478"/>
          <ac:grpSpMkLst>
            <pc:docMk/>
            <pc:sldMk cId="3308498511" sldId="334"/>
            <ac:grpSpMk id="876" creationId="{54D3831E-F448-EEF8-B0B3-6EAA9BDCD47C}"/>
          </ac:grpSpMkLst>
        </pc:grpChg>
        <pc:grpChg chg="del">
          <ac:chgData name="Kokchun Giang" userId="67e2125d-ec8c-4323-9653-9824a2ad815f" providerId="ADAL" clId="{DCC54989-7FD2-5047-809B-27BA7E8DEEE2}" dt="2024-01-25T18:15:50.390" v="1584" actId="478"/>
          <ac:grpSpMkLst>
            <pc:docMk/>
            <pc:sldMk cId="3308498511" sldId="334"/>
            <ac:grpSpMk id="895" creationId="{6ED518D9-311A-3949-0440-D8B69B455041}"/>
          </ac:grpSpMkLst>
        </pc:grpChg>
        <pc:grpChg chg="del">
          <ac:chgData name="Kokchun Giang" userId="67e2125d-ec8c-4323-9653-9824a2ad815f" providerId="ADAL" clId="{DCC54989-7FD2-5047-809B-27BA7E8DEEE2}" dt="2024-01-25T18:15:50.390" v="1584" actId="478"/>
          <ac:grpSpMkLst>
            <pc:docMk/>
            <pc:sldMk cId="3308498511" sldId="334"/>
            <ac:grpSpMk id="896" creationId="{1EACFA11-E95D-97A2-B3EE-65A7EA71AFC0}"/>
          </ac:grpSpMkLst>
        </pc:grpChg>
        <pc:grpChg chg="del">
          <ac:chgData name="Kokchun Giang" userId="67e2125d-ec8c-4323-9653-9824a2ad815f" providerId="ADAL" clId="{DCC54989-7FD2-5047-809B-27BA7E8DEEE2}" dt="2024-01-25T18:15:50.390" v="1584" actId="478"/>
          <ac:grpSpMkLst>
            <pc:docMk/>
            <pc:sldMk cId="3308498511" sldId="334"/>
            <ac:grpSpMk id="910" creationId="{158298B8-694E-4C2E-0C9C-0D4972183AAF}"/>
          </ac:grpSpMkLst>
        </pc:grpChg>
        <pc:grpChg chg="del">
          <ac:chgData name="Kokchun Giang" userId="67e2125d-ec8c-4323-9653-9824a2ad815f" providerId="ADAL" clId="{DCC54989-7FD2-5047-809B-27BA7E8DEEE2}" dt="2024-01-25T18:15:50.390" v="1584" actId="478"/>
          <ac:grpSpMkLst>
            <pc:docMk/>
            <pc:sldMk cId="3308498511" sldId="334"/>
            <ac:grpSpMk id="918" creationId="{0E97EF0A-0D76-A941-E3A9-35C1008C168E}"/>
          </ac:grpSpMkLst>
        </pc:grpChg>
        <pc:grpChg chg="del">
          <ac:chgData name="Kokchun Giang" userId="67e2125d-ec8c-4323-9653-9824a2ad815f" providerId="ADAL" clId="{DCC54989-7FD2-5047-809B-27BA7E8DEEE2}" dt="2024-01-25T18:15:50.390" v="1584" actId="478"/>
          <ac:grpSpMkLst>
            <pc:docMk/>
            <pc:sldMk cId="3308498511" sldId="334"/>
            <ac:grpSpMk id="923" creationId="{FC0A394F-046C-5B69-C8D4-C1283C064AE3}"/>
          </ac:grpSpMkLst>
        </pc:grpChg>
        <pc:grpChg chg="del mod">
          <ac:chgData name="Kokchun Giang" userId="67e2125d-ec8c-4323-9653-9824a2ad815f" providerId="ADAL" clId="{DCC54989-7FD2-5047-809B-27BA7E8DEEE2}" dt="2024-01-25T18:16:29.299" v="1650"/>
          <ac:grpSpMkLst>
            <pc:docMk/>
            <pc:sldMk cId="3308498511" sldId="334"/>
            <ac:grpSpMk id="957" creationId="{68FF6D7E-D7D7-AB08-70AA-BCBA5DA48826}"/>
          </ac:grpSpMkLst>
        </pc:grpChg>
        <pc:grpChg chg="del">
          <ac:chgData name="Kokchun Giang" userId="67e2125d-ec8c-4323-9653-9824a2ad815f" providerId="ADAL" clId="{DCC54989-7FD2-5047-809B-27BA7E8DEEE2}" dt="2024-01-25T18:15:50.390" v="1584" actId="478"/>
          <ac:grpSpMkLst>
            <pc:docMk/>
            <pc:sldMk cId="3308498511" sldId="334"/>
            <ac:grpSpMk id="970" creationId="{A4FDB3DB-6496-155B-45C4-F48FE5509428}"/>
          </ac:grpSpMkLst>
        </pc:grpChg>
        <pc:grpChg chg="del">
          <ac:chgData name="Kokchun Giang" userId="67e2125d-ec8c-4323-9653-9824a2ad815f" providerId="ADAL" clId="{DCC54989-7FD2-5047-809B-27BA7E8DEEE2}" dt="2024-01-25T18:15:50.390" v="1584" actId="478"/>
          <ac:grpSpMkLst>
            <pc:docMk/>
            <pc:sldMk cId="3308498511" sldId="334"/>
            <ac:grpSpMk id="971" creationId="{833E52BC-0827-1238-26C0-DA5DFDEE2E96}"/>
          </ac:grpSpMkLst>
        </pc:grpChg>
        <pc:grpChg chg="del mod">
          <ac:chgData name="Kokchun Giang" userId="67e2125d-ec8c-4323-9653-9824a2ad815f" providerId="ADAL" clId="{DCC54989-7FD2-5047-809B-27BA7E8DEEE2}" dt="2024-01-25T20:08:51.244" v="2012"/>
          <ac:grpSpMkLst>
            <pc:docMk/>
            <pc:sldMk cId="3308498511" sldId="334"/>
            <ac:grpSpMk id="975" creationId="{67E82539-A21F-2118-4A7D-BA392D56F946}"/>
          </ac:grpSpMkLst>
        </pc:grpChg>
        <pc:grpChg chg="del mod">
          <ac:chgData name="Kokchun Giang" userId="67e2125d-ec8c-4323-9653-9824a2ad815f" providerId="ADAL" clId="{DCC54989-7FD2-5047-809B-27BA7E8DEEE2}" dt="2024-01-25T20:08:51.247" v="2017"/>
          <ac:grpSpMkLst>
            <pc:docMk/>
            <pc:sldMk cId="3308498511" sldId="334"/>
            <ac:grpSpMk id="984" creationId="{40B10AAB-9EFD-8BCF-5D9A-242858364078}"/>
          </ac:grpSpMkLst>
        </pc:grpChg>
        <pc:grpChg chg="del mod">
          <ac:chgData name="Kokchun Giang" userId="67e2125d-ec8c-4323-9653-9824a2ad815f" providerId="ADAL" clId="{DCC54989-7FD2-5047-809B-27BA7E8DEEE2}" dt="2024-01-25T20:08:51.248" v="2019"/>
          <ac:grpSpMkLst>
            <pc:docMk/>
            <pc:sldMk cId="3308498511" sldId="334"/>
            <ac:grpSpMk id="996" creationId="{E3FA17FE-C97E-28A2-9D01-69EFEA09403E}"/>
          </ac:grpSpMkLst>
        </pc:grpChg>
        <pc:grpChg chg="del mod">
          <ac:chgData name="Kokchun Giang" userId="67e2125d-ec8c-4323-9653-9824a2ad815f" providerId="ADAL" clId="{DCC54989-7FD2-5047-809B-27BA7E8DEEE2}" dt="2024-01-25T20:08:51.242" v="2008"/>
          <ac:grpSpMkLst>
            <pc:docMk/>
            <pc:sldMk cId="3308498511" sldId="334"/>
            <ac:grpSpMk id="997" creationId="{6A6437A5-FA09-2E3E-34B5-A38FBFBC0EE5}"/>
          </ac:grpSpMkLst>
        </pc:grpChg>
        <pc:grpChg chg="del mod">
          <ac:chgData name="Kokchun Giang" userId="67e2125d-ec8c-4323-9653-9824a2ad815f" providerId="ADAL" clId="{DCC54989-7FD2-5047-809B-27BA7E8DEEE2}" dt="2024-01-25T20:08:51.246" v="2015"/>
          <ac:grpSpMkLst>
            <pc:docMk/>
            <pc:sldMk cId="3308498511" sldId="334"/>
            <ac:grpSpMk id="998" creationId="{8B4144A7-AF98-34A9-A69A-16BACAEC93AA}"/>
          </ac:grpSpMkLst>
        </pc:grpChg>
        <pc:grpChg chg="del mod">
          <ac:chgData name="Kokchun Giang" userId="67e2125d-ec8c-4323-9653-9824a2ad815f" providerId="ADAL" clId="{DCC54989-7FD2-5047-809B-27BA7E8DEEE2}" dt="2024-01-25T20:08:51.245" v="2013"/>
          <ac:grpSpMkLst>
            <pc:docMk/>
            <pc:sldMk cId="3308498511" sldId="334"/>
            <ac:grpSpMk id="1014" creationId="{719E3275-5CCA-F0F2-5FB2-4D492AAAC78D}"/>
          </ac:grpSpMkLst>
        </pc:grpChg>
        <pc:grpChg chg="del mod">
          <ac:chgData name="Kokchun Giang" userId="67e2125d-ec8c-4323-9653-9824a2ad815f" providerId="ADAL" clId="{DCC54989-7FD2-5047-809B-27BA7E8DEEE2}" dt="2024-01-25T20:08:51.250" v="2022"/>
          <ac:grpSpMkLst>
            <pc:docMk/>
            <pc:sldMk cId="3308498511" sldId="334"/>
            <ac:grpSpMk id="1015" creationId="{01B0C378-C35A-EA18-27CA-83F9BC736AFE}"/>
          </ac:grpSpMkLst>
        </pc:grpChg>
        <pc:grpChg chg="mod">
          <ac:chgData name="Kokchun Giang" userId="67e2125d-ec8c-4323-9653-9824a2ad815f" providerId="ADAL" clId="{DCC54989-7FD2-5047-809B-27BA7E8DEEE2}" dt="2024-01-25T20:13:30.263" v="2212" actId="164"/>
          <ac:grpSpMkLst>
            <pc:docMk/>
            <pc:sldMk cId="3308498511" sldId="334"/>
            <ac:grpSpMk id="1024" creationId="{30660EDD-2971-29A5-66DE-41A65261903F}"/>
          </ac:grpSpMkLst>
        </pc:grpChg>
        <pc:grpChg chg="del mod">
          <ac:chgData name="Kokchun Giang" userId="67e2125d-ec8c-4323-9653-9824a2ad815f" providerId="ADAL" clId="{DCC54989-7FD2-5047-809B-27BA7E8DEEE2}" dt="2024-01-25T20:09:24.063" v="2119"/>
          <ac:grpSpMkLst>
            <pc:docMk/>
            <pc:sldMk cId="3308498511" sldId="334"/>
            <ac:grpSpMk id="1039" creationId="{A980A097-7260-FFD6-5E5A-4EFDB68445D2}"/>
          </ac:grpSpMkLst>
        </pc:grpChg>
        <pc:grpChg chg="del mod">
          <ac:chgData name="Kokchun Giang" userId="67e2125d-ec8c-4323-9653-9824a2ad815f" providerId="ADAL" clId="{DCC54989-7FD2-5047-809B-27BA7E8DEEE2}" dt="2024-01-25T20:09:24.063" v="2119"/>
          <ac:grpSpMkLst>
            <pc:docMk/>
            <pc:sldMk cId="3308498511" sldId="334"/>
            <ac:grpSpMk id="1040" creationId="{A311207B-FBD4-FEF2-C291-2E0AD9A5448D}"/>
          </ac:grpSpMkLst>
        </pc:grpChg>
        <pc:grpChg chg="del mod">
          <ac:chgData name="Kokchun Giang" userId="67e2125d-ec8c-4323-9653-9824a2ad815f" providerId="ADAL" clId="{DCC54989-7FD2-5047-809B-27BA7E8DEEE2}" dt="2024-01-25T20:09:24.063" v="2119"/>
          <ac:grpSpMkLst>
            <pc:docMk/>
            <pc:sldMk cId="3308498511" sldId="334"/>
            <ac:grpSpMk id="1041" creationId="{91E9D407-C7E9-C419-9D59-A71F9295EEFC}"/>
          </ac:grpSpMkLst>
        </pc:grpChg>
        <pc:grpChg chg="mod">
          <ac:chgData name="Kokchun Giang" userId="67e2125d-ec8c-4323-9653-9824a2ad815f" providerId="ADAL" clId="{DCC54989-7FD2-5047-809B-27BA7E8DEEE2}" dt="2024-01-25T20:13:30.263" v="2212" actId="164"/>
          <ac:grpSpMkLst>
            <pc:docMk/>
            <pc:sldMk cId="3308498511" sldId="334"/>
            <ac:grpSpMk id="1060" creationId="{FEA8AD54-9CFD-C6B2-73A5-7C17CA8A78A6}"/>
          </ac:grpSpMkLst>
        </pc:grpChg>
        <pc:grpChg chg="mod">
          <ac:chgData name="Kokchun Giang" userId="67e2125d-ec8c-4323-9653-9824a2ad815f" providerId="ADAL" clId="{DCC54989-7FD2-5047-809B-27BA7E8DEEE2}" dt="2024-01-25T20:13:30.263" v="2212" actId="164"/>
          <ac:grpSpMkLst>
            <pc:docMk/>
            <pc:sldMk cId="3308498511" sldId="334"/>
            <ac:grpSpMk id="1071" creationId="{CFA01B7E-7570-13E3-04B1-8E214C012310}"/>
          </ac:grpSpMkLst>
        </pc:grpChg>
        <pc:grpChg chg="mod">
          <ac:chgData name="Kokchun Giang" userId="67e2125d-ec8c-4323-9653-9824a2ad815f" providerId="ADAL" clId="{DCC54989-7FD2-5047-809B-27BA7E8DEEE2}" dt="2024-01-25T20:13:30.263" v="2212" actId="164"/>
          <ac:grpSpMkLst>
            <pc:docMk/>
            <pc:sldMk cId="3308498511" sldId="334"/>
            <ac:grpSpMk id="1072" creationId="{CD885B3C-9BD7-D8CD-EF02-2EFF1AD106DA}"/>
          </ac:grpSpMkLst>
        </pc:grpChg>
        <pc:grpChg chg="mod">
          <ac:chgData name="Kokchun Giang" userId="67e2125d-ec8c-4323-9653-9824a2ad815f" providerId="ADAL" clId="{DCC54989-7FD2-5047-809B-27BA7E8DEEE2}" dt="2024-01-25T20:13:37.757" v="2213" actId="164"/>
          <ac:grpSpMkLst>
            <pc:docMk/>
            <pc:sldMk cId="3308498511" sldId="334"/>
            <ac:grpSpMk id="1076" creationId="{D031E3C8-D530-77DB-CB21-CD7077BE6482}"/>
          </ac:grpSpMkLst>
        </pc:grpChg>
        <pc:grpChg chg="mod">
          <ac:chgData name="Kokchun Giang" userId="67e2125d-ec8c-4323-9653-9824a2ad815f" providerId="ADAL" clId="{DCC54989-7FD2-5047-809B-27BA7E8DEEE2}" dt="2024-01-25T20:13:37.757" v="2213" actId="164"/>
          <ac:grpSpMkLst>
            <pc:docMk/>
            <pc:sldMk cId="3308498511" sldId="334"/>
            <ac:grpSpMk id="1087" creationId="{7AC14D6A-2D32-C8F6-93A7-C2891DB42D8A}"/>
          </ac:grpSpMkLst>
        </pc:grpChg>
        <pc:grpChg chg="mod">
          <ac:chgData name="Kokchun Giang" userId="67e2125d-ec8c-4323-9653-9824a2ad815f" providerId="ADAL" clId="{DCC54989-7FD2-5047-809B-27BA7E8DEEE2}" dt="2024-01-25T20:13:37.757" v="2213" actId="164"/>
          <ac:grpSpMkLst>
            <pc:docMk/>
            <pc:sldMk cId="3308498511" sldId="334"/>
            <ac:grpSpMk id="1088" creationId="{4FFDB34E-BB94-D5A6-B7E5-19F13FE88AA2}"/>
          </ac:grpSpMkLst>
        </pc:grpChg>
        <pc:grpChg chg="del mod">
          <ac:chgData name="Kokchun Giang" userId="67e2125d-ec8c-4323-9653-9824a2ad815f" providerId="ADAL" clId="{DCC54989-7FD2-5047-809B-27BA7E8DEEE2}" dt="2024-01-25T20:09:55.145" v="2167"/>
          <ac:grpSpMkLst>
            <pc:docMk/>
            <pc:sldMk cId="3308498511" sldId="334"/>
            <ac:grpSpMk id="1100" creationId="{D938A107-8B89-7F54-8095-FC52D4AA564C}"/>
          </ac:grpSpMkLst>
        </pc:grpChg>
        <pc:grpChg chg="del mod">
          <ac:chgData name="Kokchun Giang" userId="67e2125d-ec8c-4323-9653-9824a2ad815f" providerId="ADAL" clId="{DCC54989-7FD2-5047-809B-27BA7E8DEEE2}" dt="2024-01-25T20:09:55.145" v="2167"/>
          <ac:grpSpMkLst>
            <pc:docMk/>
            <pc:sldMk cId="3308498511" sldId="334"/>
            <ac:grpSpMk id="1101" creationId="{B7ECC65F-1473-001F-97BE-55D59ABBED61}"/>
          </ac:grpSpMkLst>
        </pc:grpChg>
        <pc:grpChg chg="mod">
          <ac:chgData name="Kokchun Giang" userId="67e2125d-ec8c-4323-9653-9824a2ad815f" providerId="ADAL" clId="{DCC54989-7FD2-5047-809B-27BA7E8DEEE2}" dt="2024-01-25T20:13:37.757" v="2213" actId="164"/>
          <ac:grpSpMkLst>
            <pc:docMk/>
            <pc:sldMk cId="3308498511" sldId="334"/>
            <ac:grpSpMk id="1111" creationId="{25141FF5-30C1-18F9-9617-072818E302BA}"/>
          </ac:grpSpMkLst>
        </pc:grpChg>
        <pc:grpChg chg="mod">
          <ac:chgData name="Kokchun Giang" userId="67e2125d-ec8c-4323-9653-9824a2ad815f" providerId="ADAL" clId="{DCC54989-7FD2-5047-809B-27BA7E8DEEE2}" dt="2024-01-25T20:13:37.757" v="2213" actId="164"/>
          <ac:grpSpMkLst>
            <pc:docMk/>
            <pc:sldMk cId="3308498511" sldId="334"/>
            <ac:grpSpMk id="1123" creationId="{48A93781-39E4-D5D0-05DA-EADFA0423854}"/>
          </ac:grpSpMkLst>
        </pc:grpChg>
        <pc:grpChg chg="add mod">
          <ac:chgData name="Kokchun Giang" userId="67e2125d-ec8c-4323-9653-9824a2ad815f" providerId="ADAL" clId="{DCC54989-7FD2-5047-809B-27BA7E8DEEE2}" dt="2024-01-25T20:13:06.198" v="2208" actId="164"/>
          <ac:grpSpMkLst>
            <pc:docMk/>
            <pc:sldMk cId="3308498511" sldId="334"/>
            <ac:grpSpMk id="1124" creationId="{12B0C7C7-31DF-6529-D3B6-1F338ADDD4B4}"/>
          </ac:grpSpMkLst>
        </pc:grpChg>
        <pc:grpChg chg="add mod">
          <ac:chgData name="Kokchun Giang" userId="67e2125d-ec8c-4323-9653-9824a2ad815f" providerId="ADAL" clId="{DCC54989-7FD2-5047-809B-27BA7E8DEEE2}" dt="2024-01-25T20:13:09.511" v="2209" actId="164"/>
          <ac:grpSpMkLst>
            <pc:docMk/>
            <pc:sldMk cId="3308498511" sldId="334"/>
            <ac:grpSpMk id="1125" creationId="{28982053-F945-2FAB-A104-9B3AA855236C}"/>
          </ac:grpSpMkLst>
        </pc:grpChg>
        <pc:grpChg chg="add mod">
          <ac:chgData name="Kokchun Giang" userId="67e2125d-ec8c-4323-9653-9824a2ad815f" providerId="ADAL" clId="{DCC54989-7FD2-5047-809B-27BA7E8DEEE2}" dt="2024-01-25T20:13:30.263" v="2212" actId="164"/>
          <ac:grpSpMkLst>
            <pc:docMk/>
            <pc:sldMk cId="3308498511" sldId="334"/>
            <ac:grpSpMk id="1126" creationId="{7F460CC4-28AB-A6D5-E9D5-50039179425A}"/>
          </ac:grpSpMkLst>
        </pc:grpChg>
        <pc:grpChg chg="add mod">
          <ac:chgData name="Kokchun Giang" userId="67e2125d-ec8c-4323-9653-9824a2ad815f" providerId="ADAL" clId="{DCC54989-7FD2-5047-809B-27BA7E8DEEE2}" dt="2024-01-25T20:13:37.757" v="2213" actId="164"/>
          <ac:grpSpMkLst>
            <pc:docMk/>
            <pc:sldMk cId="3308498511" sldId="334"/>
            <ac:grpSpMk id="1127" creationId="{C441D0B0-1D7F-4248-F0CF-A46D1DD232F1}"/>
          </ac:grpSpMkLst>
        </pc:grpChg>
        <pc:inkChg chg="add mod">
          <ac:chgData name="Kokchun Giang" userId="67e2125d-ec8c-4323-9653-9824a2ad815f" providerId="ADAL" clId="{DCC54989-7FD2-5047-809B-27BA7E8DEEE2}" dt="2024-01-25T20:13:06.198" v="2208" actId="164"/>
          <ac:inkMkLst>
            <pc:docMk/>
            <pc:sldMk cId="3308498511" sldId="334"/>
            <ac:inkMk id="2" creationId="{175D037C-2FD3-214F-F85B-B19CC30B0671}"/>
          </ac:inkMkLst>
        </pc:inkChg>
        <pc:inkChg chg="add mod">
          <ac:chgData name="Kokchun Giang" userId="67e2125d-ec8c-4323-9653-9824a2ad815f" providerId="ADAL" clId="{DCC54989-7FD2-5047-809B-27BA7E8DEEE2}" dt="2024-01-25T18:16:00.051" v="1594"/>
          <ac:inkMkLst>
            <pc:docMk/>
            <pc:sldMk cId="3308498511" sldId="334"/>
            <ac:inkMk id="3" creationId="{ADFE1AF6-AB02-EA03-D101-793E133C5EDE}"/>
          </ac:inkMkLst>
        </pc:inkChg>
        <pc:inkChg chg="add mod">
          <ac:chgData name="Kokchun Giang" userId="67e2125d-ec8c-4323-9653-9824a2ad815f" providerId="ADAL" clId="{DCC54989-7FD2-5047-809B-27BA7E8DEEE2}" dt="2024-01-25T18:16:00.051" v="1594"/>
          <ac:inkMkLst>
            <pc:docMk/>
            <pc:sldMk cId="3308498511" sldId="334"/>
            <ac:inkMk id="4" creationId="{52956BEE-E1D3-8A13-1F8F-ED3B8E05C0AF}"/>
          </ac:inkMkLst>
        </pc:inkChg>
        <pc:inkChg chg="add mod">
          <ac:chgData name="Kokchun Giang" userId="67e2125d-ec8c-4323-9653-9824a2ad815f" providerId="ADAL" clId="{DCC54989-7FD2-5047-809B-27BA7E8DEEE2}" dt="2024-01-25T18:16:00.051" v="1594"/>
          <ac:inkMkLst>
            <pc:docMk/>
            <pc:sldMk cId="3308498511" sldId="334"/>
            <ac:inkMk id="5" creationId="{6C2B81B4-E5F2-29B8-4F09-9648D5227BC1}"/>
          </ac:inkMkLst>
        </pc:inkChg>
        <pc:inkChg chg="add mod">
          <ac:chgData name="Kokchun Giang" userId="67e2125d-ec8c-4323-9653-9824a2ad815f" providerId="ADAL" clId="{DCC54989-7FD2-5047-809B-27BA7E8DEEE2}" dt="2024-01-25T18:16:00.051" v="1594"/>
          <ac:inkMkLst>
            <pc:docMk/>
            <pc:sldMk cId="3308498511" sldId="334"/>
            <ac:inkMk id="6" creationId="{F25067FE-834A-4B9D-4F4A-77BA125FDF19}"/>
          </ac:inkMkLst>
        </pc:inkChg>
        <pc:inkChg chg="add mod">
          <ac:chgData name="Kokchun Giang" userId="67e2125d-ec8c-4323-9653-9824a2ad815f" providerId="ADAL" clId="{DCC54989-7FD2-5047-809B-27BA7E8DEEE2}" dt="2024-01-25T18:16:00.051" v="1594"/>
          <ac:inkMkLst>
            <pc:docMk/>
            <pc:sldMk cId="3308498511" sldId="334"/>
            <ac:inkMk id="7" creationId="{31A0FB4F-6FC3-817E-9E9F-B732D1A0169D}"/>
          </ac:inkMkLst>
        </pc:inkChg>
        <pc:inkChg chg="add mod">
          <ac:chgData name="Kokchun Giang" userId="67e2125d-ec8c-4323-9653-9824a2ad815f" providerId="ADAL" clId="{DCC54989-7FD2-5047-809B-27BA7E8DEEE2}" dt="2024-01-25T18:16:00.051" v="1594"/>
          <ac:inkMkLst>
            <pc:docMk/>
            <pc:sldMk cId="3308498511" sldId="334"/>
            <ac:inkMk id="8" creationId="{6C4DADA7-A743-E859-ACE6-ABEBFFB23B44}"/>
          </ac:inkMkLst>
        </pc:inkChg>
        <pc:inkChg chg="add mod">
          <ac:chgData name="Kokchun Giang" userId="67e2125d-ec8c-4323-9653-9824a2ad815f" providerId="ADAL" clId="{DCC54989-7FD2-5047-809B-27BA7E8DEEE2}" dt="2024-01-25T18:16:00.051" v="1594"/>
          <ac:inkMkLst>
            <pc:docMk/>
            <pc:sldMk cId="3308498511" sldId="334"/>
            <ac:inkMk id="9" creationId="{9088C97E-6F02-DB3E-0A7C-A3349CA4C796}"/>
          </ac:inkMkLst>
        </pc:inkChg>
        <pc:inkChg chg="add mod">
          <ac:chgData name="Kokchun Giang" userId="67e2125d-ec8c-4323-9653-9824a2ad815f" providerId="ADAL" clId="{DCC54989-7FD2-5047-809B-27BA7E8DEEE2}" dt="2024-01-25T18:16:00.051" v="1594"/>
          <ac:inkMkLst>
            <pc:docMk/>
            <pc:sldMk cId="3308498511" sldId="334"/>
            <ac:inkMk id="10" creationId="{ACC8FF3A-1C43-2AB7-6CB5-621ED7F12E29}"/>
          </ac:inkMkLst>
        </pc:inkChg>
        <pc:inkChg chg="add mod">
          <ac:chgData name="Kokchun Giang" userId="67e2125d-ec8c-4323-9653-9824a2ad815f" providerId="ADAL" clId="{DCC54989-7FD2-5047-809B-27BA7E8DEEE2}" dt="2024-01-25T18:16:00.051" v="1594"/>
          <ac:inkMkLst>
            <pc:docMk/>
            <pc:sldMk cId="3308498511" sldId="334"/>
            <ac:inkMk id="11" creationId="{2D8E9F1F-6277-FFFC-197E-EA4B4E4278E6}"/>
          </ac:inkMkLst>
        </pc:inkChg>
        <pc:inkChg chg="add mod">
          <ac:chgData name="Kokchun Giang" userId="67e2125d-ec8c-4323-9653-9824a2ad815f" providerId="ADAL" clId="{DCC54989-7FD2-5047-809B-27BA7E8DEEE2}" dt="2024-01-25T18:16:04.917" v="1601"/>
          <ac:inkMkLst>
            <pc:docMk/>
            <pc:sldMk cId="3308498511" sldId="334"/>
            <ac:inkMk id="13" creationId="{E93AE6B9-9381-D6BD-9071-D20746E18072}"/>
          </ac:inkMkLst>
        </pc:inkChg>
        <pc:inkChg chg="add mod">
          <ac:chgData name="Kokchun Giang" userId="67e2125d-ec8c-4323-9653-9824a2ad815f" providerId="ADAL" clId="{DCC54989-7FD2-5047-809B-27BA7E8DEEE2}" dt="2024-01-25T18:16:04.917" v="1601"/>
          <ac:inkMkLst>
            <pc:docMk/>
            <pc:sldMk cId="3308498511" sldId="334"/>
            <ac:inkMk id="14" creationId="{9344B855-AC72-9337-97BE-83EADE861744}"/>
          </ac:inkMkLst>
        </pc:inkChg>
        <pc:inkChg chg="add mod">
          <ac:chgData name="Kokchun Giang" userId="67e2125d-ec8c-4323-9653-9824a2ad815f" providerId="ADAL" clId="{DCC54989-7FD2-5047-809B-27BA7E8DEEE2}" dt="2024-01-25T18:16:04.917" v="1601"/>
          <ac:inkMkLst>
            <pc:docMk/>
            <pc:sldMk cId="3308498511" sldId="334"/>
            <ac:inkMk id="15" creationId="{EA661867-00E6-D43A-7010-4E4CD0B214EB}"/>
          </ac:inkMkLst>
        </pc:inkChg>
        <pc:inkChg chg="add mod">
          <ac:chgData name="Kokchun Giang" userId="67e2125d-ec8c-4323-9653-9824a2ad815f" providerId="ADAL" clId="{DCC54989-7FD2-5047-809B-27BA7E8DEEE2}" dt="2024-01-25T18:16:04.917" v="1601"/>
          <ac:inkMkLst>
            <pc:docMk/>
            <pc:sldMk cId="3308498511" sldId="334"/>
            <ac:inkMk id="17" creationId="{FB90BBF9-7402-E2E9-BC0A-E9D4B01AB230}"/>
          </ac:inkMkLst>
        </pc:inkChg>
        <pc:inkChg chg="add mod">
          <ac:chgData name="Kokchun Giang" userId="67e2125d-ec8c-4323-9653-9824a2ad815f" providerId="ADAL" clId="{DCC54989-7FD2-5047-809B-27BA7E8DEEE2}" dt="2024-01-25T20:13:06.198" v="2208" actId="164"/>
          <ac:inkMkLst>
            <pc:docMk/>
            <pc:sldMk cId="3308498511" sldId="334"/>
            <ac:inkMk id="18" creationId="{D2EE8598-B12A-5D6E-C8A5-AF3512933B4A}"/>
          </ac:inkMkLst>
        </pc:inkChg>
        <pc:inkChg chg="add mod">
          <ac:chgData name="Kokchun Giang" userId="67e2125d-ec8c-4323-9653-9824a2ad815f" providerId="ADAL" clId="{DCC54989-7FD2-5047-809B-27BA7E8DEEE2}" dt="2024-01-25T18:16:10.041" v="1616"/>
          <ac:inkMkLst>
            <pc:docMk/>
            <pc:sldMk cId="3308498511" sldId="334"/>
            <ac:inkMk id="20" creationId="{A30E8412-DFB4-CA49-8F89-5C97E8DF117B}"/>
          </ac:inkMkLst>
        </pc:inkChg>
        <pc:inkChg chg="add mod">
          <ac:chgData name="Kokchun Giang" userId="67e2125d-ec8c-4323-9653-9824a2ad815f" providerId="ADAL" clId="{DCC54989-7FD2-5047-809B-27BA7E8DEEE2}" dt="2024-01-25T18:16:10.041" v="1616"/>
          <ac:inkMkLst>
            <pc:docMk/>
            <pc:sldMk cId="3308498511" sldId="334"/>
            <ac:inkMk id="21" creationId="{D567914C-A4E3-9166-D154-4BA09119FB61}"/>
          </ac:inkMkLst>
        </pc:inkChg>
        <pc:inkChg chg="add mod">
          <ac:chgData name="Kokchun Giang" userId="67e2125d-ec8c-4323-9653-9824a2ad815f" providerId="ADAL" clId="{DCC54989-7FD2-5047-809B-27BA7E8DEEE2}" dt="2024-01-25T18:16:10.041" v="1616"/>
          <ac:inkMkLst>
            <pc:docMk/>
            <pc:sldMk cId="3308498511" sldId="334"/>
            <ac:inkMk id="22" creationId="{B9FDAD6A-F775-3D6A-49BA-F15405FA6F3B}"/>
          </ac:inkMkLst>
        </pc:inkChg>
        <pc:inkChg chg="add mod">
          <ac:chgData name="Kokchun Giang" userId="67e2125d-ec8c-4323-9653-9824a2ad815f" providerId="ADAL" clId="{DCC54989-7FD2-5047-809B-27BA7E8DEEE2}" dt="2024-01-25T18:16:10.041" v="1616"/>
          <ac:inkMkLst>
            <pc:docMk/>
            <pc:sldMk cId="3308498511" sldId="334"/>
            <ac:inkMk id="23" creationId="{A25CAC1B-9D89-7485-71DB-6D437F793D63}"/>
          </ac:inkMkLst>
        </pc:inkChg>
        <pc:inkChg chg="add mod">
          <ac:chgData name="Kokchun Giang" userId="67e2125d-ec8c-4323-9653-9824a2ad815f" providerId="ADAL" clId="{DCC54989-7FD2-5047-809B-27BA7E8DEEE2}" dt="2024-01-25T18:16:10.041" v="1616"/>
          <ac:inkMkLst>
            <pc:docMk/>
            <pc:sldMk cId="3308498511" sldId="334"/>
            <ac:inkMk id="24" creationId="{D55B55F3-AD3E-ABE7-4D16-6948E533CA48}"/>
          </ac:inkMkLst>
        </pc:inkChg>
        <pc:inkChg chg="add mod">
          <ac:chgData name="Kokchun Giang" userId="67e2125d-ec8c-4323-9653-9824a2ad815f" providerId="ADAL" clId="{DCC54989-7FD2-5047-809B-27BA7E8DEEE2}" dt="2024-01-25T18:16:10.041" v="1616"/>
          <ac:inkMkLst>
            <pc:docMk/>
            <pc:sldMk cId="3308498511" sldId="334"/>
            <ac:inkMk id="25" creationId="{1D44B9BA-4D83-37AA-F5EA-2A5443E70994}"/>
          </ac:inkMkLst>
        </pc:inkChg>
        <pc:inkChg chg="add mod">
          <ac:chgData name="Kokchun Giang" userId="67e2125d-ec8c-4323-9653-9824a2ad815f" providerId="ADAL" clId="{DCC54989-7FD2-5047-809B-27BA7E8DEEE2}" dt="2024-01-25T18:16:10.041" v="1616"/>
          <ac:inkMkLst>
            <pc:docMk/>
            <pc:sldMk cId="3308498511" sldId="334"/>
            <ac:inkMk id="26" creationId="{E8DE40E4-5A85-BF06-3AD4-CA7F79858760}"/>
          </ac:inkMkLst>
        </pc:inkChg>
        <pc:inkChg chg="add mod">
          <ac:chgData name="Kokchun Giang" userId="67e2125d-ec8c-4323-9653-9824a2ad815f" providerId="ADAL" clId="{DCC54989-7FD2-5047-809B-27BA7E8DEEE2}" dt="2024-01-25T18:16:10.041" v="1616"/>
          <ac:inkMkLst>
            <pc:docMk/>
            <pc:sldMk cId="3308498511" sldId="334"/>
            <ac:inkMk id="27" creationId="{6C2EA8DD-065E-D629-D3E7-BA2BBF50DC90}"/>
          </ac:inkMkLst>
        </pc:inkChg>
        <pc:inkChg chg="add mod">
          <ac:chgData name="Kokchun Giang" userId="67e2125d-ec8c-4323-9653-9824a2ad815f" providerId="ADAL" clId="{DCC54989-7FD2-5047-809B-27BA7E8DEEE2}" dt="2024-01-25T18:16:10.041" v="1616"/>
          <ac:inkMkLst>
            <pc:docMk/>
            <pc:sldMk cId="3308498511" sldId="334"/>
            <ac:inkMk id="29" creationId="{02962152-3CB1-B2D9-5059-9AB6D7D4EA24}"/>
          </ac:inkMkLst>
        </pc:inkChg>
        <pc:inkChg chg="add mod">
          <ac:chgData name="Kokchun Giang" userId="67e2125d-ec8c-4323-9653-9824a2ad815f" providerId="ADAL" clId="{DCC54989-7FD2-5047-809B-27BA7E8DEEE2}" dt="2024-01-25T18:16:10.041" v="1616"/>
          <ac:inkMkLst>
            <pc:docMk/>
            <pc:sldMk cId="3308498511" sldId="334"/>
            <ac:inkMk id="30" creationId="{D93BD42A-BBBE-029E-68E1-3C76D90CF237}"/>
          </ac:inkMkLst>
        </pc:inkChg>
        <pc:inkChg chg="add mod">
          <ac:chgData name="Kokchun Giang" userId="67e2125d-ec8c-4323-9653-9824a2ad815f" providerId="ADAL" clId="{DCC54989-7FD2-5047-809B-27BA7E8DEEE2}" dt="2024-01-25T18:16:10.041" v="1616"/>
          <ac:inkMkLst>
            <pc:docMk/>
            <pc:sldMk cId="3308498511" sldId="334"/>
            <ac:inkMk id="31" creationId="{78BD07F7-FA2A-6EBD-CBC3-1B9695FBA258}"/>
          </ac:inkMkLst>
        </pc:inkChg>
        <pc:inkChg chg="add mod">
          <ac:chgData name="Kokchun Giang" userId="67e2125d-ec8c-4323-9653-9824a2ad815f" providerId="ADAL" clId="{DCC54989-7FD2-5047-809B-27BA7E8DEEE2}" dt="2024-01-25T18:16:10.041" v="1616"/>
          <ac:inkMkLst>
            <pc:docMk/>
            <pc:sldMk cId="3308498511" sldId="334"/>
            <ac:inkMk id="32" creationId="{92C07947-FFA4-ABB9-2F59-B7ED621E8E2D}"/>
          </ac:inkMkLst>
        </pc:inkChg>
        <pc:inkChg chg="add mod">
          <ac:chgData name="Kokchun Giang" userId="67e2125d-ec8c-4323-9653-9824a2ad815f" providerId="ADAL" clId="{DCC54989-7FD2-5047-809B-27BA7E8DEEE2}" dt="2024-01-25T18:16:10.041" v="1616"/>
          <ac:inkMkLst>
            <pc:docMk/>
            <pc:sldMk cId="3308498511" sldId="334"/>
            <ac:inkMk id="33" creationId="{95CEC32A-7032-FDAC-179F-CF5E5FE699FE}"/>
          </ac:inkMkLst>
        </pc:inkChg>
        <pc:inkChg chg="add mod">
          <ac:chgData name="Kokchun Giang" userId="67e2125d-ec8c-4323-9653-9824a2ad815f" providerId="ADAL" clId="{DCC54989-7FD2-5047-809B-27BA7E8DEEE2}" dt="2024-01-25T18:16:10.041" v="1616"/>
          <ac:inkMkLst>
            <pc:docMk/>
            <pc:sldMk cId="3308498511" sldId="334"/>
            <ac:inkMk id="34" creationId="{1FDA5E28-B82C-0D05-A6F1-715B1C94DFC9}"/>
          </ac:inkMkLst>
        </pc:inkChg>
        <pc:inkChg chg="add mod">
          <ac:chgData name="Kokchun Giang" userId="67e2125d-ec8c-4323-9653-9824a2ad815f" providerId="ADAL" clId="{DCC54989-7FD2-5047-809B-27BA7E8DEEE2}" dt="2024-01-25T18:16:13.106" v="1620"/>
          <ac:inkMkLst>
            <pc:docMk/>
            <pc:sldMk cId="3308498511" sldId="334"/>
            <ac:inkMk id="36" creationId="{6F1F9EC0-AE1E-EBCD-D2F4-17AE4439CDA1}"/>
          </ac:inkMkLst>
        </pc:inkChg>
        <pc:inkChg chg="add mod">
          <ac:chgData name="Kokchun Giang" userId="67e2125d-ec8c-4323-9653-9824a2ad815f" providerId="ADAL" clId="{DCC54989-7FD2-5047-809B-27BA7E8DEEE2}" dt="2024-01-25T18:16:13.106" v="1620"/>
          <ac:inkMkLst>
            <pc:docMk/>
            <pc:sldMk cId="3308498511" sldId="334"/>
            <ac:inkMk id="37" creationId="{0AF73772-624D-020B-2AB5-A328A6792C70}"/>
          </ac:inkMkLst>
        </pc:inkChg>
        <pc:inkChg chg="add mod">
          <ac:chgData name="Kokchun Giang" userId="67e2125d-ec8c-4323-9653-9824a2ad815f" providerId="ADAL" clId="{DCC54989-7FD2-5047-809B-27BA7E8DEEE2}" dt="2024-01-25T18:16:13.106" v="1620"/>
          <ac:inkMkLst>
            <pc:docMk/>
            <pc:sldMk cId="3308498511" sldId="334"/>
            <ac:inkMk id="38" creationId="{24BBA2A0-BFA0-8248-44FF-6B8E1E57FB0F}"/>
          </ac:inkMkLst>
        </pc:inkChg>
        <pc:inkChg chg="add mod">
          <ac:chgData name="Kokchun Giang" userId="67e2125d-ec8c-4323-9653-9824a2ad815f" providerId="ADAL" clId="{DCC54989-7FD2-5047-809B-27BA7E8DEEE2}" dt="2024-01-25T18:16:19.905" v="1636"/>
          <ac:inkMkLst>
            <pc:docMk/>
            <pc:sldMk cId="3308498511" sldId="334"/>
            <ac:inkMk id="40" creationId="{701CDD08-98E5-736B-0493-53A4C2AD76D9}"/>
          </ac:inkMkLst>
        </pc:inkChg>
        <pc:inkChg chg="add mod">
          <ac:chgData name="Kokchun Giang" userId="67e2125d-ec8c-4323-9653-9824a2ad815f" providerId="ADAL" clId="{DCC54989-7FD2-5047-809B-27BA7E8DEEE2}" dt="2024-01-25T18:16:19.905" v="1636"/>
          <ac:inkMkLst>
            <pc:docMk/>
            <pc:sldMk cId="3308498511" sldId="334"/>
            <ac:inkMk id="41" creationId="{71C1D226-78C9-5DD3-2587-7621187E5BC7}"/>
          </ac:inkMkLst>
        </pc:inkChg>
        <pc:inkChg chg="add mod">
          <ac:chgData name="Kokchun Giang" userId="67e2125d-ec8c-4323-9653-9824a2ad815f" providerId="ADAL" clId="{DCC54989-7FD2-5047-809B-27BA7E8DEEE2}" dt="2024-01-25T18:16:19.905" v="1636"/>
          <ac:inkMkLst>
            <pc:docMk/>
            <pc:sldMk cId="3308498511" sldId="334"/>
            <ac:inkMk id="42" creationId="{148A601E-7C0E-087B-0052-B498657D5973}"/>
          </ac:inkMkLst>
        </pc:inkChg>
        <pc:inkChg chg="add mod">
          <ac:chgData name="Kokchun Giang" userId="67e2125d-ec8c-4323-9653-9824a2ad815f" providerId="ADAL" clId="{DCC54989-7FD2-5047-809B-27BA7E8DEEE2}" dt="2024-01-25T18:16:19.905" v="1636"/>
          <ac:inkMkLst>
            <pc:docMk/>
            <pc:sldMk cId="3308498511" sldId="334"/>
            <ac:inkMk id="43" creationId="{E72CC87C-A84E-2204-964B-63B9E1D9B324}"/>
          </ac:inkMkLst>
        </pc:inkChg>
        <pc:inkChg chg="add mod">
          <ac:chgData name="Kokchun Giang" userId="67e2125d-ec8c-4323-9653-9824a2ad815f" providerId="ADAL" clId="{DCC54989-7FD2-5047-809B-27BA7E8DEEE2}" dt="2024-01-25T18:16:19.905" v="1636"/>
          <ac:inkMkLst>
            <pc:docMk/>
            <pc:sldMk cId="3308498511" sldId="334"/>
            <ac:inkMk id="44" creationId="{46342CA8-4EB0-C4C8-0570-42142EAC01C6}"/>
          </ac:inkMkLst>
        </pc:inkChg>
        <pc:inkChg chg="add mod">
          <ac:chgData name="Kokchun Giang" userId="67e2125d-ec8c-4323-9653-9824a2ad815f" providerId="ADAL" clId="{DCC54989-7FD2-5047-809B-27BA7E8DEEE2}" dt="2024-01-25T18:16:19.905" v="1636"/>
          <ac:inkMkLst>
            <pc:docMk/>
            <pc:sldMk cId="3308498511" sldId="334"/>
            <ac:inkMk id="45" creationId="{8764E115-8FC6-D89D-E6D4-E570E58FB29E}"/>
          </ac:inkMkLst>
        </pc:inkChg>
        <pc:inkChg chg="add mod">
          <ac:chgData name="Kokchun Giang" userId="67e2125d-ec8c-4323-9653-9824a2ad815f" providerId="ADAL" clId="{DCC54989-7FD2-5047-809B-27BA7E8DEEE2}" dt="2024-01-25T18:16:19.905" v="1636"/>
          <ac:inkMkLst>
            <pc:docMk/>
            <pc:sldMk cId="3308498511" sldId="334"/>
            <ac:inkMk id="52" creationId="{CC4835DB-5CE7-2D0E-FBCA-F0E87F371422}"/>
          </ac:inkMkLst>
        </pc:inkChg>
        <pc:inkChg chg="add mod">
          <ac:chgData name="Kokchun Giang" userId="67e2125d-ec8c-4323-9653-9824a2ad815f" providerId="ADAL" clId="{DCC54989-7FD2-5047-809B-27BA7E8DEEE2}" dt="2024-01-25T18:16:19.905" v="1636"/>
          <ac:inkMkLst>
            <pc:docMk/>
            <pc:sldMk cId="3308498511" sldId="334"/>
            <ac:inkMk id="53" creationId="{E862B03C-F9A1-B20E-DAC0-91373A2436FC}"/>
          </ac:inkMkLst>
        </pc:inkChg>
        <pc:inkChg chg="add mod">
          <ac:chgData name="Kokchun Giang" userId="67e2125d-ec8c-4323-9653-9824a2ad815f" providerId="ADAL" clId="{DCC54989-7FD2-5047-809B-27BA7E8DEEE2}" dt="2024-01-25T18:16:19.905" v="1636"/>
          <ac:inkMkLst>
            <pc:docMk/>
            <pc:sldMk cId="3308498511" sldId="334"/>
            <ac:inkMk id="54" creationId="{8BF4A819-333D-D384-4398-F2076BE853ED}"/>
          </ac:inkMkLst>
        </pc:inkChg>
        <pc:inkChg chg="add mod">
          <ac:chgData name="Kokchun Giang" userId="67e2125d-ec8c-4323-9653-9824a2ad815f" providerId="ADAL" clId="{DCC54989-7FD2-5047-809B-27BA7E8DEEE2}" dt="2024-01-25T18:16:19.905" v="1636"/>
          <ac:inkMkLst>
            <pc:docMk/>
            <pc:sldMk cId="3308498511" sldId="334"/>
            <ac:inkMk id="55" creationId="{68FFF1B4-0778-F217-9D31-B46A50E6CB52}"/>
          </ac:inkMkLst>
        </pc:inkChg>
        <pc:inkChg chg="add mod">
          <ac:chgData name="Kokchun Giang" userId="67e2125d-ec8c-4323-9653-9824a2ad815f" providerId="ADAL" clId="{DCC54989-7FD2-5047-809B-27BA7E8DEEE2}" dt="2024-01-25T18:16:19.905" v="1636"/>
          <ac:inkMkLst>
            <pc:docMk/>
            <pc:sldMk cId="3308498511" sldId="334"/>
            <ac:inkMk id="56" creationId="{C381A98D-89DB-EF5B-B771-5E35DEEEFEA1}"/>
          </ac:inkMkLst>
        </pc:inkChg>
        <pc:inkChg chg="add mod">
          <ac:chgData name="Kokchun Giang" userId="67e2125d-ec8c-4323-9653-9824a2ad815f" providerId="ADAL" clId="{DCC54989-7FD2-5047-809B-27BA7E8DEEE2}" dt="2024-01-25T18:16:19.905" v="1636"/>
          <ac:inkMkLst>
            <pc:docMk/>
            <pc:sldMk cId="3308498511" sldId="334"/>
            <ac:inkMk id="57" creationId="{FA0B53EC-4339-D6AD-E8CF-879E67B6C9FA}"/>
          </ac:inkMkLst>
        </pc:inkChg>
        <pc:inkChg chg="add mod">
          <ac:chgData name="Kokchun Giang" userId="67e2125d-ec8c-4323-9653-9824a2ad815f" providerId="ADAL" clId="{DCC54989-7FD2-5047-809B-27BA7E8DEEE2}" dt="2024-01-25T18:16:19.905" v="1636"/>
          <ac:inkMkLst>
            <pc:docMk/>
            <pc:sldMk cId="3308498511" sldId="334"/>
            <ac:inkMk id="58" creationId="{9D6C46A6-7C89-DAC2-4AE3-113260328F82}"/>
          </ac:inkMkLst>
        </pc:inkChg>
        <pc:inkChg chg="add mod">
          <ac:chgData name="Kokchun Giang" userId="67e2125d-ec8c-4323-9653-9824a2ad815f" providerId="ADAL" clId="{DCC54989-7FD2-5047-809B-27BA7E8DEEE2}" dt="2024-01-25T18:16:19.905" v="1636"/>
          <ac:inkMkLst>
            <pc:docMk/>
            <pc:sldMk cId="3308498511" sldId="334"/>
            <ac:inkMk id="59" creationId="{2DF830FD-74B3-C011-5096-F1B5E76FAC72}"/>
          </ac:inkMkLst>
        </pc:inkChg>
        <pc:inkChg chg="add mod">
          <ac:chgData name="Kokchun Giang" userId="67e2125d-ec8c-4323-9653-9824a2ad815f" providerId="ADAL" clId="{DCC54989-7FD2-5047-809B-27BA7E8DEEE2}" dt="2024-01-25T18:16:19.905" v="1636"/>
          <ac:inkMkLst>
            <pc:docMk/>
            <pc:sldMk cId="3308498511" sldId="334"/>
            <ac:inkMk id="60" creationId="{97FFA5C9-B7A1-B8FB-8732-84C68958AC33}"/>
          </ac:inkMkLst>
        </pc:inkChg>
        <pc:inkChg chg="add mod">
          <ac:chgData name="Kokchun Giang" userId="67e2125d-ec8c-4323-9653-9824a2ad815f" providerId="ADAL" clId="{DCC54989-7FD2-5047-809B-27BA7E8DEEE2}" dt="2024-01-25T18:16:29.299" v="1650"/>
          <ac:inkMkLst>
            <pc:docMk/>
            <pc:sldMk cId="3308498511" sldId="334"/>
            <ac:inkMk id="63" creationId="{C5072052-74D7-2E3F-1F0C-F9C4A2CC5B5F}"/>
          </ac:inkMkLst>
        </pc:inkChg>
        <pc:inkChg chg="add del mod">
          <ac:chgData name="Kokchun Giang" userId="67e2125d-ec8c-4323-9653-9824a2ad815f" providerId="ADAL" clId="{DCC54989-7FD2-5047-809B-27BA7E8DEEE2}" dt="2024-01-25T20:08:51.253" v="2025"/>
          <ac:inkMkLst>
            <pc:docMk/>
            <pc:sldMk cId="3308498511" sldId="334"/>
            <ac:inkMk id="384" creationId="{0E06F336-FFB7-ED7A-A0EC-3568BB336E91}"/>
          </ac:inkMkLst>
        </pc:inkChg>
        <pc:inkChg chg="add del mod">
          <ac:chgData name="Kokchun Giang" userId="67e2125d-ec8c-4323-9653-9824a2ad815f" providerId="ADAL" clId="{DCC54989-7FD2-5047-809B-27BA7E8DEEE2}" dt="2024-01-25T20:08:51.234" v="1994"/>
          <ac:inkMkLst>
            <pc:docMk/>
            <pc:sldMk cId="3308498511" sldId="334"/>
            <ac:inkMk id="385" creationId="{7774B7C2-0923-ADA5-DFEA-9FAB47CCF025}"/>
          </ac:inkMkLst>
        </pc:inkChg>
        <pc:inkChg chg="add del mod">
          <ac:chgData name="Kokchun Giang" userId="67e2125d-ec8c-4323-9653-9824a2ad815f" providerId="ADAL" clId="{DCC54989-7FD2-5047-809B-27BA7E8DEEE2}" dt="2024-01-25T20:08:51.225" v="1975"/>
          <ac:inkMkLst>
            <pc:docMk/>
            <pc:sldMk cId="3308498511" sldId="334"/>
            <ac:inkMk id="386" creationId="{98E316CF-2FF1-7238-0C95-B4EB51D8D554}"/>
          </ac:inkMkLst>
        </pc:inkChg>
        <pc:inkChg chg="add del mod">
          <ac:chgData name="Kokchun Giang" userId="67e2125d-ec8c-4323-9653-9824a2ad815f" providerId="ADAL" clId="{DCC54989-7FD2-5047-809B-27BA7E8DEEE2}" dt="2024-01-25T20:08:56.761" v="2073"/>
          <ac:inkMkLst>
            <pc:docMk/>
            <pc:sldMk cId="3308498511" sldId="334"/>
            <ac:inkMk id="387" creationId="{C68BF94F-BD56-1ED6-68D0-CC7919A4ACF7}"/>
          </ac:inkMkLst>
        </pc:inkChg>
        <pc:inkChg chg="add del mod">
          <ac:chgData name="Kokchun Giang" userId="67e2125d-ec8c-4323-9653-9824a2ad815f" providerId="ADAL" clId="{DCC54989-7FD2-5047-809B-27BA7E8DEEE2}" dt="2024-01-25T20:08:56.760" v="2071"/>
          <ac:inkMkLst>
            <pc:docMk/>
            <pc:sldMk cId="3308498511" sldId="334"/>
            <ac:inkMk id="388" creationId="{25C2C7F3-174A-DB98-F4AC-C78DB2CA5079}"/>
          </ac:inkMkLst>
        </pc:inkChg>
        <pc:inkChg chg="add del mod">
          <ac:chgData name="Kokchun Giang" userId="67e2125d-ec8c-4323-9653-9824a2ad815f" providerId="ADAL" clId="{DCC54989-7FD2-5047-809B-27BA7E8DEEE2}" dt="2024-01-25T20:08:52.760" v="2055"/>
          <ac:inkMkLst>
            <pc:docMk/>
            <pc:sldMk cId="3308498511" sldId="334"/>
            <ac:inkMk id="389" creationId="{307C28EF-BBBF-D5C9-B3B8-5484F7586F0C}"/>
          </ac:inkMkLst>
        </pc:inkChg>
        <pc:inkChg chg="add del mod">
          <ac:chgData name="Kokchun Giang" userId="67e2125d-ec8c-4323-9653-9824a2ad815f" providerId="ADAL" clId="{DCC54989-7FD2-5047-809B-27BA7E8DEEE2}" dt="2024-01-25T20:07:57.526" v="1910" actId="9405"/>
          <ac:inkMkLst>
            <pc:docMk/>
            <pc:sldMk cId="3308498511" sldId="334"/>
            <ac:inkMk id="390" creationId="{009CFDC1-754B-03C8-E059-7B7D5152F836}"/>
          </ac:inkMkLst>
        </pc:inkChg>
        <pc:inkChg chg="add del mod">
          <ac:chgData name="Kokchun Giang" userId="67e2125d-ec8c-4323-9653-9824a2ad815f" providerId="ADAL" clId="{DCC54989-7FD2-5047-809B-27BA7E8DEEE2}" dt="2024-01-25T20:07:57.280" v="1909"/>
          <ac:inkMkLst>
            <pc:docMk/>
            <pc:sldMk cId="3308498511" sldId="334"/>
            <ac:inkMk id="391" creationId="{6847607D-417A-09E5-8AED-F025B3497593}"/>
          </ac:inkMkLst>
        </pc:inkChg>
        <pc:inkChg chg="add del mod">
          <ac:chgData name="Kokchun Giang" userId="67e2125d-ec8c-4323-9653-9824a2ad815f" providerId="ADAL" clId="{DCC54989-7FD2-5047-809B-27BA7E8DEEE2}" dt="2024-01-25T20:08:52.247" v="2051"/>
          <ac:inkMkLst>
            <pc:docMk/>
            <pc:sldMk cId="3308498511" sldId="334"/>
            <ac:inkMk id="397" creationId="{36C62A79-280A-0ED5-B742-ECAABC9B1E39}"/>
          </ac:inkMkLst>
        </pc:inkChg>
        <pc:inkChg chg="add del mod">
          <ac:chgData name="Kokchun Giang" userId="67e2125d-ec8c-4323-9653-9824a2ad815f" providerId="ADAL" clId="{DCC54989-7FD2-5047-809B-27BA7E8DEEE2}" dt="2024-01-25T20:08:52.246" v="2049"/>
          <ac:inkMkLst>
            <pc:docMk/>
            <pc:sldMk cId="3308498511" sldId="334"/>
            <ac:inkMk id="398" creationId="{5E3BDC11-5555-F29E-D610-27323FE0C5D5}"/>
          </ac:inkMkLst>
        </pc:inkChg>
        <pc:inkChg chg="add del mod">
          <ac:chgData name="Kokchun Giang" userId="67e2125d-ec8c-4323-9653-9824a2ad815f" providerId="ADAL" clId="{DCC54989-7FD2-5047-809B-27BA7E8DEEE2}" dt="2024-01-25T20:08:51.714" v="2041"/>
          <ac:inkMkLst>
            <pc:docMk/>
            <pc:sldMk cId="3308498511" sldId="334"/>
            <ac:inkMk id="399" creationId="{B6C4098A-974A-D3DE-27EF-43B506FF5EA5}"/>
          </ac:inkMkLst>
        </pc:inkChg>
        <pc:inkChg chg="add del mod">
          <ac:chgData name="Kokchun Giang" userId="67e2125d-ec8c-4323-9653-9824a2ad815f" providerId="ADAL" clId="{DCC54989-7FD2-5047-809B-27BA7E8DEEE2}" dt="2024-01-25T20:08:51.449" v="2036"/>
          <ac:inkMkLst>
            <pc:docMk/>
            <pc:sldMk cId="3308498511" sldId="334"/>
            <ac:inkMk id="400" creationId="{89A6EFB4-DAFE-4E74-3833-EC5D87C6BA31}"/>
          </ac:inkMkLst>
        </pc:inkChg>
        <pc:inkChg chg="add del mod">
          <ac:chgData name="Kokchun Giang" userId="67e2125d-ec8c-4323-9653-9824a2ad815f" providerId="ADAL" clId="{DCC54989-7FD2-5047-809B-27BA7E8DEEE2}" dt="2024-01-25T20:08:51.714" v="2040"/>
          <ac:inkMkLst>
            <pc:docMk/>
            <pc:sldMk cId="3308498511" sldId="334"/>
            <ac:inkMk id="401" creationId="{349FCB92-1DFD-137D-5A68-E7826E3884C1}"/>
          </ac:inkMkLst>
        </pc:inkChg>
        <pc:inkChg chg="add del mod">
          <ac:chgData name="Kokchun Giang" userId="67e2125d-ec8c-4323-9653-9824a2ad815f" providerId="ADAL" clId="{DCC54989-7FD2-5047-809B-27BA7E8DEEE2}" dt="2024-01-25T20:08:51.448" v="2034"/>
          <ac:inkMkLst>
            <pc:docMk/>
            <pc:sldMk cId="3308498511" sldId="334"/>
            <ac:inkMk id="402" creationId="{72CF4D85-02F5-6308-BA68-6818104D8A77}"/>
          </ac:inkMkLst>
        </pc:inkChg>
        <pc:inkChg chg="add del mod">
          <ac:chgData name="Kokchun Giang" userId="67e2125d-ec8c-4323-9653-9824a2ad815f" providerId="ADAL" clId="{DCC54989-7FD2-5047-809B-27BA7E8DEEE2}" dt="2024-01-25T20:08:51.447" v="2032"/>
          <ac:inkMkLst>
            <pc:docMk/>
            <pc:sldMk cId="3308498511" sldId="334"/>
            <ac:inkMk id="403" creationId="{95007858-B8D1-9734-B4B6-AE132CEA5B6A}"/>
          </ac:inkMkLst>
        </pc:inkChg>
        <pc:inkChg chg="add del mod">
          <ac:chgData name="Kokchun Giang" userId="67e2125d-ec8c-4323-9653-9824a2ad815f" providerId="ADAL" clId="{DCC54989-7FD2-5047-809B-27BA7E8DEEE2}" dt="2024-01-25T20:08:51.368" v="2030"/>
          <ac:inkMkLst>
            <pc:docMk/>
            <pc:sldMk cId="3308498511" sldId="334"/>
            <ac:inkMk id="404" creationId="{49105378-9048-55EE-FF3D-76B073A2DE6A}"/>
          </ac:inkMkLst>
        </pc:inkChg>
        <pc:inkChg chg="add del mod">
          <ac:chgData name="Kokchun Giang" userId="67e2125d-ec8c-4323-9653-9824a2ad815f" providerId="ADAL" clId="{DCC54989-7FD2-5047-809B-27BA7E8DEEE2}" dt="2024-01-25T20:08:51.228" v="1982"/>
          <ac:inkMkLst>
            <pc:docMk/>
            <pc:sldMk cId="3308498511" sldId="334"/>
            <ac:inkMk id="405" creationId="{1443DA65-C85D-2ACA-A376-F06D0EDBD243}"/>
          </ac:inkMkLst>
        </pc:inkChg>
        <pc:inkChg chg="add del mod">
          <ac:chgData name="Kokchun Giang" userId="67e2125d-ec8c-4323-9653-9824a2ad815f" providerId="ADAL" clId="{DCC54989-7FD2-5047-809B-27BA7E8DEEE2}" dt="2024-01-25T20:08:52.498" v="2053"/>
          <ac:inkMkLst>
            <pc:docMk/>
            <pc:sldMk cId="3308498511" sldId="334"/>
            <ac:inkMk id="407" creationId="{5C26C8B1-2C97-4559-5A70-E6C5BCFF9E10}"/>
          </ac:inkMkLst>
        </pc:inkChg>
        <pc:inkChg chg="add del mod">
          <ac:chgData name="Kokchun Giang" userId="67e2125d-ec8c-4323-9653-9824a2ad815f" providerId="ADAL" clId="{DCC54989-7FD2-5047-809B-27BA7E8DEEE2}" dt="2024-01-25T20:08:52.244" v="2046"/>
          <ac:inkMkLst>
            <pc:docMk/>
            <pc:sldMk cId="3308498511" sldId="334"/>
            <ac:inkMk id="408" creationId="{A803EA9C-71D7-7254-3C98-55CDCB049F37}"/>
          </ac:inkMkLst>
        </pc:inkChg>
        <pc:inkChg chg="add del mod">
          <ac:chgData name="Kokchun Giang" userId="67e2125d-ec8c-4323-9653-9824a2ad815f" providerId="ADAL" clId="{DCC54989-7FD2-5047-809B-27BA7E8DEEE2}" dt="2024-01-25T20:08:51.976" v="2044"/>
          <ac:inkMkLst>
            <pc:docMk/>
            <pc:sldMk cId="3308498511" sldId="334"/>
            <ac:inkMk id="409" creationId="{A01BF4F8-4C03-7D2B-0879-34DE5C65C074}"/>
          </ac:inkMkLst>
        </pc:inkChg>
        <pc:inkChg chg="add del mod">
          <ac:chgData name="Kokchun Giang" userId="67e2125d-ec8c-4323-9653-9824a2ad815f" providerId="ADAL" clId="{DCC54989-7FD2-5047-809B-27BA7E8DEEE2}" dt="2024-01-25T20:08:51.713" v="2038"/>
          <ac:inkMkLst>
            <pc:docMk/>
            <pc:sldMk cId="3308498511" sldId="334"/>
            <ac:inkMk id="410" creationId="{EE8502B8-A122-CB69-4768-68BAF8754C01}"/>
          </ac:inkMkLst>
        </pc:inkChg>
        <pc:inkChg chg="add del mod">
          <ac:chgData name="Kokchun Giang" userId="67e2125d-ec8c-4323-9653-9824a2ad815f" providerId="ADAL" clId="{DCC54989-7FD2-5047-809B-27BA7E8DEEE2}" dt="2024-01-25T20:08:51.712" v="2037"/>
          <ac:inkMkLst>
            <pc:docMk/>
            <pc:sldMk cId="3308498511" sldId="334"/>
            <ac:inkMk id="411" creationId="{1B2CE5E1-B01C-B25E-2CD5-2E6BCB6AD9EA}"/>
          </ac:inkMkLst>
        </pc:inkChg>
        <pc:inkChg chg="add del mod">
          <ac:chgData name="Kokchun Giang" userId="67e2125d-ec8c-4323-9653-9824a2ad815f" providerId="ADAL" clId="{DCC54989-7FD2-5047-809B-27BA7E8DEEE2}" dt="2024-01-25T20:08:51.449" v="2035"/>
          <ac:inkMkLst>
            <pc:docMk/>
            <pc:sldMk cId="3308498511" sldId="334"/>
            <ac:inkMk id="412" creationId="{2DAC47AD-F86A-C5E0-CA2E-EAB3E4F78EA0}"/>
          </ac:inkMkLst>
        </pc:inkChg>
        <pc:inkChg chg="add del mod">
          <ac:chgData name="Kokchun Giang" userId="67e2125d-ec8c-4323-9653-9824a2ad815f" providerId="ADAL" clId="{DCC54989-7FD2-5047-809B-27BA7E8DEEE2}" dt="2024-01-25T20:08:51.448" v="2033"/>
          <ac:inkMkLst>
            <pc:docMk/>
            <pc:sldMk cId="3308498511" sldId="334"/>
            <ac:inkMk id="419" creationId="{F92A1EF7-D219-8647-53AD-5D757F3257D0}"/>
          </ac:inkMkLst>
        </pc:inkChg>
        <pc:inkChg chg="add del mod">
          <ac:chgData name="Kokchun Giang" userId="67e2125d-ec8c-4323-9653-9824a2ad815f" providerId="ADAL" clId="{DCC54989-7FD2-5047-809B-27BA7E8DEEE2}" dt="2024-01-25T20:08:07.451" v="1935" actId="9405"/>
          <ac:inkMkLst>
            <pc:docMk/>
            <pc:sldMk cId="3308498511" sldId="334"/>
            <ac:inkMk id="420" creationId="{B833799D-74BF-965D-CBB5-B4BDDB3EE2B1}"/>
          </ac:inkMkLst>
        </pc:inkChg>
        <pc:inkChg chg="add del mod">
          <ac:chgData name="Kokchun Giang" userId="67e2125d-ec8c-4323-9653-9824a2ad815f" providerId="ADAL" clId="{DCC54989-7FD2-5047-809B-27BA7E8DEEE2}" dt="2024-01-25T20:08:07.127" v="1934" actId="9405"/>
          <ac:inkMkLst>
            <pc:docMk/>
            <pc:sldMk cId="3308498511" sldId="334"/>
            <ac:inkMk id="421" creationId="{B055EFBE-ACE6-ED4A-E0D4-2A746ACCD53B}"/>
          </ac:inkMkLst>
        </pc:inkChg>
        <pc:inkChg chg="add del mod">
          <ac:chgData name="Kokchun Giang" userId="67e2125d-ec8c-4323-9653-9824a2ad815f" providerId="ADAL" clId="{DCC54989-7FD2-5047-809B-27BA7E8DEEE2}" dt="2024-01-25T20:08:06.888" v="1933"/>
          <ac:inkMkLst>
            <pc:docMk/>
            <pc:sldMk cId="3308498511" sldId="334"/>
            <ac:inkMk id="422" creationId="{700D773C-BA5F-22AA-F5AB-48D93B01CA57}"/>
          </ac:inkMkLst>
        </pc:inkChg>
        <pc:inkChg chg="add del mod">
          <ac:chgData name="Kokchun Giang" userId="67e2125d-ec8c-4323-9653-9824a2ad815f" providerId="ADAL" clId="{DCC54989-7FD2-5047-809B-27BA7E8DEEE2}" dt="2024-01-25T20:08:51.254" v="2027"/>
          <ac:inkMkLst>
            <pc:docMk/>
            <pc:sldMk cId="3308498511" sldId="334"/>
            <ac:inkMk id="425" creationId="{91FE65E5-2653-A81B-5AE5-2C3BFF66DBD8}"/>
          </ac:inkMkLst>
        </pc:inkChg>
        <pc:inkChg chg="add del mod">
          <ac:chgData name="Kokchun Giang" userId="67e2125d-ec8c-4323-9653-9824a2ad815f" providerId="ADAL" clId="{DCC54989-7FD2-5047-809B-27BA7E8DEEE2}" dt="2024-01-25T20:08:51.231" v="1987"/>
          <ac:inkMkLst>
            <pc:docMk/>
            <pc:sldMk cId="3308498511" sldId="334"/>
            <ac:inkMk id="426" creationId="{2DF737FC-0EAC-D564-B978-DBDAD14443A5}"/>
          </ac:inkMkLst>
        </pc:inkChg>
        <pc:inkChg chg="add del mod">
          <ac:chgData name="Kokchun Giang" userId="67e2125d-ec8c-4323-9653-9824a2ad815f" providerId="ADAL" clId="{DCC54989-7FD2-5047-809B-27BA7E8DEEE2}" dt="2024-01-25T20:08:51.219" v="1965"/>
          <ac:inkMkLst>
            <pc:docMk/>
            <pc:sldMk cId="3308498511" sldId="334"/>
            <ac:inkMk id="427" creationId="{284C05B5-B4FF-AB88-CE47-F879B115B9CE}"/>
          </ac:inkMkLst>
        </pc:inkChg>
        <pc:inkChg chg="add del mod">
          <ac:chgData name="Kokchun Giang" userId="67e2125d-ec8c-4323-9653-9824a2ad815f" providerId="ADAL" clId="{DCC54989-7FD2-5047-809B-27BA7E8DEEE2}" dt="2024-01-25T20:08:51.213" v="1956"/>
          <ac:inkMkLst>
            <pc:docMk/>
            <pc:sldMk cId="3308498511" sldId="334"/>
            <ac:inkMk id="428" creationId="{37EF63D4-8B5B-4731-C31F-EB34455DD2C9}"/>
          </ac:inkMkLst>
        </pc:inkChg>
        <pc:inkChg chg="add del mod">
          <ac:chgData name="Kokchun Giang" userId="67e2125d-ec8c-4323-9653-9824a2ad815f" providerId="ADAL" clId="{DCC54989-7FD2-5047-809B-27BA7E8DEEE2}" dt="2024-01-25T20:08:51.227" v="1979"/>
          <ac:inkMkLst>
            <pc:docMk/>
            <pc:sldMk cId="3308498511" sldId="334"/>
            <ac:inkMk id="429" creationId="{17334704-7611-8892-026C-C9F304225AF3}"/>
          </ac:inkMkLst>
        </pc:inkChg>
        <pc:inkChg chg="add del mod">
          <ac:chgData name="Kokchun Giang" userId="67e2125d-ec8c-4323-9653-9824a2ad815f" providerId="ADAL" clId="{DCC54989-7FD2-5047-809B-27BA7E8DEEE2}" dt="2024-01-25T20:08:51.235" v="1995"/>
          <ac:inkMkLst>
            <pc:docMk/>
            <pc:sldMk cId="3308498511" sldId="334"/>
            <ac:inkMk id="431" creationId="{E5011A25-909D-8349-3E84-3B539ACFF88E}"/>
          </ac:inkMkLst>
        </pc:inkChg>
        <pc:inkChg chg="add del mod">
          <ac:chgData name="Kokchun Giang" userId="67e2125d-ec8c-4323-9653-9824a2ad815f" providerId="ADAL" clId="{DCC54989-7FD2-5047-809B-27BA7E8DEEE2}" dt="2024-01-25T20:08:51.222" v="1970"/>
          <ac:inkMkLst>
            <pc:docMk/>
            <pc:sldMk cId="3308498511" sldId="334"/>
            <ac:inkMk id="432" creationId="{ADCC210E-B4A2-6FCC-6DFB-9586E9A1C231}"/>
          </ac:inkMkLst>
        </pc:inkChg>
        <pc:inkChg chg="add del mod">
          <ac:chgData name="Kokchun Giang" userId="67e2125d-ec8c-4323-9653-9824a2ad815f" providerId="ADAL" clId="{DCC54989-7FD2-5047-809B-27BA7E8DEEE2}" dt="2024-01-25T20:08:51.239" v="2002"/>
          <ac:inkMkLst>
            <pc:docMk/>
            <pc:sldMk cId="3308498511" sldId="334"/>
            <ac:inkMk id="433" creationId="{6F23EB93-91ED-DEFF-2979-F0E41F7315E3}"/>
          </ac:inkMkLst>
        </pc:inkChg>
        <pc:inkChg chg="add del mod">
          <ac:chgData name="Kokchun Giang" userId="67e2125d-ec8c-4323-9653-9824a2ad815f" providerId="ADAL" clId="{DCC54989-7FD2-5047-809B-27BA7E8DEEE2}" dt="2024-01-25T20:08:51.234" v="1993"/>
          <ac:inkMkLst>
            <pc:docMk/>
            <pc:sldMk cId="3308498511" sldId="334"/>
            <ac:inkMk id="434" creationId="{D7AB7FC8-8D66-6F6F-9209-8F1F2C42DA1A}"/>
          </ac:inkMkLst>
        </pc:inkChg>
        <pc:inkChg chg="add del mod">
          <ac:chgData name="Kokchun Giang" userId="67e2125d-ec8c-4323-9653-9824a2ad815f" providerId="ADAL" clId="{DCC54989-7FD2-5047-809B-27BA7E8DEEE2}" dt="2024-01-25T20:08:51.238" v="2000"/>
          <ac:inkMkLst>
            <pc:docMk/>
            <pc:sldMk cId="3308498511" sldId="334"/>
            <ac:inkMk id="435" creationId="{37593019-E238-6337-2EA2-B084B5A2A232}"/>
          </ac:inkMkLst>
        </pc:inkChg>
        <pc:inkChg chg="add del mod">
          <ac:chgData name="Kokchun Giang" userId="67e2125d-ec8c-4323-9653-9824a2ad815f" providerId="ADAL" clId="{DCC54989-7FD2-5047-809B-27BA7E8DEEE2}" dt="2024-01-25T20:08:51.232" v="1989"/>
          <ac:inkMkLst>
            <pc:docMk/>
            <pc:sldMk cId="3308498511" sldId="334"/>
            <ac:inkMk id="436" creationId="{E74FFACE-F69B-350C-0A92-F43763283BBD}"/>
          </ac:inkMkLst>
        </pc:inkChg>
        <pc:inkChg chg="add del mod">
          <ac:chgData name="Kokchun Giang" userId="67e2125d-ec8c-4323-9653-9824a2ad815f" providerId="ADAL" clId="{DCC54989-7FD2-5047-809B-27BA7E8DEEE2}" dt="2024-01-25T20:08:51.221" v="1969"/>
          <ac:inkMkLst>
            <pc:docMk/>
            <pc:sldMk cId="3308498511" sldId="334"/>
            <ac:inkMk id="437" creationId="{CD203FB1-91E5-9068-7BF9-858E596770BA}"/>
          </ac:inkMkLst>
        </pc:inkChg>
        <pc:inkChg chg="add del mod">
          <ac:chgData name="Kokchun Giang" userId="67e2125d-ec8c-4323-9653-9824a2ad815f" providerId="ADAL" clId="{DCC54989-7FD2-5047-809B-27BA7E8DEEE2}" dt="2024-01-25T20:08:51.216" v="1960"/>
          <ac:inkMkLst>
            <pc:docMk/>
            <pc:sldMk cId="3308498511" sldId="334"/>
            <ac:inkMk id="438" creationId="{A4848FE2-72CC-2AAF-5078-88DF382A84DD}"/>
          </ac:inkMkLst>
        </pc:inkChg>
        <pc:inkChg chg="add del mod">
          <ac:chgData name="Kokchun Giang" userId="67e2125d-ec8c-4323-9653-9824a2ad815f" providerId="ADAL" clId="{DCC54989-7FD2-5047-809B-27BA7E8DEEE2}" dt="2024-01-25T20:08:51.220" v="1967"/>
          <ac:inkMkLst>
            <pc:docMk/>
            <pc:sldMk cId="3308498511" sldId="334"/>
            <ac:inkMk id="440" creationId="{BF81727D-C0C6-59B9-C17D-466B418DED97}"/>
          </ac:inkMkLst>
        </pc:inkChg>
        <pc:inkChg chg="add del mod">
          <ac:chgData name="Kokchun Giang" userId="67e2125d-ec8c-4323-9653-9824a2ad815f" providerId="ADAL" clId="{DCC54989-7FD2-5047-809B-27BA7E8DEEE2}" dt="2024-01-25T20:08:51.217" v="1962"/>
          <ac:inkMkLst>
            <pc:docMk/>
            <pc:sldMk cId="3308498511" sldId="334"/>
            <ac:inkMk id="441" creationId="{99C9E353-C2C5-0D7D-6F66-BA3FB58FE7E5}"/>
          </ac:inkMkLst>
        </pc:inkChg>
        <pc:inkChg chg="add del mod">
          <ac:chgData name="Kokchun Giang" userId="67e2125d-ec8c-4323-9653-9824a2ad815f" providerId="ADAL" clId="{DCC54989-7FD2-5047-809B-27BA7E8DEEE2}" dt="2024-01-25T20:08:51.255" v="2029"/>
          <ac:inkMkLst>
            <pc:docMk/>
            <pc:sldMk cId="3308498511" sldId="334"/>
            <ac:inkMk id="442" creationId="{FC0B16B6-9FD4-7721-2844-BBA2B72AAB53}"/>
          </ac:inkMkLst>
        </pc:inkChg>
        <pc:inkChg chg="add del mod">
          <ac:chgData name="Kokchun Giang" userId="67e2125d-ec8c-4323-9653-9824a2ad815f" providerId="ADAL" clId="{DCC54989-7FD2-5047-809B-27BA7E8DEEE2}" dt="2024-01-25T20:08:51.244" v="2011"/>
          <ac:inkMkLst>
            <pc:docMk/>
            <pc:sldMk cId="3308498511" sldId="334"/>
            <ac:inkMk id="443" creationId="{28AC10A7-BAE9-6D28-9126-639E1B54505B}"/>
          </ac:inkMkLst>
        </pc:inkChg>
        <pc:inkChg chg="add del mod">
          <ac:chgData name="Kokchun Giang" userId="67e2125d-ec8c-4323-9653-9824a2ad815f" providerId="ADAL" clId="{DCC54989-7FD2-5047-809B-27BA7E8DEEE2}" dt="2024-01-25T20:08:51.223" v="1972"/>
          <ac:inkMkLst>
            <pc:docMk/>
            <pc:sldMk cId="3308498511" sldId="334"/>
            <ac:inkMk id="444" creationId="{2EDF04B8-D89D-004E-364E-4D015D6E457F}"/>
          </ac:inkMkLst>
        </pc:inkChg>
        <pc:inkChg chg="add mod">
          <ac:chgData name="Kokchun Giang" userId="67e2125d-ec8c-4323-9653-9824a2ad815f" providerId="ADAL" clId="{DCC54989-7FD2-5047-809B-27BA7E8DEEE2}" dt="2024-01-25T20:09:05.729" v="2085"/>
          <ac:inkMkLst>
            <pc:docMk/>
            <pc:sldMk cId="3308498511" sldId="334"/>
            <ac:inkMk id="446" creationId="{9252CD85-EF71-A8A3-A548-6E1DF447BC35}"/>
          </ac:inkMkLst>
        </pc:inkChg>
        <pc:inkChg chg="add mod">
          <ac:chgData name="Kokchun Giang" userId="67e2125d-ec8c-4323-9653-9824a2ad815f" providerId="ADAL" clId="{DCC54989-7FD2-5047-809B-27BA7E8DEEE2}" dt="2024-01-25T20:09:05.729" v="2085"/>
          <ac:inkMkLst>
            <pc:docMk/>
            <pc:sldMk cId="3308498511" sldId="334"/>
            <ac:inkMk id="447" creationId="{B7FE65C3-7329-0197-2750-BDD2FB4B93EC}"/>
          </ac:inkMkLst>
        </pc:inkChg>
        <pc:inkChg chg="add mod">
          <ac:chgData name="Kokchun Giang" userId="67e2125d-ec8c-4323-9653-9824a2ad815f" providerId="ADAL" clId="{DCC54989-7FD2-5047-809B-27BA7E8DEEE2}" dt="2024-01-25T20:13:09.511" v="2209" actId="164"/>
          <ac:inkMkLst>
            <pc:docMk/>
            <pc:sldMk cId="3308498511" sldId="334"/>
            <ac:inkMk id="449" creationId="{8A93F51E-5EA6-C055-809F-5F892336AFFC}"/>
          </ac:inkMkLst>
        </pc:inkChg>
        <pc:inkChg chg="add mod">
          <ac:chgData name="Kokchun Giang" userId="67e2125d-ec8c-4323-9653-9824a2ad815f" providerId="ADAL" clId="{DCC54989-7FD2-5047-809B-27BA7E8DEEE2}" dt="2024-01-25T18:16:44.107" v="1667"/>
          <ac:inkMkLst>
            <pc:docMk/>
            <pc:sldMk cId="3308498511" sldId="334"/>
            <ac:inkMk id="450" creationId="{ACBF59AD-372F-7B10-35AB-1CD3652199C2}"/>
          </ac:inkMkLst>
        </pc:inkChg>
        <pc:inkChg chg="add mod">
          <ac:chgData name="Kokchun Giang" userId="67e2125d-ec8c-4323-9653-9824a2ad815f" providerId="ADAL" clId="{DCC54989-7FD2-5047-809B-27BA7E8DEEE2}" dt="2024-01-25T18:16:44.107" v="1667"/>
          <ac:inkMkLst>
            <pc:docMk/>
            <pc:sldMk cId="3308498511" sldId="334"/>
            <ac:inkMk id="451" creationId="{B11ABCAE-8A15-4147-C95B-5C28D491B533}"/>
          </ac:inkMkLst>
        </pc:inkChg>
        <pc:inkChg chg="add mod">
          <ac:chgData name="Kokchun Giang" userId="67e2125d-ec8c-4323-9653-9824a2ad815f" providerId="ADAL" clId="{DCC54989-7FD2-5047-809B-27BA7E8DEEE2}" dt="2024-01-25T18:16:44.107" v="1667"/>
          <ac:inkMkLst>
            <pc:docMk/>
            <pc:sldMk cId="3308498511" sldId="334"/>
            <ac:inkMk id="453" creationId="{290A36B6-FDB8-0B34-3403-93D1AC12D8F2}"/>
          </ac:inkMkLst>
        </pc:inkChg>
        <pc:inkChg chg="add mod">
          <ac:chgData name="Kokchun Giang" userId="67e2125d-ec8c-4323-9653-9824a2ad815f" providerId="ADAL" clId="{DCC54989-7FD2-5047-809B-27BA7E8DEEE2}" dt="2024-01-25T18:16:44.107" v="1667"/>
          <ac:inkMkLst>
            <pc:docMk/>
            <pc:sldMk cId="3308498511" sldId="334"/>
            <ac:inkMk id="454" creationId="{94DB1273-19EF-9298-12C7-ACADA5165448}"/>
          </ac:inkMkLst>
        </pc:inkChg>
        <pc:inkChg chg="add mod">
          <ac:chgData name="Kokchun Giang" userId="67e2125d-ec8c-4323-9653-9824a2ad815f" providerId="ADAL" clId="{DCC54989-7FD2-5047-809B-27BA7E8DEEE2}" dt="2024-01-25T18:16:44.107" v="1667"/>
          <ac:inkMkLst>
            <pc:docMk/>
            <pc:sldMk cId="3308498511" sldId="334"/>
            <ac:inkMk id="455" creationId="{0183C4CA-3A0B-E2E3-2366-92C8FE800559}"/>
          </ac:inkMkLst>
        </pc:inkChg>
        <pc:inkChg chg="add mod">
          <ac:chgData name="Kokchun Giang" userId="67e2125d-ec8c-4323-9653-9824a2ad815f" providerId="ADAL" clId="{DCC54989-7FD2-5047-809B-27BA7E8DEEE2}" dt="2024-01-25T18:16:44.107" v="1667"/>
          <ac:inkMkLst>
            <pc:docMk/>
            <pc:sldMk cId="3308498511" sldId="334"/>
            <ac:inkMk id="456" creationId="{EF33DE69-E5E8-0EF7-7254-FE860E802A85}"/>
          </ac:inkMkLst>
        </pc:inkChg>
        <pc:inkChg chg="add mod">
          <ac:chgData name="Kokchun Giang" userId="67e2125d-ec8c-4323-9653-9824a2ad815f" providerId="ADAL" clId="{DCC54989-7FD2-5047-809B-27BA7E8DEEE2}" dt="2024-01-25T18:16:44.107" v="1667"/>
          <ac:inkMkLst>
            <pc:docMk/>
            <pc:sldMk cId="3308498511" sldId="334"/>
            <ac:inkMk id="457" creationId="{960AAC48-AE2C-670D-35C9-A4DB348AFAB5}"/>
          </ac:inkMkLst>
        </pc:inkChg>
        <pc:inkChg chg="add mod">
          <ac:chgData name="Kokchun Giang" userId="67e2125d-ec8c-4323-9653-9824a2ad815f" providerId="ADAL" clId="{DCC54989-7FD2-5047-809B-27BA7E8DEEE2}" dt="2024-01-25T18:16:44.107" v="1667"/>
          <ac:inkMkLst>
            <pc:docMk/>
            <pc:sldMk cId="3308498511" sldId="334"/>
            <ac:inkMk id="458" creationId="{A73F1856-093F-F3FD-6702-7BC8E00FB740}"/>
          </ac:inkMkLst>
        </pc:inkChg>
        <pc:inkChg chg="add mod">
          <ac:chgData name="Kokchun Giang" userId="67e2125d-ec8c-4323-9653-9824a2ad815f" providerId="ADAL" clId="{DCC54989-7FD2-5047-809B-27BA7E8DEEE2}" dt="2024-01-25T18:16:44.107" v="1667"/>
          <ac:inkMkLst>
            <pc:docMk/>
            <pc:sldMk cId="3308498511" sldId="334"/>
            <ac:inkMk id="459" creationId="{2787FBCF-936F-4412-3CD7-87A9599CDCB7}"/>
          </ac:inkMkLst>
        </pc:inkChg>
        <pc:inkChg chg="add mod">
          <ac:chgData name="Kokchun Giang" userId="67e2125d-ec8c-4323-9653-9824a2ad815f" providerId="ADAL" clId="{DCC54989-7FD2-5047-809B-27BA7E8DEEE2}" dt="2024-01-25T18:16:44.107" v="1667"/>
          <ac:inkMkLst>
            <pc:docMk/>
            <pc:sldMk cId="3308498511" sldId="334"/>
            <ac:inkMk id="460" creationId="{1E9BB82C-EB20-A2F3-D266-74371359A587}"/>
          </ac:inkMkLst>
        </pc:inkChg>
        <pc:inkChg chg="add mod">
          <ac:chgData name="Kokchun Giang" userId="67e2125d-ec8c-4323-9653-9824a2ad815f" providerId="ADAL" clId="{DCC54989-7FD2-5047-809B-27BA7E8DEEE2}" dt="2024-01-25T18:16:44.107" v="1667"/>
          <ac:inkMkLst>
            <pc:docMk/>
            <pc:sldMk cId="3308498511" sldId="334"/>
            <ac:inkMk id="461" creationId="{FAE38C22-1101-3F6A-FF07-ADC9E239E8A3}"/>
          </ac:inkMkLst>
        </pc:inkChg>
        <pc:inkChg chg="add mod">
          <ac:chgData name="Kokchun Giang" userId="67e2125d-ec8c-4323-9653-9824a2ad815f" providerId="ADAL" clId="{DCC54989-7FD2-5047-809B-27BA7E8DEEE2}" dt="2024-01-25T18:16:44.107" v="1667"/>
          <ac:inkMkLst>
            <pc:docMk/>
            <pc:sldMk cId="3308498511" sldId="334"/>
            <ac:inkMk id="462" creationId="{BEF5CF16-14B2-5F5F-BB41-BF027937D940}"/>
          </ac:inkMkLst>
        </pc:inkChg>
        <pc:inkChg chg="add mod">
          <ac:chgData name="Kokchun Giang" userId="67e2125d-ec8c-4323-9653-9824a2ad815f" providerId="ADAL" clId="{DCC54989-7FD2-5047-809B-27BA7E8DEEE2}" dt="2024-01-25T18:16:44.107" v="1667"/>
          <ac:inkMkLst>
            <pc:docMk/>
            <pc:sldMk cId="3308498511" sldId="334"/>
            <ac:inkMk id="472" creationId="{4F76227C-EF24-5F18-203F-0BAAA9D6CF2D}"/>
          </ac:inkMkLst>
        </pc:inkChg>
        <pc:inkChg chg="add mod">
          <ac:chgData name="Kokchun Giang" userId="67e2125d-ec8c-4323-9653-9824a2ad815f" providerId="ADAL" clId="{DCC54989-7FD2-5047-809B-27BA7E8DEEE2}" dt="2024-01-25T18:16:44.107" v="1667"/>
          <ac:inkMkLst>
            <pc:docMk/>
            <pc:sldMk cId="3308498511" sldId="334"/>
            <ac:inkMk id="473" creationId="{E5997B3A-A54F-D16C-7C90-D24EB3CDE0A4}"/>
          </ac:inkMkLst>
        </pc:inkChg>
        <pc:inkChg chg="add del mod">
          <ac:chgData name="Kokchun Giang" userId="67e2125d-ec8c-4323-9653-9824a2ad815f" providerId="ADAL" clId="{DCC54989-7FD2-5047-809B-27BA7E8DEEE2}" dt="2024-01-25T20:05:18.833" v="1687" actId="9405"/>
          <ac:inkMkLst>
            <pc:docMk/>
            <pc:sldMk cId="3308498511" sldId="334"/>
            <ac:inkMk id="479" creationId="{4B4D2938-F8E5-11E3-A6B2-95792BB1BC20}"/>
          </ac:inkMkLst>
        </pc:inkChg>
        <pc:inkChg chg="add del mod">
          <ac:chgData name="Kokchun Giang" userId="67e2125d-ec8c-4323-9653-9824a2ad815f" providerId="ADAL" clId="{DCC54989-7FD2-5047-809B-27BA7E8DEEE2}" dt="2024-01-25T20:05:18.572" v="1686" actId="9405"/>
          <ac:inkMkLst>
            <pc:docMk/>
            <pc:sldMk cId="3308498511" sldId="334"/>
            <ac:inkMk id="480" creationId="{4D3C31ED-5E1B-9650-363E-B9F713C0FF1D}"/>
          </ac:inkMkLst>
        </pc:inkChg>
        <pc:inkChg chg="add del mod">
          <ac:chgData name="Kokchun Giang" userId="67e2125d-ec8c-4323-9653-9824a2ad815f" providerId="ADAL" clId="{DCC54989-7FD2-5047-809B-27BA7E8DEEE2}" dt="2024-01-25T20:05:18.345" v="1685" actId="9405"/>
          <ac:inkMkLst>
            <pc:docMk/>
            <pc:sldMk cId="3308498511" sldId="334"/>
            <ac:inkMk id="481" creationId="{D9B19163-8448-2F26-1791-F2679818EBFB}"/>
          </ac:inkMkLst>
        </pc:inkChg>
        <pc:inkChg chg="add del mod">
          <ac:chgData name="Kokchun Giang" userId="67e2125d-ec8c-4323-9653-9824a2ad815f" providerId="ADAL" clId="{DCC54989-7FD2-5047-809B-27BA7E8DEEE2}" dt="2024-01-25T20:05:18.091" v="1684" actId="9405"/>
          <ac:inkMkLst>
            <pc:docMk/>
            <pc:sldMk cId="3308498511" sldId="334"/>
            <ac:inkMk id="482" creationId="{9591A708-DFFF-7954-CD7F-2FAB753B96FD}"/>
          </ac:inkMkLst>
        </pc:inkChg>
        <pc:inkChg chg="add del mod">
          <ac:chgData name="Kokchun Giang" userId="67e2125d-ec8c-4323-9653-9824a2ad815f" providerId="ADAL" clId="{DCC54989-7FD2-5047-809B-27BA7E8DEEE2}" dt="2024-01-25T20:05:17.691" v="1683"/>
          <ac:inkMkLst>
            <pc:docMk/>
            <pc:sldMk cId="3308498511" sldId="334"/>
            <ac:inkMk id="483" creationId="{AE992AF5-B253-DF29-80FB-9A2A63789EEA}"/>
          </ac:inkMkLst>
        </pc:inkChg>
        <pc:inkChg chg="add mod">
          <ac:chgData name="Kokchun Giang" userId="67e2125d-ec8c-4323-9653-9824a2ad815f" providerId="ADAL" clId="{DCC54989-7FD2-5047-809B-27BA7E8DEEE2}" dt="2024-01-25T20:05:29.428" v="1691"/>
          <ac:inkMkLst>
            <pc:docMk/>
            <pc:sldMk cId="3308498511" sldId="334"/>
            <ac:inkMk id="491" creationId="{3CC66613-1535-CA44-4435-2011DC8D0F8A}"/>
          </ac:inkMkLst>
        </pc:inkChg>
        <pc:inkChg chg="add mod">
          <ac:chgData name="Kokchun Giang" userId="67e2125d-ec8c-4323-9653-9824a2ad815f" providerId="ADAL" clId="{DCC54989-7FD2-5047-809B-27BA7E8DEEE2}" dt="2024-01-25T20:05:29.428" v="1691"/>
          <ac:inkMkLst>
            <pc:docMk/>
            <pc:sldMk cId="3308498511" sldId="334"/>
            <ac:inkMk id="494" creationId="{EBEC262C-EDD1-E03C-B59B-160053A3D07F}"/>
          </ac:inkMkLst>
        </pc:inkChg>
        <pc:inkChg chg="add del mod">
          <ac:chgData name="Kokchun Giang" userId="67e2125d-ec8c-4323-9653-9824a2ad815f" providerId="ADAL" clId="{DCC54989-7FD2-5047-809B-27BA7E8DEEE2}" dt="2024-01-25T20:05:48.735" v="1705" actId="9405"/>
          <ac:inkMkLst>
            <pc:docMk/>
            <pc:sldMk cId="3308498511" sldId="334"/>
            <ac:inkMk id="496" creationId="{EF632C19-56E9-66C8-4090-8558619F8C32}"/>
          </ac:inkMkLst>
        </pc:inkChg>
        <pc:inkChg chg="add del mod">
          <ac:chgData name="Kokchun Giang" userId="67e2125d-ec8c-4323-9653-9824a2ad815f" providerId="ADAL" clId="{DCC54989-7FD2-5047-809B-27BA7E8DEEE2}" dt="2024-01-25T20:05:48.145" v="1704"/>
          <ac:inkMkLst>
            <pc:docMk/>
            <pc:sldMk cId="3308498511" sldId="334"/>
            <ac:inkMk id="497" creationId="{ED5E84B1-3396-A46B-ECDA-B4CD0F140B71}"/>
          </ac:inkMkLst>
        </pc:inkChg>
        <pc:inkChg chg="add del mod">
          <ac:chgData name="Kokchun Giang" userId="67e2125d-ec8c-4323-9653-9824a2ad815f" providerId="ADAL" clId="{DCC54989-7FD2-5047-809B-27BA7E8DEEE2}" dt="2024-01-25T20:05:47.755" v="1702" actId="9405"/>
          <ac:inkMkLst>
            <pc:docMk/>
            <pc:sldMk cId="3308498511" sldId="334"/>
            <ac:inkMk id="499" creationId="{897EDB12-9E21-3027-7081-D284E23CC7E0}"/>
          </ac:inkMkLst>
        </pc:inkChg>
        <pc:inkChg chg="add del mod">
          <ac:chgData name="Kokchun Giang" userId="67e2125d-ec8c-4323-9653-9824a2ad815f" providerId="ADAL" clId="{DCC54989-7FD2-5047-809B-27BA7E8DEEE2}" dt="2024-01-25T20:05:47.529" v="1701" actId="9405"/>
          <ac:inkMkLst>
            <pc:docMk/>
            <pc:sldMk cId="3308498511" sldId="334"/>
            <ac:inkMk id="500" creationId="{AB0A7CFF-EA38-A507-AE24-5EAEB344E363}"/>
          </ac:inkMkLst>
        </pc:inkChg>
        <pc:inkChg chg="add del mod">
          <ac:chgData name="Kokchun Giang" userId="67e2125d-ec8c-4323-9653-9824a2ad815f" providerId="ADAL" clId="{DCC54989-7FD2-5047-809B-27BA7E8DEEE2}" dt="2024-01-25T20:05:47.330" v="1700"/>
          <ac:inkMkLst>
            <pc:docMk/>
            <pc:sldMk cId="3308498511" sldId="334"/>
            <ac:inkMk id="501" creationId="{F780C2C0-1B75-24F1-D795-021ECC776E43}"/>
          </ac:inkMkLst>
        </pc:inkChg>
        <pc:inkChg chg="add mod">
          <ac:chgData name="Kokchun Giang" userId="67e2125d-ec8c-4323-9653-9824a2ad815f" providerId="ADAL" clId="{DCC54989-7FD2-5047-809B-27BA7E8DEEE2}" dt="2024-01-25T20:05:52.001" v="1716"/>
          <ac:inkMkLst>
            <pc:docMk/>
            <pc:sldMk cId="3308498511" sldId="334"/>
            <ac:inkMk id="503" creationId="{E1C719B9-BC49-981C-7B21-E7FFB4192A41}"/>
          </ac:inkMkLst>
        </pc:inkChg>
        <pc:inkChg chg="add mod">
          <ac:chgData name="Kokchun Giang" userId="67e2125d-ec8c-4323-9653-9824a2ad815f" providerId="ADAL" clId="{DCC54989-7FD2-5047-809B-27BA7E8DEEE2}" dt="2024-01-25T20:05:52.001" v="1716"/>
          <ac:inkMkLst>
            <pc:docMk/>
            <pc:sldMk cId="3308498511" sldId="334"/>
            <ac:inkMk id="504" creationId="{FB42FFC2-4BB5-277F-F624-A025AADC65B9}"/>
          </ac:inkMkLst>
        </pc:inkChg>
        <pc:inkChg chg="add mod">
          <ac:chgData name="Kokchun Giang" userId="67e2125d-ec8c-4323-9653-9824a2ad815f" providerId="ADAL" clId="{DCC54989-7FD2-5047-809B-27BA7E8DEEE2}" dt="2024-01-25T20:05:52.001" v="1716"/>
          <ac:inkMkLst>
            <pc:docMk/>
            <pc:sldMk cId="3308498511" sldId="334"/>
            <ac:inkMk id="505" creationId="{1E30FE23-13B7-BD50-246E-70CEA6F232D3}"/>
          </ac:inkMkLst>
        </pc:inkChg>
        <pc:inkChg chg="add mod">
          <ac:chgData name="Kokchun Giang" userId="67e2125d-ec8c-4323-9653-9824a2ad815f" providerId="ADAL" clId="{DCC54989-7FD2-5047-809B-27BA7E8DEEE2}" dt="2024-01-25T20:05:52.001" v="1716"/>
          <ac:inkMkLst>
            <pc:docMk/>
            <pc:sldMk cId="3308498511" sldId="334"/>
            <ac:inkMk id="506" creationId="{DC66B2F6-A91B-343A-9D04-C005A9E99406}"/>
          </ac:inkMkLst>
        </pc:inkChg>
        <pc:inkChg chg="add mod">
          <ac:chgData name="Kokchun Giang" userId="67e2125d-ec8c-4323-9653-9824a2ad815f" providerId="ADAL" clId="{DCC54989-7FD2-5047-809B-27BA7E8DEEE2}" dt="2024-01-25T20:05:52.001" v="1716"/>
          <ac:inkMkLst>
            <pc:docMk/>
            <pc:sldMk cId="3308498511" sldId="334"/>
            <ac:inkMk id="507" creationId="{32237F35-FB6A-116A-7AE4-FEFC00A3647E}"/>
          </ac:inkMkLst>
        </pc:inkChg>
        <pc:inkChg chg="add mod">
          <ac:chgData name="Kokchun Giang" userId="67e2125d-ec8c-4323-9653-9824a2ad815f" providerId="ADAL" clId="{DCC54989-7FD2-5047-809B-27BA7E8DEEE2}" dt="2024-01-25T20:05:52.001" v="1716"/>
          <ac:inkMkLst>
            <pc:docMk/>
            <pc:sldMk cId="3308498511" sldId="334"/>
            <ac:inkMk id="508" creationId="{5DFD3170-055B-5B66-95DC-FA1FCCAEA2B6}"/>
          </ac:inkMkLst>
        </pc:inkChg>
        <pc:inkChg chg="add mod">
          <ac:chgData name="Kokchun Giang" userId="67e2125d-ec8c-4323-9653-9824a2ad815f" providerId="ADAL" clId="{DCC54989-7FD2-5047-809B-27BA7E8DEEE2}" dt="2024-01-25T20:05:52.001" v="1716"/>
          <ac:inkMkLst>
            <pc:docMk/>
            <pc:sldMk cId="3308498511" sldId="334"/>
            <ac:inkMk id="510" creationId="{68F9C5A2-EE6C-7AA4-C254-5460DD23DB88}"/>
          </ac:inkMkLst>
        </pc:inkChg>
        <pc:inkChg chg="add mod">
          <ac:chgData name="Kokchun Giang" userId="67e2125d-ec8c-4323-9653-9824a2ad815f" providerId="ADAL" clId="{DCC54989-7FD2-5047-809B-27BA7E8DEEE2}" dt="2024-01-25T20:05:52.001" v="1716"/>
          <ac:inkMkLst>
            <pc:docMk/>
            <pc:sldMk cId="3308498511" sldId="334"/>
            <ac:inkMk id="511" creationId="{21D3CE17-9081-94E7-D222-11DE0706B3D1}"/>
          </ac:inkMkLst>
        </pc:inkChg>
        <pc:inkChg chg="add mod">
          <ac:chgData name="Kokchun Giang" userId="67e2125d-ec8c-4323-9653-9824a2ad815f" providerId="ADAL" clId="{DCC54989-7FD2-5047-809B-27BA7E8DEEE2}" dt="2024-01-25T20:05:52.001" v="1716"/>
          <ac:inkMkLst>
            <pc:docMk/>
            <pc:sldMk cId="3308498511" sldId="334"/>
            <ac:inkMk id="512" creationId="{FD1F977A-416D-9CE2-E16D-E4E82AA941F4}"/>
          </ac:inkMkLst>
        </pc:inkChg>
        <pc:inkChg chg="add mod">
          <ac:chgData name="Kokchun Giang" userId="67e2125d-ec8c-4323-9653-9824a2ad815f" providerId="ADAL" clId="{DCC54989-7FD2-5047-809B-27BA7E8DEEE2}" dt="2024-01-25T20:05:52.001" v="1716"/>
          <ac:inkMkLst>
            <pc:docMk/>
            <pc:sldMk cId="3308498511" sldId="334"/>
            <ac:inkMk id="513" creationId="{AEE383AF-947A-452E-BBBD-ACDF610C868A}"/>
          </ac:inkMkLst>
        </pc:inkChg>
        <pc:inkChg chg="add mod">
          <ac:chgData name="Kokchun Giang" userId="67e2125d-ec8c-4323-9653-9824a2ad815f" providerId="ADAL" clId="{DCC54989-7FD2-5047-809B-27BA7E8DEEE2}" dt="2024-01-25T20:05:58.015" v="1734"/>
          <ac:inkMkLst>
            <pc:docMk/>
            <pc:sldMk cId="3308498511" sldId="334"/>
            <ac:inkMk id="515" creationId="{C40F464F-B736-E4B7-D87E-3EBA47F8E65D}"/>
          </ac:inkMkLst>
        </pc:inkChg>
        <pc:inkChg chg="add mod">
          <ac:chgData name="Kokchun Giang" userId="67e2125d-ec8c-4323-9653-9824a2ad815f" providerId="ADAL" clId="{DCC54989-7FD2-5047-809B-27BA7E8DEEE2}" dt="2024-01-25T20:05:58.015" v="1734"/>
          <ac:inkMkLst>
            <pc:docMk/>
            <pc:sldMk cId="3308498511" sldId="334"/>
            <ac:inkMk id="516" creationId="{B1D6D348-B898-6F3E-3C6D-89CDA9B72005}"/>
          </ac:inkMkLst>
        </pc:inkChg>
        <pc:inkChg chg="add mod">
          <ac:chgData name="Kokchun Giang" userId="67e2125d-ec8c-4323-9653-9824a2ad815f" providerId="ADAL" clId="{DCC54989-7FD2-5047-809B-27BA7E8DEEE2}" dt="2024-01-25T20:05:58.015" v="1734"/>
          <ac:inkMkLst>
            <pc:docMk/>
            <pc:sldMk cId="3308498511" sldId="334"/>
            <ac:inkMk id="517" creationId="{72E24319-463F-A9B9-FD47-3A0B8B1C3A9D}"/>
          </ac:inkMkLst>
        </pc:inkChg>
        <pc:inkChg chg="add mod">
          <ac:chgData name="Kokchun Giang" userId="67e2125d-ec8c-4323-9653-9824a2ad815f" providerId="ADAL" clId="{DCC54989-7FD2-5047-809B-27BA7E8DEEE2}" dt="2024-01-25T20:05:58.015" v="1734"/>
          <ac:inkMkLst>
            <pc:docMk/>
            <pc:sldMk cId="3308498511" sldId="334"/>
            <ac:inkMk id="518" creationId="{343BE54A-8E02-2B53-0DB2-90212FC46338}"/>
          </ac:inkMkLst>
        </pc:inkChg>
        <pc:inkChg chg="add mod">
          <ac:chgData name="Kokchun Giang" userId="67e2125d-ec8c-4323-9653-9824a2ad815f" providerId="ADAL" clId="{DCC54989-7FD2-5047-809B-27BA7E8DEEE2}" dt="2024-01-25T20:05:58.015" v="1734"/>
          <ac:inkMkLst>
            <pc:docMk/>
            <pc:sldMk cId="3308498511" sldId="334"/>
            <ac:inkMk id="519" creationId="{8CB97516-D9D4-5060-3B63-27F1A47A4594}"/>
          </ac:inkMkLst>
        </pc:inkChg>
        <pc:inkChg chg="add mod">
          <ac:chgData name="Kokchun Giang" userId="67e2125d-ec8c-4323-9653-9824a2ad815f" providerId="ADAL" clId="{DCC54989-7FD2-5047-809B-27BA7E8DEEE2}" dt="2024-01-25T20:05:58.015" v="1734"/>
          <ac:inkMkLst>
            <pc:docMk/>
            <pc:sldMk cId="3308498511" sldId="334"/>
            <ac:inkMk id="520" creationId="{A28BE7EC-C7FB-BDAE-8C4E-A793D8D14420}"/>
          </ac:inkMkLst>
        </pc:inkChg>
        <pc:inkChg chg="add mod">
          <ac:chgData name="Kokchun Giang" userId="67e2125d-ec8c-4323-9653-9824a2ad815f" providerId="ADAL" clId="{DCC54989-7FD2-5047-809B-27BA7E8DEEE2}" dt="2024-01-25T20:05:58.015" v="1734"/>
          <ac:inkMkLst>
            <pc:docMk/>
            <pc:sldMk cId="3308498511" sldId="334"/>
            <ac:inkMk id="521" creationId="{0C050E2F-26C1-B1B4-2934-E16ACB45B171}"/>
          </ac:inkMkLst>
        </pc:inkChg>
        <pc:inkChg chg="add mod">
          <ac:chgData name="Kokchun Giang" userId="67e2125d-ec8c-4323-9653-9824a2ad815f" providerId="ADAL" clId="{DCC54989-7FD2-5047-809B-27BA7E8DEEE2}" dt="2024-01-25T20:05:58.015" v="1734"/>
          <ac:inkMkLst>
            <pc:docMk/>
            <pc:sldMk cId="3308498511" sldId="334"/>
            <ac:inkMk id="522" creationId="{3982D345-0E50-704A-45C4-B068BD35611F}"/>
          </ac:inkMkLst>
        </pc:inkChg>
        <pc:inkChg chg="add mod">
          <ac:chgData name="Kokchun Giang" userId="67e2125d-ec8c-4323-9653-9824a2ad815f" providerId="ADAL" clId="{DCC54989-7FD2-5047-809B-27BA7E8DEEE2}" dt="2024-01-25T20:05:58.015" v="1734"/>
          <ac:inkMkLst>
            <pc:docMk/>
            <pc:sldMk cId="3308498511" sldId="334"/>
            <ac:inkMk id="523" creationId="{3BA49E3C-0A6E-3F6F-30D9-048BD789028B}"/>
          </ac:inkMkLst>
        </pc:inkChg>
        <pc:inkChg chg="add mod">
          <ac:chgData name="Kokchun Giang" userId="67e2125d-ec8c-4323-9653-9824a2ad815f" providerId="ADAL" clId="{DCC54989-7FD2-5047-809B-27BA7E8DEEE2}" dt="2024-01-25T20:05:58.015" v="1734"/>
          <ac:inkMkLst>
            <pc:docMk/>
            <pc:sldMk cId="3308498511" sldId="334"/>
            <ac:inkMk id="524" creationId="{9F5CD073-48D6-0A7F-12B3-61ED863BB947}"/>
          </ac:inkMkLst>
        </pc:inkChg>
        <pc:inkChg chg="add mod">
          <ac:chgData name="Kokchun Giang" userId="67e2125d-ec8c-4323-9653-9824a2ad815f" providerId="ADAL" clId="{DCC54989-7FD2-5047-809B-27BA7E8DEEE2}" dt="2024-01-25T20:05:58.015" v="1734"/>
          <ac:inkMkLst>
            <pc:docMk/>
            <pc:sldMk cId="3308498511" sldId="334"/>
            <ac:inkMk id="525" creationId="{A18B4052-5E27-E27E-3E7E-1CBF55D4AF78}"/>
          </ac:inkMkLst>
        </pc:inkChg>
        <pc:inkChg chg="add mod">
          <ac:chgData name="Kokchun Giang" userId="67e2125d-ec8c-4323-9653-9824a2ad815f" providerId="ADAL" clId="{DCC54989-7FD2-5047-809B-27BA7E8DEEE2}" dt="2024-01-25T20:05:58.015" v="1734"/>
          <ac:inkMkLst>
            <pc:docMk/>
            <pc:sldMk cId="3308498511" sldId="334"/>
            <ac:inkMk id="526" creationId="{4951F0A2-A41B-2811-C3E1-89A43A6C5492}"/>
          </ac:inkMkLst>
        </pc:inkChg>
        <pc:inkChg chg="add mod">
          <ac:chgData name="Kokchun Giang" userId="67e2125d-ec8c-4323-9653-9824a2ad815f" providerId="ADAL" clId="{DCC54989-7FD2-5047-809B-27BA7E8DEEE2}" dt="2024-01-25T20:05:58.015" v="1734"/>
          <ac:inkMkLst>
            <pc:docMk/>
            <pc:sldMk cId="3308498511" sldId="334"/>
            <ac:inkMk id="527" creationId="{54D986C0-03A5-ECC5-8443-201126DD4CAD}"/>
          </ac:inkMkLst>
        </pc:inkChg>
        <pc:inkChg chg="add mod">
          <ac:chgData name="Kokchun Giang" userId="67e2125d-ec8c-4323-9653-9824a2ad815f" providerId="ADAL" clId="{DCC54989-7FD2-5047-809B-27BA7E8DEEE2}" dt="2024-01-25T20:05:58.015" v="1734"/>
          <ac:inkMkLst>
            <pc:docMk/>
            <pc:sldMk cId="3308498511" sldId="334"/>
            <ac:inkMk id="528" creationId="{447D6F61-D8D5-F5F4-5D09-D191325CDCB4}"/>
          </ac:inkMkLst>
        </pc:inkChg>
        <pc:inkChg chg="add mod">
          <ac:chgData name="Kokchun Giang" userId="67e2125d-ec8c-4323-9653-9824a2ad815f" providerId="ADAL" clId="{DCC54989-7FD2-5047-809B-27BA7E8DEEE2}" dt="2024-01-25T20:05:58.015" v="1734"/>
          <ac:inkMkLst>
            <pc:docMk/>
            <pc:sldMk cId="3308498511" sldId="334"/>
            <ac:inkMk id="529" creationId="{79BAD205-F891-ABDE-A58E-F08C7FCECA78}"/>
          </ac:inkMkLst>
        </pc:inkChg>
        <pc:inkChg chg="add mod">
          <ac:chgData name="Kokchun Giang" userId="67e2125d-ec8c-4323-9653-9824a2ad815f" providerId="ADAL" clId="{DCC54989-7FD2-5047-809B-27BA7E8DEEE2}" dt="2024-01-25T20:05:58.015" v="1734"/>
          <ac:inkMkLst>
            <pc:docMk/>
            <pc:sldMk cId="3308498511" sldId="334"/>
            <ac:inkMk id="530" creationId="{22F6AF56-CBD6-C811-B85E-47BC48E3CAB3}"/>
          </ac:inkMkLst>
        </pc:inkChg>
        <pc:inkChg chg="add mod">
          <ac:chgData name="Kokchun Giang" userId="67e2125d-ec8c-4323-9653-9824a2ad815f" providerId="ADAL" clId="{DCC54989-7FD2-5047-809B-27BA7E8DEEE2}" dt="2024-01-25T20:05:58.015" v="1734"/>
          <ac:inkMkLst>
            <pc:docMk/>
            <pc:sldMk cId="3308498511" sldId="334"/>
            <ac:inkMk id="531" creationId="{F0A37327-B4E3-4B7E-00D2-0E3AFA6AEEF1}"/>
          </ac:inkMkLst>
        </pc:inkChg>
        <pc:inkChg chg="add mod">
          <ac:chgData name="Kokchun Giang" userId="67e2125d-ec8c-4323-9653-9824a2ad815f" providerId="ADAL" clId="{DCC54989-7FD2-5047-809B-27BA7E8DEEE2}" dt="2024-01-25T20:06:05.690" v="1749"/>
          <ac:inkMkLst>
            <pc:docMk/>
            <pc:sldMk cId="3308498511" sldId="334"/>
            <ac:inkMk id="535" creationId="{A88CD393-64B7-FED4-E010-0264C359656A}"/>
          </ac:inkMkLst>
        </pc:inkChg>
        <pc:inkChg chg="add mod">
          <ac:chgData name="Kokchun Giang" userId="67e2125d-ec8c-4323-9653-9824a2ad815f" providerId="ADAL" clId="{DCC54989-7FD2-5047-809B-27BA7E8DEEE2}" dt="2024-01-25T20:06:05.690" v="1749"/>
          <ac:inkMkLst>
            <pc:docMk/>
            <pc:sldMk cId="3308498511" sldId="334"/>
            <ac:inkMk id="536" creationId="{158FCE42-C234-56C3-8F15-8C40CF8BF557}"/>
          </ac:inkMkLst>
        </pc:inkChg>
        <pc:inkChg chg="add mod">
          <ac:chgData name="Kokchun Giang" userId="67e2125d-ec8c-4323-9653-9824a2ad815f" providerId="ADAL" clId="{DCC54989-7FD2-5047-809B-27BA7E8DEEE2}" dt="2024-01-25T20:06:05.690" v="1749"/>
          <ac:inkMkLst>
            <pc:docMk/>
            <pc:sldMk cId="3308498511" sldId="334"/>
            <ac:inkMk id="537" creationId="{E287AE83-3C05-B478-8219-8D11F7347361}"/>
          </ac:inkMkLst>
        </pc:inkChg>
        <pc:inkChg chg="add mod">
          <ac:chgData name="Kokchun Giang" userId="67e2125d-ec8c-4323-9653-9824a2ad815f" providerId="ADAL" clId="{DCC54989-7FD2-5047-809B-27BA7E8DEEE2}" dt="2024-01-25T20:06:05.690" v="1749"/>
          <ac:inkMkLst>
            <pc:docMk/>
            <pc:sldMk cId="3308498511" sldId="334"/>
            <ac:inkMk id="538" creationId="{F62891C4-6747-F08D-A268-ECB102868375}"/>
          </ac:inkMkLst>
        </pc:inkChg>
        <pc:inkChg chg="add mod">
          <ac:chgData name="Kokchun Giang" userId="67e2125d-ec8c-4323-9653-9824a2ad815f" providerId="ADAL" clId="{DCC54989-7FD2-5047-809B-27BA7E8DEEE2}" dt="2024-01-25T20:06:05.690" v="1749"/>
          <ac:inkMkLst>
            <pc:docMk/>
            <pc:sldMk cId="3308498511" sldId="334"/>
            <ac:inkMk id="539" creationId="{FABEF318-72DF-8C01-24E4-9813EAAD168C}"/>
          </ac:inkMkLst>
        </pc:inkChg>
        <pc:inkChg chg="add mod">
          <ac:chgData name="Kokchun Giang" userId="67e2125d-ec8c-4323-9653-9824a2ad815f" providerId="ADAL" clId="{DCC54989-7FD2-5047-809B-27BA7E8DEEE2}" dt="2024-01-25T20:06:05.690" v="1749"/>
          <ac:inkMkLst>
            <pc:docMk/>
            <pc:sldMk cId="3308498511" sldId="334"/>
            <ac:inkMk id="540" creationId="{B56BD45C-6F62-BC61-64F0-B50C221DF9E1}"/>
          </ac:inkMkLst>
        </pc:inkChg>
        <pc:inkChg chg="add mod">
          <ac:chgData name="Kokchun Giang" userId="67e2125d-ec8c-4323-9653-9824a2ad815f" providerId="ADAL" clId="{DCC54989-7FD2-5047-809B-27BA7E8DEEE2}" dt="2024-01-25T20:06:05.690" v="1749"/>
          <ac:inkMkLst>
            <pc:docMk/>
            <pc:sldMk cId="3308498511" sldId="334"/>
            <ac:inkMk id="541" creationId="{0DDAE2F5-2E57-C352-CEEF-1B6AE088518B}"/>
          </ac:inkMkLst>
        </pc:inkChg>
        <pc:inkChg chg="add mod">
          <ac:chgData name="Kokchun Giang" userId="67e2125d-ec8c-4323-9653-9824a2ad815f" providerId="ADAL" clId="{DCC54989-7FD2-5047-809B-27BA7E8DEEE2}" dt="2024-01-25T20:06:05.690" v="1749"/>
          <ac:inkMkLst>
            <pc:docMk/>
            <pc:sldMk cId="3308498511" sldId="334"/>
            <ac:inkMk id="542" creationId="{3828C3C5-FA3B-868B-A8F9-B50B36A4B995}"/>
          </ac:inkMkLst>
        </pc:inkChg>
        <pc:inkChg chg="add mod">
          <ac:chgData name="Kokchun Giang" userId="67e2125d-ec8c-4323-9653-9824a2ad815f" providerId="ADAL" clId="{DCC54989-7FD2-5047-809B-27BA7E8DEEE2}" dt="2024-01-25T20:06:05.690" v="1749"/>
          <ac:inkMkLst>
            <pc:docMk/>
            <pc:sldMk cId="3308498511" sldId="334"/>
            <ac:inkMk id="543" creationId="{6705C795-E662-C4AE-79DD-9843E3E03F29}"/>
          </ac:inkMkLst>
        </pc:inkChg>
        <pc:inkChg chg="add mod">
          <ac:chgData name="Kokchun Giang" userId="67e2125d-ec8c-4323-9653-9824a2ad815f" providerId="ADAL" clId="{DCC54989-7FD2-5047-809B-27BA7E8DEEE2}" dt="2024-01-25T20:06:05.690" v="1749"/>
          <ac:inkMkLst>
            <pc:docMk/>
            <pc:sldMk cId="3308498511" sldId="334"/>
            <ac:inkMk id="544" creationId="{2B6EF9DD-EA72-5000-3719-449B456914EC}"/>
          </ac:inkMkLst>
        </pc:inkChg>
        <pc:inkChg chg="add mod">
          <ac:chgData name="Kokchun Giang" userId="67e2125d-ec8c-4323-9653-9824a2ad815f" providerId="ADAL" clId="{DCC54989-7FD2-5047-809B-27BA7E8DEEE2}" dt="2024-01-25T20:06:05.690" v="1749"/>
          <ac:inkMkLst>
            <pc:docMk/>
            <pc:sldMk cId="3308498511" sldId="334"/>
            <ac:inkMk id="545" creationId="{10E0659D-5722-949D-2D57-58BE7B30CD55}"/>
          </ac:inkMkLst>
        </pc:inkChg>
        <pc:inkChg chg="add mod">
          <ac:chgData name="Kokchun Giang" userId="67e2125d-ec8c-4323-9653-9824a2ad815f" providerId="ADAL" clId="{DCC54989-7FD2-5047-809B-27BA7E8DEEE2}" dt="2024-01-25T20:06:05.690" v="1749"/>
          <ac:inkMkLst>
            <pc:docMk/>
            <pc:sldMk cId="3308498511" sldId="334"/>
            <ac:inkMk id="546" creationId="{98036E02-61EC-07AE-F2BE-AC0EFDBB2403}"/>
          </ac:inkMkLst>
        </pc:inkChg>
        <pc:inkChg chg="add mod">
          <ac:chgData name="Kokchun Giang" userId="67e2125d-ec8c-4323-9653-9824a2ad815f" providerId="ADAL" clId="{DCC54989-7FD2-5047-809B-27BA7E8DEEE2}" dt="2024-01-25T20:06:05.690" v="1749"/>
          <ac:inkMkLst>
            <pc:docMk/>
            <pc:sldMk cId="3308498511" sldId="334"/>
            <ac:inkMk id="548" creationId="{818783E9-3E9A-579B-74F4-8F8509E3861D}"/>
          </ac:inkMkLst>
        </pc:inkChg>
        <pc:inkChg chg="add del mod">
          <ac:chgData name="Kokchun Giang" userId="67e2125d-ec8c-4323-9653-9824a2ad815f" providerId="ADAL" clId="{DCC54989-7FD2-5047-809B-27BA7E8DEEE2}" dt="2024-01-25T20:06:44.325" v="1779" actId="9405"/>
          <ac:inkMkLst>
            <pc:docMk/>
            <pc:sldMk cId="3308498511" sldId="334"/>
            <ac:inkMk id="550" creationId="{1E511C7B-07E0-F06B-5858-BE8F8B7E4CEC}"/>
          </ac:inkMkLst>
        </pc:inkChg>
        <pc:inkChg chg="add del mod">
          <ac:chgData name="Kokchun Giang" userId="67e2125d-ec8c-4323-9653-9824a2ad815f" providerId="ADAL" clId="{DCC54989-7FD2-5047-809B-27BA7E8DEEE2}" dt="2024-01-25T20:06:43.816" v="1778" actId="9405"/>
          <ac:inkMkLst>
            <pc:docMk/>
            <pc:sldMk cId="3308498511" sldId="334"/>
            <ac:inkMk id="551" creationId="{F1DBD49A-11AE-B2FB-4A87-33AEBDCC55DC}"/>
          </ac:inkMkLst>
        </pc:inkChg>
        <pc:inkChg chg="add del mod">
          <ac:chgData name="Kokchun Giang" userId="67e2125d-ec8c-4323-9653-9824a2ad815f" providerId="ADAL" clId="{DCC54989-7FD2-5047-809B-27BA7E8DEEE2}" dt="2024-01-25T20:06:43.532" v="1777" actId="9405"/>
          <ac:inkMkLst>
            <pc:docMk/>
            <pc:sldMk cId="3308498511" sldId="334"/>
            <ac:inkMk id="552" creationId="{7551EDCF-FD9C-9AA1-A29C-FA5DD5ED9DE2}"/>
          </ac:inkMkLst>
        </pc:inkChg>
        <pc:inkChg chg="add del mod">
          <ac:chgData name="Kokchun Giang" userId="67e2125d-ec8c-4323-9653-9824a2ad815f" providerId="ADAL" clId="{DCC54989-7FD2-5047-809B-27BA7E8DEEE2}" dt="2024-01-25T20:06:43.330" v="1776" actId="9405"/>
          <ac:inkMkLst>
            <pc:docMk/>
            <pc:sldMk cId="3308498511" sldId="334"/>
            <ac:inkMk id="553" creationId="{F1C86404-839A-BF20-D833-E64891A1223C}"/>
          </ac:inkMkLst>
        </pc:inkChg>
        <pc:inkChg chg="add del mod">
          <ac:chgData name="Kokchun Giang" userId="67e2125d-ec8c-4323-9653-9824a2ad815f" providerId="ADAL" clId="{DCC54989-7FD2-5047-809B-27BA7E8DEEE2}" dt="2024-01-25T20:06:43.068" v="1775" actId="9405"/>
          <ac:inkMkLst>
            <pc:docMk/>
            <pc:sldMk cId="3308498511" sldId="334"/>
            <ac:inkMk id="554" creationId="{A6F40E4B-A893-2B30-5212-E4BE00C7F3D4}"/>
          </ac:inkMkLst>
        </pc:inkChg>
        <pc:inkChg chg="add del mod">
          <ac:chgData name="Kokchun Giang" userId="67e2125d-ec8c-4323-9653-9824a2ad815f" providerId="ADAL" clId="{DCC54989-7FD2-5047-809B-27BA7E8DEEE2}" dt="2024-01-25T20:06:42.845" v="1774" actId="9405"/>
          <ac:inkMkLst>
            <pc:docMk/>
            <pc:sldMk cId="3308498511" sldId="334"/>
            <ac:inkMk id="555" creationId="{92C23560-DA6A-BD30-FA2A-F0FFF7C9C9C8}"/>
          </ac:inkMkLst>
        </pc:inkChg>
        <pc:inkChg chg="add del mod">
          <ac:chgData name="Kokchun Giang" userId="67e2125d-ec8c-4323-9653-9824a2ad815f" providerId="ADAL" clId="{DCC54989-7FD2-5047-809B-27BA7E8DEEE2}" dt="2024-01-25T20:06:42.623" v="1773" actId="9405"/>
          <ac:inkMkLst>
            <pc:docMk/>
            <pc:sldMk cId="3308498511" sldId="334"/>
            <ac:inkMk id="556" creationId="{4A606E8F-B5A1-B979-BCF4-5CBEE25F5445}"/>
          </ac:inkMkLst>
        </pc:inkChg>
        <pc:inkChg chg="add del mod">
          <ac:chgData name="Kokchun Giang" userId="67e2125d-ec8c-4323-9653-9824a2ad815f" providerId="ADAL" clId="{DCC54989-7FD2-5047-809B-27BA7E8DEEE2}" dt="2024-01-25T20:06:42.364" v="1772" actId="9405"/>
          <ac:inkMkLst>
            <pc:docMk/>
            <pc:sldMk cId="3308498511" sldId="334"/>
            <ac:inkMk id="557" creationId="{499A9EFE-5418-A9B2-592B-04E908870732}"/>
          </ac:inkMkLst>
        </pc:inkChg>
        <pc:inkChg chg="add del mod">
          <ac:chgData name="Kokchun Giang" userId="67e2125d-ec8c-4323-9653-9824a2ad815f" providerId="ADAL" clId="{DCC54989-7FD2-5047-809B-27BA7E8DEEE2}" dt="2024-01-25T20:06:42.078" v="1771"/>
          <ac:inkMkLst>
            <pc:docMk/>
            <pc:sldMk cId="3308498511" sldId="334"/>
            <ac:inkMk id="558" creationId="{8707805C-67AE-478A-2ABF-3BC53D2AF939}"/>
          </ac:inkMkLst>
        </pc:inkChg>
        <pc:inkChg chg="add del mod">
          <ac:chgData name="Kokchun Giang" userId="67e2125d-ec8c-4323-9653-9824a2ad815f" providerId="ADAL" clId="{DCC54989-7FD2-5047-809B-27BA7E8DEEE2}" dt="2024-01-25T20:06:24.990" v="1769" actId="9405"/>
          <ac:inkMkLst>
            <pc:docMk/>
            <pc:sldMk cId="3308498511" sldId="334"/>
            <ac:inkMk id="560" creationId="{B7718221-597F-3FDB-F06B-AEF62EA1EA71}"/>
          </ac:inkMkLst>
        </pc:inkChg>
        <pc:inkChg chg="add del mod">
          <ac:chgData name="Kokchun Giang" userId="67e2125d-ec8c-4323-9653-9824a2ad815f" providerId="ADAL" clId="{DCC54989-7FD2-5047-809B-27BA7E8DEEE2}" dt="2024-01-25T20:06:24.534" v="1768" actId="9405"/>
          <ac:inkMkLst>
            <pc:docMk/>
            <pc:sldMk cId="3308498511" sldId="334"/>
            <ac:inkMk id="561" creationId="{363C5786-98EE-026B-42D7-975E634956EA}"/>
          </ac:inkMkLst>
        </pc:inkChg>
        <pc:inkChg chg="add del mod">
          <ac:chgData name="Kokchun Giang" userId="67e2125d-ec8c-4323-9653-9824a2ad815f" providerId="ADAL" clId="{DCC54989-7FD2-5047-809B-27BA7E8DEEE2}" dt="2024-01-25T20:06:24.308" v="1767" actId="9405"/>
          <ac:inkMkLst>
            <pc:docMk/>
            <pc:sldMk cId="3308498511" sldId="334"/>
            <ac:inkMk id="562" creationId="{F2B1114D-3731-50AE-68F5-FEC5E4D1114E}"/>
          </ac:inkMkLst>
        </pc:inkChg>
        <pc:inkChg chg="add del mod">
          <ac:chgData name="Kokchun Giang" userId="67e2125d-ec8c-4323-9653-9824a2ad815f" providerId="ADAL" clId="{DCC54989-7FD2-5047-809B-27BA7E8DEEE2}" dt="2024-01-25T20:06:24.054" v="1766"/>
          <ac:inkMkLst>
            <pc:docMk/>
            <pc:sldMk cId="3308498511" sldId="334"/>
            <ac:inkMk id="563" creationId="{949BBB6C-BEEE-EA39-9DEC-380CDE66193D}"/>
          </ac:inkMkLst>
        </pc:inkChg>
        <pc:inkChg chg="add del mod">
          <ac:chgData name="Kokchun Giang" userId="67e2125d-ec8c-4323-9653-9824a2ad815f" providerId="ADAL" clId="{DCC54989-7FD2-5047-809B-27BA7E8DEEE2}" dt="2024-01-25T20:06:51.500" v="1789" actId="9405"/>
          <ac:inkMkLst>
            <pc:docMk/>
            <pc:sldMk cId="3308498511" sldId="334"/>
            <ac:inkMk id="566" creationId="{81978CCA-B524-47D5-3324-EE461AA7EE93}"/>
          </ac:inkMkLst>
        </pc:inkChg>
        <pc:inkChg chg="add del">
          <ac:chgData name="Kokchun Giang" userId="67e2125d-ec8c-4323-9653-9824a2ad815f" providerId="ADAL" clId="{DCC54989-7FD2-5047-809B-27BA7E8DEEE2}" dt="2024-01-25T20:06:51.159" v="1788" actId="9405"/>
          <ac:inkMkLst>
            <pc:docMk/>
            <pc:sldMk cId="3308498511" sldId="334"/>
            <ac:inkMk id="567" creationId="{D5A97AFA-210E-B293-A6CB-A99376ED4ABB}"/>
          </ac:inkMkLst>
        </pc:inkChg>
        <pc:inkChg chg="add del mod">
          <ac:chgData name="Kokchun Giang" userId="67e2125d-ec8c-4323-9653-9824a2ad815f" providerId="ADAL" clId="{DCC54989-7FD2-5047-809B-27BA7E8DEEE2}" dt="2024-01-25T20:06:50.942" v="1787" actId="9405"/>
          <ac:inkMkLst>
            <pc:docMk/>
            <pc:sldMk cId="3308498511" sldId="334"/>
            <ac:inkMk id="568" creationId="{264EF4F3-3D55-D717-E226-711E9C1C39C3}"/>
          </ac:inkMkLst>
        </pc:inkChg>
        <pc:inkChg chg="add del">
          <ac:chgData name="Kokchun Giang" userId="67e2125d-ec8c-4323-9653-9824a2ad815f" providerId="ADAL" clId="{DCC54989-7FD2-5047-809B-27BA7E8DEEE2}" dt="2024-01-25T20:06:50.710" v="1786"/>
          <ac:inkMkLst>
            <pc:docMk/>
            <pc:sldMk cId="3308498511" sldId="334"/>
            <ac:inkMk id="569" creationId="{0F2F62E7-DC39-65B0-9ACC-13FED6530C2E}"/>
          </ac:inkMkLst>
        </pc:inkChg>
        <pc:inkChg chg="add del mod">
          <ac:chgData name="Kokchun Giang" userId="67e2125d-ec8c-4323-9653-9824a2ad815f" providerId="ADAL" clId="{DCC54989-7FD2-5047-809B-27BA7E8DEEE2}" dt="2024-01-25T20:08:51.249" v="2021"/>
          <ac:inkMkLst>
            <pc:docMk/>
            <pc:sldMk cId="3308498511" sldId="334"/>
            <ac:inkMk id="571" creationId="{1E57257E-D054-18D2-27D0-79EBB3A16924}"/>
          </ac:inkMkLst>
        </pc:inkChg>
        <pc:inkChg chg="add del mod">
          <ac:chgData name="Kokchun Giang" userId="67e2125d-ec8c-4323-9653-9824a2ad815f" providerId="ADAL" clId="{DCC54989-7FD2-5047-809B-27BA7E8DEEE2}" dt="2024-01-25T20:08:51.228" v="1981"/>
          <ac:inkMkLst>
            <pc:docMk/>
            <pc:sldMk cId="3308498511" sldId="334"/>
            <ac:inkMk id="572" creationId="{CD44EAA9-8C4B-B980-83FC-61BF460C3949}"/>
          </ac:inkMkLst>
        </pc:inkChg>
        <pc:inkChg chg="add del mod">
          <ac:chgData name="Kokchun Giang" userId="67e2125d-ec8c-4323-9653-9824a2ad815f" providerId="ADAL" clId="{DCC54989-7FD2-5047-809B-27BA7E8DEEE2}" dt="2024-01-25T20:08:51.240" v="2005"/>
          <ac:inkMkLst>
            <pc:docMk/>
            <pc:sldMk cId="3308498511" sldId="334"/>
            <ac:inkMk id="573" creationId="{95A701AC-E5DC-F7D2-F3B9-8D4468516D48}"/>
          </ac:inkMkLst>
        </pc:inkChg>
        <pc:inkChg chg="add del mod">
          <ac:chgData name="Kokchun Giang" userId="67e2125d-ec8c-4323-9653-9824a2ad815f" providerId="ADAL" clId="{DCC54989-7FD2-5047-809B-27BA7E8DEEE2}" dt="2024-01-25T20:08:51.220" v="1966"/>
          <ac:inkMkLst>
            <pc:docMk/>
            <pc:sldMk cId="3308498511" sldId="334"/>
            <ac:inkMk id="578" creationId="{7EBEBFD0-C669-79F3-6157-630FC0822DE6}"/>
          </ac:inkMkLst>
        </pc:inkChg>
        <pc:inkChg chg="add del mod">
          <ac:chgData name="Kokchun Giang" userId="67e2125d-ec8c-4323-9653-9824a2ad815f" providerId="ADAL" clId="{DCC54989-7FD2-5047-809B-27BA7E8DEEE2}" dt="2024-01-25T20:08:51.240" v="2004"/>
          <ac:inkMkLst>
            <pc:docMk/>
            <pc:sldMk cId="3308498511" sldId="334"/>
            <ac:inkMk id="583" creationId="{84247435-28C4-E817-93C7-F83D99741F6C}"/>
          </ac:inkMkLst>
        </pc:inkChg>
        <pc:inkChg chg="add del mod">
          <ac:chgData name="Kokchun Giang" userId="67e2125d-ec8c-4323-9653-9824a2ad815f" providerId="ADAL" clId="{DCC54989-7FD2-5047-809B-27BA7E8DEEE2}" dt="2024-01-25T20:08:51.230" v="1985"/>
          <ac:inkMkLst>
            <pc:docMk/>
            <pc:sldMk cId="3308498511" sldId="334"/>
            <ac:inkMk id="586" creationId="{4712C5AA-F864-42D8-ABFF-1049A607A60C}"/>
          </ac:inkMkLst>
        </pc:inkChg>
        <pc:inkChg chg="add del mod">
          <ac:chgData name="Kokchun Giang" userId="67e2125d-ec8c-4323-9653-9824a2ad815f" providerId="ADAL" clId="{DCC54989-7FD2-5047-809B-27BA7E8DEEE2}" dt="2024-01-25T20:08:51.225" v="1977"/>
          <ac:inkMkLst>
            <pc:docMk/>
            <pc:sldMk cId="3308498511" sldId="334"/>
            <ac:inkMk id="591" creationId="{B7A682D3-584D-B380-AEC6-B503EB75FBED}"/>
          </ac:inkMkLst>
        </pc:inkChg>
        <pc:inkChg chg="add del mod">
          <ac:chgData name="Kokchun Giang" userId="67e2125d-ec8c-4323-9653-9824a2ad815f" providerId="ADAL" clId="{DCC54989-7FD2-5047-809B-27BA7E8DEEE2}" dt="2024-01-25T20:08:51.239" v="2003"/>
          <ac:inkMkLst>
            <pc:docMk/>
            <pc:sldMk cId="3308498511" sldId="334"/>
            <ac:inkMk id="592" creationId="{AE0BC412-0F95-741D-2FAD-3B57A4B43E03}"/>
          </ac:inkMkLst>
        </pc:inkChg>
        <pc:inkChg chg="add del mod">
          <ac:chgData name="Kokchun Giang" userId="67e2125d-ec8c-4323-9653-9824a2ad815f" providerId="ADAL" clId="{DCC54989-7FD2-5047-809B-27BA7E8DEEE2}" dt="2024-01-25T20:08:56.748" v="2057"/>
          <ac:inkMkLst>
            <pc:docMk/>
            <pc:sldMk cId="3308498511" sldId="334"/>
            <ac:inkMk id="594" creationId="{158F9E99-BAB6-3DB1-7955-4412A9827815}"/>
          </ac:inkMkLst>
        </pc:inkChg>
        <pc:inkChg chg="add del mod">
          <ac:chgData name="Kokchun Giang" userId="67e2125d-ec8c-4323-9653-9824a2ad815f" providerId="ADAL" clId="{DCC54989-7FD2-5047-809B-27BA7E8DEEE2}" dt="2024-01-25T20:08:56.758" v="2067"/>
          <ac:inkMkLst>
            <pc:docMk/>
            <pc:sldMk cId="3308498511" sldId="334"/>
            <ac:inkMk id="595" creationId="{6CADBE5C-06C6-9076-F41D-06F82413CC0E}"/>
          </ac:inkMkLst>
        </pc:inkChg>
        <pc:inkChg chg="add del mod">
          <ac:chgData name="Kokchun Giang" userId="67e2125d-ec8c-4323-9653-9824a2ad815f" providerId="ADAL" clId="{DCC54989-7FD2-5047-809B-27BA7E8DEEE2}" dt="2024-01-25T20:08:56.757" v="2066"/>
          <ac:inkMkLst>
            <pc:docMk/>
            <pc:sldMk cId="3308498511" sldId="334"/>
            <ac:inkMk id="596" creationId="{9294A9DF-4A88-C112-7BB4-43AA3F4A9BA1}"/>
          </ac:inkMkLst>
        </pc:inkChg>
        <pc:inkChg chg="add del mod">
          <ac:chgData name="Kokchun Giang" userId="67e2125d-ec8c-4323-9653-9824a2ad815f" providerId="ADAL" clId="{DCC54989-7FD2-5047-809B-27BA7E8DEEE2}" dt="2024-01-25T20:08:56.754" v="2063"/>
          <ac:inkMkLst>
            <pc:docMk/>
            <pc:sldMk cId="3308498511" sldId="334"/>
            <ac:inkMk id="597" creationId="{12E3E29C-90E7-6A3E-063C-F22E59192C8B}"/>
          </ac:inkMkLst>
        </pc:inkChg>
        <pc:inkChg chg="add del mod">
          <ac:chgData name="Kokchun Giang" userId="67e2125d-ec8c-4323-9653-9824a2ad815f" providerId="ADAL" clId="{DCC54989-7FD2-5047-809B-27BA7E8DEEE2}" dt="2024-01-25T20:08:56.759" v="2069"/>
          <ac:inkMkLst>
            <pc:docMk/>
            <pc:sldMk cId="3308498511" sldId="334"/>
            <ac:inkMk id="598" creationId="{29185AA1-7771-BF17-BEA3-1FCF06FD333D}"/>
          </ac:inkMkLst>
        </pc:inkChg>
        <pc:inkChg chg="add del mod">
          <ac:chgData name="Kokchun Giang" userId="67e2125d-ec8c-4323-9653-9824a2ad815f" providerId="ADAL" clId="{DCC54989-7FD2-5047-809B-27BA7E8DEEE2}" dt="2024-01-25T20:08:56.756" v="2065"/>
          <ac:inkMkLst>
            <pc:docMk/>
            <pc:sldMk cId="3308498511" sldId="334"/>
            <ac:inkMk id="599" creationId="{947E4A5A-4D71-E8D8-BE0E-6E214DE3B8CE}"/>
          </ac:inkMkLst>
        </pc:inkChg>
        <pc:inkChg chg="add del mod">
          <ac:chgData name="Kokchun Giang" userId="67e2125d-ec8c-4323-9653-9824a2ad815f" providerId="ADAL" clId="{DCC54989-7FD2-5047-809B-27BA7E8DEEE2}" dt="2024-01-25T20:08:56.750" v="2059"/>
          <ac:inkMkLst>
            <pc:docMk/>
            <pc:sldMk cId="3308498511" sldId="334"/>
            <ac:inkMk id="600" creationId="{B0CFCB21-A2CB-4664-E0CD-868D97D36173}"/>
          </ac:inkMkLst>
        </pc:inkChg>
        <pc:inkChg chg="add del mod">
          <ac:chgData name="Kokchun Giang" userId="67e2125d-ec8c-4323-9653-9824a2ad815f" providerId="ADAL" clId="{DCC54989-7FD2-5047-809B-27BA7E8DEEE2}" dt="2024-01-25T20:08:56.758" v="2068"/>
          <ac:inkMkLst>
            <pc:docMk/>
            <pc:sldMk cId="3308498511" sldId="334"/>
            <ac:inkMk id="631" creationId="{07B2F063-5B07-0F86-442E-3E2A08B69E68}"/>
          </ac:inkMkLst>
        </pc:inkChg>
        <pc:inkChg chg="add del mod">
          <ac:chgData name="Kokchun Giang" userId="67e2125d-ec8c-4323-9653-9824a2ad815f" providerId="ADAL" clId="{DCC54989-7FD2-5047-809B-27BA7E8DEEE2}" dt="2024-01-25T20:08:56.747" v="2056"/>
          <ac:inkMkLst>
            <pc:docMk/>
            <pc:sldMk cId="3308498511" sldId="334"/>
            <ac:inkMk id="638" creationId="{4ADE8F32-604E-4450-3382-1CB9A8FA7389}"/>
          </ac:inkMkLst>
        </pc:inkChg>
        <pc:inkChg chg="del">
          <ac:chgData name="Kokchun Giang" userId="67e2125d-ec8c-4323-9653-9824a2ad815f" providerId="ADAL" clId="{DCC54989-7FD2-5047-809B-27BA7E8DEEE2}" dt="2024-01-25T18:15:50.390" v="1584" actId="478"/>
          <ac:inkMkLst>
            <pc:docMk/>
            <pc:sldMk cId="3308498511" sldId="334"/>
            <ac:inkMk id="676" creationId="{20963F50-1193-E22B-EA75-304C7A79A8E7}"/>
          </ac:inkMkLst>
        </pc:inkChg>
        <pc:inkChg chg="del">
          <ac:chgData name="Kokchun Giang" userId="67e2125d-ec8c-4323-9653-9824a2ad815f" providerId="ADAL" clId="{DCC54989-7FD2-5047-809B-27BA7E8DEEE2}" dt="2024-01-25T18:15:50.390" v="1584" actId="478"/>
          <ac:inkMkLst>
            <pc:docMk/>
            <pc:sldMk cId="3308498511" sldId="334"/>
            <ac:inkMk id="677" creationId="{676CAE08-820B-DB67-55B6-14DAFA282E04}"/>
          </ac:inkMkLst>
        </pc:inkChg>
        <pc:inkChg chg="add del mod">
          <ac:chgData name="Kokchun Giang" userId="67e2125d-ec8c-4323-9653-9824a2ad815f" providerId="ADAL" clId="{DCC54989-7FD2-5047-809B-27BA7E8DEEE2}" dt="2024-01-25T20:08:56.751" v="2062"/>
          <ac:inkMkLst>
            <pc:docMk/>
            <pc:sldMk cId="3308498511" sldId="334"/>
            <ac:inkMk id="678" creationId="{99B7428B-3461-A8C6-1516-36A12C696840}"/>
          </ac:inkMkLst>
        </pc:inkChg>
        <pc:inkChg chg="add del mod">
          <ac:chgData name="Kokchun Giang" userId="67e2125d-ec8c-4323-9653-9824a2ad815f" providerId="ADAL" clId="{DCC54989-7FD2-5047-809B-27BA7E8DEEE2}" dt="2024-01-25T20:08:56.749" v="2058"/>
          <ac:inkMkLst>
            <pc:docMk/>
            <pc:sldMk cId="3308498511" sldId="334"/>
            <ac:inkMk id="679" creationId="{C82527FA-2847-4D32-E553-C8DF1BE684B5}"/>
          </ac:inkMkLst>
        </pc:inkChg>
        <pc:inkChg chg="add del mod">
          <ac:chgData name="Kokchun Giang" userId="67e2125d-ec8c-4323-9653-9824a2ad815f" providerId="ADAL" clId="{DCC54989-7FD2-5047-809B-27BA7E8DEEE2}" dt="2024-01-25T20:08:56.760" v="2072"/>
          <ac:inkMkLst>
            <pc:docMk/>
            <pc:sldMk cId="3308498511" sldId="334"/>
            <ac:inkMk id="680" creationId="{48293949-DBC0-D058-B9E8-7EA0FA423EE9}"/>
          </ac:inkMkLst>
        </pc:inkChg>
        <pc:inkChg chg="add del mod">
          <ac:chgData name="Kokchun Giang" userId="67e2125d-ec8c-4323-9653-9824a2ad815f" providerId="ADAL" clId="{DCC54989-7FD2-5047-809B-27BA7E8DEEE2}" dt="2024-01-25T20:08:51.215" v="1959"/>
          <ac:inkMkLst>
            <pc:docMk/>
            <pc:sldMk cId="3308498511" sldId="334"/>
            <ac:inkMk id="681" creationId="{B859552C-D83E-607E-9DD1-D5252D86364C}"/>
          </ac:inkMkLst>
        </pc:inkChg>
        <pc:inkChg chg="add del mod">
          <ac:chgData name="Kokchun Giang" userId="67e2125d-ec8c-4323-9653-9824a2ad815f" providerId="ADAL" clId="{DCC54989-7FD2-5047-809B-27BA7E8DEEE2}" dt="2024-01-25T20:08:51.235" v="1996"/>
          <ac:inkMkLst>
            <pc:docMk/>
            <pc:sldMk cId="3308498511" sldId="334"/>
            <ac:inkMk id="713" creationId="{A875660D-B226-C914-4D0E-0EE6E6BF7A9B}"/>
          </ac:inkMkLst>
        </pc:inkChg>
        <pc:inkChg chg="add del mod">
          <ac:chgData name="Kokchun Giang" userId="67e2125d-ec8c-4323-9653-9824a2ad815f" providerId="ADAL" clId="{DCC54989-7FD2-5047-809B-27BA7E8DEEE2}" dt="2024-01-25T20:07:42.084" v="1876" actId="9405"/>
          <ac:inkMkLst>
            <pc:docMk/>
            <pc:sldMk cId="3308498511" sldId="334"/>
            <ac:inkMk id="743" creationId="{6F964B30-DA6A-57C8-1228-F2E38E944B1F}"/>
          </ac:inkMkLst>
        </pc:inkChg>
        <pc:inkChg chg="add del mod">
          <ac:chgData name="Kokchun Giang" userId="67e2125d-ec8c-4323-9653-9824a2ad815f" providerId="ADAL" clId="{DCC54989-7FD2-5047-809B-27BA7E8DEEE2}" dt="2024-01-25T20:07:41.774" v="1875" actId="9405"/>
          <ac:inkMkLst>
            <pc:docMk/>
            <pc:sldMk cId="3308498511" sldId="334"/>
            <ac:inkMk id="744" creationId="{89F9907A-5546-42CE-B4C5-EBD8D6DA9F16}"/>
          </ac:inkMkLst>
        </pc:inkChg>
        <pc:inkChg chg="add del mod">
          <ac:chgData name="Kokchun Giang" userId="67e2125d-ec8c-4323-9653-9824a2ad815f" providerId="ADAL" clId="{DCC54989-7FD2-5047-809B-27BA7E8DEEE2}" dt="2024-01-25T20:07:41.516" v="1874" actId="9405"/>
          <ac:inkMkLst>
            <pc:docMk/>
            <pc:sldMk cId="3308498511" sldId="334"/>
            <ac:inkMk id="745" creationId="{5605B09E-4F3F-B464-6C86-F91FBF38BCEB}"/>
          </ac:inkMkLst>
        </pc:inkChg>
        <pc:inkChg chg="add del mod">
          <ac:chgData name="Kokchun Giang" userId="67e2125d-ec8c-4323-9653-9824a2ad815f" providerId="ADAL" clId="{DCC54989-7FD2-5047-809B-27BA7E8DEEE2}" dt="2024-01-25T20:07:41.270" v="1873"/>
          <ac:inkMkLst>
            <pc:docMk/>
            <pc:sldMk cId="3308498511" sldId="334"/>
            <ac:inkMk id="746" creationId="{812C87C2-3E3E-2FBF-CE96-6C3B7BC8D7C1}"/>
          </ac:inkMkLst>
        </pc:inkChg>
        <pc:inkChg chg="add del">
          <ac:chgData name="Kokchun Giang" userId="67e2125d-ec8c-4323-9653-9824a2ad815f" providerId="ADAL" clId="{DCC54989-7FD2-5047-809B-27BA7E8DEEE2}" dt="2024-01-25T20:08:51.232" v="1990"/>
          <ac:inkMkLst>
            <pc:docMk/>
            <pc:sldMk cId="3308498511" sldId="334"/>
            <ac:inkMk id="748" creationId="{5B44664B-B235-177A-87AA-6ACC853F1D8B}"/>
          </ac:inkMkLst>
        </pc:inkChg>
        <pc:inkChg chg="add del mod">
          <ac:chgData name="Kokchun Giang" userId="67e2125d-ec8c-4323-9653-9824a2ad815f" providerId="ADAL" clId="{DCC54989-7FD2-5047-809B-27BA7E8DEEE2}" dt="2024-01-25T20:08:56.761" v="2074"/>
          <ac:inkMkLst>
            <pc:docMk/>
            <pc:sldMk cId="3308498511" sldId="334"/>
            <ac:inkMk id="749" creationId="{1457E205-399E-3072-C85C-5F62C386F60E}"/>
          </ac:inkMkLst>
        </pc:inkChg>
        <pc:inkChg chg="add del mod">
          <ac:chgData name="Kokchun Giang" userId="67e2125d-ec8c-4323-9653-9824a2ad815f" providerId="ADAL" clId="{DCC54989-7FD2-5047-809B-27BA7E8DEEE2}" dt="2024-01-25T20:08:56.750" v="2060"/>
          <ac:inkMkLst>
            <pc:docMk/>
            <pc:sldMk cId="3308498511" sldId="334"/>
            <ac:inkMk id="750" creationId="{5B7497D4-B8DF-24BA-E704-6435CB0B49BE}"/>
          </ac:inkMkLst>
        </pc:inkChg>
        <pc:inkChg chg="add del mod">
          <ac:chgData name="Kokchun Giang" userId="67e2125d-ec8c-4323-9653-9824a2ad815f" providerId="ADAL" clId="{DCC54989-7FD2-5047-809B-27BA7E8DEEE2}" dt="2024-01-25T20:08:56.762" v="2075"/>
          <ac:inkMkLst>
            <pc:docMk/>
            <pc:sldMk cId="3308498511" sldId="334"/>
            <ac:inkMk id="751" creationId="{99AB7AA3-916B-DE28-9E26-05FD804A17A7}"/>
          </ac:inkMkLst>
        </pc:inkChg>
        <pc:inkChg chg="add del mod">
          <ac:chgData name="Kokchun Giang" userId="67e2125d-ec8c-4323-9653-9824a2ad815f" providerId="ADAL" clId="{DCC54989-7FD2-5047-809B-27BA7E8DEEE2}" dt="2024-01-25T20:08:56.762" v="2076"/>
          <ac:inkMkLst>
            <pc:docMk/>
            <pc:sldMk cId="3308498511" sldId="334"/>
            <ac:inkMk id="752" creationId="{249369F1-2277-CE85-14BB-5F962CC9DCB0}"/>
          </ac:inkMkLst>
        </pc:inkChg>
        <pc:inkChg chg="add del mod">
          <ac:chgData name="Kokchun Giang" userId="67e2125d-ec8c-4323-9653-9824a2ad815f" providerId="ADAL" clId="{DCC54989-7FD2-5047-809B-27BA7E8DEEE2}" dt="2024-01-25T20:08:52.759" v="2054"/>
          <ac:inkMkLst>
            <pc:docMk/>
            <pc:sldMk cId="3308498511" sldId="334"/>
            <ac:inkMk id="753" creationId="{1E0C258D-8AA0-1934-A5EC-8D4EDED40824}"/>
          </ac:inkMkLst>
        </pc:inkChg>
        <pc:inkChg chg="add del mod">
          <ac:chgData name="Kokchun Giang" userId="67e2125d-ec8c-4323-9653-9824a2ad815f" providerId="ADAL" clId="{DCC54989-7FD2-5047-809B-27BA7E8DEEE2}" dt="2024-01-25T20:08:52.498" v="2052"/>
          <ac:inkMkLst>
            <pc:docMk/>
            <pc:sldMk cId="3308498511" sldId="334"/>
            <ac:inkMk id="754" creationId="{AE456F1C-1D98-A79F-E445-24F7F9CFF932}"/>
          </ac:inkMkLst>
        </pc:inkChg>
        <pc:inkChg chg="add del mod">
          <ac:chgData name="Kokchun Giang" userId="67e2125d-ec8c-4323-9653-9824a2ad815f" providerId="ADAL" clId="{DCC54989-7FD2-5047-809B-27BA7E8DEEE2}" dt="2024-01-25T20:08:52.245" v="2048"/>
          <ac:inkMkLst>
            <pc:docMk/>
            <pc:sldMk cId="3308498511" sldId="334"/>
            <ac:inkMk id="755" creationId="{C4E2884F-C530-B4CB-D5EA-6B40D032EFAB}"/>
          </ac:inkMkLst>
        </pc:inkChg>
        <pc:inkChg chg="add del mod">
          <ac:chgData name="Kokchun Giang" userId="67e2125d-ec8c-4323-9653-9824a2ad815f" providerId="ADAL" clId="{DCC54989-7FD2-5047-809B-27BA7E8DEEE2}" dt="2024-01-25T20:07:49.491" v="1888"/>
          <ac:inkMkLst>
            <pc:docMk/>
            <pc:sldMk cId="3308498511" sldId="334"/>
            <ac:inkMk id="756" creationId="{2BD47ECB-D40A-CF08-8C7C-EBC1DF201A21}"/>
          </ac:inkMkLst>
        </pc:inkChg>
        <pc:inkChg chg="add del mod">
          <ac:chgData name="Kokchun Giang" userId="67e2125d-ec8c-4323-9653-9824a2ad815f" providerId="ADAL" clId="{DCC54989-7FD2-5047-809B-27BA7E8DEEE2}" dt="2024-01-25T20:08:52.244" v="2047"/>
          <ac:inkMkLst>
            <pc:docMk/>
            <pc:sldMk cId="3308498511" sldId="334"/>
            <ac:inkMk id="759" creationId="{503F1C42-AE0A-6915-1920-CC7784488943}"/>
          </ac:inkMkLst>
        </pc:inkChg>
        <pc:inkChg chg="add del mod">
          <ac:chgData name="Kokchun Giang" userId="67e2125d-ec8c-4323-9653-9824a2ad815f" providerId="ADAL" clId="{DCC54989-7FD2-5047-809B-27BA7E8DEEE2}" dt="2024-01-25T20:08:52.246" v="2050"/>
          <ac:inkMkLst>
            <pc:docMk/>
            <pc:sldMk cId="3308498511" sldId="334"/>
            <ac:inkMk id="760" creationId="{73A936FB-0195-DE81-ED09-74C7C2492B19}"/>
          </ac:inkMkLst>
        </pc:inkChg>
        <pc:inkChg chg="add del mod">
          <ac:chgData name="Kokchun Giang" userId="67e2125d-ec8c-4323-9653-9824a2ad815f" providerId="ADAL" clId="{DCC54989-7FD2-5047-809B-27BA7E8DEEE2}" dt="2024-01-25T20:08:51.977" v="2045"/>
          <ac:inkMkLst>
            <pc:docMk/>
            <pc:sldMk cId="3308498511" sldId="334"/>
            <ac:inkMk id="761" creationId="{F5627F0C-E31B-001D-DDB3-5FEAC1ABEDB3}"/>
          </ac:inkMkLst>
        </pc:inkChg>
        <pc:inkChg chg="add del mod">
          <ac:chgData name="Kokchun Giang" userId="67e2125d-ec8c-4323-9653-9824a2ad815f" providerId="ADAL" clId="{DCC54989-7FD2-5047-809B-27BA7E8DEEE2}" dt="2024-01-25T20:08:51.713" v="2039"/>
          <ac:inkMkLst>
            <pc:docMk/>
            <pc:sldMk cId="3308498511" sldId="334"/>
            <ac:inkMk id="762" creationId="{A730F188-5A4A-737F-8679-C988B30D9A95}"/>
          </ac:inkMkLst>
        </pc:inkChg>
        <pc:inkChg chg="add del mod">
          <ac:chgData name="Kokchun Giang" userId="67e2125d-ec8c-4323-9653-9824a2ad815f" providerId="ADAL" clId="{DCC54989-7FD2-5047-809B-27BA7E8DEEE2}" dt="2024-01-25T20:08:51.715" v="2042"/>
          <ac:inkMkLst>
            <pc:docMk/>
            <pc:sldMk cId="3308498511" sldId="334"/>
            <ac:inkMk id="770" creationId="{1ADFCFEC-9C31-1490-E67F-704D9FF7DFFA}"/>
          </ac:inkMkLst>
        </pc:inkChg>
        <pc:inkChg chg="del">
          <ac:chgData name="Kokchun Giang" userId="67e2125d-ec8c-4323-9653-9824a2ad815f" providerId="ADAL" clId="{DCC54989-7FD2-5047-809B-27BA7E8DEEE2}" dt="2024-01-25T18:15:50.390" v="1584" actId="478"/>
          <ac:inkMkLst>
            <pc:docMk/>
            <pc:sldMk cId="3308498511" sldId="334"/>
            <ac:inkMk id="778" creationId="{F4210404-9AEC-5369-C82D-C3CC18F49DF5}"/>
          </ac:inkMkLst>
        </pc:inkChg>
        <pc:inkChg chg="add del mod">
          <ac:chgData name="Kokchun Giang" userId="67e2125d-ec8c-4323-9653-9824a2ad815f" providerId="ADAL" clId="{DCC54989-7FD2-5047-809B-27BA7E8DEEE2}" dt="2024-01-25T20:08:51.369" v="2031"/>
          <ac:inkMkLst>
            <pc:docMk/>
            <pc:sldMk cId="3308498511" sldId="334"/>
            <ac:inkMk id="811" creationId="{C757BDF8-5A3F-208C-3794-14FBE14CBBEC}"/>
          </ac:inkMkLst>
        </pc:inkChg>
        <pc:inkChg chg="add del mod">
          <ac:chgData name="Kokchun Giang" userId="67e2125d-ec8c-4323-9653-9824a2ad815f" providerId="ADAL" clId="{DCC54989-7FD2-5047-809B-27BA7E8DEEE2}" dt="2024-01-25T20:08:51.715" v="2043"/>
          <ac:inkMkLst>
            <pc:docMk/>
            <pc:sldMk cId="3308498511" sldId="334"/>
            <ac:inkMk id="812" creationId="{342246F6-F043-8E98-AEAE-F73F293CA93D}"/>
          </ac:inkMkLst>
        </pc:inkChg>
        <pc:inkChg chg="add del mod">
          <ac:chgData name="Kokchun Giang" userId="67e2125d-ec8c-4323-9653-9824a2ad815f" providerId="ADAL" clId="{DCC54989-7FD2-5047-809B-27BA7E8DEEE2}" dt="2024-01-25T20:08:51.225" v="1976"/>
          <ac:inkMkLst>
            <pc:docMk/>
            <pc:sldMk cId="3308498511" sldId="334"/>
            <ac:inkMk id="813" creationId="{34DA6BCF-1831-E204-D002-317904D0C6E2}"/>
          </ac:inkMkLst>
        </pc:inkChg>
        <pc:inkChg chg="add del mod">
          <ac:chgData name="Kokchun Giang" userId="67e2125d-ec8c-4323-9653-9824a2ad815f" providerId="ADAL" clId="{DCC54989-7FD2-5047-809B-27BA7E8DEEE2}" dt="2024-01-25T20:08:51.238" v="2001"/>
          <ac:inkMkLst>
            <pc:docMk/>
            <pc:sldMk cId="3308498511" sldId="334"/>
            <ac:inkMk id="814" creationId="{105124AB-8B64-B8B8-2517-D1AB93379F5B}"/>
          </ac:inkMkLst>
        </pc:inkChg>
        <pc:inkChg chg="add del mod">
          <ac:chgData name="Kokchun Giang" userId="67e2125d-ec8c-4323-9653-9824a2ad815f" providerId="ADAL" clId="{DCC54989-7FD2-5047-809B-27BA7E8DEEE2}" dt="2024-01-25T20:08:51.249" v="2020"/>
          <ac:inkMkLst>
            <pc:docMk/>
            <pc:sldMk cId="3308498511" sldId="334"/>
            <ac:inkMk id="828" creationId="{02733E8E-7301-B582-05B0-C10626A68C7F}"/>
          </ac:inkMkLst>
        </pc:inkChg>
        <pc:inkChg chg="del">
          <ac:chgData name="Kokchun Giang" userId="67e2125d-ec8c-4323-9653-9824a2ad815f" providerId="ADAL" clId="{DCC54989-7FD2-5047-809B-27BA7E8DEEE2}" dt="2024-01-25T18:15:50.390" v="1584" actId="478"/>
          <ac:inkMkLst>
            <pc:docMk/>
            <pc:sldMk cId="3308498511" sldId="334"/>
            <ac:inkMk id="851" creationId="{F69B5198-6C22-939F-C50B-F405E5922A9D}"/>
          </ac:inkMkLst>
        </pc:inkChg>
        <pc:inkChg chg="add mod">
          <ac:chgData name="Kokchun Giang" userId="67e2125d-ec8c-4323-9653-9824a2ad815f" providerId="ADAL" clId="{DCC54989-7FD2-5047-809B-27BA7E8DEEE2}" dt="2024-01-25T20:09:05.729" v="2085"/>
          <ac:inkMkLst>
            <pc:docMk/>
            <pc:sldMk cId="3308498511" sldId="334"/>
            <ac:inkMk id="877" creationId="{4BBF6867-EDDE-A4EB-1F35-94538009BCD4}"/>
          </ac:inkMkLst>
        </pc:inkChg>
        <pc:inkChg chg="add mod">
          <ac:chgData name="Kokchun Giang" userId="67e2125d-ec8c-4323-9653-9824a2ad815f" providerId="ADAL" clId="{DCC54989-7FD2-5047-809B-27BA7E8DEEE2}" dt="2024-01-25T20:09:05.729" v="2085"/>
          <ac:inkMkLst>
            <pc:docMk/>
            <pc:sldMk cId="3308498511" sldId="334"/>
            <ac:inkMk id="878" creationId="{F31298E2-F56E-6A7C-A311-015E5F1D44F6}"/>
          </ac:inkMkLst>
        </pc:inkChg>
        <pc:inkChg chg="add mod">
          <ac:chgData name="Kokchun Giang" userId="67e2125d-ec8c-4323-9653-9824a2ad815f" providerId="ADAL" clId="{DCC54989-7FD2-5047-809B-27BA7E8DEEE2}" dt="2024-01-25T20:09:05.729" v="2085"/>
          <ac:inkMkLst>
            <pc:docMk/>
            <pc:sldMk cId="3308498511" sldId="334"/>
            <ac:inkMk id="879" creationId="{C9C0E1A2-A2A6-61FD-17BB-716B99B573A3}"/>
          </ac:inkMkLst>
        </pc:inkChg>
        <pc:inkChg chg="add mod">
          <ac:chgData name="Kokchun Giang" userId="67e2125d-ec8c-4323-9653-9824a2ad815f" providerId="ADAL" clId="{DCC54989-7FD2-5047-809B-27BA7E8DEEE2}" dt="2024-01-25T20:09:05.729" v="2085"/>
          <ac:inkMkLst>
            <pc:docMk/>
            <pc:sldMk cId="3308498511" sldId="334"/>
            <ac:inkMk id="880" creationId="{54A98C53-BEBB-9B0A-CE96-C49747A74BC9}"/>
          </ac:inkMkLst>
        </pc:inkChg>
        <pc:inkChg chg="add mod">
          <ac:chgData name="Kokchun Giang" userId="67e2125d-ec8c-4323-9653-9824a2ad815f" providerId="ADAL" clId="{DCC54989-7FD2-5047-809B-27BA7E8DEEE2}" dt="2024-01-25T20:09:05.729" v="2085"/>
          <ac:inkMkLst>
            <pc:docMk/>
            <pc:sldMk cId="3308498511" sldId="334"/>
            <ac:inkMk id="881" creationId="{2C81A436-1BE6-7F98-1381-772771372EFA}"/>
          </ac:inkMkLst>
        </pc:inkChg>
        <pc:inkChg chg="add mod">
          <ac:chgData name="Kokchun Giang" userId="67e2125d-ec8c-4323-9653-9824a2ad815f" providerId="ADAL" clId="{DCC54989-7FD2-5047-809B-27BA7E8DEEE2}" dt="2024-01-25T18:16:29.299" v="1650"/>
          <ac:inkMkLst>
            <pc:docMk/>
            <pc:sldMk cId="3308498511" sldId="334"/>
            <ac:inkMk id="899" creationId="{1182EE1A-4015-E7DE-279A-FE918CC64839}"/>
          </ac:inkMkLst>
        </pc:inkChg>
        <pc:inkChg chg="add mod">
          <ac:chgData name="Kokchun Giang" userId="67e2125d-ec8c-4323-9653-9824a2ad815f" providerId="ADAL" clId="{DCC54989-7FD2-5047-809B-27BA7E8DEEE2}" dt="2024-01-25T18:16:29.299" v="1650"/>
          <ac:inkMkLst>
            <pc:docMk/>
            <pc:sldMk cId="3308498511" sldId="334"/>
            <ac:inkMk id="911" creationId="{40541C0E-DAC5-8964-7777-BE486196A0F1}"/>
          </ac:inkMkLst>
        </pc:inkChg>
        <pc:inkChg chg="add mod">
          <ac:chgData name="Kokchun Giang" userId="67e2125d-ec8c-4323-9653-9824a2ad815f" providerId="ADAL" clId="{DCC54989-7FD2-5047-809B-27BA7E8DEEE2}" dt="2024-01-25T18:16:29.299" v="1650"/>
          <ac:inkMkLst>
            <pc:docMk/>
            <pc:sldMk cId="3308498511" sldId="334"/>
            <ac:inkMk id="912" creationId="{F48DA7E8-83B0-B8CC-5048-47351A09057F}"/>
          </ac:inkMkLst>
        </pc:inkChg>
        <pc:inkChg chg="add mod">
          <ac:chgData name="Kokchun Giang" userId="67e2125d-ec8c-4323-9653-9824a2ad815f" providerId="ADAL" clId="{DCC54989-7FD2-5047-809B-27BA7E8DEEE2}" dt="2024-01-25T18:16:29.299" v="1650"/>
          <ac:inkMkLst>
            <pc:docMk/>
            <pc:sldMk cId="3308498511" sldId="334"/>
            <ac:inkMk id="913" creationId="{0825970E-461D-9E7F-721F-9E191484CE4B}"/>
          </ac:inkMkLst>
        </pc:inkChg>
        <pc:inkChg chg="add mod">
          <ac:chgData name="Kokchun Giang" userId="67e2125d-ec8c-4323-9653-9824a2ad815f" providerId="ADAL" clId="{DCC54989-7FD2-5047-809B-27BA7E8DEEE2}" dt="2024-01-25T18:16:29.299" v="1650"/>
          <ac:inkMkLst>
            <pc:docMk/>
            <pc:sldMk cId="3308498511" sldId="334"/>
            <ac:inkMk id="914" creationId="{A98880DA-23DE-A44D-1F72-43377DE0EDD9}"/>
          </ac:inkMkLst>
        </pc:inkChg>
        <pc:inkChg chg="add mod">
          <ac:chgData name="Kokchun Giang" userId="67e2125d-ec8c-4323-9653-9824a2ad815f" providerId="ADAL" clId="{DCC54989-7FD2-5047-809B-27BA7E8DEEE2}" dt="2024-01-25T18:16:29.299" v="1650"/>
          <ac:inkMkLst>
            <pc:docMk/>
            <pc:sldMk cId="3308498511" sldId="334"/>
            <ac:inkMk id="915" creationId="{589C710D-3723-F7DD-7C77-9F9AC21DE8B7}"/>
          </ac:inkMkLst>
        </pc:inkChg>
        <pc:inkChg chg="del">
          <ac:chgData name="Kokchun Giang" userId="67e2125d-ec8c-4323-9653-9824a2ad815f" providerId="ADAL" clId="{DCC54989-7FD2-5047-809B-27BA7E8DEEE2}" dt="2024-01-25T18:15:50.390" v="1584" actId="478"/>
          <ac:inkMkLst>
            <pc:docMk/>
            <pc:sldMk cId="3308498511" sldId="334"/>
            <ac:inkMk id="922" creationId="{D7EBAFBD-EBEC-8A53-E9BB-AF91A0418425}"/>
          </ac:inkMkLst>
        </pc:inkChg>
        <pc:inkChg chg="add mod">
          <ac:chgData name="Kokchun Giang" userId="67e2125d-ec8c-4323-9653-9824a2ad815f" providerId="ADAL" clId="{DCC54989-7FD2-5047-809B-27BA7E8DEEE2}" dt="2024-01-25T18:16:29.299" v="1650"/>
          <ac:inkMkLst>
            <pc:docMk/>
            <pc:sldMk cId="3308498511" sldId="334"/>
            <ac:inkMk id="926" creationId="{153E8164-1EE6-AE52-0177-19741F0EF0AC}"/>
          </ac:inkMkLst>
        </pc:inkChg>
        <pc:inkChg chg="add mod">
          <ac:chgData name="Kokchun Giang" userId="67e2125d-ec8c-4323-9653-9824a2ad815f" providerId="ADAL" clId="{DCC54989-7FD2-5047-809B-27BA7E8DEEE2}" dt="2024-01-25T18:16:29.299" v="1650"/>
          <ac:inkMkLst>
            <pc:docMk/>
            <pc:sldMk cId="3308498511" sldId="334"/>
            <ac:inkMk id="938" creationId="{CA052F79-11CF-F69F-9833-0DB220352266}"/>
          </ac:inkMkLst>
        </pc:inkChg>
        <pc:inkChg chg="add mod">
          <ac:chgData name="Kokchun Giang" userId="67e2125d-ec8c-4323-9653-9824a2ad815f" providerId="ADAL" clId="{DCC54989-7FD2-5047-809B-27BA7E8DEEE2}" dt="2024-01-25T18:16:29.299" v="1650"/>
          <ac:inkMkLst>
            <pc:docMk/>
            <pc:sldMk cId="3308498511" sldId="334"/>
            <ac:inkMk id="954" creationId="{2F786402-7D71-FB1A-BF24-BECC3D0928DC}"/>
          </ac:inkMkLst>
        </pc:inkChg>
        <pc:inkChg chg="del">
          <ac:chgData name="Kokchun Giang" userId="67e2125d-ec8c-4323-9653-9824a2ad815f" providerId="ADAL" clId="{DCC54989-7FD2-5047-809B-27BA7E8DEEE2}" dt="2024-01-25T18:15:50.390" v="1584" actId="478"/>
          <ac:inkMkLst>
            <pc:docMk/>
            <pc:sldMk cId="3308498511" sldId="334"/>
            <ac:inkMk id="955" creationId="{4CB9BF4E-0C44-C94F-726C-BBC17B1EF589}"/>
          </ac:inkMkLst>
        </pc:inkChg>
        <pc:inkChg chg="add mod">
          <ac:chgData name="Kokchun Giang" userId="67e2125d-ec8c-4323-9653-9824a2ad815f" providerId="ADAL" clId="{DCC54989-7FD2-5047-809B-27BA7E8DEEE2}" dt="2024-01-25T18:16:29.299" v="1650"/>
          <ac:inkMkLst>
            <pc:docMk/>
            <pc:sldMk cId="3308498511" sldId="334"/>
            <ac:inkMk id="956" creationId="{9A599AC8-D4F5-1B26-A564-A47644B13AA0}"/>
          </ac:inkMkLst>
        </pc:inkChg>
        <pc:inkChg chg="add mod">
          <ac:chgData name="Kokchun Giang" userId="67e2125d-ec8c-4323-9653-9824a2ad815f" providerId="ADAL" clId="{DCC54989-7FD2-5047-809B-27BA7E8DEEE2}" dt="2024-01-25T18:16:29.299" v="1650"/>
          <ac:inkMkLst>
            <pc:docMk/>
            <pc:sldMk cId="3308498511" sldId="334"/>
            <ac:inkMk id="958" creationId="{AFE850AB-6B13-290C-6B55-6D25E59DA7B3}"/>
          </ac:inkMkLst>
        </pc:inkChg>
        <pc:inkChg chg="add del mod">
          <ac:chgData name="Kokchun Giang" userId="67e2125d-ec8c-4323-9653-9824a2ad815f" providerId="ADAL" clId="{DCC54989-7FD2-5047-809B-27BA7E8DEEE2}" dt="2024-01-25T20:08:51.244" v="2012"/>
          <ac:inkMkLst>
            <pc:docMk/>
            <pc:sldMk cId="3308498511" sldId="334"/>
            <ac:inkMk id="972" creationId="{564890DB-82D7-917D-B474-77073F6B1C3F}"/>
          </ac:inkMkLst>
        </pc:inkChg>
        <pc:inkChg chg="add del mod">
          <ac:chgData name="Kokchun Giang" userId="67e2125d-ec8c-4323-9653-9824a2ad815f" providerId="ADAL" clId="{DCC54989-7FD2-5047-809B-27BA7E8DEEE2}" dt="2024-01-25T20:08:51.237" v="1999"/>
          <ac:inkMkLst>
            <pc:docMk/>
            <pc:sldMk cId="3308498511" sldId="334"/>
            <ac:inkMk id="973" creationId="{DA4290FE-47ED-95CA-32C4-C90A1A592E65}"/>
          </ac:inkMkLst>
        </pc:inkChg>
        <pc:inkChg chg="add del mod">
          <ac:chgData name="Kokchun Giang" userId="67e2125d-ec8c-4323-9653-9824a2ad815f" providerId="ADAL" clId="{DCC54989-7FD2-5047-809B-27BA7E8DEEE2}" dt="2024-01-25T20:08:51.229" v="1983"/>
          <ac:inkMkLst>
            <pc:docMk/>
            <pc:sldMk cId="3308498511" sldId="334"/>
            <ac:inkMk id="974" creationId="{181B4FA4-A6F4-B8A3-252D-153CEB96DF6B}"/>
          </ac:inkMkLst>
        </pc:inkChg>
        <pc:inkChg chg="add del mod">
          <ac:chgData name="Kokchun Giang" userId="67e2125d-ec8c-4323-9653-9824a2ad815f" providerId="ADAL" clId="{DCC54989-7FD2-5047-809B-27BA7E8DEEE2}" dt="2024-01-25T20:08:51.224" v="1973"/>
          <ac:inkMkLst>
            <pc:docMk/>
            <pc:sldMk cId="3308498511" sldId="334"/>
            <ac:inkMk id="976" creationId="{20129D00-7B90-84FD-1BB7-CE58BE8C9D85}"/>
          </ac:inkMkLst>
        </pc:inkChg>
        <pc:inkChg chg="add del mod">
          <ac:chgData name="Kokchun Giang" userId="67e2125d-ec8c-4323-9653-9824a2ad815f" providerId="ADAL" clId="{DCC54989-7FD2-5047-809B-27BA7E8DEEE2}" dt="2024-01-25T20:08:51.250" v="2024"/>
          <ac:inkMkLst>
            <pc:docMk/>
            <pc:sldMk cId="3308498511" sldId="334"/>
            <ac:inkMk id="977" creationId="{2DB24755-0B36-89F7-D2D7-88F190704D21}"/>
          </ac:inkMkLst>
        </pc:inkChg>
        <pc:inkChg chg="add del mod">
          <ac:chgData name="Kokchun Giang" userId="67e2125d-ec8c-4323-9653-9824a2ad815f" providerId="ADAL" clId="{DCC54989-7FD2-5047-809B-27BA7E8DEEE2}" dt="2024-01-25T20:08:51.222" v="1971"/>
          <ac:inkMkLst>
            <pc:docMk/>
            <pc:sldMk cId="3308498511" sldId="334"/>
            <ac:inkMk id="978" creationId="{4EEA0151-94A2-5676-C711-FA7F90E74BAA}"/>
          </ac:inkMkLst>
        </pc:inkChg>
        <pc:inkChg chg="add del mod">
          <ac:chgData name="Kokchun Giang" userId="67e2125d-ec8c-4323-9653-9824a2ad815f" providerId="ADAL" clId="{DCC54989-7FD2-5047-809B-27BA7E8DEEE2}" dt="2024-01-25T20:08:51.224" v="1974"/>
          <ac:inkMkLst>
            <pc:docMk/>
            <pc:sldMk cId="3308498511" sldId="334"/>
            <ac:inkMk id="979" creationId="{B931A518-EE76-DE76-E7B3-C12CD1701ACE}"/>
          </ac:inkMkLst>
        </pc:inkChg>
        <pc:inkChg chg="add del mod">
          <ac:chgData name="Kokchun Giang" userId="67e2125d-ec8c-4323-9653-9824a2ad815f" providerId="ADAL" clId="{DCC54989-7FD2-5047-809B-27BA7E8DEEE2}" dt="2024-01-25T20:08:51.243" v="2010"/>
          <ac:inkMkLst>
            <pc:docMk/>
            <pc:sldMk cId="3308498511" sldId="334"/>
            <ac:inkMk id="980" creationId="{C58D7ED5-A547-47EE-9B0C-763BBA72352A}"/>
          </ac:inkMkLst>
        </pc:inkChg>
        <pc:inkChg chg="add del mod">
          <ac:chgData name="Kokchun Giang" userId="67e2125d-ec8c-4323-9653-9824a2ad815f" providerId="ADAL" clId="{DCC54989-7FD2-5047-809B-27BA7E8DEEE2}" dt="2024-01-25T20:08:51.247" v="2017"/>
          <ac:inkMkLst>
            <pc:docMk/>
            <pc:sldMk cId="3308498511" sldId="334"/>
            <ac:inkMk id="981" creationId="{A29A2078-0D5F-2C4C-629B-134BED489972}"/>
          </ac:inkMkLst>
        </pc:inkChg>
        <pc:inkChg chg="add del mod">
          <ac:chgData name="Kokchun Giang" userId="67e2125d-ec8c-4323-9653-9824a2ad815f" providerId="ADAL" clId="{DCC54989-7FD2-5047-809B-27BA7E8DEEE2}" dt="2024-01-25T20:08:51.230" v="1986"/>
          <ac:inkMkLst>
            <pc:docMk/>
            <pc:sldMk cId="3308498511" sldId="334"/>
            <ac:inkMk id="982" creationId="{B5ACD39B-CAB3-B70B-6EB2-FE9039E4B0C0}"/>
          </ac:inkMkLst>
        </pc:inkChg>
        <pc:inkChg chg="add del mod">
          <ac:chgData name="Kokchun Giang" userId="67e2125d-ec8c-4323-9653-9824a2ad815f" providerId="ADAL" clId="{DCC54989-7FD2-5047-809B-27BA7E8DEEE2}" dt="2024-01-25T20:08:51.243" v="2009"/>
          <ac:inkMkLst>
            <pc:docMk/>
            <pc:sldMk cId="3308498511" sldId="334"/>
            <ac:inkMk id="983" creationId="{43C47122-4EE5-6DAC-01C1-16750D4287B4}"/>
          </ac:inkMkLst>
        </pc:inkChg>
        <pc:inkChg chg="add del mod">
          <ac:chgData name="Kokchun Giang" userId="67e2125d-ec8c-4323-9653-9824a2ad815f" providerId="ADAL" clId="{DCC54989-7FD2-5047-809B-27BA7E8DEEE2}" dt="2024-01-25T20:08:51.215" v="1958"/>
          <ac:inkMkLst>
            <pc:docMk/>
            <pc:sldMk cId="3308498511" sldId="334"/>
            <ac:inkMk id="985" creationId="{CBB4813D-7C59-1E19-60BB-2FBA74EC259B}"/>
          </ac:inkMkLst>
        </pc:inkChg>
        <pc:inkChg chg="add del mod">
          <ac:chgData name="Kokchun Giang" userId="67e2125d-ec8c-4323-9653-9824a2ad815f" providerId="ADAL" clId="{DCC54989-7FD2-5047-809B-27BA7E8DEEE2}" dt="2024-01-25T20:08:57.237" v="2077"/>
          <ac:inkMkLst>
            <pc:docMk/>
            <pc:sldMk cId="3308498511" sldId="334"/>
            <ac:inkMk id="986" creationId="{4CC83713-0EB3-9483-84DB-2AA680DA4E49}"/>
          </ac:inkMkLst>
        </pc:inkChg>
        <pc:inkChg chg="add del mod">
          <ac:chgData name="Kokchun Giang" userId="67e2125d-ec8c-4323-9653-9824a2ad815f" providerId="ADAL" clId="{DCC54989-7FD2-5047-809B-27BA7E8DEEE2}" dt="2024-01-25T20:08:51.246" v="2015"/>
          <ac:inkMkLst>
            <pc:docMk/>
            <pc:sldMk cId="3308498511" sldId="334"/>
            <ac:inkMk id="987" creationId="{1AA33FA8-C6FE-2B36-BA29-0061A8A449A1}"/>
          </ac:inkMkLst>
        </pc:inkChg>
        <pc:inkChg chg="add del mod">
          <ac:chgData name="Kokchun Giang" userId="67e2125d-ec8c-4323-9653-9824a2ad815f" providerId="ADAL" clId="{DCC54989-7FD2-5047-809B-27BA7E8DEEE2}" dt="2024-01-25T20:08:51.242" v="2008"/>
          <ac:inkMkLst>
            <pc:docMk/>
            <pc:sldMk cId="3308498511" sldId="334"/>
            <ac:inkMk id="988" creationId="{AF54C14D-2779-1C3C-71E0-9B944E846585}"/>
          </ac:inkMkLst>
        </pc:inkChg>
        <pc:inkChg chg="add del mod">
          <ac:chgData name="Kokchun Giang" userId="67e2125d-ec8c-4323-9653-9824a2ad815f" providerId="ADAL" clId="{DCC54989-7FD2-5047-809B-27BA7E8DEEE2}" dt="2024-01-25T20:08:51.246" v="2016"/>
          <ac:inkMkLst>
            <pc:docMk/>
            <pc:sldMk cId="3308498511" sldId="334"/>
            <ac:inkMk id="989" creationId="{DE84E17C-49AC-5FEE-8DAE-65E1ED66AE5D}"/>
          </ac:inkMkLst>
        </pc:inkChg>
        <pc:inkChg chg="add del mod">
          <ac:chgData name="Kokchun Giang" userId="67e2125d-ec8c-4323-9653-9824a2ad815f" providerId="ADAL" clId="{DCC54989-7FD2-5047-809B-27BA7E8DEEE2}" dt="2024-01-25T20:08:51.214" v="1957"/>
          <ac:inkMkLst>
            <pc:docMk/>
            <pc:sldMk cId="3308498511" sldId="334"/>
            <ac:inkMk id="990" creationId="{7F5B9D2E-9983-5099-F45D-6C006D197E97}"/>
          </ac:inkMkLst>
        </pc:inkChg>
        <pc:inkChg chg="add del mod">
          <ac:chgData name="Kokchun Giang" userId="67e2125d-ec8c-4323-9653-9824a2ad815f" providerId="ADAL" clId="{DCC54989-7FD2-5047-809B-27BA7E8DEEE2}" dt="2024-01-25T20:08:51.236" v="1997"/>
          <ac:inkMkLst>
            <pc:docMk/>
            <pc:sldMk cId="3308498511" sldId="334"/>
            <ac:inkMk id="991" creationId="{69F25FDB-CE30-7E32-74FB-F9729007E878}"/>
          </ac:inkMkLst>
        </pc:inkChg>
        <pc:inkChg chg="add del mod">
          <ac:chgData name="Kokchun Giang" userId="67e2125d-ec8c-4323-9653-9824a2ad815f" providerId="ADAL" clId="{DCC54989-7FD2-5047-809B-27BA7E8DEEE2}" dt="2024-01-25T20:08:51.248" v="2019"/>
          <ac:inkMkLst>
            <pc:docMk/>
            <pc:sldMk cId="3308498511" sldId="334"/>
            <ac:inkMk id="992" creationId="{88DF459D-71C7-0E59-EF05-5BC5D4568C46}"/>
          </ac:inkMkLst>
        </pc:inkChg>
        <pc:inkChg chg="add del mod">
          <ac:chgData name="Kokchun Giang" userId="67e2125d-ec8c-4323-9653-9824a2ad815f" providerId="ADAL" clId="{DCC54989-7FD2-5047-809B-27BA7E8DEEE2}" dt="2024-01-25T20:08:51.221" v="1968"/>
          <ac:inkMkLst>
            <pc:docMk/>
            <pc:sldMk cId="3308498511" sldId="334"/>
            <ac:inkMk id="993" creationId="{A57365B2-B0BE-51A6-19E1-EB5375C194F2}"/>
          </ac:inkMkLst>
        </pc:inkChg>
        <pc:inkChg chg="add del mod">
          <ac:chgData name="Kokchun Giang" userId="67e2125d-ec8c-4323-9653-9824a2ad815f" providerId="ADAL" clId="{DCC54989-7FD2-5047-809B-27BA7E8DEEE2}" dt="2024-01-25T20:08:51.253" v="2026"/>
          <ac:inkMkLst>
            <pc:docMk/>
            <pc:sldMk cId="3308498511" sldId="334"/>
            <ac:inkMk id="994" creationId="{807C9C50-696C-AF74-FCBB-973FE3E451AA}"/>
          </ac:inkMkLst>
        </pc:inkChg>
        <pc:inkChg chg="add del mod">
          <ac:chgData name="Kokchun Giang" userId="67e2125d-ec8c-4323-9653-9824a2ad815f" providerId="ADAL" clId="{DCC54989-7FD2-5047-809B-27BA7E8DEEE2}" dt="2024-01-25T20:08:51.217" v="1963"/>
          <ac:inkMkLst>
            <pc:docMk/>
            <pc:sldMk cId="3308498511" sldId="334"/>
            <ac:inkMk id="995" creationId="{092C521D-E45A-880C-E373-3666AD2BA2C9}"/>
          </ac:inkMkLst>
        </pc:inkChg>
        <pc:inkChg chg="add del">
          <ac:chgData name="Kokchun Giang" userId="67e2125d-ec8c-4323-9653-9824a2ad815f" providerId="ADAL" clId="{DCC54989-7FD2-5047-809B-27BA7E8DEEE2}" dt="2024-01-25T20:07:07.572" v="1823" actId="9405"/>
          <ac:inkMkLst>
            <pc:docMk/>
            <pc:sldMk cId="3308498511" sldId="334"/>
            <ac:inkMk id="999" creationId="{D592B4D6-B478-1378-F8FD-B3AFD8EDBD34}"/>
          </ac:inkMkLst>
        </pc:inkChg>
        <pc:inkChg chg="add del">
          <ac:chgData name="Kokchun Giang" userId="67e2125d-ec8c-4323-9653-9824a2ad815f" providerId="ADAL" clId="{DCC54989-7FD2-5047-809B-27BA7E8DEEE2}" dt="2024-01-25T20:07:07.109" v="1822" actId="9405"/>
          <ac:inkMkLst>
            <pc:docMk/>
            <pc:sldMk cId="3308498511" sldId="334"/>
            <ac:inkMk id="1000" creationId="{3C4B7466-8F4B-98F3-2982-8DCF9D6DB4DB}"/>
          </ac:inkMkLst>
        </pc:inkChg>
        <pc:inkChg chg="add del">
          <ac:chgData name="Kokchun Giang" userId="67e2125d-ec8c-4323-9653-9824a2ad815f" providerId="ADAL" clId="{DCC54989-7FD2-5047-809B-27BA7E8DEEE2}" dt="2024-01-25T20:07:06.851" v="1821" actId="9405"/>
          <ac:inkMkLst>
            <pc:docMk/>
            <pc:sldMk cId="3308498511" sldId="334"/>
            <ac:inkMk id="1001" creationId="{D9B14D72-CC7E-CE76-4F8E-B89681468AE1}"/>
          </ac:inkMkLst>
        </pc:inkChg>
        <pc:inkChg chg="add del mod">
          <ac:chgData name="Kokchun Giang" userId="67e2125d-ec8c-4323-9653-9824a2ad815f" providerId="ADAL" clId="{DCC54989-7FD2-5047-809B-27BA7E8DEEE2}" dt="2024-01-25T20:08:51.218" v="1964"/>
          <ac:inkMkLst>
            <pc:docMk/>
            <pc:sldMk cId="3308498511" sldId="334"/>
            <ac:inkMk id="1002" creationId="{5F69479A-6D04-E470-F295-4D326E0156BE}"/>
          </ac:inkMkLst>
        </pc:inkChg>
        <pc:inkChg chg="add del mod">
          <ac:chgData name="Kokchun Giang" userId="67e2125d-ec8c-4323-9653-9824a2ad815f" providerId="ADAL" clId="{DCC54989-7FD2-5047-809B-27BA7E8DEEE2}" dt="2024-01-25T20:08:51.250" v="2022"/>
          <ac:inkMkLst>
            <pc:docMk/>
            <pc:sldMk cId="3308498511" sldId="334"/>
            <ac:inkMk id="1003" creationId="{BFCA17CC-33CF-3B8C-A347-1B5C26CC4811}"/>
          </ac:inkMkLst>
        </pc:inkChg>
        <pc:inkChg chg="add del mod">
          <ac:chgData name="Kokchun Giang" userId="67e2125d-ec8c-4323-9653-9824a2ad815f" providerId="ADAL" clId="{DCC54989-7FD2-5047-809B-27BA7E8DEEE2}" dt="2024-01-25T20:08:51.233" v="1991"/>
          <ac:inkMkLst>
            <pc:docMk/>
            <pc:sldMk cId="3308498511" sldId="334"/>
            <ac:inkMk id="1004" creationId="{B474EC4C-356E-279E-34F0-17AB3F856A6E}"/>
          </ac:inkMkLst>
        </pc:inkChg>
        <pc:inkChg chg="add del mod">
          <ac:chgData name="Kokchun Giang" userId="67e2125d-ec8c-4323-9653-9824a2ad815f" providerId="ADAL" clId="{DCC54989-7FD2-5047-809B-27BA7E8DEEE2}" dt="2024-01-25T20:08:51.250" v="2023"/>
          <ac:inkMkLst>
            <pc:docMk/>
            <pc:sldMk cId="3308498511" sldId="334"/>
            <ac:inkMk id="1005" creationId="{B5173682-C39C-9717-0548-9F5981ADF655}"/>
          </ac:inkMkLst>
        </pc:inkChg>
        <pc:inkChg chg="add del mod">
          <ac:chgData name="Kokchun Giang" userId="67e2125d-ec8c-4323-9653-9824a2ad815f" providerId="ADAL" clId="{DCC54989-7FD2-5047-809B-27BA7E8DEEE2}" dt="2024-01-25T20:08:51.216" v="1961"/>
          <ac:inkMkLst>
            <pc:docMk/>
            <pc:sldMk cId="3308498511" sldId="334"/>
            <ac:inkMk id="1006" creationId="{B7CB1C2A-57F2-B219-FFB2-C8E959AC5419}"/>
          </ac:inkMkLst>
        </pc:inkChg>
        <pc:inkChg chg="add del mod">
          <ac:chgData name="Kokchun Giang" userId="67e2125d-ec8c-4323-9653-9824a2ad815f" providerId="ADAL" clId="{DCC54989-7FD2-5047-809B-27BA7E8DEEE2}" dt="2024-01-25T20:08:51.233" v="1992"/>
          <ac:inkMkLst>
            <pc:docMk/>
            <pc:sldMk cId="3308498511" sldId="334"/>
            <ac:inkMk id="1007" creationId="{B6FD8025-4E6F-72D8-FBCB-B4990450C59D}"/>
          </ac:inkMkLst>
        </pc:inkChg>
        <pc:inkChg chg="add del mod">
          <ac:chgData name="Kokchun Giang" userId="67e2125d-ec8c-4323-9653-9824a2ad815f" providerId="ADAL" clId="{DCC54989-7FD2-5047-809B-27BA7E8DEEE2}" dt="2024-01-25T20:08:51.231" v="1988"/>
          <ac:inkMkLst>
            <pc:docMk/>
            <pc:sldMk cId="3308498511" sldId="334"/>
            <ac:inkMk id="1008" creationId="{C4F0022D-DEA3-4388-BBE0-97578BAC1688}"/>
          </ac:inkMkLst>
        </pc:inkChg>
        <pc:inkChg chg="add del mod">
          <ac:chgData name="Kokchun Giang" userId="67e2125d-ec8c-4323-9653-9824a2ad815f" providerId="ADAL" clId="{DCC54989-7FD2-5047-809B-27BA7E8DEEE2}" dt="2024-01-25T20:08:51.227" v="1980"/>
          <ac:inkMkLst>
            <pc:docMk/>
            <pc:sldMk cId="3308498511" sldId="334"/>
            <ac:inkMk id="1009" creationId="{3F05617F-D89A-4F0D-5F97-B909E276072C}"/>
          </ac:inkMkLst>
        </pc:inkChg>
        <pc:inkChg chg="add del mod">
          <ac:chgData name="Kokchun Giang" userId="67e2125d-ec8c-4323-9653-9824a2ad815f" providerId="ADAL" clId="{DCC54989-7FD2-5047-809B-27BA7E8DEEE2}" dt="2024-01-25T20:08:51.229" v="1984"/>
          <ac:inkMkLst>
            <pc:docMk/>
            <pc:sldMk cId="3308498511" sldId="334"/>
            <ac:inkMk id="1010" creationId="{903D73F8-F1C3-0B7E-701D-B29067E1A4F3}"/>
          </ac:inkMkLst>
        </pc:inkChg>
        <pc:inkChg chg="add del mod">
          <ac:chgData name="Kokchun Giang" userId="67e2125d-ec8c-4323-9653-9824a2ad815f" providerId="ADAL" clId="{DCC54989-7FD2-5047-809B-27BA7E8DEEE2}" dt="2024-01-25T20:08:51.226" v="1978"/>
          <ac:inkMkLst>
            <pc:docMk/>
            <pc:sldMk cId="3308498511" sldId="334"/>
            <ac:inkMk id="1011" creationId="{471ED9AA-5DED-2C41-7CF8-045BFD6BB2F0}"/>
          </ac:inkMkLst>
        </pc:inkChg>
        <pc:inkChg chg="add del mod">
          <ac:chgData name="Kokchun Giang" userId="67e2125d-ec8c-4323-9653-9824a2ad815f" providerId="ADAL" clId="{DCC54989-7FD2-5047-809B-27BA7E8DEEE2}" dt="2024-01-25T20:08:51.245" v="2014"/>
          <ac:inkMkLst>
            <pc:docMk/>
            <pc:sldMk cId="3308498511" sldId="334"/>
            <ac:inkMk id="1012" creationId="{C849FD79-BA35-3701-3401-E0675134F876}"/>
          </ac:inkMkLst>
        </pc:inkChg>
        <pc:inkChg chg="add del mod">
          <ac:chgData name="Kokchun Giang" userId="67e2125d-ec8c-4323-9653-9824a2ad815f" providerId="ADAL" clId="{DCC54989-7FD2-5047-809B-27BA7E8DEEE2}" dt="2024-01-25T20:08:51.245" v="2013"/>
          <ac:inkMkLst>
            <pc:docMk/>
            <pc:sldMk cId="3308498511" sldId="334"/>
            <ac:inkMk id="1013" creationId="{5152FA09-40FC-EEE2-69B9-C67E10DD6C31}"/>
          </ac:inkMkLst>
        </pc:inkChg>
        <pc:inkChg chg="add del mod">
          <ac:chgData name="Kokchun Giang" userId="67e2125d-ec8c-4323-9653-9824a2ad815f" providerId="ADAL" clId="{DCC54989-7FD2-5047-809B-27BA7E8DEEE2}" dt="2024-01-25T20:08:56.759" v="2070"/>
          <ac:inkMkLst>
            <pc:docMk/>
            <pc:sldMk cId="3308498511" sldId="334"/>
            <ac:inkMk id="1016" creationId="{F9286CB4-5EEE-F0FF-2325-6A99E4D4820E}"/>
          </ac:inkMkLst>
        </pc:inkChg>
        <pc:inkChg chg="add del mod">
          <ac:chgData name="Kokchun Giang" userId="67e2125d-ec8c-4323-9653-9824a2ad815f" providerId="ADAL" clId="{DCC54989-7FD2-5047-809B-27BA7E8DEEE2}" dt="2024-01-25T20:08:56.755" v="2064"/>
          <ac:inkMkLst>
            <pc:docMk/>
            <pc:sldMk cId="3308498511" sldId="334"/>
            <ac:inkMk id="1017" creationId="{0297AEBF-6A99-C1F0-A7A9-1E564F60288B}"/>
          </ac:inkMkLst>
        </pc:inkChg>
        <pc:inkChg chg="add del mod">
          <ac:chgData name="Kokchun Giang" userId="67e2125d-ec8c-4323-9653-9824a2ad815f" providerId="ADAL" clId="{DCC54989-7FD2-5047-809B-27BA7E8DEEE2}" dt="2024-01-25T20:08:51.237" v="1998"/>
          <ac:inkMkLst>
            <pc:docMk/>
            <pc:sldMk cId="3308498511" sldId="334"/>
            <ac:inkMk id="1018" creationId="{1FF54A50-75AD-D79F-DA92-D2CDE8964FEB}"/>
          </ac:inkMkLst>
        </pc:inkChg>
        <pc:inkChg chg="add del mod">
          <ac:chgData name="Kokchun Giang" userId="67e2125d-ec8c-4323-9653-9824a2ad815f" providerId="ADAL" clId="{DCC54989-7FD2-5047-809B-27BA7E8DEEE2}" dt="2024-01-25T20:08:51.241" v="2006"/>
          <ac:inkMkLst>
            <pc:docMk/>
            <pc:sldMk cId="3308498511" sldId="334"/>
            <ac:inkMk id="1019" creationId="{9F3788C5-FD89-353D-B4D0-1D419C9374F6}"/>
          </ac:inkMkLst>
        </pc:inkChg>
        <pc:inkChg chg="add del mod">
          <ac:chgData name="Kokchun Giang" userId="67e2125d-ec8c-4323-9653-9824a2ad815f" providerId="ADAL" clId="{DCC54989-7FD2-5047-809B-27BA7E8DEEE2}" dt="2024-01-25T20:08:51.254" v="2028"/>
          <ac:inkMkLst>
            <pc:docMk/>
            <pc:sldMk cId="3308498511" sldId="334"/>
            <ac:inkMk id="1020" creationId="{C9E3AA81-97EA-0BD2-F54F-74731A163446}"/>
          </ac:inkMkLst>
        </pc:inkChg>
        <pc:inkChg chg="add del mod">
          <ac:chgData name="Kokchun Giang" userId="67e2125d-ec8c-4323-9653-9824a2ad815f" providerId="ADAL" clId="{DCC54989-7FD2-5047-809B-27BA7E8DEEE2}" dt="2024-01-25T20:08:56.750" v="2061"/>
          <ac:inkMkLst>
            <pc:docMk/>
            <pc:sldMk cId="3308498511" sldId="334"/>
            <ac:inkMk id="1021" creationId="{B5A931D9-6BEF-814D-84F5-0A68C5329016}"/>
          </ac:inkMkLst>
        </pc:inkChg>
        <pc:inkChg chg="add del mod">
          <ac:chgData name="Kokchun Giang" userId="67e2125d-ec8c-4323-9653-9824a2ad815f" providerId="ADAL" clId="{DCC54989-7FD2-5047-809B-27BA7E8DEEE2}" dt="2024-01-25T20:08:51.242" v="2007"/>
          <ac:inkMkLst>
            <pc:docMk/>
            <pc:sldMk cId="3308498511" sldId="334"/>
            <ac:inkMk id="1022" creationId="{A6504FE3-2F91-9739-7787-9F7413F74CC7}"/>
          </ac:inkMkLst>
        </pc:inkChg>
        <pc:inkChg chg="add del mod">
          <ac:chgData name="Kokchun Giang" userId="67e2125d-ec8c-4323-9653-9824a2ad815f" providerId="ADAL" clId="{DCC54989-7FD2-5047-809B-27BA7E8DEEE2}" dt="2024-01-25T20:08:51.248" v="2018"/>
          <ac:inkMkLst>
            <pc:docMk/>
            <pc:sldMk cId="3308498511" sldId="334"/>
            <ac:inkMk id="1023" creationId="{EF75D593-7EC2-AD08-3922-81F31570FC72}"/>
          </ac:inkMkLst>
        </pc:inkChg>
        <pc:inkChg chg="add mod">
          <ac:chgData name="Kokchun Giang" userId="67e2125d-ec8c-4323-9653-9824a2ad815f" providerId="ADAL" clId="{DCC54989-7FD2-5047-809B-27BA7E8DEEE2}" dt="2024-01-25T20:09:24.063" v="2119"/>
          <ac:inkMkLst>
            <pc:docMk/>
            <pc:sldMk cId="3308498511" sldId="334"/>
            <ac:inkMk id="1025" creationId="{C3156BA2-4C4F-EAD6-1806-6CECDE263F04}"/>
          </ac:inkMkLst>
        </pc:inkChg>
        <pc:inkChg chg="add mod">
          <ac:chgData name="Kokchun Giang" userId="67e2125d-ec8c-4323-9653-9824a2ad815f" providerId="ADAL" clId="{DCC54989-7FD2-5047-809B-27BA7E8DEEE2}" dt="2024-01-25T20:09:24.063" v="2119"/>
          <ac:inkMkLst>
            <pc:docMk/>
            <pc:sldMk cId="3308498511" sldId="334"/>
            <ac:inkMk id="1026" creationId="{BD57975E-715E-41AC-A4F2-0E3CBA432C09}"/>
          </ac:inkMkLst>
        </pc:inkChg>
        <pc:inkChg chg="add mod">
          <ac:chgData name="Kokchun Giang" userId="67e2125d-ec8c-4323-9653-9824a2ad815f" providerId="ADAL" clId="{DCC54989-7FD2-5047-809B-27BA7E8DEEE2}" dt="2024-01-25T20:09:24.063" v="2119"/>
          <ac:inkMkLst>
            <pc:docMk/>
            <pc:sldMk cId="3308498511" sldId="334"/>
            <ac:inkMk id="1027" creationId="{C575CBD8-B841-A175-3F65-525B2024DBD0}"/>
          </ac:inkMkLst>
        </pc:inkChg>
        <pc:inkChg chg="add mod">
          <ac:chgData name="Kokchun Giang" userId="67e2125d-ec8c-4323-9653-9824a2ad815f" providerId="ADAL" clId="{DCC54989-7FD2-5047-809B-27BA7E8DEEE2}" dt="2024-01-25T20:09:24.063" v="2119"/>
          <ac:inkMkLst>
            <pc:docMk/>
            <pc:sldMk cId="3308498511" sldId="334"/>
            <ac:inkMk id="1028" creationId="{F7E6D14F-0767-4520-6D01-75E9A6FC4DD9}"/>
          </ac:inkMkLst>
        </pc:inkChg>
        <pc:inkChg chg="add mod">
          <ac:chgData name="Kokchun Giang" userId="67e2125d-ec8c-4323-9653-9824a2ad815f" providerId="ADAL" clId="{DCC54989-7FD2-5047-809B-27BA7E8DEEE2}" dt="2024-01-25T20:09:24.063" v="2119"/>
          <ac:inkMkLst>
            <pc:docMk/>
            <pc:sldMk cId="3308498511" sldId="334"/>
            <ac:inkMk id="1029" creationId="{9555A5D5-FC8E-3513-FDF9-F075A5EB136E}"/>
          </ac:inkMkLst>
        </pc:inkChg>
        <pc:inkChg chg="add mod">
          <ac:chgData name="Kokchun Giang" userId="67e2125d-ec8c-4323-9653-9824a2ad815f" providerId="ADAL" clId="{DCC54989-7FD2-5047-809B-27BA7E8DEEE2}" dt="2024-01-25T20:09:24.063" v="2119"/>
          <ac:inkMkLst>
            <pc:docMk/>
            <pc:sldMk cId="3308498511" sldId="334"/>
            <ac:inkMk id="1030" creationId="{A509F6B6-592B-9DBA-B250-B8BC603F8BF2}"/>
          </ac:inkMkLst>
        </pc:inkChg>
        <pc:inkChg chg="add mod">
          <ac:chgData name="Kokchun Giang" userId="67e2125d-ec8c-4323-9653-9824a2ad815f" providerId="ADAL" clId="{DCC54989-7FD2-5047-809B-27BA7E8DEEE2}" dt="2024-01-25T20:09:24.063" v="2119"/>
          <ac:inkMkLst>
            <pc:docMk/>
            <pc:sldMk cId="3308498511" sldId="334"/>
            <ac:inkMk id="1031" creationId="{85006267-AB85-CB9C-9532-39361C43839F}"/>
          </ac:inkMkLst>
        </pc:inkChg>
        <pc:inkChg chg="add mod">
          <ac:chgData name="Kokchun Giang" userId="67e2125d-ec8c-4323-9653-9824a2ad815f" providerId="ADAL" clId="{DCC54989-7FD2-5047-809B-27BA7E8DEEE2}" dt="2024-01-25T20:09:24.063" v="2119"/>
          <ac:inkMkLst>
            <pc:docMk/>
            <pc:sldMk cId="3308498511" sldId="334"/>
            <ac:inkMk id="1032" creationId="{95941DAD-A668-A7E9-BB8C-03D396DFC147}"/>
          </ac:inkMkLst>
        </pc:inkChg>
        <pc:inkChg chg="add mod">
          <ac:chgData name="Kokchun Giang" userId="67e2125d-ec8c-4323-9653-9824a2ad815f" providerId="ADAL" clId="{DCC54989-7FD2-5047-809B-27BA7E8DEEE2}" dt="2024-01-25T20:09:24.063" v="2119"/>
          <ac:inkMkLst>
            <pc:docMk/>
            <pc:sldMk cId="3308498511" sldId="334"/>
            <ac:inkMk id="1033" creationId="{E87962B0-C76A-1583-7108-476921B40CCC}"/>
          </ac:inkMkLst>
        </pc:inkChg>
        <pc:inkChg chg="add mod">
          <ac:chgData name="Kokchun Giang" userId="67e2125d-ec8c-4323-9653-9824a2ad815f" providerId="ADAL" clId="{DCC54989-7FD2-5047-809B-27BA7E8DEEE2}" dt="2024-01-25T20:09:24.063" v="2119"/>
          <ac:inkMkLst>
            <pc:docMk/>
            <pc:sldMk cId="3308498511" sldId="334"/>
            <ac:inkMk id="1034" creationId="{F28C4668-4272-8494-8549-413B74AA2077}"/>
          </ac:inkMkLst>
        </pc:inkChg>
        <pc:inkChg chg="add mod">
          <ac:chgData name="Kokchun Giang" userId="67e2125d-ec8c-4323-9653-9824a2ad815f" providerId="ADAL" clId="{DCC54989-7FD2-5047-809B-27BA7E8DEEE2}" dt="2024-01-25T20:09:24.063" v="2119"/>
          <ac:inkMkLst>
            <pc:docMk/>
            <pc:sldMk cId="3308498511" sldId="334"/>
            <ac:inkMk id="1035" creationId="{3B7FC35E-3460-FC0A-E5A4-1B6311BD766F}"/>
          </ac:inkMkLst>
        </pc:inkChg>
        <pc:inkChg chg="add mod">
          <ac:chgData name="Kokchun Giang" userId="67e2125d-ec8c-4323-9653-9824a2ad815f" providerId="ADAL" clId="{DCC54989-7FD2-5047-809B-27BA7E8DEEE2}" dt="2024-01-25T20:09:24.063" v="2119"/>
          <ac:inkMkLst>
            <pc:docMk/>
            <pc:sldMk cId="3308498511" sldId="334"/>
            <ac:inkMk id="1036" creationId="{0E1F82EB-A36D-E130-0DA2-CA7D3EB9A828}"/>
          </ac:inkMkLst>
        </pc:inkChg>
        <pc:inkChg chg="add mod">
          <ac:chgData name="Kokchun Giang" userId="67e2125d-ec8c-4323-9653-9824a2ad815f" providerId="ADAL" clId="{DCC54989-7FD2-5047-809B-27BA7E8DEEE2}" dt="2024-01-25T20:09:24.063" v="2119"/>
          <ac:inkMkLst>
            <pc:docMk/>
            <pc:sldMk cId="3308498511" sldId="334"/>
            <ac:inkMk id="1037" creationId="{26EE2B95-2EB9-D967-A299-7A25E8D102DD}"/>
          </ac:inkMkLst>
        </pc:inkChg>
        <pc:inkChg chg="add mod">
          <ac:chgData name="Kokchun Giang" userId="67e2125d-ec8c-4323-9653-9824a2ad815f" providerId="ADAL" clId="{DCC54989-7FD2-5047-809B-27BA7E8DEEE2}" dt="2024-01-25T20:09:24.063" v="2119"/>
          <ac:inkMkLst>
            <pc:docMk/>
            <pc:sldMk cId="3308498511" sldId="334"/>
            <ac:inkMk id="1038" creationId="{D960ECB5-8B93-8162-A0A5-584B53CBFB85}"/>
          </ac:inkMkLst>
        </pc:inkChg>
        <pc:inkChg chg="add mod">
          <ac:chgData name="Kokchun Giang" userId="67e2125d-ec8c-4323-9653-9824a2ad815f" providerId="ADAL" clId="{DCC54989-7FD2-5047-809B-27BA7E8DEEE2}" dt="2024-01-25T20:09:24.063" v="2119"/>
          <ac:inkMkLst>
            <pc:docMk/>
            <pc:sldMk cId="3308498511" sldId="334"/>
            <ac:inkMk id="1042" creationId="{599193CD-808F-6DB0-1540-E02D08EAD52B}"/>
          </ac:inkMkLst>
        </pc:inkChg>
        <pc:inkChg chg="add mod">
          <ac:chgData name="Kokchun Giang" userId="67e2125d-ec8c-4323-9653-9824a2ad815f" providerId="ADAL" clId="{DCC54989-7FD2-5047-809B-27BA7E8DEEE2}" dt="2024-01-25T20:09:24.063" v="2119"/>
          <ac:inkMkLst>
            <pc:docMk/>
            <pc:sldMk cId="3308498511" sldId="334"/>
            <ac:inkMk id="1043" creationId="{2C9BDFEC-C374-BB41-BC9C-E9BD597238ED}"/>
          </ac:inkMkLst>
        </pc:inkChg>
        <pc:inkChg chg="add mod">
          <ac:chgData name="Kokchun Giang" userId="67e2125d-ec8c-4323-9653-9824a2ad815f" providerId="ADAL" clId="{DCC54989-7FD2-5047-809B-27BA7E8DEEE2}" dt="2024-01-25T20:09:24.063" v="2119"/>
          <ac:inkMkLst>
            <pc:docMk/>
            <pc:sldMk cId="3308498511" sldId="334"/>
            <ac:inkMk id="1044" creationId="{4881AB8A-CE06-866D-1AF3-DDADA32D7CD2}"/>
          </ac:inkMkLst>
        </pc:inkChg>
        <pc:inkChg chg="add mod">
          <ac:chgData name="Kokchun Giang" userId="67e2125d-ec8c-4323-9653-9824a2ad815f" providerId="ADAL" clId="{DCC54989-7FD2-5047-809B-27BA7E8DEEE2}" dt="2024-01-25T20:09:24.063" v="2119"/>
          <ac:inkMkLst>
            <pc:docMk/>
            <pc:sldMk cId="3308498511" sldId="334"/>
            <ac:inkMk id="1045" creationId="{68DACD94-A92F-1FA5-B26B-951F2EE80E43}"/>
          </ac:inkMkLst>
        </pc:inkChg>
        <pc:inkChg chg="add mod">
          <ac:chgData name="Kokchun Giang" userId="67e2125d-ec8c-4323-9653-9824a2ad815f" providerId="ADAL" clId="{DCC54989-7FD2-5047-809B-27BA7E8DEEE2}" dt="2024-01-25T20:09:24.063" v="2119"/>
          <ac:inkMkLst>
            <pc:docMk/>
            <pc:sldMk cId="3308498511" sldId="334"/>
            <ac:inkMk id="1046" creationId="{9C10787D-014B-E690-FE83-B29C8196B8CE}"/>
          </ac:inkMkLst>
        </pc:inkChg>
        <pc:inkChg chg="add mod">
          <ac:chgData name="Kokchun Giang" userId="67e2125d-ec8c-4323-9653-9824a2ad815f" providerId="ADAL" clId="{DCC54989-7FD2-5047-809B-27BA7E8DEEE2}" dt="2024-01-25T20:09:24.063" v="2119"/>
          <ac:inkMkLst>
            <pc:docMk/>
            <pc:sldMk cId="3308498511" sldId="334"/>
            <ac:inkMk id="1047" creationId="{7D2BE845-2519-CFA4-CC4F-173BB8153EA3}"/>
          </ac:inkMkLst>
        </pc:inkChg>
        <pc:inkChg chg="add mod">
          <ac:chgData name="Kokchun Giang" userId="67e2125d-ec8c-4323-9653-9824a2ad815f" providerId="ADAL" clId="{DCC54989-7FD2-5047-809B-27BA7E8DEEE2}" dt="2024-01-25T20:09:24.063" v="2119"/>
          <ac:inkMkLst>
            <pc:docMk/>
            <pc:sldMk cId="3308498511" sldId="334"/>
            <ac:inkMk id="1048" creationId="{AEADFEF0-33B1-A44A-4DAE-D7FDF686761D}"/>
          </ac:inkMkLst>
        </pc:inkChg>
        <pc:inkChg chg="add mod">
          <ac:chgData name="Kokchun Giang" userId="67e2125d-ec8c-4323-9653-9824a2ad815f" providerId="ADAL" clId="{DCC54989-7FD2-5047-809B-27BA7E8DEEE2}" dt="2024-01-25T20:09:24.063" v="2119"/>
          <ac:inkMkLst>
            <pc:docMk/>
            <pc:sldMk cId="3308498511" sldId="334"/>
            <ac:inkMk id="1049" creationId="{EFAD604B-65DD-CA4B-D0B6-4CA641F9871F}"/>
          </ac:inkMkLst>
        </pc:inkChg>
        <pc:inkChg chg="add mod">
          <ac:chgData name="Kokchun Giang" userId="67e2125d-ec8c-4323-9653-9824a2ad815f" providerId="ADAL" clId="{DCC54989-7FD2-5047-809B-27BA7E8DEEE2}" dt="2024-01-25T20:09:24.063" v="2119"/>
          <ac:inkMkLst>
            <pc:docMk/>
            <pc:sldMk cId="3308498511" sldId="334"/>
            <ac:inkMk id="1050" creationId="{CCCCBE9C-1A2C-D04A-2370-20FD8471F353}"/>
          </ac:inkMkLst>
        </pc:inkChg>
        <pc:inkChg chg="add mod">
          <ac:chgData name="Kokchun Giang" userId="67e2125d-ec8c-4323-9653-9824a2ad815f" providerId="ADAL" clId="{DCC54989-7FD2-5047-809B-27BA7E8DEEE2}" dt="2024-01-25T20:09:24.063" v="2119"/>
          <ac:inkMkLst>
            <pc:docMk/>
            <pc:sldMk cId="3308498511" sldId="334"/>
            <ac:inkMk id="1051" creationId="{F3A34968-C74C-0403-F0C0-53C7CB8E3234}"/>
          </ac:inkMkLst>
        </pc:inkChg>
        <pc:inkChg chg="add mod">
          <ac:chgData name="Kokchun Giang" userId="67e2125d-ec8c-4323-9653-9824a2ad815f" providerId="ADAL" clId="{DCC54989-7FD2-5047-809B-27BA7E8DEEE2}" dt="2024-01-25T20:09:24.063" v="2119"/>
          <ac:inkMkLst>
            <pc:docMk/>
            <pc:sldMk cId="3308498511" sldId="334"/>
            <ac:inkMk id="1052" creationId="{3E20DFEE-9CA0-B3E8-2238-C730EDFC52BD}"/>
          </ac:inkMkLst>
        </pc:inkChg>
        <pc:inkChg chg="add mod">
          <ac:chgData name="Kokchun Giang" userId="67e2125d-ec8c-4323-9653-9824a2ad815f" providerId="ADAL" clId="{DCC54989-7FD2-5047-809B-27BA7E8DEEE2}" dt="2024-01-25T20:09:24.063" v="2119"/>
          <ac:inkMkLst>
            <pc:docMk/>
            <pc:sldMk cId="3308498511" sldId="334"/>
            <ac:inkMk id="1053" creationId="{173C6623-DF15-93EF-D196-B61915065EE3}"/>
          </ac:inkMkLst>
        </pc:inkChg>
        <pc:inkChg chg="add mod">
          <ac:chgData name="Kokchun Giang" userId="67e2125d-ec8c-4323-9653-9824a2ad815f" providerId="ADAL" clId="{DCC54989-7FD2-5047-809B-27BA7E8DEEE2}" dt="2024-01-25T20:09:24.063" v="2119"/>
          <ac:inkMkLst>
            <pc:docMk/>
            <pc:sldMk cId="3308498511" sldId="334"/>
            <ac:inkMk id="1054" creationId="{A4D7A7A8-DE28-AF14-B391-F386BC47BC89}"/>
          </ac:inkMkLst>
        </pc:inkChg>
        <pc:inkChg chg="add mod">
          <ac:chgData name="Kokchun Giang" userId="67e2125d-ec8c-4323-9653-9824a2ad815f" providerId="ADAL" clId="{DCC54989-7FD2-5047-809B-27BA7E8DEEE2}" dt="2024-01-25T20:09:24.063" v="2119"/>
          <ac:inkMkLst>
            <pc:docMk/>
            <pc:sldMk cId="3308498511" sldId="334"/>
            <ac:inkMk id="1055" creationId="{24320172-0AC6-CA58-4501-2402941A1123}"/>
          </ac:inkMkLst>
        </pc:inkChg>
        <pc:inkChg chg="add mod">
          <ac:chgData name="Kokchun Giang" userId="67e2125d-ec8c-4323-9653-9824a2ad815f" providerId="ADAL" clId="{DCC54989-7FD2-5047-809B-27BA7E8DEEE2}" dt="2024-01-25T20:09:24.063" v="2119"/>
          <ac:inkMkLst>
            <pc:docMk/>
            <pc:sldMk cId="3308498511" sldId="334"/>
            <ac:inkMk id="1056" creationId="{0D2C07CB-670E-C874-69E4-56A25CED7795}"/>
          </ac:inkMkLst>
        </pc:inkChg>
        <pc:inkChg chg="add mod">
          <ac:chgData name="Kokchun Giang" userId="67e2125d-ec8c-4323-9653-9824a2ad815f" providerId="ADAL" clId="{DCC54989-7FD2-5047-809B-27BA7E8DEEE2}" dt="2024-01-25T20:09:24.063" v="2119"/>
          <ac:inkMkLst>
            <pc:docMk/>
            <pc:sldMk cId="3308498511" sldId="334"/>
            <ac:inkMk id="1057" creationId="{D8451E4C-29F1-7AA5-64C2-89E58A4FA48A}"/>
          </ac:inkMkLst>
        </pc:inkChg>
        <pc:inkChg chg="add mod">
          <ac:chgData name="Kokchun Giang" userId="67e2125d-ec8c-4323-9653-9824a2ad815f" providerId="ADAL" clId="{DCC54989-7FD2-5047-809B-27BA7E8DEEE2}" dt="2024-01-25T20:09:24.063" v="2119"/>
          <ac:inkMkLst>
            <pc:docMk/>
            <pc:sldMk cId="3308498511" sldId="334"/>
            <ac:inkMk id="1058" creationId="{304F8CC3-0F3B-42A8-B19C-A818DA892830}"/>
          </ac:inkMkLst>
        </pc:inkChg>
        <pc:inkChg chg="add mod">
          <ac:chgData name="Kokchun Giang" userId="67e2125d-ec8c-4323-9653-9824a2ad815f" providerId="ADAL" clId="{DCC54989-7FD2-5047-809B-27BA7E8DEEE2}" dt="2024-01-25T20:09:24.063" v="2119"/>
          <ac:inkMkLst>
            <pc:docMk/>
            <pc:sldMk cId="3308498511" sldId="334"/>
            <ac:inkMk id="1059" creationId="{F2167B0F-8548-ADC1-06A7-4CA192572CFE}"/>
          </ac:inkMkLst>
        </pc:inkChg>
        <pc:inkChg chg="add mod">
          <ac:chgData name="Kokchun Giang" userId="67e2125d-ec8c-4323-9653-9824a2ad815f" providerId="ADAL" clId="{DCC54989-7FD2-5047-809B-27BA7E8DEEE2}" dt="2024-01-25T20:09:30.267" v="2130"/>
          <ac:inkMkLst>
            <pc:docMk/>
            <pc:sldMk cId="3308498511" sldId="334"/>
            <ac:inkMk id="1061" creationId="{ECF9B8FE-0C48-358C-25C3-BBBCFB4F0609}"/>
          </ac:inkMkLst>
        </pc:inkChg>
        <pc:inkChg chg="add mod">
          <ac:chgData name="Kokchun Giang" userId="67e2125d-ec8c-4323-9653-9824a2ad815f" providerId="ADAL" clId="{DCC54989-7FD2-5047-809B-27BA7E8DEEE2}" dt="2024-01-25T20:09:30.267" v="2130"/>
          <ac:inkMkLst>
            <pc:docMk/>
            <pc:sldMk cId="3308498511" sldId="334"/>
            <ac:inkMk id="1062" creationId="{58211DF6-8E01-81A3-D527-3E0F1452CED6}"/>
          </ac:inkMkLst>
        </pc:inkChg>
        <pc:inkChg chg="add mod">
          <ac:chgData name="Kokchun Giang" userId="67e2125d-ec8c-4323-9653-9824a2ad815f" providerId="ADAL" clId="{DCC54989-7FD2-5047-809B-27BA7E8DEEE2}" dt="2024-01-25T20:09:30.267" v="2130"/>
          <ac:inkMkLst>
            <pc:docMk/>
            <pc:sldMk cId="3308498511" sldId="334"/>
            <ac:inkMk id="1063" creationId="{2014611E-A997-3C5B-C4EB-399F482E41EB}"/>
          </ac:inkMkLst>
        </pc:inkChg>
        <pc:inkChg chg="add mod">
          <ac:chgData name="Kokchun Giang" userId="67e2125d-ec8c-4323-9653-9824a2ad815f" providerId="ADAL" clId="{DCC54989-7FD2-5047-809B-27BA7E8DEEE2}" dt="2024-01-25T20:09:30.267" v="2130"/>
          <ac:inkMkLst>
            <pc:docMk/>
            <pc:sldMk cId="3308498511" sldId="334"/>
            <ac:inkMk id="1064" creationId="{07D07AB8-EFA9-5C2B-F92C-AECCD356613F}"/>
          </ac:inkMkLst>
        </pc:inkChg>
        <pc:inkChg chg="add mod">
          <ac:chgData name="Kokchun Giang" userId="67e2125d-ec8c-4323-9653-9824a2ad815f" providerId="ADAL" clId="{DCC54989-7FD2-5047-809B-27BA7E8DEEE2}" dt="2024-01-25T20:09:30.267" v="2130"/>
          <ac:inkMkLst>
            <pc:docMk/>
            <pc:sldMk cId="3308498511" sldId="334"/>
            <ac:inkMk id="1065" creationId="{21A814CF-AA2F-DBC7-32AC-0B63F0126236}"/>
          </ac:inkMkLst>
        </pc:inkChg>
        <pc:inkChg chg="add mod">
          <ac:chgData name="Kokchun Giang" userId="67e2125d-ec8c-4323-9653-9824a2ad815f" providerId="ADAL" clId="{DCC54989-7FD2-5047-809B-27BA7E8DEEE2}" dt="2024-01-25T20:09:30.267" v="2130"/>
          <ac:inkMkLst>
            <pc:docMk/>
            <pc:sldMk cId="3308498511" sldId="334"/>
            <ac:inkMk id="1066" creationId="{B687ED65-6694-984C-38C3-93E716B44CE4}"/>
          </ac:inkMkLst>
        </pc:inkChg>
        <pc:inkChg chg="add mod">
          <ac:chgData name="Kokchun Giang" userId="67e2125d-ec8c-4323-9653-9824a2ad815f" providerId="ADAL" clId="{DCC54989-7FD2-5047-809B-27BA7E8DEEE2}" dt="2024-01-25T20:09:30.267" v="2130"/>
          <ac:inkMkLst>
            <pc:docMk/>
            <pc:sldMk cId="3308498511" sldId="334"/>
            <ac:inkMk id="1067" creationId="{FBB15C3F-22CA-FFB8-683F-7AFFB1B6DB2A}"/>
          </ac:inkMkLst>
        </pc:inkChg>
        <pc:inkChg chg="add mod">
          <ac:chgData name="Kokchun Giang" userId="67e2125d-ec8c-4323-9653-9824a2ad815f" providerId="ADAL" clId="{DCC54989-7FD2-5047-809B-27BA7E8DEEE2}" dt="2024-01-25T20:09:30.267" v="2130"/>
          <ac:inkMkLst>
            <pc:docMk/>
            <pc:sldMk cId="3308498511" sldId="334"/>
            <ac:inkMk id="1068" creationId="{55EE4982-ECD2-1903-4447-1D6F3EAA9624}"/>
          </ac:inkMkLst>
        </pc:inkChg>
        <pc:inkChg chg="add mod">
          <ac:chgData name="Kokchun Giang" userId="67e2125d-ec8c-4323-9653-9824a2ad815f" providerId="ADAL" clId="{DCC54989-7FD2-5047-809B-27BA7E8DEEE2}" dt="2024-01-25T20:09:30.267" v="2130"/>
          <ac:inkMkLst>
            <pc:docMk/>
            <pc:sldMk cId="3308498511" sldId="334"/>
            <ac:inkMk id="1069" creationId="{7F616D14-091A-1414-30EB-698111042FC4}"/>
          </ac:inkMkLst>
        </pc:inkChg>
        <pc:inkChg chg="add mod">
          <ac:chgData name="Kokchun Giang" userId="67e2125d-ec8c-4323-9653-9824a2ad815f" providerId="ADAL" clId="{DCC54989-7FD2-5047-809B-27BA7E8DEEE2}" dt="2024-01-25T20:09:30.267" v="2130"/>
          <ac:inkMkLst>
            <pc:docMk/>
            <pc:sldMk cId="3308498511" sldId="334"/>
            <ac:inkMk id="1070" creationId="{06533860-EF2A-70E5-8A89-462D50A8FA6A}"/>
          </ac:inkMkLst>
        </pc:inkChg>
        <pc:inkChg chg="add mod">
          <ac:chgData name="Kokchun Giang" userId="67e2125d-ec8c-4323-9653-9824a2ad815f" providerId="ADAL" clId="{DCC54989-7FD2-5047-809B-27BA7E8DEEE2}" dt="2024-01-25T20:09:33.946" v="2134"/>
          <ac:inkMkLst>
            <pc:docMk/>
            <pc:sldMk cId="3308498511" sldId="334"/>
            <ac:inkMk id="1073" creationId="{38B9800E-87F8-08D6-C1B8-4198FAD58AFC}"/>
          </ac:inkMkLst>
        </pc:inkChg>
        <pc:inkChg chg="add mod">
          <ac:chgData name="Kokchun Giang" userId="67e2125d-ec8c-4323-9653-9824a2ad815f" providerId="ADAL" clId="{DCC54989-7FD2-5047-809B-27BA7E8DEEE2}" dt="2024-01-25T20:09:33.946" v="2134"/>
          <ac:inkMkLst>
            <pc:docMk/>
            <pc:sldMk cId="3308498511" sldId="334"/>
            <ac:inkMk id="1074" creationId="{7593BA01-0CC8-C8EC-26D8-95BF1223E160}"/>
          </ac:inkMkLst>
        </pc:inkChg>
        <pc:inkChg chg="add mod">
          <ac:chgData name="Kokchun Giang" userId="67e2125d-ec8c-4323-9653-9824a2ad815f" providerId="ADAL" clId="{DCC54989-7FD2-5047-809B-27BA7E8DEEE2}" dt="2024-01-25T20:09:33.946" v="2134"/>
          <ac:inkMkLst>
            <pc:docMk/>
            <pc:sldMk cId="3308498511" sldId="334"/>
            <ac:inkMk id="1075" creationId="{271CA126-8C2F-6702-22D2-3175C2BA86B9}"/>
          </ac:inkMkLst>
        </pc:inkChg>
        <pc:inkChg chg="add mod">
          <ac:chgData name="Kokchun Giang" userId="67e2125d-ec8c-4323-9653-9824a2ad815f" providerId="ADAL" clId="{DCC54989-7FD2-5047-809B-27BA7E8DEEE2}" dt="2024-01-25T20:09:38.312" v="2145"/>
          <ac:inkMkLst>
            <pc:docMk/>
            <pc:sldMk cId="3308498511" sldId="334"/>
            <ac:inkMk id="1077" creationId="{6579F02C-C20C-08E1-5C0E-E0D27975D022}"/>
          </ac:inkMkLst>
        </pc:inkChg>
        <pc:inkChg chg="add mod">
          <ac:chgData name="Kokchun Giang" userId="67e2125d-ec8c-4323-9653-9824a2ad815f" providerId="ADAL" clId="{DCC54989-7FD2-5047-809B-27BA7E8DEEE2}" dt="2024-01-25T20:09:38.312" v="2145"/>
          <ac:inkMkLst>
            <pc:docMk/>
            <pc:sldMk cId="3308498511" sldId="334"/>
            <ac:inkMk id="1078" creationId="{076EE6D3-DA92-B7B4-10B0-064488A67D79}"/>
          </ac:inkMkLst>
        </pc:inkChg>
        <pc:inkChg chg="add mod">
          <ac:chgData name="Kokchun Giang" userId="67e2125d-ec8c-4323-9653-9824a2ad815f" providerId="ADAL" clId="{DCC54989-7FD2-5047-809B-27BA7E8DEEE2}" dt="2024-01-25T20:09:38.312" v="2145"/>
          <ac:inkMkLst>
            <pc:docMk/>
            <pc:sldMk cId="3308498511" sldId="334"/>
            <ac:inkMk id="1079" creationId="{1621B678-B56E-68F4-75DE-5BE9244B7884}"/>
          </ac:inkMkLst>
        </pc:inkChg>
        <pc:inkChg chg="add mod">
          <ac:chgData name="Kokchun Giang" userId="67e2125d-ec8c-4323-9653-9824a2ad815f" providerId="ADAL" clId="{DCC54989-7FD2-5047-809B-27BA7E8DEEE2}" dt="2024-01-25T20:09:38.312" v="2145"/>
          <ac:inkMkLst>
            <pc:docMk/>
            <pc:sldMk cId="3308498511" sldId="334"/>
            <ac:inkMk id="1080" creationId="{3E96D2BC-CCBC-E163-34A5-810FF7D5C98F}"/>
          </ac:inkMkLst>
        </pc:inkChg>
        <pc:inkChg chg="add mod">
          <ac:chgData name="Kokchun Giang" userId="67e2125d-ec8c-4323-9653-9824a2ad815f" providerId="ADAL" clId="{DCC54989-7FD2-5047-809B-27BA7E8DEEE2}" dt="2024-01-25T20:09:38.312" v="2145"/>
          <ac:inkMkLst>
            <pc:docMk/>
            <pc:sldMk cId="3308498511" sldId="334"/>
            <ac:inkMk id="1081" creationId="{AECDCB47-3EB4-0760-BA89-F9B9CFAB4824}"/>
          </ac:inkMkLst>
        </pc:inkChg>
        <pc:inkChg chg="add mod">
          <ac:chgData name="Kokchun Giang" userId="67e2125d-ec8c-4323-9653-9824a2ad815f" providerId="ADAL" clId="{DCC54989-7FD2-5047-809B-27BA7E8DEEE2}" dt="2024-01-25T20:09:38.312" v="2145"/>
          <ac:inkMkLst>
            <pc:docMk/>
            <pc:sldMk cId="3308498511" sldId="334"/>
            <ac:inkMk id="1082" creationId="{97D0470B-5215-2069-F64B-797D37604C7F}"/>
          </ac:inkMkLst>
        </pc:inkChg>
        <pc:inkChg chg="add mod">
          <ac:chgData name="Kokchun Giang" userId="67e2125d-ec8c-4323-9653-9824a2ad815f" providerId="ADAL" clId="{DCC54989-7FD2-5047-809B-27BA7E8DEEE2}" dt="2024-01-25T20:09:38.312" v="2145"/>
          <ac:inkMkLst>
            <pc:docMk/>
            <pc:sldMk cId="3308498511" sldId="334"/>
            <ac:inkMk id="1083" creationId="{191E91BD-BC7A-F11B-DFE5-1D460E502EB1}"/>
          </ac:inkMkLst>
        </pc:inkChg>
        <pc:inkChg chg="add mod">
          <ac:chgData name="Kokchun Giang" userId="67e2125d-ec8c-4323-9653-9824a2ad815f" providerId="ADAL" clId="{DCC54989-7FD2-5047-809B-27BA7E8DEEE2}" dt="2024-01-25T20:09:38.312" v="2145"/>
          <ac:inkMkLst>
            <pc:docMk/>
            <pc:sldMk cId="3308498511" sldId="334"/>
            <ac:inkMk id="1084" creationId="{34609D5F-EF3F-8EEE-0B00-0FDA5F2734AF}"/>
          </ac:inkMkLst>
        </pc:inkChg>
        <pc:inkChg chg="add mod">
          <ac:chgData name="Kokchun Giang" userId="67e2125d-ec8c-4323-9653-9824a2ad815f" providerId="ADAL" clId="{DCC54989-7FD2-5047-809B-27BA7E8DEEE2}" dt="2024-01-25T20:09:38.312" v="2145"/>
          <ac:inkMkLst>
            <pc:docMk/>
            <pc:sldMk cId="3308498511" sldId="334"/>
            <ac:inkMk id="1085" creationId="{C1ACAFC7-BD2A-470B-76AB-310576FAEBD5}"/>
          </ac:inkMkLst>
        </pc:inkChg>
        <pc:inkChg chg="add mod">
          <ac:chgData name="Kokchun Giang" userId="67e2125d-ec8c-4323-9653-9824a2ad815f" providerId="ADAL" clId="{DCC54989-7FD2-5047-809B-27BA7E8DEEE2}" dt="2024-01-25T20:09:38.312" v="2145"/>
          <ac:inkMkLst>
            <pc:docMk/>
            <pc:sldMk cId="3308498511" sldId="334"/>
            <ac:inkMk id="1086" creationId="{FB3B397B-60E9-BC9F-D1A9-48DEC3DAE532}"/>
          </ac:inkMkLst>
        </pc:inkChg>
        <pc:inkChg chg="add mod">
          <ac:chgData name="Kokchun Giang" userId="67e2125d-ec8c-4323-9653-9824a2ad815f" providerId="ADAL" clId="{DCC54989-7FD2-5047-809B-27BA7E8DEEE2}" dt="2024-01-25T20:09:55.145" v="2167"/>
          <ac:inkMkLst>
            <pc:docMk/>
            <pc:sldMk cId="3308498511" sldId="334"/>
            <ac:inkMk id="1089" creationId="{CCB6BC41-7EA1-2EFF-5731-4275774865B9}"/>
          </ac:inkMkLst>
        </pc:inkChg>
        <pc:inkChg chg="add mod">
          <ac:chgData name="Kokchun Giang" userId="67e2125d-ec8c-4323-9653-9824a2ad815f" providerId="ADAL" clId="{DCC54989-7FD2-5047-809B-27BA7E8DEEE2}" dt="2024-01-25T20:09:55.145" v="2167"/>
          <ac:inkMkLst>
            <pc:docMk/>
            <pc:sldMk cId="3308498511" sldId="334"/>
            <ac:inkMk id="1090" creationId="{4CC1DDD4-244A-29E3-CB07-0E23A6D13C59}"/>
          </ac:inkMkLst>
        </pc:inkChg>
        <pc:inkChg chg="add mod">
          <ac:chgData name="Kokchun Giang" userId="67e2125d-ec8c-4323-9653-9824a2ad815f" providerId="ADAL" clId="{DCC54989-7FD2-5047-809B-27BA7E8DEEE2}" dt="2024-01-25T20:09:55.145" v="2167"/>
          <ac:inkMkLst>
            <pc:docMk/>
            <pc:sldMk cId="3308498511" sldId="334"/>
            <ac:inkMk id="1091" creationId="{B3674EEA-CE6A-B7F8-9594-3798EE43F95A}"/>
          </ac:inkMkLst>
        </pc:inkChg>
        <pc:inkChg chg="add mod">
          <ac:chgData name="Kokchun Giang" userId="67e2125d-ec8c-4323-9653-9824a2ad815f" providerId="ADAL" clId="{DCC54989-7FD2-5047-809B-27BA7E8DEEE2}" dt="2024-01-25T20:09:55.145" v="2167"/>
          <ac:inkMkLst>
            <pc:docMk/>
            <pc:sldMk cId="3308498511" sldId="334"/>
            <ac:inkMk id="1092" creationId="{C36E9A8C-EAAD-419A-DCB6-D2206CB0EA99}"/>
          </ac:inkMkLst>
        </pc:inkChg>
        <pc:inkChg chg="add mod">
          <ac:chgData name="Kokchun Giang" userId="67e2125d-ec8c-4323-9653-9824a2ad815f" providerId="ADAL" clId="{DCC54989-7FD2-5047-809B-27BA7E8DEEE2}" dt="2024-01-25T20:09:55.145" v="2167"/>
          <ac:inkMkLst>
            <pc:docMk/>
            <pc:sldMk cId="3308498511" sldId="334"/>
            <ac:inkMk id="1093" creationId="{694C9CC4-0553-C2BE-4C04-6A843A0015DD}"/>
          </ac:inkMkLst>
        </pc:inkChg>
        <pc:inkChg chg="add mod">
          <ac:chgData name="Kokchun Giang" userId="67e2125d-ec8c-4323-9653-9824a2ad815f" providerId="ADAL" clId="{DCC54989-7FD2-5047-809B-27BA7E8DEEE2}" dt="2024-01-25T20:09:55.145" v="2167"/>
          <ac:inkMkLst>
            <pc:docMk/>
            <pc:sldMk cId="3308498511" sldId="334"/>
            <ac:inkMk id="1094" creationId="{1E1EA4EE-205E-57D1-D761-B7885896CDF5}"/>
          </ac:inkMkLst>
        </pc:inkChg>
        <pc:inkChg chg="add mod">
          <ac:chgData name="Kokchun Giang" userId="67e2125d-ec8c-4323-9653-9824a2ad815f" providerId="ADAL" clId="{DCC54989-7FD2-5047-809B-27BA7E8DEEE2}" dt="2024-01-25T20:09:55.145" v="2167"/>
          <ac:inkMkLst>
            <pc:docMk/>
            <pc:sldMk cId="3308498511" sldId="334"/>
            <ac:inkMk id="1095" creationId="{E66EA675-0E1D-1E8F-04B1-4B63918C1BA0}"/>
          </ac:inkMkLst>
        </pc:inkChg>
        <pc:inkChg chg="add mod">
          <ac:chgData name="Kokchun Giang" userId="67e2125d-ec8c-4323-9653-9824a2ad815f" providerId="ADAL" clId="{DCC54989-7FD2-5047-809B-27BA7E8DEEE2}" dt="2024-01-25T20:09:55.145" v="2167"/>
          <ac:inkMkLst>
            <pc:docMk/>
            <pc:sldMk cId="3308498511" sldId="334"/>
            <ac:inkMk id="1096" creationId="{01C0B124-A160-BC73-65DC-DE0DC805A553}"/>
          </ac:inkMkLst>
        </pc:inkChg>
        <pc:inkChg chg="add mod">
          <ac:chgData name="Kokchun Giang" userId="67e2125d-ec8c-4323-9653-9824a2ad815f" providerId="ADAL" clId="{DCC54989-7FD2-5047-809B-27BA7E8DEEE2}" dt="2024-01-25T20:09:55.145" v="2167"/>
          <ac:inkMkLst>
            <pc:docMk/>
            <pc:sldMk cId="3308498511" sldId="334"/>
            <ac:inkMk id="1097" creationId="{5AE045AB-0E7F-FC34-A580-054DFEBDDC41}"/>
          </ac:inkMkLst>
        </pc:inkChg>
        <pc:inkChg chg="add mod">
          <ac:chgData name="Kokchun Giang" userId="67e2125d-ec8c-4323-9653-9824a2ad815f" providerId="ADAL" clId="{DCC54989-7FD2-5047-809B-27BA7E8DEEE2}" dt="2024-01-25T20:09:55.145" v="2167"/>
          <ac:inkMkLst>
            <pc:docMk/>
            <pc:sldMk cId="3308498511" sldId="334"/>
            <ac:inkMk id="1098" creationId="{CFDC462B-D2F1-9A0E-456E-B32F87F05F90}"/>
          </ac:inkMkLst>
        </pc:inkChg>
        <pc:inkChg chg="add mod">
          <ac:chgData name="Kokchun Giang" userId="67e2125d-ec8c-4323-9653-9824a2ad815f" providerId="ADAL" clId="{DCC54989-7FD2-5047-809B-27BA7E8DEEE2}" dt="2024-01-25T20:09:55.145" v="2167"/>
          <ac:inkMkLst>
            <pc:docMk/>
            <pc:sldMk cId="3308498511" sldId="334"/>
            <ac:inkMk id="1099" creationId="{D3C06E9C-7906-CE23-A696-172B0C5CB7A8}"/>
          </ac:inkMkLst>
        </pc:inkChg>
        <pc:inkChg chg="add mod">
          <ac:chgData name="Kokchun Giang" userId="67e2125d-ec8c-4323-9653-9824a2ad815f" providerId="ADAL" clId="{DCC54989-7FD2-5047-809B-27BA7E8DEEE2}" dt="2024-01-25T20:09:55.145" v="2167"/>
          <ac:inkMkLst>
            <pc:docMk/>
            <pc:sldMk cId="3308498511" sldId="334"/>
            <ac:inkMk id="1102" creationId="{6DBDA937-241F-BDA4-4E47-1CC74B6F9AA2}"/>
          </ac:inkMkLst>
        </pc:inkChg>
        <pc:inkChg chg="add mod">
          <ac:chgData name="Kokchun Giang" userId="67e2125d-ec8c-4323-9653-9824a2ad815f" providerId="ADAL" clId="{DCC54989-7FD2-5047-809B-27BA7E8DEEE2}" dt="2024-01-25T20:09:55.145" v="2167"/>
          <ac:inkMkLst>
            <pc:docMk/>
            <pc:sldMk cId="3308498511" sldId="334"/>
            <ac:inkMk id="1103" creationId="{989FE933-8303-F935-7C94-2A9A23D7E90F}"/>
          </ac:inkMkLst>
        </pc:inkChg>
        <pc:inkChg chg="add mod">
          <ac:chgData name="Kokchun Giang" userId="67e2125d-ec8c-4323-9653-9824a2ad815f" providerId="ADAL" clId="{DCC54989-7FD2-5047-809B-27BA7E8DEEE2}" dt="2024-01-25T20:09:55.145" v="2167"/>
          <ac:inkMkLst>
            <pc:docMk/>
            <pc:sldMk cId="3308498511" sldId="334"/>
            <ac:inkMk id="1104" creationId="{4A2290B6-7B83-ED32-D0A6-532C4D985416}"/>
          </ac:inkMkLst>
        </pc:inkChg>
        <pc:inkChg chg="add mod">
          <ac:chgData name="Kokchun Giang" userId="67e2125d-ec8c-4323-9653-9824a2ad815f" providerId="ADAL" clId="{DCC54989-7FD2-5047-809B-27BA7E8DEEE2}" dt="2024-01-25T20:09:55.145" v="2167"/>
          <ac:inkMkLst>
            <pc:docMk/>
            <pc:sldMk cId="3308498511" sldId="334"/>
            <ac:inkMk id="1105" creationId="{D4F41EA1-7C97-B3ED-CF0D-0D7015A7377D}"/>
          </ac:inkMkLst>
        </pc:inkChg>
        <pc:inkChg chg="add mod">
          <ac:chgData name="Kokchun Giang" userId="67e2125d-ec8c-4323-9653-9824a2ad815f" providerId="ADAL" clId="{DCC54989-7FD2-5047-809B-27BA7E8DEEE2}" dt="2024-01-25T20:09:55.145" v="2167"/>
          <ac:inkMkLst>
            <pc:docMk/>
            <pc:sldMk cId="3308498511" sldId="334"/>
            <ac:inkMk id="1106" creationId="{DC604C2B-E8D3-7F14-4F7E-3AC56D2A2A0F}"/>
          </ac:inkMkLst>
        </pc:inkChg>
        <pc:inkChg chg="add mod">
          <ac:chgData name="Kokchun Giang" userId="67e2125d-ec8c-4323-9653-9824a2ad815f" providerId="ADAL" clId="{DCC54989-7FD2-5047-809B-27BA7E8DEEE2}" dt="2024-01-25T20:09:55.145" v="2167"/>
          <ac:inkMkLst>
            <pc:docMk/>
            <pc:sldMk cId="3308498511" sldId="334"/>
            <ac:inkMk id="1107" creationId="{E54E3F13-E919-2923-8015-3CF03AA96E9E}"/>
          </ac:inkMkLst>
        </pc:inkChg>
        <pc:inkChg chg="add mod">
          <ac:chgData name="Kokchun Giang" userId="67e2125d-ec8c-4323-9653-9824a2ad815f" providerId="ADAL" clId="{DCC54989-7FD2-5047-809B-27BA7E8DEEE2}" dt="2024-01-25T20:09:55.145" v="2167"/>
          <ac:inkMkLst>
            <pc:docMk/>
            <pc:sldMk cId="3308498511" sldId="334"/>
            <ac:inkMk id="1108" creationId="{9F9D3BDC-E916-8243-4D12-3F2EC1D37EB6}"/>
          </ac:inkMkLst>
        </pc:inkChg>
        <pc:inkChg chg="add mod">
          <ac:chgData name="Kokchun Giang" userId="67e2125d-ec8c-4323-9653-9824a2ad815f" providerId="ADAL" clId="{DCC54989-7FD2-5047-809B-27BA7E8DEEE2}" dt="2024-01-25T20:09:55.145" v="2167"/>
          <ac:inkMkLst>
            <pc:docMk/>
            <pc:sldMk cId="3308498511" sldId="334"/>
            <ac:inkMk id="1109" creationId="{6009E81A-C367-802B-D7AB-2ADDFB909158}"/>
          </ac:inkMkLst>
        </pc:inkChg>
        <pc:inkChg chg="add mod">
          <ac:chgData name="Kokchun Giang" userId="67e2125d-ec8c-4323-9653-9824a2ad815f" providerId="ADAL" clId="{DCC54989-7FD2-5047-809B-27BA7E8DEEE2}" dt="2024-01-25T20:09:55.145" v="2167"/>
          <ac:inkMkLst>
            <pc:docMk/>
            <pc:sldMk cId="3308498511" sldId="334"/>
            <ac:inkMk id="1110" creationId="{4B9B9BB3-FFE4-3E14-B12E-64192C47C595}"/>
          </ac:inkMkLst>
        </pc:inkChg>
        <pc:inkChg chg="add mod">
          <ac:chgData name="Kokchun Giang" userId="67e2125d-ec8c-4323-9653-9824a2ad815f" providerId="ADAL" clId="{DCC54989-7FD2-5047-809B-27BA7E8DEEE2}" dt="2024-01-25T20:10:00.261" v="2179"/>
          <ac:inkMkLst>
            <pc:docMk/>
            <pc:sldMk cId="3308498511" sldId="334"/>
            <ac:inkMk id="1112" creationId="{FB9281DF-EAC5-D893-971C-FEC3DD6E0952}"/>
          </ac:inkMkLst>
        </pc:inkChg>
        <pc:inkChg chg="add mod">
          <ac:chgData name="Kokchun Giang" userId="67e2125d-ec8c-4323-9653-9824a2ad815f" providerId="ADAL" clId="{DCC54989-7FD2-5047-809B-27BA7E8DEEE2}" dt="2024-01-25T20:10:00.261" v="2179"/>
          <ac:inkMkLst>
            <pc:docMk/>
            <pc:sldMk cId="3308498511" sldId="334"/>
            <ac:inkMk id="1113" creationId="{91BDB40B-B12A-6220-B554-B45CF81A4158}"/>
          </ac:inkMkLst>
        </pc:inkChg>
        <pc:inkChg chg="add mod">
          <ac:chgData name="Kokchun Giang" userId="67e2125d-ec8c-4323-9653-9824a2ad815f" providerId="ADAL" clId="{DCC54989-7FD2-5047-809B-27BA7E8DEEE2}" dt="2024-01-25T20:10:00.261" v="2179"/>
          <ac:inkMkLst>
            <pc:docMk/>
            <pc:sldMk cId="3308498511" sldId="334"/>
            <ac:inkMk id="1114" creationId="{97B97358-8B5D-11F6-5B58-4C08EDA89178}"/>
          </ac:inkMkLst>
        </pc:inkChg>
        <pc:inkChg chg="add mod">
          <ac:chgData name="Kokchun Giang" userId="67e2125d-ec8c-4323-9653-9824a2ad815f" providerId="ADAL" clId="{DCC54989-7FD2-5047-809B-27BA7E8DEEE2}" dt="2024-01-25T20:10:00.261" v="2179"/>
          <ac:inkMkLst>
            <pc:docMk/>
            <pc:sldMk cId="3308498511" sldId="334"/>
            <ac:inkMk id="1115" creationId="{A8C5233F-1DE7-23D4-AA9F-9CB827EAE16F}"/>
          </ac:inkMkLst>
        </pc:inkChg>
        <pc:inkChg chg="add mod">
          <ac:chgData name="Kokchun Giang" userId="67e2125d-ec8c-4323-9653-9824a2ad815f" providerId="ADAL" clId="{DCC54989-7FD2-5047-809B-27BA7E8DEEE2}" dt="2024-01-25T20:10:00.261" v="2179"/>
          <ac:inkMkLst>
            <pc:docMk/>
            <pc:sldMk cId="3308498511" sldId="334"/>
            <ac:inkMk id="1116" creationId="{18E2BA9D-F6CC-91E3-FE7F-58505CF90BC2}"/>
          </ac:inkMkLst>
        </pc:inkChg>
        <pc:inkChg chg="add mod">
          <ac:chgData name="Kokchun Giang" userId="67e2125d-ec8c-4323-9653-9824a2ad815f" providerId="ADAL" clId="{DCC54989-7FD2-5047-809B-27BA7E8DEEE2}" dt="2024-01-25T20:10:00.261" v="2179"/>
          <ac:inkMkLst>
            <pc:docMk/>
            <pc:sldMk cId="3308498511" sldId="334"/>
            <ac:inkMk id="1117" creationId="{8B7EC528-3D2F-146A-C5EE-B263C4A62D6A}"/>
          </ac:inkMkLst>
        </pc:inkChg>
        <pc:inkChg chg="add mod">
          <ac:chgData name="Kokchun Giang" userId="67e2125d-ec8c-4323-9653-9824a2ad815f" providerId="ADAL" clId="{DCC54989-7FD2-5047-809B-27BA7E8DEEE2}" dt="2024-01-25T20:10:00.261" v="2179"/>
          <ac:inkMkLst>
            <pc:docMk/>
            <pc:sldMk cId="3308498511" sldId="334"/>
            <ac:inkMk id="1118" creationId="{C0F483E4-1240-6AD1-610D-C056CBA5485A}"/>
          </ac:inkMkLst>
        </pc:inkChg>
        <pc:inkChg chg="add mod">
          <ac:chgData name="Kokchun Giang" userId="67e2125d-ec8c-4323-9653-9824a2ad815f" providerId="ADAL" clId="{DCC54989-7FD2-5047-809B-27BA7E8DEEE2}" dt="2024-01-25T20:10:00.261" v="2179"/>
          <ac:inkMkLst>
            <pc:docMk/>
            <pc:sldMk cId="3308498511" sldId="334"/>
            <ac:inkMk id="1119" creationId="{A50A79DA-F87D-B7AB-40AD-BDFD62B4EAF2}"/>
          </ac:inkMkLst>
        </pc:inkChg>
        <pc:inkChg chg="add mod">
          <ac:chgData name="Kokchun Giang" userId="67e2125d-ec8c-4323-9653-9824a2ad815f" providerId="ADAL" clId="{DCC54989-7FD2-5047-809B-27BA7E8DEEE2}" dt="2024-01-25T20:10:00.261" v="2179"/>
          <ac:inkMkLst>
            <pc:docMk/>
            <pc:sldMk cId="3308498511" sldId="334"/>
            <ac:inkMk id="1120" creationId="{18DAD9EE-0E15-E5A0-BDF4-2975FC74FE9B}"/>
          </ac:inkMkLst>
        </pc:inkChg>
        <pc:inkChg chg="add mod">
          <ac:chgData name="Kokchun Giang" userId="67e2125d-ec8c-4323-9653-9824a2ad815f" providerId="ADAL" clId="{DCC54989-7FD2-5047-809B-27BA7E8DEEE2}" dt="2024-01-25T20:10:00.261" v="2179"/>
          <ac:inkMkLst>
            <pc:docMk/>
            <pc:sldMk cId="3308498511" sldId="334"/>
            <ac:inkMk id="1121" creationId="{939138C0-61E4-2CAA-C93F-97798116E378}"/>
          </ac:inkMkLst>
        </pc:inkChg>
        <pc:inkChg chg="add mod">
          <ac:chgData name="Kokchun Giang" userId="67e2125d-ec8c-4323-9653-9824a2ad815f" providerId="ADAL" clId="{DCC54989-7FD2-5047-809B-27BA7E8DEEE2}" dt="2024-01-25T20:10:00.261" v="2179"/>
          <ac:inkMkLst>
            <pc:docMk/>
            <pc:sldMk cId="3308498511" sldId="334"/>
            <ac:inkMk id="1122" creationId="{0E9C19A4-8B39-BC1F-7E24-31B7069FE45A}"/>
          </ac:inkMkLst>
        </pc:inkChg>
        <pc:cxnChg chg="del">
          <ac:chgData name="Kokchun Giang" userId="67e2125d-ec8c-4323-9653-9824a2ad815f" providerId="ADAL" clId="{DCC54989-7FD2-5047-809B-27BA7E8DEEE2}" dt="2024-01-25T18:15:50.390" v="1584" actId="478"/>
          <ac:cxnSpMkLst>
            <pc:docMk/>
            <pc:sldMk cId="3308498511" sldId="334"/>
            <ac:cxnSpMk id="392" creationId="{9FC22917-FC6B-583B-154A-40C2CEF11A79}"/>
          </ac:cxnSpMkLst>
        </pc:cxnChg>
        <pc:cxnChg chg="add mod">
          <ac:chgData name="Kokchun Giang" userId="67e2125d-ec8c-4323-9653-9824a2ad815f" providerId="ADAL" clId="{DCC54989-7FD2-5047-809B-27BA7E8DEEE2}" dt="2024-01-25T20:03:50.656" v="1672" actId="1076"/>
          <ac:cxnSpMkLst>
            <pc:docMk/>
            <pc:sldMk cId="3308498511" sldId="334"/>
            <ac:cxnSpMk id="476" creationId="{29F3A650-D025-D907-0F63-B83DC712AE30}"/>
          </ac:cxnSpMkLst>
        </pc:cxnChg>
        <pc:cxnChg chg="add del mod">
          <ac:chgData name="Kokchun Giang" userId="67e2125d-ec8c-4323-9653-9824a2ad815f" providerId="ADAL" clId="{DCC54989-7FD2-5047-809B-27BA7E8DEEE2}" dt="2024-01-25T20:13:59.925" v="2216" actId="478"/>
          <ac:cxnSpMkLst>
            <pc:docMk/>
            <pc:sldMk cId="3308498511" sldId="334"/>
            <ac:cxnSpMk id="478" creationId="{732C69BB-08DB-13A9-1D90-787D70190327}"/>
          </ac:cxnSpMkLst>
        </pc:cxnChg>
        <pc:cxnChg chg="del">
          <ac:chgData name="Kokchun Giang" userId="67e2125d-ec8c-4323-9653-9824a2ad815f" providerId="ADAL" clId="{DCC54989-7FD2-5047-809B-27BA7E8DEEE2}" dt="2024-01-25T18:15:50.390" v="1584" actId="478"/>
          <ac:cxnSpMkLst>
            <pc:docMk/>
            <pc:sldMk cId="3308498511" sldId="334"/>
            <ac:cxnSpMk id="839" creationId="{0B2E7361-19C6-B2DB-EABC-D7B66BD31E61}"/>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8:58.338"/>
    </inkml:context>
    <inkml:brush xml:id="br0">
      <inkml:brushProperty name="width" value="0.08571" units="cm"/>
      <inkml:brushProperty name="height" value="0.08571" units="cm"/>
      <inkml:brushProperty name="color" value="#333333"/>
    </inkml:brush>
  </inkml:definitions>
  <inkml:trace contextRef="#ctx0" brushRef="#br0">154 10 11908,'0'-5'1433,"0"0"-290,0 5-964,-5 59 360,-1-20-382,-7 52-57,-2-30 12,-1 3-100,-4 4-24,1-3 12,0-4-280,5-8-493,0 1-33,8-24-315,0 0 146,6-23-134,0-4-1099,0-2 2208,0-6 0,0 4 0,0-5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2.642"/>
    </inkml:context>
    <inkml:brush xml:id="br0">
      <inkml:brushProperty name="width" value="0.08571" units="cm"/>
      <inkml:brushProperty name="height" value="0.08571" units="cm"/>
      <inkml:brushProperty name="color" value="#333333"/>
    </inkml:brush>
  </inkml:definitions>
  <inkml:trace contextRef="#ctx0" brushRef="#br0">152 0 12860,'-17'55'549,"0"-1"0,1-1 0,1 0-381,-8 34-606,1 4 473,4-2-2,5-8 142,6-14-669,4-17-480,3-18-309,0-17 319,5-7-4606,0-14 5570,6-8 0,-6 4 0,-1-2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1:00.339"/>
    </inkml:context>
    <inkml:brush xml:id="br0">
      <inkml:brushProperty name="width" value="0.08571" units="cm"/>
      <inkml:brushProperty name="height" value="0.08571" units="cm"/>
      <inkml:brushProperty name="color" value="#333333"/>
    </inkml:brush>
  </inkml:definitions>
  <inkml:trace contextRef="#ctx0" brushRef="#br0">40 198 15135,'-19'74'224,"3"-12"-258,13-48-44,2-5 55,1-4 23,0-4 34,6-1-34,4 0 0,9-6 0,2-3 45,1-5 89,-2 1 269,-4 4 68,-4 5 112,-4 3-214,-3 1-156,1 0-179,-1 4 212,2 2-190,-3 5-34,1-2 23,0-2-45,-1-3-56,4-3-134,3-1-258,4-13-650,7-6 213,4-18-314,4-6-224,1-4 683,1 1 202,-2 1 538,-3 7 370,-4 8 291,-5 11-101,-8 10 315,-3 6-36,-6 3-99,0 12 201,-1 7-257,0 17-1,0 12-403,-3 6-280,-4 6 0,-4 2-11,-2-3-213,1-4-381,3-9-2857,1-10 1008,6-17 2454,0-7 0,2-12 0,0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1:00.639"/>
    </inkml:context>
    <inkml:brush xml:id="br0">
      <inkml:brushProperty name="width" value="0.08571" units="cm"/>
      <inkml:brushProperty name="height" value="0.08571" units="cm"/>
      <inkml:brushProperty name="color" value="#333333"/>
    </inkml:brush>
  </inkml:definitions>
  <inkml:trace contextRef="#ctx0" brushRef="#br0">1 80 14798,'2'-8'2353,"0"2"-1927,-2 6-337,0 0-122,57 0-729,-21-3 90,49-5-819,-35-4-55,-1-5-235,-3 4-214,-7 5 382,-11 4 1613,-7 4 1344,-13 11 348,-4 8-22,-4 12-325,-2 8-662,-6 0-370,-1 0-155,-4 1-203,6-17-236,2-5-458,5-14-1098,0-14-998,1-2 2835,3-13 0,-3 12 0,2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1:00.775"/>
    </inkml:context>
    <inkml:brush xml:id="br0">
      <inkml:brushProperty name="width" value="0.08571" units="cm"/>
      <inkml:brushProperty name="height" value="0.08571" units="cm"/>
      <inkml:brushProperty name="color" value="#333333"/>
    </inkml:brush>
  </inkml:definitions>
  <inkml:trace contextRef="#ctx0" brushRef="#br0">1 1 17666,'10'30'-5691,"6"-4"189,-4-9 5502,6-7 0,-10-9 0,0-1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1:00.985"/>
    </inkml:context>
    <inkml:brush xml:id="br0">
      <inkml:brushProperty name="width" value="0.08571" units="cm"/>
      <inkml:brushProperty name="height" value="0.08571" units="cm"/>
      <inkml:brushProperty name="color" value="#333333"/>
    </inkml:brush>
  </inkml:definitions>
  <inkml:trace contextRef="#ctx0" brushRef="#br0">68 0 17062,'-38'81'156,"9"-12"-570,28-43-539,5-7-582,11-9-45,11-6-1647,2-8 3227,4-7 0,-19 4 0,-3-3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1:01.324"/>
    </inkml:context>
    <inkml:brush xml:id="br0">
      <inkml:brushProperty name="width" value="0.08571" units="cm"/>
      <inkml:brushProperty name="height" value="0.08571" units="cm"/>
      <inkml:brushProperty name="color" value="#333333"/>
    </inkml:brush>
  </inkml:definitions>
  <inkml:trace contextRef="#ctx0" brushRef="#br0">117 38 13162,'13'-11'3608,"-3"3"-3193,-10 8-90,-57 66-157,39-38-168,-41 49-12,55-60-66,3-7 56,4-7 44,8-2-44,8-6-527,11-9 11,4-6 0,3-6 516,-6 4 22,-5 5 100,-9 8-55,-8 5 302,-4 3-32,-4 1 9,-1 6 24,0 5-248,0 5-77,0 3 55,0-5-44,0-2-426,9-15-762,5-10-1087,13-16 201,7-13-1176,-6 7 3216,2 0 0,-20 22 0,-2 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1:01.449"/>
    </inkml:context>
    <inkml:brush xml:id="br0">
      <inkml:brushProperty name="width" value="0.08571" units="cm"/>
      <inkml:brushProperty name="height" value="0.08571" units="cm"/>
      <inkml:brushProperty name="color" value="#333333"/>
    </inkml:brush>
  </inkml:definitions>
  <inkml:trace contextRef="#ctx0" brushRef="#br0">203 0 17398,'-18'57'429,"1"0"1,0-4-1,-1-2-429,-13 17-380,1-3-1402,2-2-3261,8-23 5043,5-10 0,10-24 0,2-3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1:59.078"/>
    </inkml:context>
    <inkml:brush xml:id="br0">
      <inkml:brushProperty name="width" value="0.08571" units="cm"/>
      <inkml:brushProperty name="height" value="0.08571" units="cm"/>
      <inkml:brushProperty name="color" value="#333333"/>
    </inkml:brush>
  </inkml:definitions>
  <inkml:trace contextRef="#ctx0" brushRef="#br0">0 8 16804,'61'6'1042,"-6"-1"-986,-19-5-12,1 0-20,2 0-24,0 0 0,-1-2 0,-4 0-24,-8-2-54,-5 1-258,-7 0-280,-6 2-303,-3-1-269,-4 2-497,-1-1 1,0 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1:59.513"/>
    </inkml:context>
    <inkml:brush xml:id="br0">
      <inkml:brushProperty name="width" value="0.08571" units="cm"/>
      <inkml:brushProperty name="height" value="0.08571" units="cm"/>
      <inkml:brushProperty name="color" value="#333333"/>
    </inkml:brush>
  </inkml:definitions>
  <inkml:trace contextRef="#ctx0" brushRef="#br0">33 0 11661,'-13'9'1793,"3"-2"-1547,10-7 1077,0 0-797,-4 27-56,3-10 214,-3 25-90,4-16-124,0 2-178,0 0-79,0-1-79,0-1-33,0-1-56,0-3-45,1-4 34,1-6-34,1-5-34,0-4-22,-1-1-112,1-2-270,-1 0-144,1 0-359,1 0-673,3-5-1030,1-5-1379,1-2 4023,-1-3 0,-5 8 0,-1 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1:59.821"/>
    </inkml:context>
    <inkml:brush xml:id="br0">
      <inkml:brushProperty name="width" value="0.08571" units="cm"/>
      <inkml:brushProperty name="height" value="0.08571" units="cm"/>
      <inkml:brushProperty name="color" value="#333333"/>
    </inkml:brush>
  </inkml:definitions>
  <inkml:trace contextRef="#ctx0" brushRef="#br0">400 12 12020,'5'-6'2162,"0"1"-1647,-5 5 359,0 0-706,-59 63 112,28-28-146,-8 8 1,-2 0-56,3 0-35,-3-3-44,1-2 0,4-5-11,6-6-168,5-5-90,9-9-235,7-4-180,5-6-626,4-2-1290,0-1-44,0-3 2644,0-3 0,0 2 0,0-1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00.196"/>
    </inkml:context>
    <inkml:brush xml:id="br0">
      <inkml:brushProperty name="width" value="0.08571" units="cm"/>
      <inkml:brushProperty name="height" value="0.08571" units="cm"/>
      <inkml:brushProperty name="color" value="#333333"/>
    </inkml:brush>
  </inkml:definitions>
  <inkml:trace contextRef="#ctx0" brushRef="#br0">0 21 12636,'0'-12'2510,"0"3"-2096,0 9 494,0 0-158,3 0-190,6 7-88,7 6-69,7 8-179,5 5-112,2 0-90,4 1-11,0-4 12,-2-4-23,-2-4-11,-7-7-79,-6-3-481,-6-4-718,-4-1-1815,-5 0 3104,-1 0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2.917"/>
    </inkml:context>
    <inkml:brush xml:id="br0">
      <inkml:brushProperty name="width" value="0.08571" units="cm"/>
      <inkml:brushProperty name="height" value="0.08571" units="cm"/>
      <inkml:brushProperty name="color" value="#333333"/>
    </inkml:brush>
  </inkml:definitions>
  <inkml:trace contextRef="#ctx0" brushRef="#br0">172 1 12109,'-81'49'829,"14"-6"-549,53-24 68,6 0-1,6-2 56,2 2 90,1 2-100,9 2-57,3 1 22,13 1-291,3-1 101,4-3-89,2-2-79,-3-5-191,0-6-839,-3-4-965,-4-2-1557,-9-5 3552,-3-4 0,-11 3 0,0-3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08.252"/>
    </inkml:context>
    <inkml:brush xml:id="br0">
      <inkml:brushProperty name="width" value="0.08571" units="cm"/>
      <inkml:brushProperty name="height" value="0.08571" units="cm"/>
      <inkml:brushProperty name="color" value="#333333"/>
    </inkml:brush>
  </inkml:definitions>
  <inkml:trace contextRef="#ctx0" brushRef="#br0">35 68 12972,'1'-7'1076,"0"2"-1065,-1 5 101,0 0-90,-7 15 79,2-3 179,-5 13-123,3-5-12,3 1-32,1 0-113,2-1-11,1 0-23,0-4-224,0-2-123,2-3 68,6-6 145,5-1 123,6-3 34,3-6-1,0-8-88,0-8 88,-2-8-77,-4-2 89,-3 2 0,-5-1 201,-3-3 91,-3 9-46,-6-1-33,-4 14-135,-8 5-33,-1 3-23,-4 3-22,4 0-213,1 8-682,8 3-3308,2 11 4203,5-9 0,1-1 0,0-11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08.480"/>
    </inkml:context>
    <inkml:brush xml:id="br0">
      <inkml:brushProperty name="width" value="0.08571" units="cm"/>
      <inkml:brushProperty name="height" value="0.08571" units="cm"/>
      <inkml:brushProperty name="color" value="#333333"/>
    </inkml:brush>
  </inkml:definitions>
  <inkml:trace contextRef="#ctx0" brushRef="#br0">15 0 12333,'-2'95'459,"0"-7"-235,0-35-190,1 1-23,0-1-11,-1-3-459,0-7-34,1-9-751,0-14-1669,1-9 2913,0-7 0,0-4 0,0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08.780"/>
    </inkml:context>
    <inkml:brush xml:id="br0">
      <inkml:brushProperty name="width" value="0.08571" units="cm"/>
      <inkml:brushProperty name="height" value="0.08571" units="cm"/>
      <inkml:brushProperty name="color" value="#333333"/>
    </inkml:brush>
  </inkml:definitions>
  <inkml:trace contextRef="#ctx0" brushRef="#br0">0 110 15863,'41'-31'437,"0"1"0,25-19-236,-52 49-89,-4 8 12,-2 4-124,-4 11-45,-2 5 22,-2 5-122,-9 0-180,-3-2-202,-10-3-459,1-7-325,-1-6-661,3-8-639,7-4 2611,4-3 0,7 0 0,-1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0.457"/>
    </inkml:context>
    <inkml:brush xml:id="br0">
      <inkml:brushProperty name="width" value="0.08571" units="cm"/>
      <inkml:brushProperty name="height" value="0.08571" units="cm"/>
      <inkml:brushProperty name="color" value="#333333"/>
    </inkml:brush>
  </inkml:definitions>
  <inkml:trace contextRef="#ctx0" brushRef="#br0">1 467 12788,'72'-32'45,"-13"1"1126,-48 5-1294,-3 0 314,-4 2-696,-1 4 156,-2 3 125,-1 6 684,0 5-460,-4 4 213,-2 5-112,-4 12 369,-1 9-45,1 14-77,2 5-168,2 2-136,4-4-44,1-8-56,1-8 0,3-9 34,5-9 44,4-4-44,4-3 11,3-8-79,2-8-280,2-10 79,0-3 291,-3 2 11,-2 7 22,-7 7 91,-4 8 245,-4 3-32,0 2-147,-2 5-44,0 3-146,1 7 45,-1-1-12,2-3-33,-1-4-22,0-3-191,2-3-516,5-9 2,1-5-405,7-10 56,2-4 57,4-1 536,2 3 461,1 3 22,-1 6 78,5 1 483,-10 8 290,-3 1 35,-12 5-57,-5 1 157,0 0-392,0 3-157,0 6-191,0 6-78,-3 5-45,0-1-111,-1-2-1,1-4-11,3-6 0,0-4 381,0-2-101,5-1-89,2-1-1,6-1 56,0-2-33,0 0 0,-3 2 22,1 1-44,-3 1-90,0 0-67,-1 0 11,1 0-12,-1 0-22,2 0-11,-1 0-100,4-10-204,1-8-401,3-16-293,3-7 158,0-7 100,2 0 393,-1-1 101,-1 5 246,-5 7 269,-3 8 336,-5 12-11,-2 8-146,-3 7 56,-1 4 292,0 13-214,0 12-156,0 18-235,0 11-90,0 6-23,0 1-56,-1-5-10,-1-5-12,1-12-45,0-8-202,0-12-100,1-8-550,-4-8-178,1-10 559,-5-9 416,3-8 100,-2-3 313,4 0 438,0-1-303,2 11-101,1-2-44,0 12-46,1 1-88,8 0-113,3 1-33,9-2-12,1 1-11,3-3 0,-2 1-23,1 0-157,5-2 147,-10 5-202,1-1 11,-12 4 33,-4 0 34,-2 0 12,-2 0 145,0 6 101,0 5 11,0 8-45,0 2-34,0 0-21,0-4-12,0-4-34,0-4 34,0-5 0,0-2 11,0-2 124,3-3-91,2-6-21,3-5-1,0-6 1,-2 2 301,-3 2 80,-1 6-12,-2 5-257,0 3-494,0 2 91,6-1 122,3-1 112,7-1 0,3 0 34,2 1-22,1 1-34,-3 1 11,-2 0-22,-3 0-124,-5 5 1,-3 1 134,-2 4 45,-2-3 11,-1-1 67,-1-4 470,1-1-155,1-1-35,2 0-190,3 0-90,4-3 90,7-6 89,6-5-33,6-7-213,3 0 0,-1 2-101,-5 5-380,-7 7-942,-7 4-2028,-7 3 3451,-4 2 0,-2-2 0,0 2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6.213"/>
    </inkml:context>
    <inkml:brush xml:id="br0">
      <inkml:brushProperty name="width" value="0.08571" units="cm"/>
      <inkml:brushProperty name="height" value="0.08571" units="cm"/>
      <inkml:brushProperty name="color" value="#333333"/>
    </inkml:brush>
  </inkml:definitions>
  <inkml:trace contextRef="#ctx0" brushRef="#br0">374 2 12176,'-6'-1'1064,"1"0"-861,5 1-203,0 0 0,-54 48 11,26-14-11,-7 4 0,0 3 0,8 15 22,3 4 258,6 1 56,3 2-134,3 1-169,2 1-33,1-3 0,0-4-22,2-8-795,-1-1 379,0-20-189,-3-4-415,-1-19-550,-2-4-1478,4-2 3070,-1-7 0,8 5 0,0-5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6.369"/>
    </inkml:context>
    <inkml:brush xml:id="br0">
      <inkml:brushProperty name="width" value="0.08571" units="cm"/>
      <inkml:brushProperty name="height" value="0.08571" units="cm"/>
      <inkml:brushProperty name="color" value="#333333"/>
    </inkml:brush>
  </inkml:definitions>
  <inkml:trace contextRef="#ctx0" brushRef="#br0">1 137 15023,'87'-40'0,"-7"5"-964,-35 20-1513,4-3-1388,-14 7 3865,-5-1 0,-21 9 0,-3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6.858"/>
    </inkml:context>
    <inkml:brush xml:id="br0">
      <inkml:brushProperty name="width" value="0.08571" units="cm"/>
      <inkml:brushProperty name="height" value="0.08571" units="cm"/>
      <inkml:brushProperty name="color" value="#333333"/>
    </inkml:brush>
  </inkml:definitions>
  <inkml:trace contextRef="#ctx0" brushRef="#br0">25 22 12378,'0'15'1614,"0"-2"-1570,0-13-44,0 0-291,-12 56-449,9-40 348,-7 41 381,18-56-45,7-1-45,4-8-448,19-62 829,-21 42-123,9-41-101,-26 66 45,0 2-235,0 8-281,2 0-269,7 5-44,4-5 22,10-4 359,1-2 324,3-1 23,-1 0 112,-2 0 370,-5 0 168,-5 0-134,-5 3-348,-5 3 123,-3 6 57,-1 1-80,0 0-66,0-2 280,-2-4 291,0-2-123,0-3 594,1-2-1244,10 0-538,4-3-863,11-2-762,3-2-2767,-7 1 4930,-2 3 0,-14 2 0,0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7.097"/>
    </inkml:context>
    <inkml:brush xml:id="br0">
      <inkml:brushProperty name="width" value="0.08571" units="cm"/>
      <inkml:brushProperty name="height" value="0.08571" units="cm"/>
      <inkml:brushProperty name="color" value="#333333"/>
    </inkml:brush>
  </inkml:definitions>
  <inkml:trace contextRef="#ctx0" brushRef="#br0">1 0 15863,'0'77'-2723,"0"-15"1513,0-53-2365,0-4 3575,0-4 0,0-1 0,0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7.266"/>
    </inkml:context>
    <inkml:brush xml:id="br0">
      <inkml:brushProperty name="width" value="0.08571" units="cm"/>
      <inkml:brushProperty name="height" value="0.08571" units="cm"/>
      <inkml:brushProperty name="color" value="#333333"/>
    </inkml:brush>
  </inkml:definitions>
  <inkml:trace contextRef="#ctx0" brushRef="#br0">1 1 12288,'3'-1'-6285,"12"68"4869,-10-46 1,7 49 0,-10-66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8.035"/>
    </inkml:context>
    <inkml:brush xml:id="br0">
      <inkml:brushProperty name="width" value="0.08571" units="cm"/>
      <inkml:brushProperty name="height" value="0.08571" units="cm"/>
      <inkml:brushProperty name="color" value="#333333"/>
    </inkml:brush>
  </inkml:definitions>
  <inkml:trace contextRef="#ctx0" brushRef="#br0">0 173 14249,'57'-24'45,"-3"0"-34,-18 1 101,-1 4 134,-6 5 24,-6 7 32,-5 4 12,-6 3 33,-1 3-246,-4 8-34,-1 6 90,-1 10 583,4 19-651,17-29-89,-4 4 12,23-41 32,-22 4 80,3-2 189,-13 13-33,-3 3 23,-2 2-157,1 0-45,-1 2-56,2 3-12,-1 3-33,5 1 0,1-1-650,6-5-56,6 0-291,7-5-2174,10-9 2028,6-7-1905,2-11 1502,2-2-1846,-6 4 3650,-6 4 1971,-10 3 170,-15 11-1021,-6 2-34,-11 7-235,-7 5-234,-1 7 3256,-10 8-3773,-1 7-178,-1 3-269,22 19 65,5-38 2,23 9 22,-5-42 22,-4 4-10,-6 6 89,-8 5 302,-3 3-134,-4 4 0,0 0-179,0 6-23,0 0-67,0 5 0,0-1-34,4-4-246,4-1-302,10-4-3676,26-14 33,-16 2 4225,16-11 0,-33 12 0,-3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3.272"/>
    </inkml:context>
    <inkml:brush xml:id="br0">
      <inkml:brushProperty name="width" value="0.08571" units="cm"/>
      <inkml:brushProperty name="height" value="0.08571" units="cm"/>
      <inkml:brushProperty name="color" value="#333333"/>
    </inkml:brush>
  </inkml:definitions>
  <inkml:trace contextRef="#ctx0" brushRef="#br0">0 144 16546,'65'51'224,"-8"-16"-224,-36-51-336,0-10-56,-2-10-191,-4-2-78,-6 2-213,-3 5 426,-5 6 448,-1 11 202,-3 7 201,-6 9-67,-7 17-112,-4 12 314,-2 20-123,2 29-281,9-20-134,3 12-89,8-36 77,6-9-279,6-13-56,9-6-427,7-9-1052,3-17-841,4-9-1321,-10-6 3988,-2 1 0,-17 18 0,0 5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8.380"/>
    </inkml:context>
    <inkml:brush xml:id="br0">
      <inkml:brushProperty name="width" value="0.08571" units="cm"/>
      <inkml:brushProperty name="height" value="0.08571" units="cm"/>
      <inkml:brushProperty name="color" value="#333333"/>
    </inkml:brush>
  </inkml:definitions>
  <inkml:trace contextRef="#ctx0" brushRef="#br0">157 0 14406,'2'7'3473,"-37"81"-3506,26-61 10,-28 62-55,37-75-1,0-3-77,4 2 88,4 1 68,6 0 0,3 4 12,-2 3-12,-1 5 33,-5 5 57,-2 5-12,-3 5 259,-3 2-68,-1 0 112,-10-3-101,-1-2 100,-23 3-357,9-13-46,-8-2 23,13-18-358,2-10-1065,8-17-1165,3-16-5827,5-4 8415,2-7 0,0 27 0,0 4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8.577"/>
    </inkml:context>
    <inkml:brush xml:id="br0">
      <inkml:brushProperty name="width" value="0.08571" units="cm"/>
      <inkml:brushProperty name="height" value="0.08571" units="cm"/>
      <inkml:brushProperty name="color" value="#333333"/>
    </inkml:brush>
  </inkml:definitions>
  <inkml:trace contextRef="#ctx0" brushRef="#br0">0 203 17924,'70'-36'-1053,"-13"1"-191,-49 9-671,-3-3 167,-3-2-1379,-2 10 3127,-1 3 0,1 14 0,-1 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8.701"/>
    </inkml:context>
    <inkml:brush xml:id="br0">
      <inkml:brushProperty name="width" value="0.08571" units="cm"/>
      <inkml:brushProperty name="height" value="0.08571" units="cm"/>
      <inkml:brushProperty name="color" value="#333333"/>
    </inkml:brush>
  </inkml:definitions>
  <inkml:trace contextRef="#ctx0" brushRef="#br0">77 0 10361,'-42'91'7384,"9"-7"-7115,31-31-269,2-5-79,13-7-156,7-14-616,20-12-807,13-9-1413,9-22-2890,-11-1 5961,-4-17 0,-31 18 0,-4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18.980"/>
    </inkml:context>
    <inkml:brush xml:id="br0">
      <inkml:brushProperty name="width" value="0.08571" units="cm"/>
      <inkml:brushProperty name="height" value="0.08571" units="cm"/>
      <inkml:brushProperty name="color" value="#333333"/>
    </inkml:brush>
  </inkml:definitions>
  <inkml:trace contextRef="#ctx0" brushRef="#br0">112 12 13667,'0'-7'3787,"0"2"-3597,0 5-190,-39 54-11,29-27 11,-29 42 33,43-40-33,7-2 90,6-2 11,5-1-56,-4-1 23,-6-3-1,-5 3 179,-5-2 79,-3 2 168,-10 0-213,-4-1 56,-19 2-313,12-8-23,-3-3-348,19-10-391,4-2-1211,2-1-3496,3-3 5446,5-6 0,-3 4 0,2-3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3.464"/>
    </inkml:context>
    <inkml:brush xml:id="br0">
      <inkml:brushProperty name="width" value="0.08571" units="cm"/>
      <inkml:brushProperty name="height" value="0.08571" units="cm"/>
      <inkml:brushProperty name="color" value="#333333"/>
    </inkml:brush>
  </inkml:definitions>
  <inkml:trace contextRef="#ctx0" brushRef="#br0">0 203 15952,'17'6'942,"1"0"-685,1-2 113,7 0-157,8-2-180,5-1-10,8-1-12,4 0-11,3 0 0,0-4 0,1-1-90,-3-5 79,-2-1 0,-4 1-90,-7 0 23,-8 3 55,-9 3-10,-9 1-12,-8 2 34,-3 1-1401,-2 0 1042,-2-5 79,-1 1 33,-4-6 22,-2 0-21,0 0-34,1-2 56,0 0-23,2-2 224,1-1 12,2-1 22,2 2 90,-2 0 189,3 4 158,-1 3-44,1 2-180,-1 4 369,1 0-279,7 4-147,2 2-66,10 2-23,0 2-22,3-3-23,1 2-10,2-4-1,0 1 1,-1-1-12,-2 1-12,-5-1-33,-3 2-45,-6 1 90,-2 2 12,-4 4 167,-1 3-67,-1 3 68,-2 4-24,-5 1 12,-4 0-11,-2-1-34,-1-3-11,2 0-78,3-10 0,1-2-1,6-6 34,1-2 113,0 0-180,0 0-23,-2-8 23,0-3 0,-2-7-33,1-1-57,0 0 90,2 2 101,0-1-101,1 3-23,1 0 12,0 1 11,0 3-11,0-1-34,0 7 12,0-2-46,0 6-257,0 0-134,3 1-304,3 0-369,5 0-4627,2 10 5770,-4-4 0,-3 5 0,-5-8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5.817"/>
    </inkml:context>
    <inkml:brush xml:id="br0">
      <inkml:brushProperty name="width" value="0.08571" units="cm"/>
      <inkml:brushProperty name="height" value="0.08571" units="cm"/>
      <inkml:brushProperty name="color" value="#333333"/>
    </inkml:brush>
  </inkml:definitions>
  <inkml:trace contextRef="#ctx0" brushRef="#br0">51 0 11414,'16'0'1658,"-4"0"-1557,-12 0 885,0 0-818,-4 0-89,-1 0-1,-4 3-78,-2 4-33,2 5-12,-3 3-34,4 3 68,1-1-45,3 1-101,3-1 102,1-2-1,0 1 56,5 0 0,2 0 56,5 0-12,2-1-44,-1 0 11,-2-1-11,-2 0 0,-2 0 0,-3-1 258,-2 4 44,-2-4-156,-4 1-90,-3-3-56,-5-2 0,-2-2 22,-5-1-223,6-4-370,-2-1-673,10-3 134,2-7-738,2-4 1848,1-2 0,0 5 0,0 6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6.169"/>
    </inkml:context>
    <inkml:brush xml:id="br0">
      <inkml:brushProperty name="width" value="0.08571" units="cm"/>
      <inkml:brushProperty name="height" value="0.08571" units="cm"/>
      <inkml:brushProperty name="color" value="#333333"/>
    </inkml:brush>
  </inkml:definitions>
  <inkml:trace contextRef="#ctx0" brushRef="#br0">15 1 14081,'1'51'751,"0"0"0,1 40-662,-4-49 12,-1 0 22,-2-4-100,0-6-23,3-6-437,1-6-1053,1-9-1379,0-4-1938,0-5 4807,0-2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6.359"/>
    </inkml:context>
    <inkml:brush xml:id="br0">
      <inkml:brushProperty name="width" value="0.08571" units="cm"/>
      <inkml:brushProperty name="height" value="0.08571" units="cm"/>
      <inkml:brushProperty name="color" value="#333333"/>
    </inkml:brush>
  </inkml:definitions>
  <inkml:trace contextRef="#ctx0" brushRef="#br0">0 1 14507,'10'62'-2970,"1"-16"-1018,-1-55 3988,-1-5 0,-7 3 0,0 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6.539"/>
    </inkml:context>
    <inkml:brush xml:id="br0">
      <inkml:brushProperty name="width" value="0.08571" units="cm"/>
      <inkml:brushProperty name="height" value="0.08571" units="cm"/>
      <inkml:brushProperty name="color" value="#333333"/>
    </inkml:brush>
  </inkml:definitions>
  <inkml:trace contextRef="#ctx0" brushRef="#br0">1 0 13891,'12'68'-1370,"-1"-14"0,-4-52 0,-2-2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6.919"/>
    </inkml:context>
    <inkml:brush xml:id="br0">
      <inkml:brushProperty name="width" value="0.08571" units="cm"/>
      <inkml:brushProperty name="height" value="0.08571" units="cm"/>
      <inkml:brushProperty name="color" value="#333333"/>
    </inkml:brush>
  </inkml:definitions>
  <inkml:trace contextRef="#ctx0" brushRef="#br0">100 239 12580,'8'1'1154,"-2"0"-975,-6-1-123,0 0-11,-44 57 22,29-31-22,-33 46 56,43-49-57,3-4-10,2-7 112,7-6 111,3-3-257,13-8-369,7-14-180,6-14 11,4-16 134,-3-9-44,-1-1 415,-7 1 33,-4 5 22,-8 8 101,-4 8 337,-6 11 414,-4 10 605,-4 35-325,-18 62-1109,7-9-45,0-17 0,1-2-11,4 0-225,4-8-369,2-11-448,1-12-471,5-11-336,5-7-3283,2-8 5143,2-7 0,-8 4 0,-2-3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3.452"/>
    </inkml:context>
    <inkml:brush xml:id="br0">
      <inkml:brushProperty name="width" value="0.08571" units="cm"/>
      <inkml:brushProperty name="height" value="0.08571" units="cm"/>
      <inkml:brushProperty name="color" value="#333333"/>
    </inkml:brush>
  </inkml:definitions>
  <inkml:trace contextRef="#ctx0" brushRef="#br0">0 54 13801,'8'90'1647,"-2"-18"-1647,-6-65 0,0-9-572,8-13-760,5-9 144,12-13 235,7-1-1041,5 1 537,2 4 1457,-13 12 0,-8 8 0,-14 10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7.078"/>
    </inkml:context>
    <inkml:brush xml:id="br0">
      <inkml:brushProperty name="width" value="0.08571" units="cm"/>
      <inkml:brushProperty name="height" value="0.08571" units="cm"/>
      <inkml:brushProperty name="color" value="#333333"/>
    </inkml:brush>
  </inkml:definitions>
  <inkml:trace contextRef="#ctx0" brushRef="#br0">10 1 14126,'-5'59'-4975,"1"-17"4975,4-52 0,0 2 0,0-1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7.835"/>
    </inkml:context>
    <inkml:brush xml:id="br0">
      <inkml:brushProperty name="width" value="0.08571" units="cm"/>
      <inkml:brushProperty name="height" value="0.08571" units="cm"/>
      <inkml:brushProperty name="color" value="#333333"/>
    </inkml:brush>
  </inkml:definitions>
  <inkml:trace contextRef="#ctx0" brushRef="#br0">1 1 11593,'5'3'1558,"-1"1"-1435,-4-4-89,18 60-1,-10-35 1,14 47 437,-15-53 223,-4-1-301,-1-3-57,-2-3-179,0-5-68,0-4-10,1-2-12,1-1 112,3 0-44,3 0-124,7-4 56,6-7 123,5-4 1,2-4 112,-1 3 10,-4 4-77,-3 6 66,-5 3 91,-2 3-12,-4 2-191,-1 9-89,-1 4-56,-1 9-45,1-1 0,-1-3-258,2-4-404,3-7-536,3-5 167,8-3-806,5-9 55,6-8 605,5-11 57,0-5 1120,-2 1 380,-6 5 831,-10 8 537,-8 8-79,-8 5-851,-4 4 180,0 1-46,-6 11-358,-1 6-191,-6 13-156,0 2-158,3-1-66,2-3-12,4-6-11,2-4-90,7-9-55,5-3-1,7-6-33,5-9 134,7-6 34,-10 1-23,-1 1-66,-13 11 100,-3 12 212,-1 18 136,-1 22-46,-1 24 23,-8-8 0,-1 3-230,2-16 1,0 1-132,-7 18 1,-1-1 270,-8 21-123,1-11 213,-2-12-179,3-20 134,5-23-56,7-19-224,5-41-78,13-25 67,4 10 0,5-3-500,6-7 0,5-1 158,9-5 1,4 1-203,3 0 0,3 1-823,-1 2 0,0 5-5199,17-18 6640,-16 23 0,-35 41 0,-7 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9.154"/>
    </inkml:context>
    <inkml:brush xml:id="br0">
      <inkml:brushProperty name="width" value="0.08571" units="cm"/>
      <inkml:brushProperty name="height" value="0.08571" units="cm"/>
      <inkml:brushProperty name="color" value="#333333"/>
    </inkml:brush>
  </inkml:definitions>
  <inkml:trace contextRef="#ctx0" brushRef="#br0">191 274 11941,'0'-11'258,"0"1"-292,0 10-190,0 0 146,-53 28-24,28-4 102,-41 24 348,45-10-146,6-2-12,7-3-89,5-7-101,8-7-112,10-10-235,12-5 112,12-20-124,7-11-1053,2-20-11,1-9 818,-4-2 56,-5-2 67,-6 2 482,-5 5 224,-8 4 1165,-6 10 169,-7 10-281,-4 13-727,-3 8-427,-1 6 739,-4 10 13,-15 37-730,-2 4-78,-16 32-33,6-8-34,-1 0 0,9-2-672,5 10-662,10-33-402,15-2-1996,1-36 3732,9-11 0,-9 0 0,-2-3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9.469"/>
    </inkml:context>
    <inkml:brush xml:id="br0">
      <inkml:brushProperty name="width" value="0.08571" units="cm"/>
      <inkml:brushProperty name="height" value="0.08571" units="cm"/>
      <inkml:brushProperty name="color" value="#333333"/>
    </inkml:brush>
  </inkml:definitions>
  <inkml:trace contextRef="#ctx0" brushRef="#br0">49 30 11750,'-27'93'482,"5"-18"-448,23-55 212,10-11-134,4-6-44,9-11-1,2-9 179,-4-11 34,-2-7-201,-7-1 257,-6 3 56,-4 5-213,-3 8 79,0 6-34,-6 7-202,-2 4-22,-6 2-940,2 3 99,4 6-301,3 2-102,4 0 336,13-4-347,6-5-1053,5-4 2308,2-6 0,-16 4 0,0-3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9.635"/>
    </inkml:context>
    <inkml:brush xml:id="br0">
      <inkml:brushProperty name="width" value="0.08571" units="cm"/>
      <inkml:brushProperty name="height" value="0.08571" units="cm"/>
      <inkml:brushProperty name="color" value="#333333"/>
    </inkml:brush>
  </inkml:definitions>
  <inkml:trace contextRef="#ctx0" brushRef="#br0">77 0 13712,'-13'97'634,"1"0"1,1-9 0,0-12-1711,-3-16-1377,5-14-3665,4-21 6118,3-12 0,2-13 0,0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29.785"/>
    </inkml:context>
    <inkml:brush xml:id="br0">
      <inkml:brushProperty name="width" value="0.08571" units="cm"/>
      <inkml:brushProperty name="height" value="0.08571" units="cm"/>
      <inkml:brushProperty name="color" value="#333333"/>
    </inkml:brush>
  </inkml:definitions>
  <inkml:trace contextRef="#ctx0" brushRef="#br0">1 0 18238,'52'5'-471,"0"-1"1,42 3-3183,-57-5 3653,-4-1 0,-23-1 0,-3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30.086"/>
    </inkml:context>
    <inkml:brush xml:id="br0">
      <inkml:brushProperty name="width" value="0.08571" units="cm"/>
      <inkml:brushProperty name="height" value="0.08571" units="cm"/>
      <inkml:brushProperty name="color" value="#333333"/>
    </inkml:brush>
  </inkml:definitions>
  <inkml:trace contextRef="#ctx0" brushRef="#br0">73 1 11852,'-16'69'-228,"0"0"0,1-5 0,3-8-1789,4-13 2017,3-14 0,5-25 0,0-4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30.669"/>
    </inkml:context>
    <inkml:brush xml:id="br0">
      <inkml:brushProperty name="width" value="0.08571" units="cm"/>
      <inkml:brushProperty name="height" value="0.08571" units="cm"/>
      <inkml:brushProperty name="color" value="#333333"/>
    </inkml:brush>
  </inkml:definitions>
  <inkml:trace contextRef="#ctx0" brushRef="#br0">1 14 16927,'94'-12'482,"-11"10"-404,-48 25 90,-4 6-89,-9 4-68,-9 1 11,-6 2 45,-6-1-67,-8-2-246,-8-4-392,-8-7-102,-5-9 561,1-6-404,6-6-280,5-7-66,7-6-47,5-9-525,3-2 672,10 0 829,7 4 403,9 3 113,5 7 100,-2 4 112,0 4-157,-1 1 24,-4 0-147,-1 3-292,-3 4 236,-3 5 68,-3 4-292,-3 1-145,-4-1 33,-2-2-11,-1-5-34,-2-2 34,0-5-34,1 0-11,1-2 0,3-4-11,5-8 11,2-5 0,5-10 0,1 4 0,1 0 11,-1 5-11,-3 5 157,2 5-90,-6 5-22,1 2 33,-6 1-78,-1 0-78,-2 4-169,-1 3-1064,-2 6-1882,-1-2 3193,0 0 0,0-7 0,0-1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31.269"/>
    </inkml:context>
    <inkml:brush xml:id="br0">
      <inkml:brushProperty name="width" value="0.08571" units="cm"/>
      <inkml:brushProperty name="height" value="0.08571" units="cm"/>
      <inkml:brushProperty name="color" value="#333333"/>
    </inkml:brush>
  </inkml:definitions>
  <inkml:trace contextRef="#ctx0" brushRef="#br0">51 24 13756,'4'-1'2107,"-1"0"-1480,-3 1-615,-13 32 55,3-9 269,-9 29-314,10-22 68,4-2 11,3-7-57,2-6-44,4-6 23,7-5-34,7-4 11,7-12-180,4-5 180,-2-13 12,-3-4 44,-5 0-23,-8 1 135,-4 6-89,-5 4-46,-2 9-10,-9 6-23,-1 5-471,-8 6-325,-7 23 12,10-4-717,0 18-404,11-16-683,10-7-998,3-8 3586,8-6 0,-7-3 0,0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32.229"/>
    </inkml:context>
    <inkml:brush xml:id="br0">
      <inkml:brushProperty name="width" value="0.08571" units="cm"/>
      <inkml:brushProperty name="height" value="0.08571" units="cm"/>
      <inkml:brushProperty name="color" value="#333333"/>
    </inkml:brush>
  </inkml:definitions>
  <inkml:trace contextRef="#ctx0" brushRef="#br0">70 233 12501,'8'-5'2410,"-2"1"-2030,-6 4-133,0 0-236,-27 42 79,15-18 55,-20 34-122,24-31-12,5-5 112,2-5-22,1-6 134,5-5-123,6-4-67,11-14-45,7-8-191,4-18-145,1-9 336,1-7 45,0 0-11,-2 0-12,-3 6 12,-5 5 78,-8 12 157,-7 12-269,-6 10 101,-4 6-101,0 10 213,-3 10-12,-6 15 191,-5 12-145,-4 7-79,1 3-45,1-1-123,5-4-45,4-8 45,4-10-22,3-11-381,3-10-169,8-6-335,8-5-539,12-13-559,3-6-203,3-16 628,-2-2 852,-1 2 728,-5 3 919,-5 8 2106,-4 7-1994,-10 10-146,-4 2-67,-6 12-257,0 6 111,-1 12-191,-3 8-111,-4 5 280,-4 13-493,4-15-101,0 3 22,7-22-78,1-8-33,8-5-79,6-3-527,13-14-1153,30-25 1029,-9-1 674,17-16-23,-26 22 112,-9 9 268,-12 9 484,-9 9 88,-5 5 79,-4 6-46,-4 10-267,-4 9-125,-2 7-167,-2 3 45,2-4-157,4-5-113,3-5-44,2-8-45,1-4 0,1-5-168,12-4-404,8-12-2397,43-30 639,-11-1-203,21-17 763,-25 23 1770,-8 7 302,-11 10 1256,-12 8 133,-10 8 1066,-12 11-1468,-9 11-528,-9 12-178,-8 12-168,0 4 134,1 2-246,4-4-91,9-5-66,7-6-124,6-7 57,5-6-79,10-8-79,8-5-357,15-8-618,7-17-1232,5-12-829,-1-21 3115,-11-2 0,-13 21 0,-14 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3.790"/>
    </inkml:context>
    <inkml:brush xml:id="br0">
      <inkml:brushProperty name="width" value="0.08571" units="cm"/>
      <inkml:brushProperty name="height" value="0.08571" units="cm"/>
      <inkml:brushProperty name="color" value="#333333"/>
    </inkml:brush>
  </inkml:definitions>
  <inkml:trace contextRef="#ctx0" brushRef="#br0">0 17 16860,'1'59'134,"-1"-12"-156,4-45-135,-3-1-1199,46-56 2208,-26 40-146,31-41-359,-37 57 79,-6 11-168,-1 8-124,-2 8-33,0 2-101,-3-3-67,2-3-225,-2-9-806,2-7-694,1-5-976,-2-3 2768,2-7 0,-4 5 0,1-5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32.426"/>
    </inkml:context>
    <inkml:brush xml:id="br0">
      <inkml:brushProperty name="width" value="0.08571" units="cm"/>
      <inkml:brushProperty name="height" value="0.08571" units="cm"/>
      <inkml:brushProperty name="color" value="#333333"/>
    </inkml:brush>
  </inkml:definitions>
  <inkml:trace contextRef="#ctx0" brushRef="#br0">110 0 17700,'-13'63'384,"0"0"1,1-3 0,1-4-317,-1 12-35,1-1-22,2-4-11,1-10-168,3-15-403,0-13-706,2-15-538,-1-6-3553,2-13 5368,0-4 0,2 1 0,0 2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32.763"/>
    </inkml:context>
    <inkml:brush xml:id="br0">
      <inkml:brushProperty name="width" value="0.08571" units="cm"/>
      <inkml:brushProperty name="height" value="0.08571" units="cm"/>
      <inkml:brushProperty name="color" value="#333333"/>
    </inkml:brush>
  </inkml:definitions>
  <inkml:trace contextRef="#ctx0" brushRef="#br0">0 151 19291,'85'-45'-213,"-8"5"-22,-34 22 134,-3 3-89,-4 1-23,-10 3 191,-9 7 22,-9 0 638,-5 17-414,-3 0 11,0 16-55,0 0-57,0 3-55,4 1-12,5-1-23,5-2 1,1-3-23,-3-2-11,-6-4 22,-3 1-10,-18-3-24,-8 0-144,-16-3-371,-4-2-414,2-5-1469,8-4-3158,12-2 5568,10-3 0,9 0 0,2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2:55.460"/>
    </inkml:context>
    <inkml:brush xml:id="br0">
      <inkml:brushProperty name="width" value="0.08571" units="cm"/>
      <inkml:brushProperty name="height" value="0.08571" units="cm"/>
      <inkml:brushProperty name="color" value="#333333"/>
    </inkml:brush>
  </inkml:definitions>
  <inkml:trace contextRef="#ctx0" brushRef="#br0">631 1 13263,'-41'56'564,"0"0"0,0-1 0,3-2-37,-8 21-859,18-30 0,0 2 623,-2 9 1,1 3-23,-1 7 0,0 3-90,-1 11 0,2 4-1476,0 9 0,2 5 1383,9-27 0,1 2 0,2 1 18,-1 6 1,2 2 0,2 0-68,2 4 0,2 0 1,1 1-168,1 1 0,1 0 0,2 0 130,2-1 0,2-1 0,2 0-12,2-6 1,3-1 0,2-1-12,1-6 1,1-1 0,3-3-219,14 23 0,4-4-527,1-12 1,4-4-90,3-8 0,2-4-852,1-7 0,0-7 1709,19 8 0,-19-19 0,-32-33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07.379"/>
    </inkml:context>
    <inkml:brush xml:id="br0">
      <inkml:brushProperty name="width" value="0.08571" units="cm"/>
      <inkml:brushProperty name="height" value="0.08571" units="cm"/>
      <inkml:brushProperty name="color" value="#333333"/>
    </inkml:brush>
  </inkml:definitions>
  <inkml:trace contextRef="#ctx0" brushRef="#br0">270 0 8905,'-10'5'1064,"1"0"-649,9-5 1713,0 0-1859,-52 29 56,32-18-202,-39 25 12,45-24-11,0 3-80,0 0 124,-1 2-22,1 1-56,1 2 133,2-2-144,1 2-12,3-1 45,3-1-101,1 1-11,2-3-33,1-1 33,0-3 22,0-2 0,5-2 12,2-3 67,7-2-79,4-2 1,7-1-23,3-9 44,4-4-66,2-10 22,-2-1 0,-2-1 11,3-7-11,-11 8 23,0-4-1,-13 12 34,-6 4-56,-1 0-22,-2 3-1,0-3 12,-6 3 11,-1-1 22,-15-4-33,7 5-101,-7-2 90,9 7-90,1 2-403,1 2-1379,-5 4 281,7 6-517,-2 0 2130,9 4 0,2-8 0,0-1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08.568"/>
    </inkml:context>
    <inkml:brush xml:id="br0">
      <inkml:brushProperty name="width" value="0.08571" units="cm"/>
      <inkml:brushProperty name="height" value="0.08571" units="cm"/>
      <inkml:brushProperty name="color" value="#333333"/>
    </inkml:brush>
  </inkml:definitions>
  <inkml:trace contextRef="#ctx0" brushRef="#br0">114 36 13061,'22'-10'1076,"-2"2"-863,-6 2-157,0 2-34,0-1 1,-1 4-12,-1 0-11,-2 1 0,-2 0 11,-4 0-56,0 2 56,-3 4-11,0 3 79,-1 5 10,0 2 68,-17 15-157,0-4 303,-17 10-291,3-9 32,0-3-88,-1 0 234,-5-1-168,14-10 46,1-1-124,16-10 56,5-2-45,1 1 78,4-2 1,2 0 22,7 0-45,2 0 12,3 0 156,3 0-45,0 0 157,3 2-22,1 2-89,1 3 190,2 2-270,0 0-55,1-3 78,-2 1-67,-4-3-56,-2-1 0,-5-1-56,-2-2-347,-2 0-997,-3 0-2018,-4 0 3418,-2 0 0,-3 0 0,0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09.588"/>
    </inkml:context>
    <inkml:brush xml:id="br0">
      <inkml:brushProperty name="width" value="0.08571" units="cm"/>
      <inkml:brushProperty name="height" value="0.08571" units="cm"/>
      <inkml:brushProperty name="color" value="#333333"/>
    </inkml:brush>
  </inkml:definitions>
  <inkml:trace contextRef="#ctx0" brushRef="#br0">38 1 11705,'10'0'1401,"-1"0"-448,-9 0 694,0 0-1154,4 42-112,-3-16 0,-3 36-258,-7-27-22,-4-1-101,-1-4-23,5-4 12,2-6-448,2-6-460,4-3-370,0-7-1220,1-1 1071,0-3 0,0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12.504"/>
    </inkml:context>
    <inkml:brush xml:id="br0">
      <inkml:brushProperty name="width" value="0.08571" units="cm"/>
      <inkml:brushProperty name="height" value="0.08571" units="cm"/>
      <inkml:brushProperty name="color" value="#333333"/>
    </inkml:brush>
  </inkml:definitions>
  <inkml:trace contextRef="#ctx0" brushRef="#br0">166 68 11123,'7'-5'1994,"0"1"-1489,-7 4 693,0 0-794,5-6-57,-4 4-347,4-4 336,-8 6-336,-5 1 12,-5 8-12,-6 5 44,-3 10-88,1 5 32,-3 2-10,5 2-23,3 0 34,5-2 11,7-4 67,1-4-56,3-7-22,11-4 11,6-6 0,14-4-56,9-12-33,26-25 21,-14-1 24,13-21 44,-27 17 67,-8 1-34,-11 5 337,-8 6-157,-7 5-124,-11 7-89,-14 4-436,-45 7-460,-1 7-673,-28 12-1098,24 7 2667,25 2 0,15-8 0,24-9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14.590"/>
    </inkml:context>
    <inkml:brush xml:id="br0">
      <inkml:brushProperty name="width" value="0.08571" units="cm"/>
      <inkml:brushProperty name="height" value="0.08571" units="cm"/>
      <inkml:brushProperty name="color" value="#333333"/>
    </inkml:brush>
  </inkml:definitions>
  <inkml:trace contextRef="#ctx0" brushRef="#br0">77 72 10585,'0'13'2499,"0"-2"-2174,0-11 1041,0 0-1018,32-21 168,-15 9-147,28-18-313,-23 17 67,-1 1-123,-1 7 34,-4 2-101,-3 3 44,-2 0-77,-5 5 88,-3 8-100,-2 8 101,-1 8 11,-11 4-168,-7 2 79,-12 3-79,-4-1-269,0 0 336,1-2-572,-8 5 595,12-15 67,-1 2 11,18-18 100,5-3-21,3-3-79,3-2 157,1 0-12,0 1 147,7 1 246,3 3-135,8 2-56,6 0-10,1 3-192,5-1-10,4-3-90,22 1-113,-12-5-324,11-1-1019,-22-2-1671,-14 0 3082,-6-2 0,-11 1 0,-2-1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15.182"/>
    </inkml:context>
    <inkml:brush xml:id="br0">
      <inkml:brushProperty name="width" value="0.08571" units="cm"/>
      <inkml:brushProperty name="height" value="0.08571" units="cm"/>
      <inkml:brushProperty name="color" value="#333333"/>
    </inkml:brush>
  </inkml:definitions>
  <inkml:trace contextRef="#ctx0" brushRef="#br0">1 8 12367,'8'-4'2196,"-2"1"-1736,-6 3 1019,0 0-1031,16 14-90,-12 2 90,13 14-145,-17 0 22,0 1-213,0 2-101,0 1 124,0 1-124,-4-3 45,1-3-56,-3-7 45,3-6-113,1-6-21,1-5-449,1-3-4829,0-2-1255,2-4 6622,1-3 0,0 1 0,-1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16.956"/>
    </inkml:context>
    <inkml:brush xml:id="br0">
      <inkml:brushProperty name="width" value="0.08571" units="cm"/>
      <inkml:brushProperty name="height" value="0.08571" units="cm"/>
      <inkml:brushProperty name="color" value="#333333"/>
    </inkml:brush>
  </inkml:definitions>
  <inkml:trace contextRef="#ctx0" brushRef="#br0">0 73 13263,'82'-38'-11,"-15"7"11,-53 29 0,-3 1 0,-4 1-79,-3 0-10,-1 2 89,-2 4 44,-1 5 113,0 6-146,-7 1 270,-1 2 55,-8 1-213,1-1 12,2-3-135,4-3-112,4-3 101,3-4-191,2-1 168,0-1 34,2 1 0,7-1 23,3 0-23,9 1 0,-1 3 0,0 2 0,-2 3 0,-4 0 45,-4 3 201,-5 9-22,-3-4-56,-4 9 247,-7-6-79,-20 14-190,1-9 22,-11 7-124,12-17-10,7-5-34,4-8 0,6-3-493,6-4-583,2-2-100,2-8-1043,4-4-1613,2-2 3832,7 0 0,-6 9 0,0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4.124"/>
    </inkml:context>
    <inkml:brush xml:id="br0">
      <inkml:brushProperty name="width" value="0.08571" units="cm"/>
      <inkml:brushProperty name="height" value="0.08571" units="cm"/>
      <inkml:brushProperty name="color" value="#333333"/>
    </inkml:brush>
  </inkml:definitions>
  <inkml:trace contextRef="#ctx0" brushRef="#br0">5 189 17106,'56'-69'-1904,"-22"10"1926,-44 49 101,-10 16 269,3 20-22,1 18 45,2 11 145,4 2-347,5-3-213,3-5-112,2-14 78,7-9-201,8-15-449,14-10 1,12-23 45,10-16-1548,8-23 293,4-12 1175,-30 34 1,-1 0-2778,12-21 3495,-7 8 0,-27 34 0,-4 6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17.462"/>
    </inkml:context>
    <inkml:brush xml:id="br0">
      <inkml:brushProperty name="width" value="0.08571" units="cm"/>
      <inkml:brushProperty name="height" value="0.08571" units="cm"/>
      <inkml:brushProperty name="color" value="#333333"/>
    </inkml:brush>
  </inkml:definitions>
  <inkml:trace contextRef="#ctx0" brushRef="#br0">117 1 13173,'-28'44'571,"-1"0"1,-16 34-236,37-42-134,4 1-45,2-1-145,2-3-1,6-4 11,6-8 23,10-6-90,8-8 45,8-4-292,4-8 225,3-12 45,0-10 22,-4-13 292,0-22-12,-20 15-45,-4-11-157,-23 25-156,-14 6-157,-15 9-1200,-19 9-683,-11 12 2118,0 17 0,26-9 0,12 8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20.384"/>
    </inkml:context>
    <inkml:brush xml:id="br0">
      <inkml:brushProperty name="width" value="0.08571" units="cm"/>
      <inkml:brushProperty name="height" value="0.08571" units="cm"/>
      <inkml:brushProperty name="color" value="#333333"/>
    </inkml:brush>
  </inkml:definitions>
  <inkml:trace contextRef="#ctx0" brushRef="#br0">93 0 16075,'-6'73'919,"-3"-7"-627,-5-34-192,0 3-88,-1-3-24,3-2 12,2-4-44,3-7-382,3-4-751,2-6-279,2-5-6847,0-3 8303,1-10 0,-1 6 0,1-6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21.433"/>
    </inkml:context>
    <inkml:brush xml:id="br0">
      <inkml:brushProperty name="width" value="0.08571" units="cm"/>
      <inkml:brushProperty name="height" value="0.08571" units="cm"/>
      <inkml:brushProperty name="color" value="#333333"/>
    </inkml:brush>
  </inkml:definitions>
  <inkml:trace contextRef="#ctx0" brushRef="#br0">110 22 10249,'2'-2'2028,"0"1"673,-2 1-2220,3-1 191,-3 1 763,2-1-1402,-8 2-66,-3 6-113,-6 6 79,-1 5 33,-1 4-33,2 2-11,1 0-225,3 2 124,2-1 123,5 0 11,2-3-78,2-1 123,0-5-101,1-1 101,3-4 0,4-4 22,5-4 12,2-2-34,5-1 0,12-15-12,-3 0 1,10-15-90,-11 3-179,0-2 280,-3-1-224,-3-11 224,-11 12 45,-3-4 112,-8 16-157,-8 4 11,-3 3 0,-10 5-11,-2 2-44,-2 3-259,0 10-2845,-6 12-23,15-2 3171,0 2 0,16-17 0,0-3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22.525"/>
    </inkml:context>
    <inkml:brush xml:id="br0">
      <inkml:brushProperty name="width" value="0.08571" units="cm"/>
      <inkml:brushProperty name="height" value="0.08571" units="cm"/>
      <inkml:brushProperty name="color" value="#333333"/>
    </inkml:brush>
  </inkml:definitions>
  <inkml:trace contextRef="#ctx0" brushRef="#br0">23 19 12008,'8'3'1625,"-2"-1"-1300,-6-2-68,0 0-10,54-10-225,-33 7 191,40-7 169,-47 10-226,-3 4 1,-4 6-123,-4 8-23,-2 8-22,-1 3-68,-11 2 1,-5 1-56,-14 0 100,-1-2-33,0-3-91,2-2 102,7-6-168,4-5-112,7-5 213,4-6 78,5-1-134,1-2 369,6-5 180,6 0 202,6-3-169,3 4-44,2 3 189,2 1-200,2 0-157,2 5-158,4 2 12,-3 3-56,6 3-359,-13-6-325,0 1-840,-13-5-1389,-5-2 2924,-1-1 0,-3 0 0,0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23.004"/>
    </inkml:context>
    <inkml:brush xml:id="br0">
      <inkml:brushProperty name="width" value="0.08571" units="cm"/>
      <inkml:brushProperty name="height" value="0.08571" units="cm"/>
      <inkml:brushProperty name="color" value="#333333"/>
    </inkml:brush>
  </inkml:definitions>
  <inkml:trace contextRef="#ctx0" brushRef="#br0">42 0 17084,'2'59'202,"-5"-5"-169,-3-20-33,-1-2-157,0 1-403,5-4-963,-3-1-1469,3-3-2958,-2-11 5950,0-3 0,2-11 0,0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24.653"/>
    </inkml:context>
    <inkml:brush xml:id="br0">
      <inkml:brushProperty name="width" value="0.08571" units="cm"/>
      <inkml:brushProperty name="height" value="0.08571" units="cm"/>
      <inkml:brushProperty name="color" value="#333333"/>
    </inkml:brush>
  </inkml:definitions>
  <inkml:trace contextRef="#ctx0" brushRef="#br0">24 3 13319,'4'-2'986,"-1"2"34,-3 0-942,-1 54 247,-3-25-314,-3 42-11,-1-42-33,2-4-348,3-5-908,2-5-750,1-4-1031,0-6 3070,0-2 0,0-3 0,0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25.225"/>
    </inkml:context>
    <inkml:brush xml:id="br0">
      <inkml:brushProperty name="width" value="0.08571" units="cm"/>
      <inkml:brushProperty name="height" value="0.08571" units="cm"/>
      <inkml:brushProperty name="color" value="#333333"/>
    </inkml:brush>
  </inkml:definitions>
  <inkml:trace contextRef="#ctx0" brushRef="#br0">17 1 13958,'5'0'1468,"-1"0"-539,-4 0-884,3 37-11,-2-15 45,1 31-79,-6-26-11,-2-3-550,-1-4-661,2-3-1522,1-5-2993,1-6 5737,2-1 0,-1-5 0,2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26.628"/>
    </inkml:context>
    <inkml:brush xml:id="br0">
      <inkml:brushProperty name="width" value="0.08571" units="cm"/>
      <inkml:brushProperty name="height" value="0.08571" units="cm"/>
      <inkml:brushProperty name="color" value="#333333"/>
    </inkml:brush>
  </inkml:definitions>
  <inkml:trace contextRef="#ctx0" brushRef="#br0">121 22 14327,'-35'30'640,"2"2"-573,14 1 90,2 2-79,7 0-67,4-2-22,5-3-23,3-6-122,10-8 144,7-8-32,13-5-92,6-8-110,3-10-112,1-10 223,-2-10 68,-7-4-56,-7 1-79,-9 1 46,-8 3 156,-6 6 212,-8 5-111,-22 10-101,0 5-157,-16 14-55,12 10-461,5 9-705,9 3-527,8-1-1333,6-10 3238,3-4 0,0-11 0,0-1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26.943"/>
    </inkml:context>
    <inkml:brush xml:id="br0">
      <inkml:brushProperty name="width" value="0.08571" units="cm"/>
      <inkml:brushProperty name="height" value="0.08571" units="cm"/>
      <inkml:brushProperty name="color" value="#333333"/>
    </inkml:brush>
  </inkml:definitions>
  <inkml:trace contextRef="#ctx0" brushRef="#br0">29 0 17218,'10'70'684,"-2"-4"-651,-8-21-66,-5 1-292,-1-3-1020,-5-5-257,1-3-1558,3-17 3160,2-5 0,4-13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28.035"/>
    </inkml:context>
    <inkml:brush xml:id="br0">
      <inkml:brushProperty name="width" value="0.08571" units="cm"/>
      <inkml:brushProperty name="height" value="0.08571" units="cm"/>
      <inkml:brushProperty name="color" value="#333333"/>
    </inkml:brush>
  </inkml:definitions>
  <inkml:trace contextRef="#ctx0" brushRef="#br0">12 1 10888,'-6'0'1568,"1"0"-918,5 0 471,0 0-875,16 26 304,-5-11 10,17 24-404,-8-17-10,3 6-79,3 0-22,-1 1-79,0 0 34,-4-2-156,-1-3-225,-4-2-639,-2-4-952,-2-6-1333,-6-5 3305,-2-5 0,-4-2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4.534"/>
    </inkml:context>
    <inkml:brush xml:id="br0">
      <inkml:brushProperty name="width" value="0.08571" units="cm"/>
      <inkml:brushProperty name="height" value="0.08571" units="cm"/>
      <inkml:brushProperty name="color" value="#333333"/>
    </inkml:brush>
  </inkml:definitions>
  <inkml:trace contextRef="#ctx0" brushRef="#br0">65 1 18093,'-6'62'268,"-1"1"1,0-5 0,0-4-45,-10 15-224,3-9-168,7-12-6028,36-28 4627,-3-26-1904,32-26 3204,-14-13 269,-3 2 1681,-4 4 268,-10 9 595,-7 6-684,-9 12-359,-6 5-616,-3 6-212,-2 1-315,0 5-190,0 8-145,0 7 33,0 9-56,0 4 0,1 2 89,7 5-55,3 1-34,7 2 0,-1-2 0,-3-3-11,-7-5 11,-4-4 0,-3-4-12,-9-5-44,-5-3-156,-9-8-449,-4-3-673,1-4-8497,3-26 9750,9 6 1,6-9 0,8 15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0.280"/>
    </inkml:context>
    <inkml:brush xml:id="br0">
      <inkml:brushProperty name="width" value="0.08571" units="cm"/>
      <inkml:brushProperty name="height" value="0.08571" units="cm"/>
      <inkml:brushProperty name="color" value="#333333"/>
    </inkml:brush>
  </inkml:definitions>
  <inkml:trace contextRef="#ctx0" brushRef="#br0">5 14 11112,'-3'-8'1938,"1"2"-1456,2 6 45,0 0-91,17 58-133,-1-18-90,1 6 0,2 3 291,17 23-596,6 14 181,-18-36 1,-1 1-444,3 6 0,-1 3 438,2 5 0,0 3-550,0 7 0,-2 3 466,1 8 0,-3 4-409,-7-25 1,-2 1 0,-1 3 415,-1 4 1,-2 1-1,-1 2-11,0 2 1,-2 2-1,-1 1 4,-2 3 0,-1 2 0,-1-1 0,0 1 0,0 1 0,-2-1-8,-2 1 1,-3 0-1,0 0 8,-1 0 0,0 0 0,-3-1 0,-1-3 0,-2 0 0,-1-1-431,0-2 0,0-1 0,-1-2 446,1-5 0,-1-1 0,0-2-49,-4 25 0,0-3-65,0-11 1,0-5-199,3-11 1,-2-5-2114,-16 32-1978,11-44 4388,4-35 0,13-16 0,2-11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3.122"/>
    </inkml:context>
    <inkml:brush xml:id="br0">
      <inkml:brushProperty name="width" value="0.08571" units="cm"/>
      <inkml:brushProperty name="height" value="0.08571" units="cm"/>
      <inkml:brushProperty name="color" value="#333333"/>
    </inkml:brush>
  </inkml:definitions>
  <inkml:trace contextRef="#ctx0" brushRef="#br0">40 3 11000,'-5'-1'1512,"1"0"427,4 1-1267,-14 25 157,11-3 113,-10 28-326,13-6-370,0 8 35,0 3-236,4 3-34,1-3-11,4-4 45,1-6-90,-3-10 45,-1-8-90,-2-11-23,-1-7-581,-1-6-270,-1-2-851,0-1-1927,-1-6 3742,1-5 0,-1 3 0,0-2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3.647"/>
    </inkml:context>
    <inkml:brush xml:id="br0">
      <inkml:brushProperty name="width" value="0.08571" units="cm"/>
      <inkml:brushProperty name="height" value="0.08571" units="cm"/>
      <inkml:brushProperty name="color" value="#333333"/>
    </inkml:brush>
  </inkml:definitions>
  <inkml:trace contextRef="#ctx0" brushRef="#br0">1 129 14070,'57'-31'452,"1"0"0,-5 3 0,-5 6-71,3 12-303,-7 6-22,-9 2-90,-9 2 34,-10 0-336,-6 1 213,-6 7-112,-2 5-158,-2 10-144,-2 2-146,-10 8 66,-6 1 158,-12 5-45,-5 1-214,-2 5 438,-2 0 202,3 5 78,2-1-45,7-2 45,7-5 246,9-7 169,5-6 56,4-5 268,2-4 91,0-2 32,4-3-279,5 0 44,6-2-44,5-2-90,4-3 134,4-2-134,4-3-44,5 0 88,3-2-313,3-1 124,0 0-135,-2 0-191,-2 0-33,-8-2 11,-6-1-359,-8-1-111,-8 2-685,-5 1-1119,-3 1 2274,-1 0 0,0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4.408"/>
    </inkml:context>
    <inkml:brush xml:id="br0">
      <inkml:brushProperty name="width" value="0.08571" units="cm"/>
      <inkml:brushProperty name="height" value="0.08571" units="cm"/>
      <inkml:brushProperty name="color" value="#333333"/>
    </inkml:brush>
  </inkml:definitions>
  <inkml:trace contextRef="#ctx0" brushRef="#br0">0 39 18227,'67'-9'45,"-10"1"-314,-35 5-359,-4 0-907,-1 2-1233,-5-2 2768,-4-2 0,-4 2 0,-4-1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4.858"/>
    </inkml:context>
    <inkml:brush xml:id="br0">
      <inkml:brushProperty name="width" value="0.08571" units="cm"/>
      <inkml:brushProperty name="height" value="0.08571" units="cm"/>
      <inkml:brushProperty name="color" value="#333333"/>
    </inkml:brush>
  </inkml:definitions>
  <inkml:trace contextRef="#ctx0" brushRef="#br0">54 0 16748,'-20'93'1278,"5"-12"-886,15-46-392,0-6 67,0-7-146,0-7 57,0-7-34,0-4-123,0-3-438,3-1 102,3 0-886,6-2-481,4-10 11,3-5 347,1-10-516,-1-1 270,-1 2 1770,-4 1 1457,-3 4 313,-5 6-201,-2 5 55,-3 5-458,-1 3 402,0 2-749,0 4-58,-8 7-526,-3 11-223,-10 4 10,-1 3-22,-1-4-246,3-4-460,3-4-851,3-9 167,2-3-918,3-3-2589,4-2 4897,1-7 0,3 6 0,0-5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5.033"/>
    </inkml:context>
    <inkml:brush xml:id="br0">
      <inkml:brushProperty name="width" value="0.08571" units="cm"/>
      <inkml:brushProperty name="height" value="0.08571" units="cm"/>
      <inkml:brushProperty name="color" value="#333333"/>
    </inkml:brush>
  </inkml:definitions>
  <inkml:trace contextRef="#ctx0" brushRef="#br0">1 1 19000,'55'44'706,"-6"-6"-672,-24-19-34,-1-3-224,-2-3-594,0-2-1637,-2-4-3415,-7-4 5870,-3-1 0,-8-2 0,-1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6.092"/>
    </inkml:context>
    <inkml:brush xml:id="br0">
      <inkml:brushProperty name="width" value="0.08571" units="cm"/>
      <inkml:brushProperty name="height" value="0.08571" units="cm"/>
      <inkml:brushProperty name="color" value="#333333"/>
    </inkml:brush>
  </inkml:definitions>
  <inkml:trace contextRef="#ctx0" brushRef="#br0">124 1 15919,'-68'42'1546,"14"2"-1177,53 1-177,1 5-159,1 8 90,6 5-123,4 4 0,6 3 202,-4-13 0,-1 0-23,3 10-134,1 27 123,-13-64-168,-3-8-34,0-7 23,0-6-415,-5-3-504,-5-4-1076,-6-1-1198,1-1 3204,0-7 0,10 5 0,1-5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6.326"/>
    </inkml:context>
    <inkml:brush xml:id="br0">
      <inkml:brushProperty name="width" value="0.08571" units="cm"/>
      <inkml:brushProperty name="height" value="0.08571" units="cm"/>
      <inkml:brushProperty name="color" value="#333333"/>
    </inkml:brush>
  </inkml:definitions>
  <inkml:trace contextRef="#ctx0" brushRef="#br0">1 52 14775,'0'-7'4023,"0"2"-3575,0 5-10,71-8-337,-35 2-101,56-5-224,-57 6-539,-7 1-1589,-4 1-3441,-12 1 5793,-4 1 0,-8 1 0,0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57.633"/>
    </inkml:context>
    <inkml:brush xml:id="br0">
      <inkml:brushProperty name="width" value="0.08571" units="cm"/>
      <inkml:brushProperty name="height" value="0.08571" units="cm"/>
      <inkml:brushProperty name="color" value="#333333"/>
    </inkml:brush>
  </inkml:definitions>
  <inkml:trace contextRef="#ctx0" brushRef="#br0">226 8 12501,'13'-2'2129,"-3"1"-1848,-10 1 1914,0 0-2027,-1-2-168,-6 2-44,-5-2-393,-8 2 213,-4 0-169,-2 0 180,0 0 68,1 3-191,2 2 280,2 3 0,3 0 56,3 0-34,3-2 23,3 0-67,4-3-23,2 2 101,2-1 0,1 4 0,0 4 0,0 4 56,0 6 0,0 5-45,3 7-11,1 6 34,3 6 10,-1 5-44,-2 26 79,-1-18-57,-1 15 113,-2-29 145,3 8-12,-1-16-133,3 8-68,0-19 158,2-1-181,-1-3 147,4-4-23,0 0 168,13 2-314,-3-4 68,8 2 11,-2-7-57,0-3-44,1-2 0,1-3-100,1-2-102,-1-1-604,1 0-4013,3-13 4819,-13 5 0,-2-7 0,-15 10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58.358"/>
    </inkml:context>
    <inkml:brush xml:id="br0">
      <inkml:brushProperty name="width" value="0.08571" units="cm"/>
      <inkml:brushProperty name="height" value="0.08571" units="cm"/>
      <inkml:brushProperty name="color" value="#333333"/>
    </inkml:brush>
  </inkml:definitions>
  <inkml:trace contextRef="#ctx0" brushRef="#br0">0 1 16591,'4'16'504,"-1"1"-493,-2 3 45,1 1-56,2 0 0,2-1 45,3-1-78,3-2 33,3-4-146,3-3-78,5-5-123,2-3-91,2-2-346,1-3-157,-1-6 403,-2-4 123,-4-6 326,-4 1 77,-6 3 24,-6 3 347,-2 4 178,-3 4-246,0 3 539,0 1-236,-4 6-146,0 7 56,-3 9 56,2 9-313,3 2 77,1 4-256,1-2-45,0-1 22,1-3 11,3-3-56,1-5 0,3-4-124,-2-5-235,0-3-828,-1-4-236,-1 0-662,3-5-1366,-3 1 3451,2-3 0,-5 0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4.734"/>
    </inkml:context>
    <inkml:brush xml:id="br0">
      <inkml:brushProperty name="width" value="0.08571" units="cm"/>
      <inkml:brushProperty name="height" value="0.08571" units="cm"/>
      <inkml:brushProperty name="color" value="#333333"/>
    </inkml:brush>
  </inkml:definitions>
  <inkml:trace contextRef="#ctx0" brushRef="#br0">93 1 18653,'18'74'821,"0"0"1,-3 1 0,-4 1-643,-7-5 0,-2 0-992,-1 3 0,-2 0 594,-4 0 1,-3 0 48,0-4 0,-2-2-749,-8-4 0,-1-5-3890,-11 13 4809,-7-23 0,25-42 0,-2-6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58.689"/>
    </inkml:context>
    <inkml:brush xml:id="br0">
      <inkml:brushProperty name="width" value="0.08571" units="cm"/>
      <inkml:brushProperty name="height" value="0.08571" units="cm"/>
      <inkml:brushProperty name="color" value="#333333"/>
    </inkml:brush>
  </inkml:definitions>
  <inkml:trace contextRef="#ctx0" brushRef="#br0">140 5 13555,'3'-2'1893,"0"0"-481,-3 2-1367,-34 41 11,17-18 0,-28 33-56,27-33-45,4-3 0,5-6-605,3-4-481,4-4-696,1-3-5310,1-2 7137,0-10 0,0 7 0,0-7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58.884"/>
    </inkml:context>
    <inkml:brush xml:id="br0">
      <inkml:brushProperty name="width" value="0.08571" units="cm"/>
      <inkml:brushProperty name="height" value="0.08571" units="cm"/>
      <inkml:brushProperty name="color" value="#333333"/>
    </inkml:brush>
  </inkml:definitions>
  <inkml:trace contextRef="#ctx0" brushRef="#br0">0 1 18866,'5'54'16,"0"1"1,4 33-39,10-73-863,-3-6-886,-1-4-1456,0-3-3664,-6-2 6891,-2-7 0,-5 6 0,-1-5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59.467"/>
    </inkml:context>
    <inkml:brush xml:id="br0">
      <inkml:brushProperty name="width" value="0.08571" units="cm"/>
      <inkml:brushProperty name="height" value="0.08571" units="cm"/>
      <inkml:brushProperty name="color" value="#333333"/>
    </inkml:brush>
  </inkml:definitions>
  <inkml:trace contextRef="#ctx0" brushRef="#br0">1 22 13296,'2'-12'2264,"1"3"-1749,-3 9 494,0 0-751,0 13 100,0-1-10,0 13-34,0-4-281,0 1 57,0-2-90,0 0 67,1-3-112,3-3 45,4-6-157,3-2 146,3-4-202,2-1 101,1-1-157,4-5-179,-1-5 269,1-5-113,-3-4-66,-3 3 347,-5 0-113,-2 2 124,-3 3 146,-3 2 22,-1 5 191,-1 2 369,0 2-145,0 13-214,0 8-77,0 18-180,0 5 145,0 3-257,0-1 11,0-3-67,0-6 45,0-8-11,0-8-381,0-7-493,0-6-427,0-3-683,0 0-2330,0-3 4336,0 1 0,0-3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0.348"/>
    </inkml:context>
    <inkml:brush xml:id="br0">
      <inkml:brushProperty name="width" value="0.08571" units="cm"/>
      <inkml:brushProperty name="height" value="0.08571" units="cm"/>
      <inkml:brushProperty name="color" value="#333333"/>
    </inkml:brush>
  </inkml:definitions>
  <inkml:trace contextRef="#ctx0" brushRef="#br0">68 47 12344,'0'4'3306,"0"-1"-1794,0-3-234,0 2-1188,-1-1 10,-1 1-100,-1-2 68,0 0-68,0 0 33,0 0 46,-1 0-158,0 0 34,-1 0-100,0-1 134,0-4-79,-1-1 45,0-3 34,-1 1 22,3 0-78,0 1 67,2 2-22,1 0-1,1 4-3254,0-1 0,0 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1.353"/>
    </inkml:context>
    <inkml:brush xml:id="br0">
      <inkml:brushProperty name="width" value="0.08571" units="cm"/>
      <inkml:brushProperty name="height" value="0.08571" units="cm"/>
      <inkml:brushProperty name="color" value="#333333"/>
    </inkml:brush>
  </inkml:definitions>
  <inkml:trace contextRef="#ctx0" brushRef="#br0">26 0 13812,'-14'0'2107,"3"0"-1827,11 0 303,0 0-449,9 0-22,4 0-34,11 0-78,3 0-22,3 0 22,0 0-280,-2 0-45,-5 0 213,-6 0-168,-5 0 78,-6 0 191,-2 4-12,-3 4-10,0 4 33,-1 2 0,0 2 22,0 2 1,0 2-23,0 2 0,0 6 44,0 2-55,0 9 11,1 7 0,3 6-45,2 3 68,2 0-23,2-4 0,0-8 67,-1-7-33,-2-4 178,-3-14 181,-2-2-158,-2-9 314,-3-1-56,-7 1-392,-9 1 135,-9 0-236,-24 4 0,14-4 0,-14 2-348,26-6-638,5-1-851,8-1-1334,6-1 3171,4-1 0,3 0 0,0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08.594"/>
    </inkml:context>
    <inkml:brush xml:id="br0">
      <inkml:brushProperty name="width" value="0.08571" units="cm"/>
      <inkml:brushProperty name="height" value="0.08571" units="cm"/>
      <inkml:brushProperty name="color" value="#333333"/>
    </inkml:brush>
  </inkml:definitions>
  <inkml:trace contextRef="#ctx0" brushRef="#br0">195 45 15213,'-31'-24'616,"3"5"-493,20 18-123,-1 1 0,-1 0 0,-1 0-168,-1 0-134,-3 2 89,1 5-381,0 3 280,2 5 180,2 1-90,2-1 101,2 0-90,2-1 90,2 0 89,1-2 68,1 0-46,0 1 12,0-1 0,0 0 68,1 1-1,4-1 34,1 2 134,3 0-67,0 16 67,-2-1-78,-3 18 123,-3-4-168,-1 11 0,0 4 460,-7 33-158,3-23-67,-4 15-156,6-36 235,2-9-213,0-8-101,0-6 291,5-6-134,3-6-33,7-3-80,10-6-32,-4-1-124,8-2 0,-5 0-34,1-2 34,2-2-112,13-9-359,-12 2 56,8-4-772,-18 5-528,-1 0-1288,-8 3 3003,-2-1 0,-6 6 0,-1-2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10.593"/>
    </inkml:context>
    <inkml:brush xml:id="br0">
      <inkml:brushProperty name="width" value="0.08571" units="cm"/>
      <inkml:brushProperty name="height" value="0.08571" units="cm"/>
      <inkml:brushProperty name="color" value="#333333"/>
    </inkml:brush>
  </inkml:definitions>
  <inkml:trace contextRef="#ctx0" brushRef="#br0">1 82 14383,'77'-45'191,"-14"9"-146,-54 35-34,-5 1 56,0 0-33,-3 7-68,-1 2 12,0 9 22,-3 1 100,-5 1-44,-4-1-11,-3 0-45,4-2 0,3-3-22,4 0-146,2-2 168,2 0 22,1 1-22,8 2-33,4 2 21,7 0 24,12 9-12,-13-7 0,5 5 134,-17-11 46,-3-2 279,-3-1 280,-1 1 35,-1 2-24,-6 1-290,-6 2-146,-5 0 100,-4 2-156,-2-1-258,7-7 67,1 0-157,10-9 90,3 0-448,2-1-292,1-3-178,0-6-1760,8-16-303,6 2-2217,2-3 5198,6 11 0,-14 11 0,-1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10.826"/>
    </inkml:context>
    <inkml:brush xml:id="br0">
      <inkml:brushProperty name="width" value="0.08571" units="cm"/>
      <inkml:brushProperty name="height" value="0.08571" units="cm"/>
      <inkml:brushProperty name="color" value="#333333"/>
    </inkml:brush>
  </inkml:definitions>
  <inkml:trace contextRef="#ctx0" brushRef="#br0">147 1 17711,'-45'68'315,"5"-8"-315,19-30 0,5-7-34,4-5-650,6-7-806,3-6-796,1-2 911,2-3 1,-1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11.010"/>
    </inkml:context>
    <inkml:brush xml:id="br0">
      <inkml:brushProperty name="width" value="0.08571" units="cm"/>
      <inkml:brushProperty name="height" value="0.08571" units="cm"/>
      <inkml:brushProperty name="color" value="#333333"/>
    </inkml:brush>
  </inkml:definitions>
  <inkml:trace contextRef="#ctx0" brushRef="#br0">1 0 14652,'46'43'2067,"-1"-1"1,-10-18-2713,15 25 1,-2-7-2235,-28-37-4763,-9-3 7642,-2-2 0,-8 0 0,-1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11.544"/>
    </inkml:context>
    <inkml:brush xml:id="br0">
      <inkml:brushProperty name="width" value="0.08571" units="cm"/>
      <inkml:brushProperty name="height" value="0.08571" units="cm"/>
      <inkml:brushProperty name="color" value="#333333"/>
    </inkml:brush>
  </inkml:definitions>
  <inkml:trace contextRef="#ctx0" brushRef="#br0">0 68 19034,'71'-37'235,"-13"7"-235,-46 29 236,-1 37-203,-11-21-10,-2 30-23,-8-30-303,3 2 11,2-7 169,3 2 34,2-5 89,0 2-112,3 2 123,5 3-11,4 2 0,6 4 56,-3 2-56,1 2 0,-3 0 0,-2 1 179,-4 0-22,-4 2 123,-2 1-44,-1 4-113,-1-1 291,-15 9-369,3-12-90,-13 2-33,9-17-135,0-4-101,3-5-313,3-2-315,1-2-1579,6-3-3216,1-5 5737,3-8 0,0 7 0,0-2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6.124"/>
    </inkml:context>
    <inkml:brush xml:id="br0">
      <inkml:brushProperty name="width" value="0.08571" units="cm"/>
      <inkml:brushProperty name="height" value="0.08571" units="cm"/>
      <inkml:brushProperty name="color" value="#333333"/>
    </inkml:brush>
  </inkml:definitions>
  <inkml:trace contextRef="#ctx0" brushRef="#br0">0 380 12165,'85'-7'407,"0"1"0,-1 0 0,1-1 0,19 0 0,-2 0 0,-18-1-407,11-6 0,1 0-44,0 1 44,0 1-180,3-1 6,-48 8 1,-1 0-51,3-1 0,-1-1-68,0 1 1,0 0-12,0 0 1,0-1 106,-1 0 0,-1 0 95,0 2 0,0 0 45,0-2 0,0 1-972,48-3 1017,-2-2 0,-3 4 235,-3 0-224,-5 3-631,-24 2 0,0 0 631,33-1 0,-32 2 0,0-1 0,25-1 5,-23-2 1,2-2-23,-15 1 0,1-1-11,17-2 0,-1-1-111,-16 1 0,-3 0 139,3 1 0,-1 1-11,48-5 206,-2 4-195,-6 4 95,5 2 0,1 2-45,-43-1 1,0 0-18,38 1 1,-4-1 56,-19 1 22,-4 0-79,0 0 13,0 0-35,1 0-11,-1 0 56,-2 0-11,-3 0 1340,-4 0-1296,-3 0 20,-3 0 14,-2 0 343,-1 0-433,3-2 68,-1 0-79,3-4 113,20 0-113,-18 2 45,14 1-67,-24 3 0,-1 0 0,0 0 23,-1 0-23,0 0 0,1 0 11,0 0 0,25 3-11,-16 0 0,20 2 23,-20-2-23,1-2 0,3 0 11,1-1 22,-2 0 46,0 0-12,-3 1 45,-1 2-90,-6 0 90,-1 1-56,-6 0-44,-7-2 10,-4 0-22,-11-2-22,-2 0-146,-7 0-863,-2 0 347,-3 0-167,0 0-583,-1 0 1434,0 0 0,0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4:12.518"/>
    </inkml:context>
    <inkml:brush xml:id="br0">
      <inkml:brushProperty name="width" value="0.08571" units="cm"/>
      <inkml:brushProperty name="height" value="0.08571" units="cm"/>
      <inkml:brushProperty name="color" value="#333333"/>
    </inkml:brush>
  </inkml:definitions>
  <inkml:trace contextRef="#ctx0" brushRef="#br0">12 58 18306,'-7'6'1848,"2"-2"-1568,5-4 807,0 0-1087,5 0 45,0 0-79,4 0 34,-2 0 0,0 0-56,-2 0 112,-2 0 68,-2 0 245,0 0-324,1 0-11,4 0-34,3-4 44,5-2-100,4-3 56,2 0 0,2 1-78,0 0 0,3 2 22,1 0-12,2 2-122,0 1 156,-2 1-111,-2 0 122,-6 1-66,-5 1 55,-6 0 12,-2 0 22,-4 0-146,1 0 101,-2 2 45,1 4-44,-1 4 133,0 5-66,0 4-23,0 6 67,-3 6-67,2 5 0,-4 7 0,4 5-45,0 4 90,1 3-45,0 1 0,1-3 11,3 1-45,3-2 34,2-2 0,0 0-22,-3-3 78,0-6-56,-4-5 0,0-7 0,-2-5 190,0-8-145,-1-1 78,-6-2 135,-6-3-247,-10 2 79,-3-4-90,-6-2 101,-1-3-258,-2-2-56,1-1-414,1 0-639,4 0 1266,13 0 0,4 0 0,11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1.180"/>
    </inkml:context>
    <inkml:brush xml:id="br0">
      <inkml:brushProperty name="width" value="0.08571" units="cm"/>
      <inkml:brushProperty name="height" value="0.08571" units="cm"/>
      <inkml:brushProperty name="color" value="#333333"/>
    </inkml:brush>
  </inkml:definitions>
  <inkml:trace contextRef="#ctx0" brushRef="#br0">0 38 17017,'93'9'336,"-12"-2"-392,-42-7-515,-7-2-808,-5-5-1433,-6-4-3788,-10-1 6600,-4 0 0,-7 7 0,0 1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1.413"/>
    </inkml:context>
    <inkml:brush xml:id="br0">
      <inkml:brushProperty name="width" value="0.08571" units="cm"/>
      <inkml:brushProperty name="height" value="0.08571" units="cm"/>
      <inkml:brushProperty name="color" value="#333333"/>
    </inkml:brush>
  </inkml:definitions>
  <inkml:trace contextRef="#ctx0" brushRef="#br0">50 1 16311,'-22'89'1635,"4"-6"-1477,15-32-124,-1 0-12,3-4-44,0-9 22,1-8-270,0-11-424,0-7-640,0-8-447,4-6-1603,6-16 3384,1-2 0,-1-1 0,-6 9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1.586"/>
    </inkml:context>
    <inkml:brush xml:id="br0">
      <inkml:brushProperty name="width" value="0.08571" units="cm"/>
      <inkml:brushProperty name="height" value="0.08571" units="cm"/>
      <inkml:brushProperty name="color" value="#333333"/>
    </inkml:brush>
  </inkml:definitions>
  <inkml:trace contextRef="#ctx0" brushRef="#br0">199 1 17062,'-43'54'-3127,"0"1"1,-25 9-1232,40-49 4358,13-37 0,15 10 0,-1 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1.742"/>
    </inkml:context>
    <inkml:brush xml:id="br0">
      <inkml:brushProperty name="width" value="0.08571" units="cm"/>
      <inkml:brushProperty name="height" value="0.08571" units="cm"/>
      <inkml:brushProperty name="color" value="#333333"/>
    </inkml:brush>
  </inkml:definitions>
  <inkml:trace contextRef="#ctx0" brushRef="#br0">1 0 17724,'41'66'336,"0"1"0,-1-5 0,-2-6-336,15 13-44,-2-9-852,-3-11-1648,-8-14-2872,-16-16 5416,-8-9 0,-15-10 0,-1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4.194"/>
    </inkml:context>
    <inkml:brush xml:id="br0">
      <inkml:brushProperty name="width" value="0.08571" units="cm"/>
      <inkml:brushProperty name="height" value="0.08571" units="cm"/>
      <inkml:brushProperty name="color" value="#333333"/>
    </inkml:brush>
  </inkml:definitions>
  <inkml:trace contextRef="#ctx0" brushRef="#br0">241 0 16333,'-38'58'392,"-1"0"0,2 1 1,6 1-46,11-8 1,5 2-801,-1 7 1,2 3 553,4 8 0,2 2-323,1 7 0,3 3 222,2 7 0,3 1 17,6 4 0,2 1-34,3 0 0,4 0-22,5-5 0,5-1-169,1-8 1,3-4-180,1-7 1,2-5-471,0-7 0,2-4-36,-1-8 1,0-5-2818,14 6 3710,-8-18 0,-29-31 0,-4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6.677"/>
    </inkml:context>
    <inkml:brush xml:id="br0">
      <inkml:brushProperty name="width" value="0.08571" units="cm"/>
      <inkml:brushProperty name="height" value="0.08571" units="cm"/>
      <inkml:brushProperty name="color" value="#333333"/>
    </inkml:brush>
  </inkml:definitions>
  <inkml:trace contextRef="#ctx0" brushRef="#br0">92 1 14070,'-48'65'1177,"10"-6"-1043,35-23-44,1 2-90,2 4-45,1-3 22,7-2 12,4-10 11,7-6 0,5-10-45,1-6-11,6-4-11,2-12-303,0-8 79,8-26 212,-15 8 46,-1-9 10,-18 16 23,-4 4 45,-6 1-34,-9 4 23,-6 4 22,-10 6-34,1 5-44,0 3-258,7 3-2488,6 15 169,7-7 2599,7 11 0,1-15 0,1-2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0.965"/>
    </inkml:context>
    <inkml:brush xml:id="br0">
      <inkml:brushProperty name="width" value="0.08571" units="cm"/>
      <inkml:brushProperty name="height" value="0.08571" units="cm"/>
      <inkml:brushProperty name="color" value="#333333"/>
    </inkml:brush>
  </inkml:definitions>
  <inkml:trace contextRef="#ctx0" brushRef="#br0">1 0 15605,'61'4'-942,"-10"-1"-738,-38-3-1189,-6 0 2869,-2 0 0,-5 0 0,0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1.272"/>
    </inkml:context>
    <inkml:brush xml:id="br0">
      <inkml:brushProperty name="width" value="0.08571" units="cm"/>
      <inkml:brushProperty name="height" value="0.08571" units="cm"/>
      <inkml:brushProperty name="color" value="#333333"/>
    </inkml:brush>
  </inkml:definitions>
  <inkml:trace contextRef="#ctx0" brushRef="#br0">0 0 10899,'15'0'1916,"-4"0"-1367,-11 0-325,-1 55 504,0-28-627,-2 43 168,1-42-44,1-3-203,0-3-44,1-6-1077,0-2-1086,0-5-2846,0-4 5031,0-2 0,0-3 0,0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8.271"/>
    </inkml:context>
    <inkml:brush xml:id="br0">
      <inkml:brushProperty name="width" value="0.08571" units="cm"/>
      <inkml:brushProperty name="height" value="0.08571" units="cm"/>
      <inkml:brushProperty name="color" value="#333333"/>
    </inkml:brush>
  </inkml:definitions>
  <inkml:trace contextRef="#ctx0" brushRef="#br0">125 1 12781,'-14'9'2365,"3"-2"-2141,11-7 381,0 0-359,-12 8 1,1 4-169,-11 11-44,4 4 100,2 5-100,4 5-34,5 2-67,5 0-34,3-3-180,12-8 69,4-8 144,13-10 24,2-5-57,-2-5-67,0-9-23,-3-7-100,-3-13-57,-4-6-77,-5-3 369,-6 0 56,-5 4 0,-3 3 112,-3 5 33,-4 6-145,-4 6 0,-3 7-235,1 4-1233,5 4-705,3 9 2173,3-2 0,1 3 0,0-6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16.425"/>
    </inkml:context>
    <inkml:brush xml:id="br0">
      <inkml:brushProperty name="width" value="0.08571" units="cm"/>
      <inkml:brushProperty name="height" value="0.08571" units="cm"/>
      <inkml:brushProperty name="color" value="#333333"/>
    </inkml:brush>
  </inkml:definitions>
  <inkml:trace contextRef="#ctx0" brushRef="#br0">0 26 12647,'0'8'1501,"0"-2"-1086,0-6 694,0 0-974,37 7-91,-18-6-21,31 5-1,-26-6-22,0 0-78,-2 0-34,-2 0-448,-2 0-337,-4-2-100,1-1-56,-4-4 100,0-2-604,-3-1-1917,-4 2 3474,-2 0 0,-2 4 0,0 2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7.142"/>
    </inkml:context>
    <inkml:brush xml:id="br0">
      <inkml:brushProperty name="width" value="0.08571" units="cm"/>
      <inkml:brushProperty name="height" value="0.08571" units="cm"/>
      <inkml:brushProperty name="color" value="#333333"/>
    </inkml:brush>
  </inkml:definitions>
  <inkml:trace contextRef="#ctx0" brushRef="#br0">5 0 13577,'-2'4'1882,"0"-1"-806,2-3-1053,45 2 10,-22-1-44,36 1 11,-36-2-505,-2 0-447,-1 0-1390,0 0-2588,-7 0 4930,-3 0 0,-8 0 0,-1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7.411"/>
    </inkml:context>
    <inkml:brush xml:id="br0">
      <inkml:brushProperty name="width" value="0.08571" units="cm"/>
      <inkml:brushProperty name="height" value="0.08571" units="cm"/>
      <inkml:brushProperty name="color" value="#333333"/>
    </inkml:brush>
  </inkml:definitions>
  <inkml:trace contextRef="#ctx0" brushRef="#br0">1 1 12344,'0'8'2196,"0"-2"-1512,0-6 481,0 0-784,11 56-145,-6-29-124,10 48-45,-11-46-67,1 1 0,-1-5-258,0-4-1109,-1-6-661,-2-3-1580,0-6 3608,-1-2 0,0-4 0,0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38.955"/>
    </inkml:context>
    <inkml:brush xml:id="br0">
      <inkml:brushProperty name="width" value="0.08571" units="cm"/>
      <inkml:brushProperty name="height" value="0.08571" units="cm"/>
      <inkml:brushProperty name="color" value="#333333"/>
    </inkml:brush>
  </inkml:definitions>
  <inkml:trace contextRef="#ctx0" brushRef="#br0">147 0 14787,'-40'53'919,"7"-4"-774,29-23-89,2 3-56,2-2 0,0-2 68,2-5-68,7-6-79,4-7 46,7-4-46,3-3 57,0-10-57,1-6 46,-1-11-1,-3-4 34,-2 1 0,-9 1 79,-3 4-12,-5 3 146,-10 4-180,-8 6-33,-13 7-134,-10 3-695,-5 7-1110,-2 8-2397,14 1 4336,7 4 0,19-12 0,3-2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1.922"/>
    </inkml:context>
    <inkml:brush xml:id="br0">
      <inkml:brushProperty name="width" value="0.08571" units="cm"/>
      <inkml:brushProperty name="height" value="0.08571" units="cm"/>
      <inkml:brushProperty name="color" value="#333333"/>
    </inkml:brush>
  </inkml:definitions>
  <inkml:trace contextRef="#ctx0" brushRef="#br0">1 0 15795,'1'9'852,"0"1"-583,-1 6-79,0 0-100,0 3 33,0-1-78,0-1-45,0-2 0,0-3 22,0 0 68,0 1-90,0 0 0,6 1 11,5-1-11,7-3-33,4-1-1,1-4-257,1-2-124,1-2-313,-2-1-460,0-7-907,-4-5-348,-1-9-1109,-7 4 3552,-5 0 0,-5 12 0,-1 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2.386"/>
    </inkml:context>
    <inkml:brush xml:id="br0">
      <inkml:brushProperty name="width" value="0.08571" units="cm"/>
      <inkml:brushProperty name="height" value="0.08571" units="cm"/>
      <inkml:brushProperty name="color" value="#333333"/>
    </inkml:brush>
  </inkml:definitions>
  <inkml:trace contextRef="#ctx0" brushRef="#br0">1 0 16703,'9'81'762,"1"-11"-717,-5-40-34,3 0-11,-1-1 0,2-5-56,1-2-415,-2-7-828,-1-4-1122,-3-7-2184,-2-1 4605,-2-3 0,0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6.588"/>
    </inkml:context>
    <inkml:brush xml:id="br0">
      <inkml:brushProperty name="width" value="0.08571" units="cm"/>
      <inkml:brushProperty name="height" value="0.08571" units="cm"/>
      <inkml:brushProperty name="color" value="#333333"/>
    </inkml:brush>
  </inkml:definitions>
  <inkml:trace contextRef="#ctx0" brushRef="#br0">0 5 18888,'24'3'269,"3"-1"-269,5-2 0,2 0 0,2 0-45,-2 0-145,-3 0-102,-6 0-144,-7 0-226,-6 0-178,-6 0-247,-2 0-4314,-3 0 5401,-1-4 0,0 3 0,0-3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6.837"/>
    </inkml:context>
    <inkml:brush xml:id="br0">
      <inkml:brushProperty name="width" value="0.08571" units="cm"/>
      <inkml:brushProperty name="height" value="0.08571" units="cm"/>
      <inkml:brushProperty name="color" value="#333333"/>
    </inkml:brush>
  </inkml:definitions>
  <inkml:trace contextRef="#ctx0" brushRef="#br0">0 1 16546,'18'89'1838,"-3"-7"-1692,-15-34-68,0-1-78,0-6 0,0-5-146,0-8-694,1-7-1177,2-6-1479,-1-8 3496,2-3 0,-3-4 0,0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8.827"/>
    </inkml:context>
    <inkml:brush xml:id="br0">
      <inkml:brushProperty name="width" value="0.08571" units="cm"/>
      <inkml:brushProperty name="height" value="0.08571" units="cm"/>
      <inkml:brushProperty name="color" value="#333333"/>
    </inkml:brush>
  </inkml:definitions>
  <inkml:trace contextRef="#ctx0" brushRef="#br0">1 1 18709,'46'6'56,"-4"0"-67,-15-4-381,0 0-662,1-2-1299,-3 0-2151,-8 0 4504,-6-1 0,-9 0 0,-2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9.061"/>
    </inkml:context>
    <inkml:brush xml:id="br0">
      <inkml:brushProperty name="width" value="0.08571" units="cm"/>
      <inkml:brushProperty name="height" value="0.08571" units="cm"/>
      <inkml:brushProperty name="color" value="#333333"/>
    </inkml:brush>
  </inkml:definitions>
  <inkml:trace contextRef="#ctx0" brushRef="#br0">0 1 16513,'0'54'358,"0"1"1,0 44-359,0-52 0,0 0-280,0-7-729,0-7-448,1-10-1646,1-11 3103,2-6 0,-2-6 0,1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49.862"/>
    </inkml:context>
    <inkml:brush xml:id="br0">
      <inkml:brushProperty name="width" value="0.08571" units="cm"/>
      <inkml:brushProperty name="height" value="0.08571" units="cm"/>
      <inkml:brushProperty name="color" value="#333333"/>
    </inkml:brush>
  </inkml:definitions>
  <inkml:trace contextRef="#ctx0" brushRef="#br0">142 26 13003,'-30'41'381,"0"-1"0,-17 33 874,47-38-998,0-3 298,9-4-488,4-7 142,11-8-197,4-6 594,4-8-573,2-14-33,2-6 23,-3-15 234,-4 0 180,-10-1 90,-8 5-191,-7 0-168,-13 4-168,-11 4-22,-16 2-247,-10 5-393,-6 8-682,1 4-818,6 5-4057,16 0 6219,13 0 0,13 0 0,3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8:58.610"/>
    </inkml:context>
    <inkml:brush xml:id="br0">
      <inkml:brushProperty name="width" value="0.08571" units="cm"/>
      <inkml:brushProperty name="height" value="0.08571" units="cm"/>
      <inkml:brushProperty name="color" value="#333333"/>
    </inkml:brush>
  </inkml:definitions>
  <inkml:trace contextRef="#ctx0" brushRef="#br0">1 140 15090,'43'-31'89,"0"-1"1,31-20-90,-46 42-11,-5 2-23,-4 4-392,-5 2-571,-5 2-661,-4 0-718,-3 0-1344,-2 3 3720,0 3 0,0-2 0,0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16.943"/>
    </inkml:context>
    <inkml:brush xml:id="br0">
      <inkml:brushProperty name="width" value="0.08571" units="cm"/>
      <inkml:brushProperty name="height" value="0.08571" units="cm"/>
      <inkml:brushProperty name="color" value="#333333"/>
    </inkml:brush>
  </inkml:definitions>
  <inkml:trace contextRef="#ctx0" brushRef="#br0">0 0 11941,'22'6'146,"-1"2"-113,-7 1 169,1 4-124,-2 0 34,-2 2 23,-3-1 22,-4 2 257,-1-3 158,-2 0 21,-1-3-21,0 1-269,-2-1-124,-3 2 45,-3-2-67,-5 3-101,4-6-34,0 0 57,7-6-79,1 0-34,0-13 34,0-2 22,-1-11 46,-1 2-68,3 2 67,-5 1-45,4 5-22,-2 2 0,0 5 11,2 2-44,-1 4-247,2 1-4314,-2 1 1904,1 3 2690,0 0 0,1 1 0,0-2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3:50.565"/>
    </inkml:context>
    <inkml:brush xml:id="br0">
      <inkml:brushProperty name="width" value="0.08571" units="cm"/>
      <inkml:brushProperty name="height" value="0.08571" units="cm"/>
      <inkml:brushProperty name="color" value="#333333"/>
    </inkml:brush>
  </inkml:definitions>
  <inkml:trace contextRef="#ctx0" brushRef="#br0">1 1 17174,'63'74'521,"0"1"0,-22-22 0,-1 2 1,-5 1-158,4 30 0,-6 4-1207,-10-22 0,0 3 0,-2 1 918,-1 6 0,-2 2 0,-1 1-57,-3 3 1,-2 2 0,-2-1-19,-2-1 0,-2-1 0,-3 0-8,-1-3 1,-3-2-1,-2 0-145,-1-7 0,-2 0 0,-2-2-132,-6 22 1,-3-4-517,-3-7 0,-3-8-2931,-14 8 3732,1-26 0,21-53 0,5-1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39.811"/>
    </inkml:context>
    <inkml:brush xml:id="br0">
      <inkml:brushProperty name="width" value="0.08571" units="cm"/>
      <inkml:brushProperty name="height" value="0.08571" units="cm"/>
      <inkml:brushProperty name="color" value="#333333"/>
    </inkml:brush>
  </inkml:definitions>
  <inkml:trace contextRef="#ctx0" brushRef="#br0">3 0 15392,'-1'7'123,"0"-2"-123,1-5-1244,0 0-1456,53 4 997,-27-4-247,34 3 1950,-46-5 0,-10 0 0,-3 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39.983"/>
    </inkml:context>
    <inkml:brush xml:id="br0">
      <inkml:brushProperty name="width" value="0.08571" units="cm"/>
      <inkml:brushProperty name="height" value="0.08571" units="cm"/>
      <inkml:brushProperty name="color" value="#333333"/>
    </inkml:brush>
  </inkml:definitions>
  <inkml:trace contextRef="#ctx0" brushRef="#br0">1 6 14171,'86'7'1008,"-12"-5"-1591,-39-6-2161,-13-2 2744,-8 3 0,-11 2 0,-3 1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46.335"/>
    </inkml:context>
    <inkml:brush xml:id="br0">
      <inkml:brushProperty name="width" value="0.08571" units="cm"/>
      <inkml:brushProperty name="height" value="0.08571" units="cm"/>
      <inkml:brushProperty name="color" value="#333333"/>
    </inkml:brush>
  </inkml:definitions>
  <inkml:trace contextRef="#ctx0" brushRef="#br0">1 33 15067,'5'0'1995,"-1"0"-1189,-4 0-784,32-8-10,-13 4 100,28-6-100,-21 7-12,1 1 0,1-1-528,-2 2-1096,-2 0-909,-3 1-1332,-10 0 3865,-2 0 0,-9 0 0,0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46.874"/>
    </inkml:context>
    <inkml:brush xml:id="br0">
      <inkml:brushProperty name="width" value="0.08571" units="cm"/>
      <inkml:brushProperty name="height" value="0.08571" units="cm"/>
      <inkml:brushProperty name="color" value="#333333"/>
    </inkml:brush>
  </inkml:definitions>
  <inkml:trace contextRef="#ctx0" brushRef="#br0">0 22 15146,'46'-12'157,"-5"3"33,-25 9 68,0 7-102,-2 7-156,-2 11 12,-3 7-68,-4 2 56,-3 3 0,-2 1 22,-11 0-11,-3 1-22,-10-2-67,0-3-46,3-6 46,5-5-56,5-9 122,4-4 1,3-6-157,3-2 280,1-2 168,3 1 146,7 1-180,7 3-111,10 0-68,3 3-44,5-3-46,0 1-10,1-1-741,-3 0-750,-1-2-2206,-13 1 3730,-5-3 0,-12 0 0,-2-1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52.755"/>
    </inkml:context>
    <inkml:brush xml:id="br0">
      <inkml:brushProperty name="width" value="0.08571" units="cm"/>
      <inkml:brushProperty name="height" value="0.08571" units="cm"/>
      <inkml:brushProperty name="color" value="#333333"/>
    </inkml:brush>
  </inkml:definitions>
  <inkml:trace contextRef="#ctx0" brushRef="#br0">3 52 16737,'-2'3'885,"7"-1"-773,7-2-112,6-1 0,4-2-23,3 0-290,2-3-494,2-1-773,-1-2-952,-1-1-1670,-10 2 4202,-6 2 0,-9 4 0,-2 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53.303"/>
    </inkml:context>
    <inkml:brush xml:id="br0">
      <inkml:brushProperty name="width" value="0.08571" units="cm"/>
      <inkml:brushProperty name="height" value="0.08571" units="cm"/>
      <inkml:brushProperty name="color" value="#333333"/>
    </inkml:brush>
  </inkml:definitions>
  <inkml:trace contextRef="#ctx0" brushRef="#br0">0 105 11840,'14'-10'762,"-2"1"-594,-12 9-146,53-35 348,-30 23-325,41-23-12,-47 31 483,-2 4-224,-6 0-13,0 2 80,-4 5-191,0 4-78,-4 8-45,0 2 145,-1 2-10,0 3-46,-7 3-44,-4 1-68,-9-1 34,-1-1 45,-1-2-79,2-5-11,2-4-11,4-4 45,4-5-45,4-1 0,3-4-33,2 0 21,1-2 24,0 0 32,0 1 315,0 2-45,2 1 56,4 1 145,16 2-224,-1-4-224,12 0 0,-6-4-44,0 0-23,-2 0-493,1 0-392,-10 0-751,0 0-1390,-12 0 3026,-2 0 0,-2 0 0,0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55.718"/>
    </inkml:context>
    <inkml:brush xml:id="br0">
      <inkml:brushProperty name="width" value="0.08571" units="cm"/>
      <inkml:brushProperty name="height" value="0.08571" units="cm"/>
      <inkml:brushProperty name="color" value="#333333"/>
    </inkml:brush>
  </inkml:definitions>
  <inkml:trace contextRef="#ctx0" brushRef="#br0">14 35 12636,'-7'10'2566,"0"-1"-1379,61-12-1153,-29 0-34,43-4-135,-45 1-682,-1 0-830,-5-2-561,-5 2-1109,-6 0 3317,-3 1 0,-3 3 0,0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56.032"/>
    </inkml:context>
    <inkml:brush xml:id="br0">
      <inkml:brushProperty name="width" value="0.08571" units="cm"/>
      <inkml:brushProperty name="height" value="0.08571" units="cm"/>
      <inkml:brushProperty name="color" value="#333333"/>
    </inkml:brush>
  </inkml:definitions>
  <inkml:trace contextRef="#ctx0" brushRef="#br0">7 0 11257,'-4'7'2477,"1"-2"-1783,3-5-77,0 0-281,0 61-224,0-35 11,0 45 0,0-50-33,0-4-90,0-1 22,2-3-78,0-1 0,2-2-212,0-1-102,0-4-471,2-1-291,0-3-32,2 0-854,-2-1 2018,1 0 0,-5 0 0,0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56.608"/>
    </inkml:context>
    <inkml:brush xml:id="br0">
      <inkml:brushProperty name="width" value="0.08571" units="cm"/>
      <inkml:brushProperty name="height" value="0.08571" units="cm"/>
      <inkml:brushProperty name="color" value="#333333"/>
    </inkml:brush>
  </inkml:definitions>
  <inkml:trace contextRef="#ctx0" brushRef="#br0">0 12 11908,'3'-6'2330,"-1"1"-1725,-2 5 381,0 0-661,0 23 135,0-8-124,0 19-168,0-14 11,0-1-179,0-1 78,0-1-78,0-4 0,5 1-33,4-6-135,7-1 100,4-3-167,3-3-112,3-1 33,0 0-157,0-9 191,-2-2-156,0-10-248,-5-3 124,-1-1 347,-3-2 11,-1-2 225,-4 9 122,-3 2 337,-5 13-101,-2 3-180,0 2 438,0 4-56,0 10-113,0 7 12,-2 11 11,0 3-280,0 0-45,1 1 34,1-2-124,0-2-56,0-4-78,0 2 56,0-13-492,1-1-460,-1-12-359,2-1-1383,-2-2 1,1-1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17.748"/>
    </inkml:context>
    <inkml:brush xml:id="br0">
      <inkml:brushProperty name="width" value="0.08571" units="cm"/>
      <inkml:brushProperty name="height" value="0.08571" units="cm"/>
      <inkml:brushProperty name="color" value="#333333"/>
    </inkml:brush>
  </inkml:definitions>
  <inkml:trace contextRef="#ctx0" brushRef="#br0">108 1 12367,'-60'67'-90,"13"-6"146,47-39 67,5 4-11,3-1 12,5-1 32,1-1-21,-2-4 89,-2-1 169,-4-3 55,-3-3 100,-2-1-155,-1-2-113,0 0-22,-3 0-225,-3-2-22,-3-2 34,0-1-45,2-2-45,3-2-100,1 1-1021,2-1-145,1-3-1030,0-7-315,4-2 2656,2-5 0,0 10 0,-1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03.824"/>
    </inkml:context>
    <inkml:brush xml:id="br0">
      <inkml:brushProperty name="width" value="0.08571" units="cm"/>
      <inkml:brushProperty name="height" value="0.08571" units="cm"/>
      <inkml:brushProperty name="color" value="#333333"/>
    </inkml:brush>
  </inkml:definitions>
  <inkml:trace contextRef="#ctx0" brushRef="#br0">1 30 16053,'6'-8'796,"4"1"-774,1 6 12,2 1-34,1 0-56,-1 0-79,1-1-403,0 0-145,-1-1-348,-1-1-1064,-1 1-639,-5 0 2734,-2 0 0,-4 1 0,0 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04.558"/>
    </inkml:context>
    <inkml:brush xml:id="br0">
      <inkml:brushProperty name="width" value="0.08571" units="cm"/>
      <inkml:brushProperty name="height" value="0.08571" units="cm"/>
      <inkml:brushProperty name="color" value="#333333"/>
    </inkml:brush>
  </inkml:definitions>
  <inkml:trace contextRef="#ctx0" brushRef="#br0">1 42 12972,'0'-9'1020,"0"2"-1009,0 7 45,0 0-56,27-12-11,-12 10 22,22-10-11,-20 12 33,0 0-33,-3 0 23,-3 0-23,-3 1-79,-1 4 79,-3 1 90,-1 3-45,-2 1 67,0 1 0,-1 0 168,0 3-90,-2 1-144,-4 0 43,-3 0-89,-3-3 34,4-2-34,2-4-45,4-2 23,1-1-136,1 0 68,0 4-134,5-1 224,4 3-11,6-1 22,3 2 12,1 1-23,9 11 89,-9-2-10,4 7 44,-11-7 35,-4-1 32,-3 0 101,-3 0 23,-2-1 111,0 0 237,-2 0-214,-7-1-112,-4 0-79,-7-2-177,-4 0 43,1-3-123,-3-2-56,4-3-91,2-2-278,3-3-326,4-1-436,4-1-1536,4 0 2723,3 0 0,2 0 0,0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29.306"/>
    </inkml:context>
    <inkml:brush xml:id="br0">
      <inkml:brushProperty name="width" value="0.08571" units="cm"/>
      <inkml:brushProperty name="height" value="0.08571" units="cm"/>
      <inkml:brushProperty name="color" value="#333333"/>
    </inkml:brush>
  </inkml:definitions>
  <inkml:trace contextRef="#ctx0" brushRef="#br0">23 63 13184,'-12'0'1177,"1"0"-919,11 0 459,0 0-538,52-17-11,-26 11-67,43-12-101,-38 15 0,-1 0 0,1 0 23,-5 0-23,-1 1-23,-6-1 12,-5 1-67,-5 1-438,-6 0-156,-1 1-1928,-2 0 1,0 0-1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29.671"/>
    </inkml:context>
    <inkml:brush xml:id="br0">
      <inkml:brushProperty name="width" value="0.08571" units="cm"/>
      <inkml:brushProperty name="height" value="0.08571" units="cm"/>
      <inkml:brushProperty name="color" value="#333333"/>
    </inkml:brush>
  </inkml:definitions>
  <inkml:trace contextRef="#ctx0" brushRef="#br0">1 3 10653,'7'-1'2509,"0"0"-1456,-7 1 113,0 0-718,12 44 34,-9-18 190,9 36-269,-12-27-212,0-2-146,0 2 11,0-3-56,0-1 33,0-1-33,0-4 0,0-2 0,0-4-11,0-6-191,0-5-548,0-4-259,0-2-414,1-3-829,2 1-896,-1-1 3148,1 0 0,-2 0 0,-1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30.760"/>
    </inkml:context>
    <inkml:brush xml:id="br0">
      <inkml:brushProperty name="width" value="0.08571" units="cm"/>
      <inkml:brushProperty name="height" value="0.08571" units="cm"/>
      <inkml:brushProperty name="color" value="#333333"/>
    </inkml:brush>
  </inkml:definitions>
  <inkml:trace contextRef="#ctx0" brushRef="#br0">1 105 15907,'13'0'381,"3"0"-235,5 0-90,7-3-33,8-4-23,3-4-348,19-11 23,-17 7-840,15-9 370,-33 15-304,-2-1-145,-14 7-3249,-5 2 4493,-1 1 0,-1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31.154"/>
    </inkml:context>
    <inkml:brush xml:id="br0">
      <inkml:brushProperty name="width" value="0.08571" units="cm"/>
      <inkml:brushProperty name="height" value="0.08571" units="cm"/>
      <inkml:brushProperty name="color" value="#333333"/>
    </inkml:brush>
  </inkml:definitions>
  <inkml:trace contextRef="#ctx0" brushRef="#br0">0 5 13061,'8'-2'1748,"-2"0"-1490,-6 2-146,11 18 34,-8-2 235,8 18-180,-10-6-10,-1 2-57,0 1-100,0 1-23,0-2-11,0 0 0,0-4-11,0-4-34,0-4-123,0-4-179,0-5-168,0-3-2085,0-3 654,1-2 0,0-1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34.476"/>
    </inkml:context>
    <inkml:brush xml:id="br0">
      <inkml:brushProperty name="width" value="0.08571" units="cm"/>
      <inkml:brushProperty name="height" value="0.08571" units="cm"/>
      <inkml:brushProperty name="color" value="#333333"/>
    </inkml:brush>
  </inkml:definitions>
  <inkml:trace contextRef="#ctx0" brushRef="#br0">35 33 10608,'-14'-1'1882,"2"0"-1244,12 1 662,0 0-997,-4 0 190,3 0-56,-3 0 56,4 0-527,6 0-33,4 0-45,7 0 34,2-1-34,0 0 0,1-4-180,-3 0 35,0-1 100,-5 1-101,-1 1 45,-5 2 78,-3 1-2312,-2 1 1,-1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34.844"/>
    </inkml:context>
    <inkml:brush xml:id="br0">
      <inkml:brushProperty name="width" value="0.08571" units="cm"/>
      <inkml:brushProperty name="height" value="0.08571" units="cm"/>
      <inkml:brushProperty name="color" value="#333333"/>
    </inkml:brush>
  </inkml:definitions>
  <inkml:trace contextRef="#ctx0" brushRef="#br0">0 52 12927,'26'-31'1524,"-6"11"-1121,-18 40-10,-1 0-113,0 2-191,1-3-66,-2 0-23,0-3 0,1-5 0,-1-1-12,1-5-88,-1-1-304,0-3-2170,0 1 1,0-2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36.735"/>
    </inkml:context>
    <inkml:brush xml:id="br0">
      <inkml:brushProperty name="width" value="0.08571" units="cm"/>
      <inkml:brushProperty name="height" value="0.08571" units="cm"/>
      <inkml:brushProperty name="color" value="#333333"/>
    </inkml:brush>
  </inkml:definitions>
  <inkml:trace contextRef="#ctx0" brushRef="#br0">21 0 11885,'-4'1'1614,"1"0"-382,3-1-929,0 30 156,0-9-168,0 27-123,0-16-67,0 2-67,0-1-12,0 1-11,-2-5-11,0-3 0,-2-7-22,1-5-23,1-5-201,1-4-180,1-3-1591,0-1 224,0-5 1793,0-1 0,0 0 0,0 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37.236"/>
    </inkml:context>
    <inkml:brush xml:id="br0">
      <inkml:brushProperty name="width" value="0.08571" units="cm"/>
      <inkml:brushProperty name="height" value="0.08571" units="cm"/>
      <inkml:brushProperty name="color" value="#333333"/>
    </inkml:brush>
  </inkml:definitions>
  <inkml:trace contextRef="#ctx0" brushRef="#br0">0 7 13128,'70'-4'460,"-13"1"-269,-48 4 100,-4 5 45,-2 3-90,-2 7-78,-1 4-101,0 4 24,-4 3-58,-4 1-21,-5-1-1,-4 0 11,-2 0 1,3-3-12,0-1-11,3-4 11,2-4 23,3-1-12,5-4 0,0-1 90,3-1 124,0 0-91,0 3 102,6-1 89,5 3-112,10-5-67,10-1-67,4-2-68,4-4-22,1 0-34,1-1-201,-6 0-281,-3 0-560,-8 0-1444,-7 0 2520,-9 0 0,-4 0 0,-4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18.285"/>
    </inkml:context>
    <inkml:brush xml:id="br0">
      <inkml:brushProperty name="width" value="0.08571" units="cm"/>
      <inkml:brushProperty name="height" value="0.08571" units="cm"/>
      <inkml:brushProperty name="color" value="#333333"/>
    </inkml:brush>
  </inkml:definitions>
  <inkml:trace contextRef="#ctx0" brushRef="#br0">0 7 11033,'8'-4'2903,"-2"1"-2433,-6 3-22,0 0-291,4 56 101,-3-32 56,3 42-292,-4-48-11,0-6-22,0-4-23,0-5-10,1-1 44,3-2-180,2 0 80,5-5-293,3-6 225,5-8 157,1-6 22,0 1 11,4-2 1,-7 10 157,0 2-1,-9 11 78,-5 1 35,1 2-124,0 3 123,1 6-168,3 6 23,0 6-11,2-1-135,-1-4-12,0-5 12,0-4 0,0-5-44,0-1-47,1-1-144,3-2-22,4-7-147,2-5 236,2-5 157,-2 0-11,-3 6 11,-3 5 22,-5 5 22,-2 2 191,-3 1-100,1 0 10,0 0-67,3 0-44,1 3-1,3 1-22,-2 2-45,3-2-257,-2-1-729,3-2-908,1-1-582,-3 0 2521,-1 0 0,-6 0 0,-2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42.821"/>
    </inkml:context>
    <inkml:brush xml:id="br0">
      <inkml:brushProperty name="width" value="0.08571" units="cm"/>
      <inkml:brushProperty name="height" value="0.08571" units="cm"/>
      <inkml:brushProperty name="color" value="#333333"/>
    </inkml:brush>
  </inkml:definitions>
  <inkml:trace contextRef="#ctx0" brushRef="#br0">8 1 13016,'-4'2'1278,"1"0"55,3-2-1075,-1 3 56,2-1-124,3 4-111,5-3-79,4 0-191,2-1-358,1-2-145,1 0-673,2 0-897,-1 0-2644,-7-2 4908,-4 0 0,-6 0 0,-1 1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51.240"/>
    </inkml:context>
    <inkml:brush xml:id="br0">
      <inkml:brushProperty name="width" value="0.08571" units="cm"/>
      <inkml:brushProperty name="height" value="0.08571" units="cm"/>
      <inkml:brushProperty name="color" value="#333333"/>
    </inkml:brush>
  </inkml:definitions>
  <inkml:trace contextRef="#ctx0" brushRef="#br0">2 30 11246,'0'-3'2152,"0"-1"-1066,0 4-951,-1-5 122,1 3-122,3-4-135,4 2-11,7 2 0,2-1-34,2 2 12,-1 1 21,-2 0-11,-3 5 23,-3 5 35,-2 8 32,-2 4-11,-3 2-23,0 2 46,-2 1 10,0 3-55,-5 0 22,-3 1-45,-5-1 0,-3-5 12,-4 6-12,6-14 0,2 3-11,5-15 23,5 0-23,0-4 22,0 0-22,2 0 11,0 2 180,0 1-23,0 2 212,0 2-110,5 0 43,3 1-77,6 0-35,4-2-22,1-1-33,2-2-12,0-2-44,0-1-34,-3 0-45,-4-1-11,-5 1-33,-2-1-942,-5 0-101,1 1-593,-3 0-897,0 1 0,0-1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41.047"/>
    </inkml:context>
    <inkml:brush xml:id="br0">
      <inkml:brushProperty name="width" value="0.08571" units="cm"/>
      <inkml:brushProperty name="height" value="0.08571" units="cm"/>
      <inkml:brushProperty name="color" value="#333333"/>
    </inkml:brush>
  </inkml:definitions>
  <inkml:trace contextRef="#ctx0" brushRef="#br0">5 0 14484,'-2'11'1513,"0"-3"-1064,2-8 480,0 0-929,25 5 0,-8-4-22,21 4-617,-17-5-683,-2 0-2039,-7 0 3361,-4 0 0,-7 0 0,-1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41.234"/>
    </inkml:context>
    <inkml:brush xml:id="br0">
      <inkml:brushProperty name="width" value="0.08571" units="cm"/>
      <inkml:brushProperty name="height" value="0.08571" units="cm"/>
      <inkml:brushProperty name="color" value="#333333"/>
    </inkml:brush>
  </inkml:definitions>
  <inkml:trace contextRef="#ctx0" brushRef="#br0">0 1 13059,'89'20'-2040,"-14"-3"-87,-55-17 2127,-5 0 0,-12 0 0,-2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6:43.031"/>
    </inkml:context>
    <inkml:brush xml:id="br0">
      <inkml:brushProperty name="width" value="0.08571" units="cm"/>
      <inkml:brushProperty name="height" value="0.08571" units="cm"/>
      <inkml:brushProperty name="color" value="#333333"/>
    </inkml:brush>
  </inkml:definitions>
  <inkml:trace contextRef="#ctx0" brushRef="#br0">278 1 16782,'-11'18'1052,"-7"25"-1041,1 2 1,-1 7-930,-3 12 0,-1 6 918,-3 12 0,1 5-395,7-22 0,1 2 0,2 2 395,-1 5 0,2 3 0,2 0 0,2 3 0,1 2 0,2 0 0,0 0 0,1 1 0,4 0 15,2-1 0,4-1 0,1-1-15,2-3 0,1-2 0,4-1-34,1-4 0,3-2 1,2-2-130,13 24 1,4-4-617,0-10 0,3-5-295,2-8 1,0-8-5639,18 7 6712,-8-22 0,-36-40 0,-6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7:54.925"/>
    </inkml:context>
    <inkml:brush xml:id="br0">
      <inkml:brushProperty name="width" value="0.08571" units="cm"/>
      <inkml:brushProperty name="height" value="0.08571" units="cm"/>
      <inkml:brushProperty name="color" value="#333333"/>
    </inkml:brush>
  </inkml:definitions>
  <inkml:trace contextRef="#ctx0" brushRef="#br0">156 9 15661,'-3'-7'1311,"1"5"-908,2 11-67,3 7-101,3 7-144,5 3-46,4 5-12,2 4 57,5 4-12,3 7-44,1 2-12,1 5 23,-2 4-23,0 1 12,-1 2-34,-2 0 11,-1-1 0,-2-1 1,-1 1 21,-1 3 23,-2 3 67,0 33-78,-6-21-34,-1 21 1,-6-34-1,-2-3-11,0-5 0,0-3 22,0-4-11,0 13-11,0-16 0,0 9 0,0-19 12,0-2-12,-2 1 0,-2-1 0,0 0 0,-7 16 0,3-13 0,-4 9 0,4-17 0,1-2 0,0-2 0,0 1 0,0-2 0,0 1 0,1-2 0,-5 13 11,4-8-11,-3 10-11,2-11 11,0 1 0,-1-1 11,1 0-11,-1 1 22,-6 13-22,4-10 0,-5 8 0,3-14 0,2 0 0,-2-3-22,3-1 11,-2-1 22,-4 8-11,3-7 22,-4 6-22,5-8 0,0 0 0,-2 2 0,0 2 0,0 0 0,-2 1 0,1 0 11,-9 9-22,8-9 22,-5 4-11,11-10 12,-1-4-12,3 0-12,1-4 12,3 0 0,-1 1-11,3-5-11,-2 4 11,3-6-1,-1 0 12,2-2-44,-2-1-3419,1 0 1121,1-7-414,-1 2 2756,1-7 0,0 7 0,0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01.139"/>
    </inkml:context>
    <inkml:brush xml:id="br0">
      <inkml:brushProperty name="width" value="0.08571" units="cm"/>
      <inkml:brushProperty name="height" value="0.08571" units="cm"/>
      <inkml:brushProperty name="color" value="#333333"/>
    </inkml:brush>
  </inkml:definitions>
  <inkml:trace contextRef="#ctx0" brushRef="#br0">0 0 13005,'0'14'1770,"0"-2"-1377,0-12 559,0 0-514,33 0-214,-15 0-157,28 0-56,-20 0-11,3 0-22,2 0-472,-1 0-43,-1 0-79,-3 0-740,-2 0-785,-4 0-2049,-9 0 4190,-4 0 0,-7 0 0,0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01.530"/>
    </inkml:context>
    <inkml:brush xml:id="br0">
      <inkml:brushProperty name="width" value="0.08571" units="cm"/>
      <inkml:brushProperty name="height" value="0.08571" units="cm"/>
      <inkml:brushProperty name="color" value="#333333"/>
    </inkml:brush>
  </inkml:definitions>
  <inkml:trace contextRef="#ctx0" brushRef="#br0">0 1 15661,'4'36'1333,"-1"1"-952,-3-1-235,0-1-113,0 3-21,0-4-12,1-2 0,1-5-12,0-5-21,0-5-236,0-6-459,0-2-314,-1-6-325,2-1-1043,2-2-2172,-1 0 4582,0-1 0,-3 1 0,1-1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02.833"/>
    </inkml:context>
    <inkml:brush xml:id="br0">
      <inkml:brushProperty name="width" value="0.08571" units="cm"/>
      <inkml:brushProperty name="height" value="0.08571" units="cm"/>
      <inkml:brushProperty name="color" value="#333333"/>
    </inkml:brush>
  </inkml:definitions>
  <inkml:trace contextRef="#ctx0" brushRef="#br0">0 0 14887,'49'4'192,"-5"-1"-192,-20-3 0,-2 0-12,-1 0-582,-2 0-639,-3 0-458,-2 0-1009,-8 0 2700,-2 0 0,-4 0 0,0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03.175"/>
    </inkml:context>
    <inkml:brush xml:id="br0">
      <inkml:brushProperty name="width" value="0.08571" units="cm"/>
      <inkml:brushProperty name="height" value="0.08571" units="cm"/>
      <inkml:brushProperty name="color" value="#333333"/>
    </inkml:brush>
  </inkml:definitions>
  <inkml:trace contextRef="#ctx0" brushRef="#br0">0 0 15762,'16'80'1053,"-3"-9"-1030,-12-39-23,2-4-23,0-2-616,1-4-447,0-1-741,0-2-873,-2-9 2700,-1-3 0,-1-7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18.632"/>
    </inkml:context>
    <inkml:brush xml:id="br0">
      <inkml:brushProperty name="width" value="0.08571" units="cm"/>
      <inkml:brushProperty name="height" value="0.08571" units="cm"/>
      <inkml:brushProperty name="color" value="#333333"/>
    </inkml:brush>
  </inkml:definitions>
  <inkml:trace contextRef="#ctx0" brushRef="#br0">10 1 15101,'-5'61'-11,"1"-10"-56,3-40-248,1-4-166,0-3-830,0-3 1120,6-1 158,2-7 33,6 1 67,-1-7 314,-2 4 224,-3 3 123,-5 3-33,0 3-135,-1 0-369,0 6 55,1 5-145,2 6-23,1 2-78,0-3-11,0-4-325,-2-5-381,3-4-280,1-1-370,6-12-2196,-4-1 3563,4-12 0,-9 11 0,0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05.716"/>
    </inkml:context>
    <inkml:brush xml:id="br0">
      <inkml:brushProperty name="width" value="0.08571" units="cm"/>
      <inkml:brushProperty name="height" value="0.08571" units="cm"/>
      <inkml:brushProperty name="color" value="#333333"/>
    </inkml:brush>
  </inkml:definitions>
  <inkml:trace contextRef="#ctx0" brushRef="#br0">0 33 12266,'9'-7'2162,"-1"2"-1590,-8 5 660,0 0-862,6-4 370,0 3-404,7-3-213,-1 4-90,4 0 1,1 0-34,4 0-45,1 0-246,-1-1-291,0-1-169,-1 0-78,-2 0-359,-1 0-538,-3 1-201,0 1-2028,-6 0 3955,-3-1 0,-5 1 0,0-1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06.268"/>
    </inkml:context>
    <inkml:brush xml:id="br0">
      <inkml:brushProperty name="width" value="0.08571" units="cm"/>
      <inkml:brushProperty name="height" value="0.08571" units="cm"/>
      <inkml:brushProperty name="color" value="#333333"/>
    </inkml:brush>
  </inkml:definitions>
  <inkml:trace contextRef="#ctx0" brushRef="#br0">0 49 12031,'16'0'873,"-4"0"-682,-12 0-23,0 0-146,59-17-22,-34 9 23,45-11 112,-50 15 44,-3 3 0,-2 1-145,-2 0-23,-4 6 67,0 1-55,-4 9 33,-2 3 22,-2 4 34,-1 3-34,-1 2 34,-5 2-33,-6 1-34,-5 3-23,-2-1 12,1-2-34,2-3 22,4-6-11,2-4 12,5-7-1,2-3 23,2-4 33,1-1 371,0-3-1,0 2-134,4-1-113,4 0-122,7-1-23,5 0-45,3 0-11,3-5-269,1 0-190,-1-4-740,-2-2-1446,-2 0-3371,-11 1 6016,-1 4 0,-10 3 0,0 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06.665"/>
    </inkml:context>
    <inkml:brush xml:id="br0">
      <inkml:brushProperty name="width" value="0.08571" units="cm"/>
      <inkml:brushProperty name="height" value="0.08571" units="cm"/>
      <inkml:brushProperty name="color" value="#333333"/>
    </inkml:brush>
  </inkml:definitions>
  <inkml:trace contextRef="#ctx0" brushRef="#br0">0 65 17532,'72'3'134,"-7"-3"-134,-24-7-380,-2-3-371,-2-3-381,-5 1-1445,-4 1-2924,-13 4 5501,-5 1 0,-10 5 0,0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06.940"/>
    </inkml:context>
    <inkml:brush xml:id="br0">
      <inkml:brushProperty name="width" value="0.08571" units="cm"/>
      <inkml:brushProperty name="height" value="0.08571" units="cm"/>
      <inkml:brushProperty name="color" value="#333333"/>
    </inkml:brush>
  </inkml:definitions>
  <inkml:trace contextRef="#ctx0" brushRef="#br0">0 3 14417,'5'-2'1905,"0"1"-426,-5 1-1064,16 74-359,-9-33-56,4 8 0,0 1 0,-3-2-168,2-6-785,1-5-683,0-6-1680,-5-14 3316,-2-6 0,-4-11 0,0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11.073"/>
    </inkml:context>
    <inkml:brush xml:id="br0">
      <inkml:brushProperty name="width" value="0.08571" units="cm"/>
      <inkml:brushProperty name="height" value="0.08571" units="cm"/>
      <inkml:brushProperty name="color" value="#333333"/>
    </inkml:brush>
  </inkml:definitions>
  <inkml:trace contextRef="#ctx0" brushRef="#br0">1 85 16793,'45'-5'649,"-4"0"-581,-16-3-46,2-2-22,0 1-45,2-1-459,0 1-135,-2-1 180,-2 3-90,-7 0-292,-4 5-425,-6 0-403,-5 2-370,-1 0 776,-2 0 1,0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11.826"/>
    </inkml:context>
    <inkml:brush xml:id="br0">
      <inkml:brushProperty name="width" value="0.08571" units="cm"/>
      <inkml:brushProperty name="height" value="0.08571" units="cm"/>
      <inkml:brushProperty name="color" value="#333333"/>
    </inkml:brush>
  </inkml:definitions>
  <inkml:trace contextRef="#ctx0" brushRef="#br0">19 12 13061,'4'2'1054,"-1"-1"-685,-3-1-313,11 0-33,-3-2 133,12-1 114,-5-1-124,2 1-46,1 2 12,1 0-100,1 1-1,0 0-22,0 0-12,-4 0-22,-1 0 1,-4 4 32,-2 2-32,-4 6 44,-2 2 44,-2 3 12,-1 4-56,-5 3 0,-6 3-89,-8 0 66,-4 0 12,-1-5 0,3-1 11,5-7 0,4-3 0,7-5-190,2-2-147,3-2 337,0 0 33,1 4 1,5 2 0,5 3-12,5 0-22,3 1 11,6 7-11,-8-5 0,2 6 0,-12-6 67,-4-3 35,-2 0 55,-1-3 89,0 2-44,-2 0-45,-7 2-113,-6 1-21,-9 1-23,-3-2-23,-1-1 12,-1-3-224,0-4-213,4-2-661,2-2-1301,7 0-2632,8-1 5042,4-5 0,4 4 0,0-3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18.277"/>
    </inkml:context>
    <inkml:brush xml:id="br0">
      <inkml:brushProperty name="width" value="0.08571" units="cm"/>
      <inkml:brushProperty name="height" value="0.08571" units="cm"/>
      <inkml:brushProperty name="color" value="#333333"/>
    </inkml:brush>
  </inkml:definitions>
  <inkml:trace contextRef="#ctx0" brushRef="#br0">0 28 13712,'58'7'851,"-7"-2"-706,-23-5-134,0 0 23,-2-2-34,-3-3-22,-4-2-124,-4 0-78,-6 1-123,-1 4-79,-5 0-190,-1 1-370,-2-1-493,0 1-1950,0 0 3429,0-1 0,0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18.595"/>
    </inkml:context>
    <inkml:brush xml:id="br0">
      <inkml:brushProperty name="width" value="0.08571" units="cm"/>
      <inkml:brushProperty name="height" value="0.08571" units="cm"/>
      <inkml:brushProperty name="color" value="#333333"/>
    </inkml:brush>
  </inkml:definitions>
  <inkml:trace contextRef="#ctx0" brushRef="#br0">15 0 10899,'-4'0'1322,"1"0"1210,3 0-2027,-4 33-24,4-9 102,-3 28-247,3-17-201,2-1-79,-1-1-11,4-5-45,-2-5 0,1-5-56,0-6 0,-1-4-371,0-4-390,1-3-102,1-1-89,5 0-1424,4-11-2140,-1 3 4572,2-9 0,-10 9 0,-1 3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19.194"/>
    </inkml:context>
    <inkml:brush xml:id="br0">
      <inkml:brushProperty name="width" value="0.08571" units="cm"/>
      <inkml:brushProperty name="height" value="0.08571" units="cm"/>
      <inkml:brushProperty name="color" value="#333333"/>
    </inkml:brush>
  </inkml:definitions>
  <inkml:trace contextRef="#ctx0" brushRef="#br0">161 40 15325,'-31'-22'146,"2"5"-79,12 17-67,-1 1 33,4 3-33,4 2-112,4 11 112,4-3 112,1 7-78,1-2-34,9 2 0,3 0 22,10 1-22,1-1 0,2-1 0,-1-1-11,-2 1 11,-2-2 0,-2 8-22,-7-8-1,-3 6 23,-7-11-11,-1 2 56,-2-2 0,-7 2-34,-5-1-56,-23 3-22,8-8-123,-12 0-146,14-8-147,2-1-379,6-8 133,5-7 80,7-9 201,3-7 335,4 0 57,28-23 101,-4 13 90,23-13 178,-12 19 35,-4 4-147,-6 7-167,-6 5-34,-6 9-1423,-8 6-146,-1 1-2061,-4 6 3630,-4 2 0,4-1 0,-3 1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19.515"/>
    </inkml:context>
    <inkml:brush xml:id="br0">
      <inkml:brushProperty name="width" value="0.08571" units="cm"/>
      <inkml:brushProperty name="height" value="0.08571" units="cm"/>
      <inkml:brushProperty name="color" value="#333333"/>
    </inkml:brush>
  </inkml:definitions>
  <inkml:trace contextRef="#ctx0" brushRef="#br0">0 89 15784,'86'-16'269,"-10"1"-314,-46 1-302,0 3-303,-3 0-952,-3 2-1749,-12 3 3351,-4 1 0,-8 5 0,0-1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18.849"/>
    </inkml:context>
    <inkml:brush xml:id="br0">
      <inkml:brushProperty name="width" value="0.08571" units="cm"/>
      <inkml:brushProperty name="height" value="0.08571" units="cm"/>
      <inkml:brushProperty name="color" value="#333333"/>
    </inkml:brush>
  </inkml:definitions>
  <inkml:trace contextRef="#ctx0" brushRef="#br0">51 10 11840,'7'-6'3687,"-2"2"-3105,-8 60-436,-6-11 22,-3 50-157,-5-28 12,5-6-46,5-10-100,4-16 11,3-13-79,5-13-66,7-9-663,8-19-839,9-15 392,3-20-526,3-10-1088,-2-3 2981,-1 0 0,-15 29 0,-4 10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19.850"/>
    </inkml:context>
    <inkml:brush xml:id="br0">
      <inkml:brushProperty name="width" value="0.08571" units="cm"/>
      <inkml:brushProperty name="height" value="0.08571" units="cm"/>
      <inkml:brushProperty name="color" value="#333333"/>
    </inkml:brush>
  </inkml:definitions>
  <inkml:trace contextRef="#ctx0" brushRef="#br0">1 0 16692,'18'41'1647,"-4"0"-1344,-12-10-79,-1 2-12,-1 3-66,0-2-101,0 1-45,0-6 0,0-1-11,0-7-23,0-3-44,0-6-404,0-3-426,0-4-974,0-2-912,0-2 0,0-1 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24.277"/>
    </inkml:context>
    <inkml:brush xml:id="br0">
      <inkml:brushProperty name="width" value="0.08571" units="cm"/>
      <inkml:brushProperty name="height" value="0.08571" units="cm"/>
      <inkml:brushProperty name="color" value="#333333"/>
    </inkml:brush>
  </inkml:definitions>
  <inkml:trace contextRef="#ctx0" brushRef="#br0">1 14 15762,'65'2'549,"-7"-2"-549,-33-4 0,0 0-135,-2 1-716,-3 0-830,-5 2-706,-6 0-1714,-4 1 4101,-4 0 0,-1 0 0,0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24.498"/>
    </inkml:context>
    <inkml:brush xml:id="br0">
      <inkml:brushProperty name="width" value="0.08571" units="cm"/>
      <inkml:brushProperty name="height" value="0.08571" units="cm"/>
      <inkml:brushProperty name="color" value="#333333"/>
    </inkml:brush>
  </inkml:definitions>
  <inkml:trace contextRef="#ctx0" brushRef="#br0">0 82 15000,'93'1'179,"-7"-4"-179,-36-15-527,2 1-1097,-4-2-1995,-18 7 3619,-6 3 0,-21 6 0,0 2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25.332"/>
    </inkml:context>
    <inkml:brush xml:id="br0">
      <inkml:brushProperty name="width" value="0.08571" units="cm"/>
      <inkml:brushProperty name="height" value="0.08571" units="cm"/>
      <inkml:brushProperty name="color" value="#333333"/>
    </inkml:brush>
  </inkml:definitions>
  <inkml:trace contextRef="#ctx0" brushRef="#br0">204 7 13768,'0'-4'795,"0"1"516,0 3-571,-39 68-326,15-5-651,-4 1 1,0 6 550,11-8 0,4 0-130,-1 9 1,2 2-68,2 5 1,2 2-62,2 4 0,3 0-56,2-1 0,3 0-50,5-3 0,5-2-186,2-5 1,4-3-437,6-6 0,4-4-348,4-5 0,2-6-1763,17 7 2783,0-20 0,-34-36 0,-4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27.778"/>
    </inkml:context>
    <inkml:brush xml:id="br0">
      <inkml:brushProperty name="width" value="0.08571" units="cm"/>
      <inkml:brushProperty name="height" value="0.08571" units="cm"/>
      <inkml:brushProperty name="color" value="#333333"/>
    </inkml:brush>
  </inkml:definitions>
  <inkml:trace contextRef="#ctx0" brushRef="#br0">1 40 15023,'81'-2'11,"-9"-3"-460,-40 0-604,-1-4-1300,-10 2 2353,-6 0 0,-12 5 0,0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28.359"/>
    </inkml:context>
    <inkml:brush xml:id="br0">
      <inkml:brushProperty name="width" value="0.08571" units="cm"/>
      <inkml:brushProperty name="height" value="0.08571" units="cm"/>
      <inkml:brushProperty name="color" value="#333333"/>
    </inkml:brush>
  </inkml:definitions>
  <inkml:trace contextRef="#ctx0" brushRef="#br0">0 49 12692,'11'-9'571,"-3"2"-493,-8 7 169,0 0-247,49-14 23,-28 10 156,37-10 67,-43 13-55,-3 1-135,-3 0-12,-2 1 46,-2 9 11,-3 2 78,-1 10-78,-1 1-45,-1-2-23,-3-2-9,-1-3-2,-2-5-11,2-3 0,2-3-11,2-2-146,1 0 135,0 0 11,2 2 67,6 2-21,6 1-24,6 1 0,14 2-22,-10-1 0,4 1-11,-15-2 11,-4-1 146,-4 2 414,-2 8-224,-2-2-45,-10 4-10,-3-4-169,-11-2-68,-4 1-44,-4-3-33,-1-1-135,-1-3-247,5-3-2229,-2-2-314,14-2 2958,1-1 0,13 0 0,2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31.926"/>
    </inkml:context>
    <inkml:brush xml:id="br0">
      <inkml:brushProperty name="width" value="0.08571" units="cm"/>
      <inkml:brushProperty name="height" value="0.08571" units="cm"/>
      <inkml:brushProperty name="color" value="#333333"/>
    </inkml:brush>
  </inkml:definitions>
  <inkml:trace contextRef="#ctx0" brushRef="#br0">1 26 11683,'10'0'2163,"-2"0"-1838,-8 0 1187,0 0-1232,34-1-78,-14 1-168,28-2-34,-21 2-45,1-4-515,0 3-897,2-3-1512,-3-1 2969,-9 1 0,-6 1 0,-10 2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32.337"/>
    </inkml:context>
    <inkml:brush xml:id="br0">
      <inkml:brushProperty name="width" value="0.08571" units="cm"/>
      <inkml:brushProperty name="height" value="0.08571" units="cm"/>
      <inkml:brushProperty name="color" value="#333333"/>
    </inkml:brush>
  </inkml:definitions>
  <inkml:trace contextRef="#ctx0" brushRef="#br0">1 0 14607,'4'0'606,"-1"0"-606,-3 0-34,0 28 23,0-14-11,5 24 33,2-22-11,9 0 11,2-3-11,5 1-33,1-4-23,-1 3 44,0-3 12,-5 1 0,-3-2 12,-6 0 133,-3 1 79,-4 0-22,-1 5-23,-1 1-145,-8 4-34,-5 2-68,-11 2-402,-4-3-494,-2-2-1288,-2-10-4123,9-4 6375,4-6 0,13 1 0,3-1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32.526"/>
    </inkml:context>
    <inkml:brush xml:id="br0">
      <inkml:brushProperty name="width" value="0.08571" units="cm"/>
      <inkml:brushProperty name="height" value="0.08571" units="cm"/>
      <inkml:brushProperty name="color" value="#333333"/>
    </inkml:brush>
  </inkml:definitions>
  <inkml:trace contextRef="#ctx0" brushRef="#br0">0 75 15829,'10'0'1255,"-1"0"-997,50 0-258,-20-3-56,55-7-1871,-31-6-2992,-16-1 4919,-4 0 0,-30 11 0,-4 1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30.688"/>
    </inkml:context>
    <inkml:brush xml:id="br0">
      <inkml:brushProperty name="width" value="0.08571" units="cm"/>
      <inkml:brushProperty name="height" value="0.08571" units="cm"/>
      <inkml:brushProperty name="color" value="#333333"/>
    </inkml:brush>
  </inkml:definitions>
  <inkml:trace contextRef="#ctx0" brushRef="#br0">100 114 13432,'4'-11'1501,"-1"1"-1098,-3 10 157,0 0-549,-29-1 1,20 1 10,-22-1-44,28 1 10,2 0-66,0 2-45,1 6 123,0 3 45,0 8-23,0 1-11,3 5-11,5-1 0,5 2 23,4-1-23,2 1 0,-1-2 0,-3-1 0,-4-3-12,-4-3 12,-3-1-11,-3-3 11,-1-1 135,-7 9-68,-5-4-56,-8 6-22,-4-9 11,1-5-23,1-4-380,1-5-34,10-16 179,2-11 258,9-18-90,5-8-22,10-4-22,8 0 134,12 2 67,1 5-44,5 7 212,10 1-235,-16 19-56,1 3-683,-24 17-808,-7 3-795,-4 5 2342,-1 4 0,0-2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18.962"/>
    </inkml:context>
    <inkml:brush xml:id="br0">
      <inkml:brushProperty name="width" value="0.08571" units="cm"/>
      <inkml:brushProperty name="height" value="0.08571" units="cm"/>
      <inkml:brushProperty name="color" value="#333333"/>
    </inkml:brush>
  </inkml:definitions>
  <inkml:trace contextRef="#ctx0" brushRef="#br0">61 0 16176,'-3'53'411,"-1"-1"0,0 0 0,-1-2-422,-14 33-1640,6-6-1162,4-27 2848,6-19 0,3-26 1,0-5-1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33.387"/>
    </inkml:context>
    <inkml:brush xml:id="br0">
      <inkml:brushProperty name="width" value="0.08571" units="cm"/>
      <inkml:brushProperty name="height" value="0.08571" units="cm"/>
      <inkml:brushProperty name="color" value="#333333"/>
    </inkml:brush>
  </inkml:definitions>
  <inkml:trace contextRef="#ctx0" brushRef="#br0">1 5 14663,'6'-3'1088,"0"1"-1055,-6 2 202,0 0-179,4 24-11,-3-6 0,3 22-23,-4-14-22,0 1 0,0-3-190,0-2-292,0-4-168,0-4 112,2-4 12,9-6-303,5-3-90,12-1-101,2-9-996,5-5-819,-10-4 2835,-3 1 0,-16 9 0,-2 4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33.546"/>
    </inkml:context>
    <inkml:brush xml:id="br0">
      <inkml:brushProperty name="width" value="0.08571" units="cm"/>
      <inkml:brushProperty name="height" value="0.08571" units="cm"/>
      <inkml:brushProperty name="color" value="#333333"/>
    </inkml:brush>
  </inkml:definitions>
  <inkml:trace contextRef="#ctx0" brushRef="#br0">25 0 14249,'-8'96'-702,"1"0"0,0-4 0,4-32-4015,4-58 4717,1-2 0,-1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34.738"/>
    </inkml:context>
    <inkml:brush xml:id="br0">
      <inkml:brushProperty name="width" value="0.08571" units="cm"/>
      <inkml:brushProperty name="height" value="0.08571" units="cm"/>
      <inkml:brushProperty name="color" value="#333333"/>
    </inkml:brush>
  </inkml:definitions>
  <inkml:trace contextRef="#ctx0" brushRef="#br0">212 59 9812,'0'13'2084,"0"-3"-1512,0-10 2341,0 0-3036,1 2 33,1-1-67,1 1-168,2-2-101,-2-4-100,4 1-57,-2-5 124,0-2 134,0 1 67,-3-3-78,0 4 224,-2-1 112,0 2 89,0 2 24,-1 1 66,-3 1 11,1 2-122,-5-1-24,1 2-10,-4-1-34,0 1 56,-2 0-22,-2 3-1,-1 5 12,-2 5-45,-2 4-22,-2 4-180,-9 7-67,8-6-191,-2 2-324,13-13-885,5-5-1233,4-2 2902,2-3 0,1-1 0,0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35.518"/>
    </inkml:context>
    <inkml:brush xml:id="br0">
      <inkml:brushProperty name="width" value="0.08571" units="cm"/>
      <inkml:brushProperty name="height" value="0.08571" units="cm"/>
      <inkml:brushProperty name="color" value="#333333"/>
    </inkml:brush>
  </inkml:definitions>
  <inkml:trace contextRef="#ctx0" brushRef="#br0">1 0 16479,'47'73'829,"1"0"0,-1 4 0,-4 2-583,-9-1 1,-3 4-2165,-2 9 1,-4 3 2029,-10-26 0,-2 0 0,-2 1-64,-3 3 1,-1 1 0,-3 0-44,-1 0 0,-1 0 1,-4 0-25,-3-1 0,-3-1 1,-3-1-307,0-2 0,-2-1 0,-3-2-1109,-17 30 0,-3-9 1434,5-30 0,2-6 0,-14 24 0,23-66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2.034"/>
    </inkml:context>
    <inkml:brush xml:id="br0">
      <inkml:brushProperty name="width" value="0.08571" units="cm"/>
      <inkml:brushProperty name="height" value="0.08571" units="cm"/>
      <inkml:brushProperty name="color" value="#004F8B"/>
    </inkml:brush>
  </inkml:definitions>
  <inkml:trace contextRef="#ctx0" brushRef="#br0">855 54 16468,'-38'-3'-169,"-7"1"-256,-10 3 212,-12 11 67,-10 7 146,-4 14 0,-3 7 0,1 2-483,6 2 483,10-3 22,12-4 155,16-8-177,15-8-50,14-9-118,6-6-56,4-5 224,5 0 0,7-1-56,6 0 222,20-9-290,-11-1-648,12-10-237,-15-1 1,-2 1 347,-3-3 0,-3 0-23,-2-1-279,-5-1-180,-4 2 739,-2-1 101,-3 2 303,0 3 404,0 0-258,0 2 380,-2 0 371,-1 2-281,-2 0-123,1 2 1042,-2 1-818,5 4-112,-1 2-111,2 4 558,0 1-884,-2 1-134,0 0-12,-2 0 102,-1 0 145,-3 9-56,-5 3-135,-4 13-33,-7 4 11,-6 3 78,-2 1 23,-1-2-45,3 1-3437,4-5 3348,5-3-23,6-8 0,6-3-45,4-5 0,4-3-33,1 0 78,0-1 3481,1 0-3436,7 2 34,3-1-23,18 3-34,-4-3 12,10 3 10,-7-2-10,-1 2-23,-3-1 0,-1 4-11,-11-5 12,-1 1 11,-10-6 626,-1 0-761,0-5 67,0-6-33,0-5-124,0-6 113,0 0 78,0 1-1,0-1-88,0-4 77,2 8 23,-1-1-23,3 13-55,-3 2-2196,0 2 1814,-1 5-302,0 1-549,0 7-639,0 0-1769,0-2 3719,0-3 0,0-4 0,0-2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2.950"/>
    </inkml:context>
    <inkml:brush xml:id="br0">
      <inkml:brushProperty name="width" value="0.08571" units="cm"/>
      <inkml:brushProperty name="height" value="0.08571" units="cm"/>
      <inkml:brushProperty name="color" value="#004F8B"/>
    </inkml:brush>
  </inkml:definitions>
  <inkml:trace contextRef="#ctx0" brushRef="#br0">61 115 10541,'0'-8'1669,"0"2"-1288,0 6-23,0 0-33,0 6-111,0 4-158,0 8 11,0 2-22,0 2 55,0-4-44,-1-4 12,0-4-1,0-6 67,0-1 23,1-3-202,0-5-436,2-9 402,3-7 68,4-10 22,1 1-11,1 0 34,-3 2-1,-1 3 191,-3 6 146,-2 6-370,-2 7 0,0 3 145,-7 12-100,-17 28-22,3 0-23,-15 29-12,23-35-44,1 1-33,11-23 66,1-5 23,0-1 740,0-3-717,5-12-12,2 2-11,6-9 0,-1 6-11,-2 5-56,-5 3-158,-2 4-279,-2 1 481,0 0-156,0 0-291,3 0 144,2 0-110,4 0-80,-1-1-55,1-2 179,-1-1 190,-2-1 202,-3 3 0,-1 1 190,-2 1-190,-5 0 23,-1 0-1,-2 0 23,1 2 179,-1 2 135,-2 0-1,0 3-55,-1-2-102,0 2-77,1-2-68,1 0-56,4-2 0,1 0-101,3-3-2689,0 1 706,3-1 2084,3 0 0,-2 0 0,2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4.922"/>
    </inkml:context>
    <inkml:brush xml:id="br0">
      <inkml:brushProperty name="width" value="0.08571" units="cm"/>
      <inkml:brushProperty name="height" value="0.08571" units="cm"/>
      <inkml:brushProperty name="color" value="#004F8B"/>
    </inkml:brush>
  </inkml:definitions>
  <inkml:trace contextRef="#ctx0" brushRef="#br0">1 209 16860,'36'4'605,"0"-1"-594,-7-10-11,3-4-67,2-8-404,-1-3 1,-3 0 66,-5-1 46,-5-1 22,-4 3 89,-5 2 11,-4 2 57,-4 4-22,-2 4 77,-1 3-66,0 4 0,0 1 190,-3 1 11,0 1 34,-2 7-1,0 6 248,2 9 156,1 10-78,2 7-146,0 9 22,0 11-44,2 8 22,3 8-90,1 3-66,4 1 10,-3-3-44,-2-4-57,-2 12 12,-1-26-23,-2 3-458,0-32-1816,-10-9-740,4-10 3048,-9-5 0,11-6 0,-1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5.140"/>
    </inkml:context>
    <inkml:brush xml:id="br0">
      <inkml:brushProperty name="width" value="0.08571" units="cm"/>
      <inkml:brushProperty name="height" value="0.08571" units="cm"/>
      <inkml:brushProperty name="color" value="#004F8B"/>
    </inkml:brush>
  </inkml:definitions>
  <inkml:trace contextRef="#ctx0" brushRef="#br0">8 233 15392,'-4'-3'773,"1"1"-549,3 2-224,56-45-45,-16 21-67,4-6 0,1-1-616,10 2-1053,-4 2-976,-18 7 2757,-12 5 0,-16 10 0,-4 3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5.531"/>
    </inkml:context>
    <inkml:brush xml:id="br0">
      <inkml:brushProperty name="width" value="0.08571" units="cm"/>
      <inkml:brushProperty name="height" value="0.08571" units="cm"/>
      <inkml:brushProperty name="color" value="#004F8B"/>
    </inkml:brush>
  </inkml:definitions>
  <inkml:trace contextRef="#ctx0" brushRef="#br0">0 149 12680,'3'9'1961,"-1"-2"-1512,-2-7-270,0 0-157,45-5 23,-26-5-45,33-5-190,-36-14-45,-8 7-248,0-7-435,-7 10 615,-1 4 303,-4 3 101,-3 6 11,-8 3 12,-5 5 200,-2 12 68,0 8-123,1 15 11,7 5-134,5 4-112,5 0 67,4-3-101,11-6-101,7-11-45,17-12-616,9-8-549,11-14-739,3-13-2253,-14-4 4303,-6-9 0,-27 18 0,-4 4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5.882"/>
    </inkml:context>
    <inkml:brush xml:id="br0">
      <inkml:brushProperty name="width" value="0.08571" units="cm"/>
      <inkml:brushProperty name="height" value="0.08571" units="cm"/>
      <inkml:brushProperty name="color" value="#004F8B"/>
    </inkml:brush>
  </inkml:definitions>
  <inkml:trace contextRef="#ctx0" brushRef="#br0">94 7 12143,'2'-7'2296,"-36"63"-2296,20-25-33,-25 45-90,33-49-23,4-10-11,2-7 101,4-5 34,5-4-381,7-6-740,5-9 246,1-9 796,1-5 101,-3 0 34,-3 7 1445,-7 8 358,-5 12-1030,-3 15-426,-2 13-246,0 7-12,0 1-123,1-6-67,4-8-23,4-7-33,6-8-359,4-4-415,6-19-850,6-11-3852,3-23 1553,-8 5 4046,-3 1 0,-17 28 0,-1 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20.118"/>
    </inkml:context>
    <inkml:brush xml:id="br0">
      <inkml:brushProperty name="width" value="0.08571" units="cm"/>
      <inkml:brushProperty name="height" value="0.08571" units="cm"/>
      <inkml:brushProperty name="color" value="#333333"/>
    </inkml:brush>
  </inkml:definitions>
  <inkml:trace contextRef="#ctx0" brushRef="#br0">17 47 12210,'-9'99'314,"2"-21"-314,7-71 22,0-5-22,3-2 0,4-8-392,5-7-303,5-13 213,2-4-33,3-4 414,-1 5 101,0 2 415,-3 7 324,-4 6-100,-4 6-146,-4 7 11,-1 1-246,-2 2 56,3 8 66,1 6-290,2 13 123,2 3-56,0 1-68,1-4 23,-2-5-112,-2-5-11,-1-6-56,1-5 67,-2-4 0,5-2-504,13-10 258,-1-4-191,11-12 414,-7 1 1,-2 2 44,-4 5 57,-5 8 290,-7 4 303,-6 5-301,-2 11-35,-1 7-56,0 14-269,0 6-22,0-2-101,0-6-640,4-10-738,6-9-358,8-7 1848,5-17 0,-8 11 0,-4-10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6.082"/>
    </inkml:context>
    <inkml:brush xml:id="br0">
      <inkml:brushProperty name="width" value="0.08571" units="cm"/>
      <inkml:brushProperty name="height" value="0.08571" units="cm"/>
      <inkml:brushProperty name="color" value="#004F8B"/>
    </inkml:brush>
  </inkml:definitions>
  <inkml:trace contextRef="#ctx0" brushRef="#br0">107 1 10813,'-15'61'369,"-1"1"1,1-3-1,4-4-257,7 15 91,0 4-80,1-4 1763,-1-6-1931,0-10 205,-1-14-1471,0-10-1388,-2-13 2699,1-8 0,1-7 0,2-2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6.299"/>
    </inkml:context>
    <inkml:brush xml:id="br0">
      <inkml:brushProperty name="width" value="0.08571" units="cm"/>
      <inkml:brushProperty name="height" value="0.08571" units="cm"/>
      <inkml:brushProperty name="color" value="#004F8B"/>
    </inkml:brush>
  </inkml:definitions>
  <inkml:trace contextRef="#ctx0" brushRef="#br0">1 117 14686,'0'-6'-3093,"65"-17"1,21 1 2061,-38 7 202,35-6 0,-12 1 829,-62 13 0,-9 6 0,0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7.098"/>
    </inkml:context>
    <inkml:brush xml:id="br0">
      <inkml:brushProperty name="width" value="0.08571" units="cm"/>
      <inkml:brushProperty name="height" value="0.08571" units="cm"/>
      <inkml:brushProperty name="color" value="#004F8B"/>
    </inkml:brush>
  </inkml:definitions>
  <inkml:trace contextRef="#ctx0" brushRef="#br0">0 198 11045,'3'-1'4381,"-1"0"-3361,-2 1-729,0 58-22,0-30-57,0 43-111,0-50-22,0-6-68,1-7 45,1-4-34,3-3-22,2-1-67,4-2-504,6-10-494,6-8 337,5-13 33,1 0 561,-1 2 134,-1 5 89,-5 7 2130,-5 18-482,0 62-1692,-7-28-45,0 38-67,-4-61 22,-1-5-112,0-3-762,11-14-146,0-7 180,12-17 56,-3-3-359,2-1 942,-1 6 201,-5 8 45,-4 6 235,-5 11 483,-5 3-58,-3 5-21,-1 1-213,0 0-112,-1 6-46,3 1 12,-2 4-122,3-2-125,-1-3 23,1-4-22,-1-1 67,1-1-56,4 0-45,3-4-415,15-13 247,-3 1 33,9-8 34,-8 10 68,-1 2 33,-1 4 22,-3 2 135,-2 4-23,4 1-33,-7 1 12,4 0-46,-10 0-11,1 0 11,-2 0-44,-1-7-23,1-2-359,-2-16 101,-3 5-100,-2-2 33,-2 10 314,-2 7 11,-4 2 156,-4 3 360,-4 12 302,0 6-124,1 17 494,3 33-885,5-12-113,5 21-168,12-28-22,9-11-78,14-11-392,10-14-685,6-11-6464,7-28 7619,-25 10 0,-4-11 0,-27 20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8.123"/>
    </inkml:context>
    <inkml:brush xml:id="br0">
      <inkml:brushProperty name="width" value="0.08571" units="cm"/>
      <inkml:brushProperty name="height" value="0.08571" units="cm"/>
      <inkml:brushProperty name="color" value="#004F8B"/>
    </inkml:brush>
  </inkml:definitions>
  <inkml:trace contextRef="#ctx0" brushRef="#br0">75 52 14787,'-8'-4'1266,"2"1"-1109,6 3 1221,0 0-1232,-6 51-23,-2-16 102,-5 44-136,0-33 12,4-6-45,2-6-56,4-11-34,2-7-78,1-9-303,0-4 23,0-3 314,2-11-404,8-10 22,9-19 180,10-8-168,4-4 348,1 2 100,1 6 22,-2 4 0,-3 9 23,-7 9 437,-6 8-247,-9 8 404,-4 12-169,-3 10-257,-1 11-78,0 8-68,0 3-11,0-4-11,0-5-45,0-8-12,0-10-44,0-5 45,0-5 11,4-1 0,2 0-56,8-11-112,6-5 23,17-23 145,-8 10 11,8-5 45,-17 22 123,-6 6-67,-5 4 169,-5 4-91,-1 10-78,-2 4-45,1 10-67,2 5-246,1-12-606,3 0-280,4-15-122,5-3-1100,7-15 2354,3-10 0,-11 5 0,-3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8.621"/>
    </inkml:context>
    <inkml:brush xml:id="br0">
      <inkml:brushProperty name="width" value="0.08571" units="cm"/>
      <inkml:brushProperty name="height" value="0.08571" units="cm"/>
      <inkml:brushProperty name="color" value="#004F8B"/>
    </inkml:brush>
  </inkml:definitions>
  <inkml:trace contextRef="#ctx0" brushRef="#br0">77 5 17644,'-40'79'639,"9"-15"-650,26-46-56,4-7 67,1-5 157,0-4-34,5-1-56,5-1-45,5-4-10,5-3 10,-2-4-11,-3 1 0,-5 3 12,-4 3 122,-3 3-77,-2 1 66,1 0-112,0 0-22,4 0-22,0 1-101,1 0-236,2 0-235,1-1-369,7 0-35,6-10-111,7-3-123,5-11 234,2-1 998,1 1 34,-7 4 593,-4 5 359,-9 7-100,-7 4-136,-4 3 57,-4 6-79,2 11-302,-3 16-33,2 17-192,-2 14-133,-1 8-57,0 8-11,-1 3 0,0-3-135,0-5-1064,0 1-246,0-31 190,0-5 168,0-31-1524,0-15-694,0-7 3305,0-13 0,0 11 0,0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8:48.833"/>
    </inkml:context>
    <inkml:brush xml:id="br0">
      <inkml:brushProperty name="width" value="0.08571" units="cm"/>
      <inkml:brushProperty name="height" value="0.08571" units="cm"/>
      <inkml:brushProperty name="color" value="#004F8B"/>
    </inkml:brush>
  </inkml:definitions>
  <inkml:trace contextRef="#ctx0" brushRef="#br0">0 103 15224,'64'-32'2936,"1"0"0,-36-7-2903,42 40 1,-9 21-23,-66 14-11,-13 1-292,-8 0-873,-13-5-1054,-1-10-4190,12-10 6409,5-8 0,16-4 0,3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1.250"/>
    </inkml:context>
    <inkml:brush xml:id="br0">
      <inkml:brushProperty name="width" value="0.08571" units="cm"/>
      <inkml:brushProperty name="height" value="0.08571" units="cm"/>
      <inkml:brushProperty name="color" value="#004F8B"/>
    </inkml:brush>
  </inkml:definitions>
  <inkml:trace contextRef="#ctx0" brushRef="#br0">1 26 13341,'8'-14'2006,"-2"3"-1513,-6 11 1580,0 0-2051,38 71 1,-22-33-23,6 9 0,0 0 23,-11-7-69,-3-10 46,0-9-168,-1-8-11,1-9-79,2-2 158,4-8-292,5-13-158,2-11 237,2-12-214,-2 2-112,-3 4-514,-5 9-686,-2 8-357,0 8 2196,-6 6 0,0 3 0,-5 2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1.662"/>
    </inkml:context>
    <inkml:brush xml:id="br0">
      <inkml:brushProperty name="width" value="0.08571" units="cm"/>
      <inkml:brushProperty name="height" value="0.08571" units="cm"/>
      <inkml:brushProperty name="color" value="#004F8B"/>
    </inkml:brush>
  </inkml:definitions>
  <inkml:trace contextRef="#ctx0" brushRef="#br0">115 0 12826,'2'3'269,"0"-1"303,-2-2-561,-39 59 90,23-31 22,-30 46-22,37-51-101,3-6 11,4-6-11,2-7-314,5-2 46,7-2-36,9-9 192,6-7 112,3-10 34,-4-2-23,-3 4 740,-8 5-202,-6 9-191,-5 5 181,-4 11-114,0 8-313,0 9 12,0 5-124,0-2 33,0-5-66,0-7-23,0-6-157,3-5-1054,11-2-200,3-12-1301,3 0 2768,-3-13 0,-12 13 0,0 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1.871"/>
    </inkml:context>
    <inkml:brush xml:id="br0">
      <inkml:brushProperty name="width" value="0.08571" units="cm"/>
      <inkml:brushProperty name="height" value="0.08571" units="cm"/>
      <inkml:brushProperty name="color" value="#004F8B"/>
    </inkml:brush>
  </inkml:definitions>
  <inkml:trace contextRef="#ctx0" brushRef="#br0">61 0 11584,'-7'53'291,"0"-1"1,-7 41 1489,6-48-1748,2-1 646,-2-4-679,4-6-52,0-7-1135,2-9-181,2-9-2195,0-5 3563,0-4 0,0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2.066"/>
    </inkml:context>
    <inkml:brush xml:id="br0">
      <inkml:brushProperty name="width" value="0.08571" units="cm"/>
      <inkml:brushProperty name="height" value="0.08571" units="cm"/>
      <inkml:brushProperty name="color" value="#004F8B"/>
    </inkml:brush>
  </inkml:definitions>
  <inkml:trace contextRef="#ctx0" brushRef="#br0">1 1 15235,'1'75'-134,"0"-15"-4527,-1-51 4661,2-13 0,-1 2 0,1-6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20.471"/>
    </inkml:context>
    <inkml:brush xml:id="br0">
      <inkml:brushProperty name="width" value="0.08571" units="cm"/>
      <inkml:brushProperty name="height" value="0.08571" units="cm"/>
      <inkml:brushProperty name="color" value="#333333"/>
    </inkml:brush>
  </inkml:definitions>
  <inkml:trace contextRef="#ctx0" brushRef="#br0">47 1 16087,'-26'75'-135,"7"-13"1,18-51-79,1-5 0,2-4 168,4-2-89,5 0-371,5-7 24,2-2 369,1-9 112,-3 1 235,-1 1 302,-5 7 259,-3 3 45,-4 4-415,-1 2-124,-1 0-78,1 5-213,3 5 90,1 3-101,1 1-22,0-4-337,0-4-234,2-2-136,3-3-291,3-4-1053,5-12-346,4-8-2097,-5-2 4516,-2-3 0,-12 17 0,-1 2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2.177"/>
    </inkml:context>
    <inkml:brush xml:id="br0">
      <inkml:brushProperty name="width" value="0.08571" units="cm"/>
      <inkml:brushProperty name="height" value="0.08571" units="cm"/>
      <inkml:brushProperty name="color" value="#004F8B"/>
    </inkml:brush>
  </inkml:definitions>
  <inkml:trace contextRef="#ctx0" brushRef="#br0">30 0 14933,'-19'84'-8617,"8"-22"8617,23-49 0,-4-11 0,0-2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2.567"/>
    </inkml:context>
    <inkml:brush xml:id="br0">
      <inkml:brushProperty name="width" value="0.08571" units="cm"/>
      <inkml:brushProperty name="height" value="0.08571" units="cm"/>
      <inkml:brushProperty name="color" value="#004F8B"/>
    </inkml:brush>
  </inkml:definitions>
  <inkml:trace contextRef="#ctx0" brushRef="#br0">161 265 13028,'-44'83'149,"-1"0"1,-1-7-1,21-20-149,36-45 0,6-6-11,14-18-606,5-14-301,1-22 313,1-15 369,-1-6 236,-6-3 56,-2 4 191,-5 4 201,-6 11 527,-5 10 325,-5 15-516,-5 14-750,-2 8 616,-1 25 122,-5 15-200,-5 31-1,-5 22-521,6-38 1,1 3-23,1 2 0,2 1-1724,1-2 0,1 0 1416,0 44-1188,5-18-1165,11-22-4907,-2-27 7540,10-22 0,-13-8 0,0-5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3.011"/>
    </inkml:context>
    <inkml:brush xml:id="br0">
      <inkml:brushProperty name="width" value="0.08571" units="cm"/>
      <inkml:brushProperty name="height" value="0.08571" units="cm"/>
      <inkml:brushProperty name="color" value="#004F8B"/>
    </inkml:brush>
  </inkml:definitions>
  <inkml:trace contextRef="#ctx0" brushRef="#br0">87 19 15426,'10'-10'728,"-1"2"-538,-9 8 236,0 0-426,-39 57 0,25-28-67,-29 44-22,37-44-181,3-5-346,3-6-325,11-5-1457,8-6-2543,4-4 4941,3-3 0,-16 0 0,-1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3.317"/>
    </inkml:context>
    <inkml:brush xml:id="br0">
      <inkml:brushProperty name="width" value="0.08571" units="cm"/>
      <inkml:brushProperty name="height" value="0.08571" units="cm"/>
      <inkml:brushProperty name="color" value="#004F8B"/>
    </inkml:brush>
  </inkml:definitions>
  <inkml:trace contextRef="#ctx0" brushRef="#br0">61 75 15157,'-33'91'235,"8"-15"-291,23-52-56,7-10 11,9-8-11,8-4-135,9-13-201,3-10 56,-4-15 247,-4-6 10,-8-1-100,-9 5 122,-5 4 113,-5 8 516,-8 6-370,-1 10-101,-6 4-45,1 5 0,2 8-235,2 8-629,5 7-626,3 3-101,3-4-952,4-10 2543,3-5 0,-1-6 0,0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3.647"/>
    </inkml:context>
    <inkml:brush xml:id="br0">
      <inkml:brushProperty name="width" value="0.08571" units="cm"/>
      <inkml:brushProperty name="height" value="0.08571" units="cm"/>
      <inkml:brushProperty name="color" value="#004F8B"/>
    </inkml:brush>
  </inkml:definitions>
  <inkml:trace contextRef="#ctx0" brushRef="#br0">0 33 14398,'14'35'146,"-2"-7"7,-12-23-175,2-3-20,2-2-2,6 0-408,6-10-19,4-2 539,5-11-68,1 2 56,-1 4 481,-2 5-178,-4 6 90,-2 4-57,-3 13-168,-4 2-79,-4 13-78,-3-1-55,0 1-12,-3-5 0,3-5-191,0-5-593,-1-6-841,4-3-392,0-2-2666,2-4 4683,1-3 0,-5 1 0,-1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3.813"/>
    </inkml:context>
    <inkml:brush xml:id="br0">
      <inkml:brushProperty name="width" value="0.08571" units="cm"/>
      <inkml:brushProperty name="height" value="0.08571" units="cm"/>
      <inkml:brushProperty name="color" value="#004F8B"/>
    </inkml:brush>
  </inkml:definitions>
  <inkml:trace contextRef="#ctx0" brushRef="#br0">1 145 12423,'10'0'5423,"-2"0"-5165,19 17-224,-12-18-34,25 2-584,-16-27-570,4-9-829,2-4-2219,-9 12 4202,-1 4 0,-15 16 0,-1 3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4.127"/>
    </inkml:context>
    <inkml:brush xml:id="br0">
      <inkml:brushProperty name="width" value="0.08571" units="cm"/>
      <inkml:brushProperty name="height" value="0.08571" units="cm"/>
      <inkml:brushProperty name="color" value="#004F8B"/>
    </inkml:brush>
  </inkml:definitions>
  <inkml:trace contextRef="#ctx0" brushRef="#br0">49 2 15023,'0'12'1747,"0"-3"-1332,-18 49-270,11-27-145,-13 48-89,17-46 22,2 1-101,1-17-1479,56-60 1647,-32 8 22,10-6 0,-2 0 34,-18-1 258,-6 9-258,-6 10-22,-2 11-68,-6 7-268,-7 10-786,-8 13-1163,-3 9-864,7 2 3115,4-5 0,10-15 0,2-5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4.915"/>
    </inkml:context>
    <inkml:brush xml:id="br0">
      <inkml:brushProperty name="width" value="0.08571" units="cm"/>
      <inkml:brushProperty name="height" value="0.08571" units="cm"/>
      <inkml:brushProperty name="color" value="#004F8B"/>
    </inkml:brush>
  </inkml:definitions>
  <inkml:trace contextRef="#ctx0" brushRef="#br0">65 90 12434,'6'3'2712,"-16"61"-2242,2-27-201,-13 53 33,9-41 125,2-2-248,4-6-179,3-11 0,2-9-135,2-11-347,7-6-55,4-3-416,9-10-549,3-8 1010,3-10 189,1-6 303,-2 3 79,-3 4 189,-4 5 394,-7 10-1,-4 4-79,-6 5 12,-1 2-34,-1 7 12,0 7-45,0 11-236,0 4 123,0 1-223,0-5-135,0-6 33,0-6-78,0-8 46,0-2 167,4-3-213,16-16-223,1-1-13,13-14 102,-7 7 78,-4 7 45,-3 8 145,-6 6-44,-6 3 326,-1 21-192,-6-2-123,1 16-90,-2-12-44,0-5 22,1-9 0,2-5 0,1-3-112,4-11-639,5-10-112,3-20-593,6-8-471,16-35 559,-5 21 875,11-20 493,-11 32 213,-3 8 851,-7 13 931,-8 14-1087,-8 9-23,-4 21 78,-3 10-525,0 18-147,-5 8-157,-2 2-111,-5 1-23,0-3 0,0-4-695,1-2-874,3-20-840,0-6-616,5-15 3025,-1-4 0,3 0 0,0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5.179"/>
    </inkml:context>
    <inkml:brush xml:id="br0">
      <inkml:brushProperty name="width" value="0.08571" units="cm"/>
      <inkml:brushProperty name="height" value="0.08571" units="cm"/>
      <inkml:brushProperty name="color" value="#004F8B"/>
    </inkml:brush>
  </inkml:definitions>
  <inkml:trace contextRef="#ctx0" brushRef="#br0">0 45 18014,'83'-19'-1020,"-10"5"90,-37 7 717,-2 3 157,-6 3-33,-8 11 89,-10 7 56,-6 12 67,-4 7 11,0 0 1,-5-3-135,0-7 22,-2-10-22,1-8-179,5-5-661,0-11-1267,1-13-1322,0-3 3429,0-10 0,0 20 0,0 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5.313"/>
    </inkml:context>
    <inkml:brush xml:id="br0">
      <inkml:brushProperty name="width" value="0.08571" units="cm"/>
      <inkml:brushProperty name="height" value="0.08571" units="cm"/>
      <inkml:brushProperty name="color" value="#004F8B"/>
    </inkml:brush>
  </inkml:definitions>
  <inkml:trace contextRef="#ctx0" brushRef="#br0">0 0 17252,'56'54'0,"-12"-10"0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20.650"/>
    </inkml:context>
    <inkml:brush xml:id="br0">
      <inkml:brushProperty name="width" value="0.08571" units="cm"/>
      <inkml:brushProperty name="height" value="0.08571" units="cm"/>
      <inkml:brushProperty name="color" value="#333333"/>
    </inkml:brush>
  </inkml:definitions>
  <inkml:trace contextRef="#ctx0" brushRef="#br0">42 0 14305,'-2'74'732,"0"0"0,0-6 1,-1-7-891,-5 4-771,1-4-550,1-6-976,3-10-2788,-1-20 5243,2-11 0,1-14 0,0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15.846"/>
    </inkml:context>
    <inkml:brush xml:id="br0">
      <inkml:brushProperty name="width" value="0.08571" units="cm"/>
      <inkml:brushProperty name="height" value="0.08571" units="cm"/>
      <inkml:brushProperty name="color" value="#004F8B"/>
    </inkml:brush>
  </inkml:definitions>
  <inkml:trace contextRef="#ctx0" brushRef="#br0">89 51 15493,'-24'45'140,"0"0"0,-13 28-151,34-56-23,3-7 1,6-6 33,8-3-336,9-13-404,6-8 224,-1-13 214,-2-4 45,-6 1-125,-5 2 281,-5 5 101,-5 5 427,-2 8-506,-2 11 135,10 16-101,-1-3 45,21 7 0,-8-14 12,9-1 10,-10 0-22,-3 1 302,-4 5 202,-6 4-56,-1 7-133,-5 2 99,0 1 34,-3-1-45,2-5 124,-2-4-23,2-5 90,0-3 213,0-2-303,5 0-314,3 0-10,8-9-135,6-2-23,7-9 102,2 3-12,13 0-112,-15 9-112,5 1 112,-18 7-639,-5 3 146,-4 5-6455,-6 9 6948,-1-3 0,-2-1 0,0-9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43.499"/>
    </inkml:context>
    <inkml:brush xml:id="br0">
      <inkml:brushProperty name="width" value="0.08571" units="cm"/>
      <inkml:brushProperty name="height" value="0.08571" units="cm"/>
      <inkml:brushProperty name="color" value="#333333"/>
    </inkml:brush>
  </inkml:definitions>
  <inkml:trace contextRef="#ctx0" brushRef="#br0">82 656 9050,'7'78'605,"-3"-12"-317,-3-47-265,-1 1 81,1-4-81,-1 1 52,1 1-53,-1 1 80,0 4 35,0 2-137,0 3 67,0 1-67,0 0 33,0 14-33,0-11 34,0 10-23,0-11-11,-2 0 0,1 3 34,-3 0-34,1-1 0,-1 14-11,1-11 22,0 11-11,1-15 33,2 11 23,-1-12-33,1 7-23,0-12 78,0-1-67,0 1 12,0 0 66,0 2-10,0 1 10,-1-1-10,0 1-68,-2-1 67,1 10-78,1-11 0,0 9 23,1-15-23,0 0 0,0-1 0,0-1-11,0 2 11,0-1 0,2 3 0,0 0 11,3 5-11,1 0 0,0 2-23,4 10 35,-4-10-12,4 6 0,-5-13 11,2-1-11,-1-1 0,2 8-23,-2-6 35,1 5-12,-2-8 0,0-1 0,2-1-23,-3 1 23,1-1 0,-1 2-11,0 0 0,0 1 11,0 0-34,0 0 68,0-1-45,-1 0 11,0 0 0,-2 1-34,0 0 45,-1 1-11,1 8 23,-1-6-12,1 5-11,0-12-11,0 1-23,1-1 34,-1 1 0,-1 0-11,0 2 33,0-1-22,0 12 0,0-8-11,0 7 22,0-9-11,0 0 23,0 1-1,0-1-44,0 2 22,0 8 0,0-8 11,0 5-11,0-10 0,2 0 11,-1 0-22,3 1 11,-2-1 0,0 2 11,1-1-11,-2 8 0,1-8 22,-2 7-22,2-10 0,0 2 0,-1-1 12,1 1-1,-1-1-11,3 6-11,-2-6-1,2 4 12,-2-8 0,0 0-44,1 0 55,-1-2-11,0 2 0,0-1 11,-1 0-33,1 6-113,-1-3 135,3 2-89,-2-6 44,-1-2 0,1 0 11,0 0 12,0 0 11,1 1-79,0 0 23,0 1-123,2-1 55,-2 1-56,7 2 191,-3-2 0,4 1 0,-4-4 0,1 0 0,-1 1 0,-1-2 0,-1 1 11,-1 0 12,1 0-23,0 2 728,3 1-728,0 1-67,1-1 67,5 6 23,-5-4 402,2 3-391,-4-6 22,1-1-79,-1-2 35,1 0-12,-1-1 112,-1-1 224,1 2-257,2-2-79,-2 2 56,1-1-34,-3 1-22,-1 0 11,-1 1 0,0 2 12,0-1 78,3 7-57,0-2-44,2 4 23,-1-8-23,-2-1 11,0-1-11,0 0 0,-2 0 0,2-1-11,-1-1 22,3 6-11,-2-4 22,1 1-33,-3-4 11,1-2 0,-2 1-22,2 0 33,-2-1-11,3 3 11,-1-2-11,3 1 67,-1 0-67,7 1-67,-1-3 56,6 1 11,-2-3 0,3-1 90,2 0-90,3 0-12,0 1 12,0 0 23,0 1-23,12 2 11,-8-2-11,9 2 0,-11-2 0,0-1 0,0 0 11,1-1-11,3 0 0,1 0 11,4 0-11,22 0 0,-12 0-11,15 0 11,-20 0 0,-1 0 0,-2 0 23,0 0-35,-1 0 12,15 0-11,-14 0 22,11 0-11,-15 0 0,0 0 23,0 0-23,2 0 0,-1 3 0,1-1-11,-1 2 22,19 0-11,-12-2 11,13 0-22,-16-2 11,-2 0 0,0 0-11,-1 0 11,-1 0 0,0 0 0,-3-1 22,1-3-33,-1-2 11,17-5-23,-12 1 46,13-1-23,-14 3 89,0 2-89,-1 0 112,12 1-67,-11 3 34,8 0-79,-12 1 11,1-1 22,0 0-21,1-1 44,0-1-34,-1 1-11,0 1 124,12 1-102,-9 0 23,10-1-45,-11-1 12,2 2-23,0-1 11,1 2 34,-2-1-34,1 0 34,-3 0 22,0 0 23,-2 1 34,-2 0-68,-1 0 11,9 0-45,-9-2 12,8 1 89,-9-3-101,-1 1 79,0 1-34,12-4 1,-8 4-57,8-2-11,-10 3 0,0-1 22,1-1-11,1 2-11,0-1 0,1 1-11,-2-3 22,-1 2-11,-2-2 23,9 1-46,-8 1 23,13-1-11,-20 3 33,5-1-22,-13 1 0,2 0 23,-1 0 89,2 0-112,0 0 22,2-1-22,-1 0 11,0-1-11,1 0 56,12-1-44,-7 1-12,7-2 11,-13 4-34,-1-1 79,-2 0-56,1 0 34,0 0 0,0 0-23,2 1-11,7-2 45,-2 1-34,6-1 0,-6 1-22,0 0 56,-3 0-45,1-1 0,-4 0 0,-2 1-23,-4 1 57,0-2-34,-4 1 22,3-3-33,-3 2 11,7-2-56,-2 1 45,6-2-12,-2 2-10,0 1-46,0-3 57,-1 3 0,-2-2-1,-1 1 1,-2-2 44,-1 0 1,-1-2-23,-2-2 22,0-3-22,-2-11 0,-1 3-56,0-7 112,-1 5-56,0 0 146,0-2 111,0-7-110,0 4-47,0-4-32,1 5-46,1 1 56,0-2-78,0-3-22,2-4-34,-1-3 34,2-5-113,1-1 90,0-2-314,2-19 348,-1 14-90,1-33 101,-3 37 0,-1-14 23,-3 21-23,0 3 44,-1 0-21,0 2 100,0 2-123,1-2 0,1 0 0,0-1 0,0 1-45,0-1 45,0 0-11,-1 1 56,1 0-90,1 3 90,-1 1-45,0 0 45,1 1-45,-2-1 11,1-13 22,-2 9-66,2-10 66,-1 10 68,0 0-101,-1-2 0,0 0 0,0 0 180,0 0-180,0 1-33,0 2 33,0 0 22,-2 3-22,-1-2-124,-3-10 124,2 9-78,0-8 55,2 14-22,0 2 79,0 2-56,1-1 22,0 2 33,-3-13-22,3 8-22,-2-9 11,3 11-45,0-2 45,0 1-33,0-3-12,0 1-33,0-2 55,0 0 1,0-10 22,0 9 0,0-5 0,0 13 0,0-5 45,0 6 44,0-4-89,0 7 23,0 0-23,0 2 0,0-1-12,0 1-10,1-1 11,0-1 0,1-1 11,1-3 0,-2 0 11,0-3-11,-1-11 0,0 10 11,1-9 23,0 13-34,1 2-12,0-2 1,-2 1-56,1-2 101,-1-9-12,0 9 0,0-6 1,0 14-12,0 0 11,0 2-10,0 0-12,0-1 0,0 0 22,0-3-56,0-7 34,0 5-11,0-7 11,0 10-11,0-10 11,1 6-34,0-6 34,1 10 0,-1 1 34,-1 1-34,0 3 0,0-1-11,0 3 11,0-1-23,0-4 23,0 5 0,0-4 0,0 7 0,0-3-11,0-1-101,0-2 67,0-1-22,0-2 22,0 1 45,0-3-100,0 2 66,0-8-134,0 7 45,0-5 45,0 9 33,-1 2-22,-2 0 55,-1 2 1,-2-1-22,-5-5-12,1 2-146,-3-3 45,1 4 146,2-1-78,-2 3 78,1-1 0,-1 2 33,-1 1-10,0 0-23,-10 1-12,5 1 24,-9 1-12,7 1 0,-2 1 11,1-1-22,-11 0 11,7 2-12,-6-1 24,8 3-12,2 0 0,-3 0 0,-11 0 0,5 0 0,-8 0 11,10 0 0,0 0-11,-1 3 0,0-1 34,-1 2-57,1-2 23,-1-1 0,2 0-22,-1-1 67,0 2-45,1-1 0,-2 0 0,1-1-23,-13 0 23,10 0-11,-8 0 11,12-3 0,-9-4 34,7 0-34,-6-3 0,11 5 0,-1 1-45,-1-1 45,-2 4 0,-4-2 68,0 2-46,1-1 12,-15 2-34,11-1 45,-13 1 55,16 0-88,-1-1 10,3 1-11,0-2 112,2 1-111,3-1-1,-2 1 11,-1-2 23,0-1 45,-17-5-46,13 2-55,-10-3 11,13 5 0,-1 0 11,-2 2-11,-4 0 0,-4 1 12,-26-2 10,17 3-22,-14-1 0,25 2-11,3 0 11,0 0 0,-1 0 0,1 0-168,-4 0 168,-1 0 56,-17 0-79,17 0 35,-12 0-12,21 1 0,-1-1 11,2 1-11,1-1 0,0 0-45,-18 0 34,7 0 11,-18 0 11,12 0-11,2 0 0,0 0-11,4 0 11,-1 0-23,0 0 57,-2 4-34,-19 7-11,21-1-12,-10 5 23,27-6 0,2 0-22,3 1 11,0-3-45,2 0 33,-7-1-21,7 1 10,-7-1-44,9 1 22,-4 0 56,-3 0 0,-3 2 0,-6-2 11,-2 0-11,-2 0 0,-9 6 0,11-2 0,-6 3 0,14-5-11,2 0-45,1-2-12,2 1 34,1-2 12,-10 2 22,6-3 0,-12 2 0,7-2 0,-4-1-34,2 0 34,2-1-34,1 0 12,3 0 22,2 0 0,-6 3-11,8-1-23,-4 1 34,9-1-157,1-3-89,2 0 44,1-1 180,1-1-482,-7 1 78,5-1 247,-7 0 134,4 0-11,-1 0 11,-5 0 45,2 0 34,-1 0 22,3 0-79,6 0 23,-1 0 0,5 0-67,-1 0-56,3 0 44,-1 0-156,1 0-415,-5-3 583,3 0 22,-4-1 11,3 0-11,1 2-67,-1 0-89,3-1 134,-1 1 22,2 0 45,0 0 0,-1 1 0,2 1 0,1 0-23,2 0 12,-1 0-134,-1 0 122,1 0-10,-2 0 10,1 0-44,0 0 11,-1 1 190,1 5 180,0 3 112,1 10 134,-3 6-134,3 9-45,-5 7-168,3 5-90,0 5 146,0 3 224,0 34-224,0-17-191,-1 27 123,3-32 1,-1-1-89,0 15-286,1-19 0,1-5 173,-1-10 23,1-13-23,-1-7 0,2-11-113,-1-6-525,1-5-461,0-2-608,0-1 0,0-1 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23.343"/>
    </inkml:context>
    <inkml:brush xml:id="br0">
      <inkml:brushProperty name="width" value="0.08571" units="cm"/>
      <inkml:brushProperty name="height" value="0.08571" units="cm"/>
      <inkml:brushProperty name="color" value="#333333"/>
    </inkml:brush>
  </inkml:definitions>
  <inkml:trace contextRef="#ctx0" brushRef="#br0">1 0 10025,'13'92'1210,"-2"-11"-392,-4-48-291,-1 2-169,1 1-280,0 4-33,-2 1-11,0 5-23,-2 3 23,0 2-34,-1 4 0,2 1 482,0 2 78,3 2-493,2 4 0,1 2-56,1 4 79,0 2-68,2 1-10,1 0-12,1-1 11,1 2-11,0 3 5,-4-21 1,-1 2-6,5 29 0,-6-31 0,0-2 0,0 16 34,-2-4-12,0-2-22,-4-1 0,-1 1 0,-1 25 0,-1-19 0,0 16 0,-1-30 0,0-4 0,0-6 0,0-4 45,0-6-79,0-5 34,0-6-11,0 7 11,0-9 0,0 5 0,0-9 11,0 0-22,0-1 11,0-1-34,0-1-66,0 8 100,0-6-112,0 5-56,0-7 156,0 0-43,0-2-169,0-3 112,0-1-23,0-2 34,0-4-325,0 1 112,0-4-1628,0 0 0,0-1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23.943"/>
    </inkml:context>
    <inkml:brush xml:id="br0">
      <inkml:brushProperty name="width" value="0.08571" units="cm"/>
      <inkml:brushProperty name="height" value="0.08571" units="cm"/>
      <inkml:brushProperty name="color" value="#333333"/>
    </inkml:brush>
  </inkml:definitions>
  <inkml:trace contextRef="#ctx0" brushRef="#br0">0 98 10776,'53'9'324,"0"0"1,-2-1 0,-1-2-44,21-6 111,9 0-213,7 0-45,7-4-89,-43 2 0,0-2-398,2-1 1,0 0 358,3-1 0,1 0-6,-1 1 0,1 0 0,0 0 0,0 0-17,0 2 0,0-1 11,-1 0 1,0 0 5,1 1 0,-2-1 11,0 1 0,-2-1-6,-1 1 1,-2 0-6,44-4 12,-9 4 10,-6-2-11,-5 3-11,-3 0 252,-2-1-252,-1 1 139,0 0-139,25 0 45,-23 1-45,17 1 0,-30 0 0,-1 0 0,-3 0 358,1 0-380,-7 0-146,-4 0-235,-7 0 280,-7 0 89,-7 0 34,-7 0-22,-4 0-1,-6 0-201,-2-1-381,-3-1-1199,0-1 1804,0-1 0,0 2 0,0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24.653"/>
    </inkml:context>
    <inkml:brush xml:id="br0">
      <inkml:brushProperty name="width" value="0.08571" units="cm"/>
      <inkml:brushProperty name="height" value="0.08571" units="cm"/>
      <inkml:brushProperty name="color" value="#333333"/>
    </inkml:brush>
  </inkml:definitions>
  <inkml:trace contextRef="#ctx0" brushRef="#br0">15 12 11112,'-5'-6'728,"1"0"-324,4 6 660,0 0-627,-2 57-190,1-4-18,0 0 1,0 5-530,1 41 429,0-43 0,0 0-40,0 4 1,0 0-268,0 4 1,0 0 188,0 0 1,0-1 27,0 1 0,0 0-28,0-2 0,0-2 56,1 0 1,0-1-24,0-3 1,2-1-23,0-2 1,2-1-23,5 41 0,2-13-60,1-14-52,-4-14-358,-1-12-505,-4-10 469,-2-5-984,-2-6 286,0 0-1228,-3-9 2433,-2-2 0,1-8 0,0 0 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25.684"/>
    </inkml:context>
    <inkml:brush xml:id="br0">
      <inkml:brushProperty name="width" value="0.08571" units="cm"/>
      <inkml:brushProperty name="height" value="0.08571" units="cm"/>
      <inkml:brushProperty name="color" value="#333333"/>
    </inkml:brush>
  </inkml:definitions>
  <inkml:trace contextRef="#ctx0" brushRef="#br0">0 0 12535,'6'93'1311,"0"-6"-718,-3-35 91,0 6-314,-2 5-157,-1 2-191,0 4 12,1-1-34,-1 1-179,1-1 145,0-2-112,0-3-66,2-4-148,0-4 159,-1-10-46,2-6-660,-2-13-415,-1-8 1322,0-13 0,-1-3 0,0-5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26.754"/>
    </inkml:context>
    <inkml:brush xml:id="br0">
      <inkml:brushProperty name="width" value="0.08571" units="cm"/>
      <inkml:brushProperty name="height" value="0.08571" units="cm"/>
      <inkml:brushProperty name="color" value="#333333"/>
    </inkml:brush>
  </inkml:definitions>
  <inkml:trace contextRef="#ctx0" brushRef="#br0">1 44 14439,'92'0'852,"0"0"-650,-11 0-1189,13-3 998,-41 1 0,1-1 6,4 0 0,4 0-6,34-1 0,3-1-28,-20 3 1,0-1-327,-9 1 1,3 0-1,-4 1 343,10-1 0,-4 0-6,0 1 1,0 0 16,-1 0 0,1 0-11,-3 0 0,-1 0 0,-3 1 0,-1-1 6,-3 1 0,-1 0-6,-4 0 0,-1 0 123,-4 0 1,-1 0-124,43 0 5,-36 0 1,-2 0-6,25 0 0,13 0-45,-44 0 34,-9 0-45,-12 0-78,-8 0 609,-6 0-665,-3 0 1046,-6 0-1328,-1 0 393,-3 0-290,-1 2-80,2 1 91,-1 3-370,1 1-281,-1 1-1209,-2-2 2218,-1-1 0,-1-3 0,0-1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29.130"/>
    </inkml:context>
    <inkml:brush xml:id="br0">
      <inkml:brushProperty name="width" value="0.08571" units="cm"/>
      <inkml:brushProperty name="height" value="0.08571" units="cm"/>
      <inkml:brushProperty name="color" value="#333333"/>
    </inkml:brush>
  </inkml:definitions>
  <inkml:trace contextRef="#ctx0" brushRef="#br0">10 0 10384,'-5'3'1433,"0"-1"809,5-2-1895,29 1 191,-5 0-67,30 1-281,-8 1 23,12-1-191,10 0-11,14 0-11,11 0-300,-39-2 1,2 1 299,5 0 0,1 0 0,5 1 0,2 0-397,2-1 1,0 1 379,1 1 1,0 0 16,0-1 0,-1 1 0,-1 0 0,-1 0-12,-2 0 1,-1-1 28,-2 0 0,-1 0-17,-3 0 0,-1 1 0,-4-2 0,0 0 0,-3 0 0,-2-1-23,43 1-10,-9-1 33,-13 0-11,-14 0 572,-3 0-617,-24 0 775,-2 0-854,-21 0-178,-3 0 212,-3 0 45,0 1 56,1 1 0,3 1 11,2 2-11,2-1 0,1 3 0,3-2 0,0 1 11,4-1-11,-5-2-44,-1 1-204,-8-3-4446,-2 0 4694,-7-1 0,4 0 0,-4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29.932"/>
    </inkml:context>
    <inkml:brush xml:id="br0">
      <inkml:brushProperty name="width" value="0.08571" units="cm"/>
      <inkml:brushProperty name="height" value="0.08571" units="cm"/>
      <inkml:brushProperty name="color" value="#333333"/>
    </inkml:brush>
  </inkml:definitions>
  <inkml:trace contextRef="#ctx0" brushRef="#br0">0 17 12893,'55'-4'661,"0"1"0,44-1-437,-45 1-44,4 2 44,6-1-156,4 2-24,11 0-21,7 0 10,11 0-386,-47 0 0,1 0 341,2 1 1,0 0 11,-1 2 0,1 1 0,0 0 0,1 1-6,1 1 1,0 0-29,0-2 1,1 1 33,1-1 0,-1-1-6,1 0 1,-1-1 5,-2 1 0,-1-1-23,0 0 0,0 0 23,44 1 25,-8-1-103,-9 1-56,-11 0 55,-12 0-55,-11 2 78,-11 0 22,-7 1 585,-8 1-551,-5-2 131,-4-1-131,-3 1 0,0-3 0,-2 2-269,-1-2-325,-2 0 45,-2-1-1255,0 0 0,-1-1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30.843"/>
    </inkml:context>
    <inkml:brush xml:id="br0">
      <inkml:brushProperty name="width" value="0.08571" units="cm"/>
      <inkml:brushProperty name="height" value="0.08571" units="cm"/>
      <inkml:brushProperty name="color" value="#333333"/>
    </inkml:brush>
  </inkml:definitions>
  <inkml:trace contextRef="#ctx0" brushRef="#br0">0 1 10630,'12'13'1748,"-3"-3"-1166,-9-10 875,0 0-1009,21 9 46,-10-3-282,20 7-21,-11-5-79,6 0 22,10 1-55,9-2-57,11-2 0,10-4-22,10 0 23,14-1-526,10 0 503,-46 0 0,1 0-11,2 0 0,0 0 5,0 0 1,1 0-12,0 0 0,0 0 11,1 0 1,0-1-6,0 1 0,0 0-6,1 0 0,-1-1 6,0 1 0,0 0-1,0 0 1,-1 0-23,-2 0 1,2 0 16,20 2 0,1 1 6,-21-1 0,0 1 0,16 1 0,-3 1-23,19 1 12,-9-2-1,-8 1 12,-10-3 0,-10 3-34,-14-3 34,-11 2 0,-12-2-57,-7-1 515,-6 0-604,-2-1-201,-1 1 268,4 0-45,-2 1 56,4 0-167,-1-1-56,-2 1-113,2 0-448,-3-1-347,1 0-773,-2-1 0,-1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21.134"/>
    </inkml:context>
    <inkml:brush xml:id="br0">
      <inkml:brushProperty name="width" value="0.08571" units="cm"/>
      <inkml:brushProperty name="height" value="0.08571" units="cm"/>
      <inkml:brushProperty name="color" value="#333333"/>
    </inkml:brush>
  </inkml:definitions>
  <inkml:trace contextRef="#ctx0" brushRef="#br0">0 196 13229,'0'-5'1311,"0"0"-1154,0 5-157,56-25 0,-30 14-22,43-18 66,-47 25 663,10 43-506,-19-21 79,9 34-56,-22-37-112,0-2 0,0-6-21,0-4-249,0-2-480,0-7-12,4-10-34,7-10 315,10-11-718,10-2 415,6 1 347,3 3 246,0 8 79,-4 6 224,-6 9 135,-7 7 290,-7 3 181,-3 5-293,-6 8-9,0 7-159,-2 10-111,-3 2-180,0 3-78,-2-4-11,0-4-23,0-8-290,0-9-1862,0-4-525,0-19 2711,0-1 0,0-3 0,0 7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32.674"/>
    </inkml:context>
    <inkml:brush xml:id="br0">
      <inkml:brushProperty name="width" value="0.08571" units="cm"/>
      <inkml:brushProperty name="height" value="0.08571" units="cm"/>
      <inkml:brushProperty name="color" value="#333333"/>
    </inkml:brush>
  </inkml:definitions>
  <inkml:trace contextRef="#ctx0" brushRef="#br0">1 19 8378,'13'-10'2084,"-3"2"-1423,-10 8 0,0 0-213,7 65-44,-4-20-197,1 7 0,1 3 107,-3 23-887,1 15 752,-1-41 0,0 1 28,0 5 0,1 3 45,-1 3 0,-1 3-56,0 6 1,0 2 27,0 6 0,0 1-118,-1 7 1,0 2-1,0 5 1,1 0-63,-1 2 1,1-1-45,0 1 0,1-1-519,0-3 0,0-1 519,0-5 0,1-2 0,0-6 0,0-3-6,1-7 0,-1-2 17,0-10 1,-1-2-178,2 34 155,-3-21-57,-1-21-178,0-17-415,0-12 176,0-11-1588,0-5 2360,0-14 0,0 8 0,0-9 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33.496"/>
    </inkml:context>
    <inkml:brush xml:id="br0">
      <inkml:brushProperty name="width" value="0.08571" units="cm"/>
      <inkml:brushProperty name="height" value="0.08571" units="cm"/>
      <inkml:brushProperty name="color" value="#333333"/>
    </inkml:brush>
  </inkml:definitions>
  <inkml:trace contextRef="#ctx0" brushRef="#br0">0 9 10260,'9'-9'699,"-2"35"1,-2 38 0,0 30 0,-2 21-1,-1 12 1,0 3 0,-1-6 0,0-15 0,1-23-712,0 16 1,-1-18 0,1 19-557,0-26 1,0 16 0,0 11 0,1 8 0,0 2 0,-1-2 0,0-5 0,0-10 0,0-15 0,-1-18 567,-1 14 0,0-16-17,0 1 0,0-1 445,0-6 0,0-1-910,0 38 169,0-15-192,0-18-22,0-17-492,0-14 167,0-15 861,0-8-2731,0-7 2722,0-11 0,0 7 0,0-6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34.320"/>
    </inkml:context>
    <inkml:brush xml:id="br0">
      <inkml:brushProperty name="width" value="0.08571" units="cm"/>
      <inkml:brushProperty name="height" value="0.08571" units="cm"/>
      <inkml:brushProperty name="color" value="#333333"/>
    </inkml:brush>
  </inkml:definitions>
  <inkml:trace contextRef="#ctx0" brushRef="#br0">47 0 14036,'18'95'1950,"-1"1"-1468,-9-24-753,-1 20 512,-4-39 0,-2 3-51,1 6 1,-1 2-62,-1 4 0,1 2-17,-1 6 0,0 0 5,0 3 1,0 0-101,-2 3 0,0 1 22,-1 0 0,-1 0-467,-2-1 1,0-1 432,-1 0 1,0-1 27,-1-5 1,1 0-41,0-4 0,1-1 7,-2-8 0,1-2-28,2-7 0,0-2 5,-4 29-145,5-20-347,2-18-841,2-16-492,0-11-1211,0-9-2033,0-4 5092,0-11 0,0 7 0,0-6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3.054"/>
    </inkml:context>
    <inkml:brush xml:id="br0">
      <inkml:brushProperty name="width" value="0.08571" units="cm"/>
      <inkml:brushProperty name="height" value="0.08571" units="cm"/>
      <inkml:brushProperty name="color" value="#333333"/>
    </inkml:brush>
  </inkml:definitions>
  <inkml:trace contextRef="#ctx0" brushRef="#br0">361 0 12524,'-14'24'504,"-4"4"-504,-10 7 0,-6 5 33,-6 3-33,-2-2 11,1 2-11,2-6 0,4-2-67,8-7-258,5-6-291,10-8-280,6-6-438,3-5 304,3-2-35,11-1 1065,-2-1 0,2 1 0,-4-1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3.529"/>
    </inkml:context>
    <inkml:brush xml:id="br0">
      <inkml:brushProperty name="width" value="0.08571" units="cm"/>
      <inkml:brushProperty name="height" value="0.08571" units="cm"/>
      <inkml:brushProperty name="color" value="#333333"/>
    </inkml:brush>
  </inkml:definitions>
  <inkml:trace contextRef="#ctx0" brushRef="#br0">463 1 11750,'6'42'1177,"-9"3"-1032,-29 0-55,-6 6-34,-3 2 0,-3 0-34,3-1-22,0-5-33,3-4 22,5-4-225,7-9-234,8-8-494,9-6-111,5-8 693,6-3-379,11-3-539,7-4 572,14-9 537,21-15 292,-14 3 168,9-7 0,-23 18 246,-6 3 203,-6 5 66,-5 1-370,-4 2-88,-4 1 290,-1 0-34,-1 10 23,0 2-145,-1 15-158,-8 3 1,-7 8-213,-14 6-79,-9 6 23,-7 3-34,-7 1 0,1-4-124,3-5-347,7-9-257,10-8-2566,13-11 952,10-8 2342,16-12 0,-5 2 0,7-3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3.729"/>
    </inkml:context>
    <inkml:brush xml:id="br0">
      <inkml:brushProperty name="width" value="0.08571" units="cm"/>
      <inkml:brushProperty name="height" value="0.08571" units="cm"/>
      <inkml:brushProperty name="color" value="#333333"/>
    </inkml:brush>
  </inkml:definitions>
  <inkml:trace contextRef="#ctx0" brushRef="#br0">449 0 13577,'-42'59'0,"-1"-1"0,1-3 0,1-6-11,-14 8-214,-2-7-122,5-3-168,7-11-337,9-6-930,15-12-1545,10-8 3327,8-7 0,3-3 0,0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3.941"/>
    </inkml:context>
    <inkml:brush xml:id="br0">
      <inkml:brushProperty name="width" value="0.08571" units="cm"/>
      <inkml:brushProperty name="height" value="0.08571" units="cm"/>
      <inkml:brushProperty name="color" value="#333333"/>
    </inkml:brush>
  </inkml:definitions>
  <inkml:trace contextRef="#ctx0" brushRef="#br0">409 0 13611,'-38'48'-45,"-1"-1"0,3-2 0,0-3-325,-18 15 68,-15 12 66,19-23 236,-6 5 0,37-36 0,7-5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4.140"/>
    </inkml:context>
    <inkml:brush xml:id="br0">
      <inkml:brushProperty name="width" value="0.08571" units="cm"/>
      <inkml:brushProperty name="height" value="0.08571" units="cm"/>
      <inkml:brushProperty name="color" value="#333333"/>
    </inkml:brush>
  </inkml:definitions>
  <inkml:trace contextRef="#ctx0" brushRef="#br0">601 0 13387,'-34'53'-79,"1"-1"0,-2 0 1,-1-2-29,0-10 1,-2-2-167,-1 2 0,0-1 284,-1-2 0,1-1-11,-34 30-190,10-13-121,14-11-899,18-14-1785,16-12 2995,15-9 0,1-7 0,3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4.358"/>
    </inkml:context>
    <inkml:brush xml:id="br0">
      <inkml:brushProperty name="width" value="0.08571" units="cm"/>
      <inkml:brushProperty name="height" value="0.08571" units="cm"/>
      <inkml:brushProperty name="color" value="#333333"/>
    </inkml:brush>
  </inkml:definitions>
  <inkml:trace contextRef="#ctx0" brushRef="#br0">508 0 13801,'-44'65'-135,"1"0"1,1-3 0,0-5-12,-27 14-682,3-3 828,4-5 0,9-8 192,11-7-1121,16-12-1006,12-14-2423,10-9 4364,14-13 1,-7-1 0,7-2-1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4.569"/>
    </inkml:context>
    <inkml:brush xml:id="br0">
      <inkml:brushProperty name="width" value="0.08571" units="cm"/>
      <inkml:brushProperty name="height" value="0.08571" units="cm"/>
      <inkml:brushProperty name="color" value="#333333"/>
    </inkml:brush>
  </inkml:definitions>
  <inkml:trace contextRef="#ctx0" brushRef="#br0">451 1 13656,'-46'57'-70,"1"0"0,-1 1 1,-10 12-1,-2 2 1,8-11 69,-12 12 0,22-17 0,7-7 0,18-28 0,15-5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8:58.802"/>
    </inkml:context>
    <inkml:brush xml:id="br0">
      <inkml:brushProperty name="width" value="0.08571" units="cm"/>
      <inkml:brushProperty name="height" value="0.08571" units="cm"/>
      <inkml:brushProperty name="color" value="#333333"/>
    </inkml:brush>
  </inkml:definitions>
  <inkml:trace contextRef="#ctx0" brushRef="#br0">1 56 14159,'84'-12'-347,"-12"-1"-1322,-46 1-1379,-10 2 3048,-3 5 0,-10 2 0,-1 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21.268"/>
    </inkml:context>
    <inkml:brush xml:id="br0">
      <inkml:brushProperty name="width" value="0.08571" units="cm"/>
      <inkml:brushProperty name="height" value="0.08571" units="cm"/>
      <inkml:brushProperty name="color" value="#333333"/>
    </inkml:brush>
  </inkml:definitions>
  <inkml:trace contextRef="#ctx0" brushRef="#br0">0 0 15488,'8'50'-1352,"-1"0"1,6 32 0,-12-71-1,0-4 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4.749"/>
    </inkml:context>
    <inkml:brush xml:id="br0">
      <inkml:brushProperty name="width" value="0.08571" units="cm"/>
      <inkml:brushProperty name="height" value="0.08571" units="cm"/>
      <inkml:brushProperty name="color" value="#333333"/>
    </inkml:brush>
  </inkml:definitions>
  <inkml:trace contextRef="#ctx0" brushRef="#br0">609 1 12647,'-51'69'89,"0"-1"1,1-2 0,1-4-158,9-17 1,1-2-574,0 1 1,1-1 623,1-1 1,2-1 5,-29 36-1,12-14-581,15-13-456,18-19-2022,11-16 3119,18-13 0,-7-2 1,7-3-1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4.951"/>
    </inkml:context>
    <inkml:brush xml:id="br0">
      <inkml:brushProperty name="width" value="0.08571" units="cm"/>
      <inkml:brushProperty name="height" value="0.08571" units="cm"/>
      <inkml:brushProperty name="color" value="#333333"/>
    </inkml:brush>
  </inkml:definitions>
  <inkml:trace contextRef="#ctx0" brushRef="#br0">490 1 14417,'-29'54'-127,"0"0"0,-1 0 0,-1-2-316,-1-11 1,-1-1 180,0 2 0,0 1 239,1-3 1,2-1 22,-28 33 0,11-11-56,9-16-787,16-11-1869,10-19 2732,11-7 1,1-8 0,2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5.151"/>
    </inkml:context>
    <inkml:brush xml:id="br0">
      <inkml:brushProperty name="width" value="0.08571" units="cm"/>
      <inkml:brushProperty name="height" value="0.08571" units="cm"/>
      <inkml:brushProperty name="color" value="#333333"/>
    </inkml:brush>
  </inkml:definitions>
  <inkml:trace contextRef="#ctx0" brushRef="#br0">549 0 13432,'-53'72'-266,"1"0"1,1-2 0,1-5-251,11-22 1,0-3 431,1 1 0,1-1 84,-29 28 78,11-11-78,16-17 0,18-19 0,12-11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5.332"/>
    </inkml:context>
    <inkml:brush xml:id="br0">
      <inkml:brushProperty name="width" value="0.08571" units="cm"/>
      <inkml:brushProperty name="height" value="0.08571" units="cm"/>
      <inkml:brushProperty name="color" value="#333333"/>
    </inkml:brush>
  </inkml:definitions>
  <inkml:trace contextRef="#ctx0" brushRef="#br0">577 1 13240,'-50'61'-232,"1"1"1,1-4 0,1-3-27,7-13 1,2-3-214,0 0 0,1 0-67,4-1 0,0 0 81,-25 28 401,11-13 188,14-17-1689,16-17 1573,9-11 1,8-8 0,0 0-1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5.534"/>
    </inkml:context>
    <inkml:brush xml:id="br0">
      <inkml:brushProperty name="width" value="0.08571" units="cm"/>
      <inkml:brushProperty name="height" value="0.08571" units="cm"/>
      <inkml:brushProperty name="color" value="#333333"/>
    </inkml:brush>
  </inkml:definitions>
  <inkml:trace contextRef="#ctx0" brushRef="#br0">429 0 14148,'-32'58'-220,"1"0"0,0-2 0,-1-3-632,-26 23 142,0 0 710,4-6 34,6-7-34,11-12-381,10-14-1018,13-14-3419,8-13 4818,9-13 0,1-4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5.756"/>
    </inkml:context>
    <inkml:brush xml:id="br0">
      <inkml:brushProperty name="width" value="0.08571" units="cm"/>
      <inkml:brushProperty name="height" value="0.08571" units="cm"/>
      <inkml:brushProperty name="color" value="#333333"/>
    </inkml:brush>
  </inkml:definitions>
  <inkml:trace contextRef="#ctx0" brushRef="#br0">361 0 13173,'5'0'157,"-46"73"-100,3-23-57,0 5 0,-2 1 0,-16 14-449,4-4 247,10-8 169,11-11 10,12-15-1254,11-16 1277,34-32 0,-18 10 0,20-18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5.913"/>
    </inkml:context>
    <inkml:brush xml:id="br0">
      <inkml:brushProperty name="width" value="0.08571" units="cm"/>
      <inkml:brushProperty name="height" value="0.08571" units="cm"/>
      <inkml:brushProperty name="color" value="#333333"/>
    </inkml:brush>
  </inkml:definitions>
  <inkml:trace contextRef="#ctx0" brushRef="#br0">337 1 15101,'-26'61'-266,"-1"0"1,0-2 0,-1-3-194,-25 23 403,1-5-22,7-9-450,9-16-177,11-12-360,13-18-1803,6-10 2868,11-10 0,-4 1 0,3-4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6.115"/>
    </inkml:context>
    <inkml:brush xml:id="br0">
      <inkml:brushProperty name="width" value="0.08571" units="cm"/>
      <inkml:brushProperty name="height" value="0.08571" units="cm"/>
      <inkml:brushProperty name="color" value="#333333"/>
    </inkml:brush>
  </inkml:definitions>
  <inkml:trace contextRef="#ctx0" brushRef="#br0">298 0 15683,'-33'63'-311,"0"0"0,-1 1 0,-6 13 0,0-5-440,-1-13 1,3-7-2096,0-2-1512,48-49 4358,5-15 0,-1 8 0,-2-8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6.324"/>
    </inkml:context>
    <inkml:brush xml:id="br0">
      <inkml:brushProperty name="width" value="0.08571" units="cm"/>
      <inkml:brushProperty name="height" value="0.08571" units="cm"/>
      <inkml:brushProperty name="color" value="#333333"/>
    </inkml:brush>
  </inkml:definitions>
  <inkml:trace contextRef="#ctx0" brushRef="#br0">284 0 16490,'-34'59'-183,"0"1"0,2-5 0,1-4 149,-14 13 23,6-10-179,8-8 33,10-14-583,9-11-1534,7-12 918,17-7-258,14-21-671,20-15 2285,-2-7 0,-12 9 0,-18 17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6.512"/>
    </inkml:context>
    <inkml:brush xml:id="br0">
      <inkml:brushProperty name="width" value="0.08571" units="cm"/>
      <inkml:brushProperty name="height" value="0.08571" units="cm"/>
      <inkml:brushProperty name="color" value="#333333"/>
    </inkml:brush>
  </inkml:definitions>
  <inkml:trace contextRef="#ctx0" brushRef="#br0">340 1 13128,'4'43'3866,"6"-25"-3877,-51 45 0,-22 12-778,1 1 599,5-7-225,7-9 68,10-13-2,13-15-1814,14-16 556,17-10-2057,9-17 3664,13-9 0,-11 5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25.370"/>
    </inkml:context>
    <inkml:brush xml:id="br0">
      <inkml:brushProperty name="width" value="0.08571" units="cm"/>
      <inkml:brushProperty name="height" value="0.08571" units="cm"/>
      <inkml:brushProperty name="color" value="#333333"/>
    </inkml:brush>
  </inkml:definitions>
  <inkml:trace contextRef="#ctx0" brushRef="#br0">158 36 17566,'-4'-20'706,"-3"5"-672,-4 18-23,-4 8 0,-1 7 11,-5 12-22,1 6 23,-1 5-23,3 2-34,5-4-22,4-4 45,6-7 0,3-4-168,8-8-304,4-7-54,13-5-718,7-5-1064,8-14-1973,-9 1 4292,-1-12 0,-20 15 0,-2 1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6.706"/>
    </inkml:context>
    <inkml:brush xml:id="br0">
      <inkml:brushProperty name="width" value="0.08571" units="cm"/>
      <inkml:brushProperty name="height" value="0.08571" units="cm"/>
      <inkml:brushProperty name="color" value="#333333"/>
    </inkml:brush>
  </inkml:definitions>
  <inkml:trace contextRef="#ctx0" brushRef="#br0">390 1 16232,'-38'53'-142,"-1"0"0,1-2 1,1-3 73,4-10 1,0-1-1017,-29 30 849,9-6 131,12-13 104,33-28 0,0-5 0,22-21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6.900"/>
    </inkml:context>
    <inkml:brush xml:id="br0">
      <inkml:brushProperty name="width" value="0.08571" units="cm"/>
      <inkml:brushProperty name="height" value="0.08571" units="cm"/>
      <inkml:brushProperty name="color" value="#333333"/>
    </inkml:brush>
  </inkml:definitions>
  <inkml:trace contextRef="#ctx0" brushRef="#br0">433 1 15941,'-40'64'-318,"0"0"1,2-3 0,-1-5 294,3-17 1,0-4-781,-31 31 803,9-11 223,14-14-1646,21-19-1258,12-11-1118,21-13 3799,6-13 0,-2 8 0,-1-7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7.090"/>
    </inkml:context>
    <inkml:brush xml:id="br0">
      <inkml:brushProperty name="width" value="0.08571" units="cm"/>
      <inkml:brushProperty name="height" value="0.08571" units="cm"/>
      <inkml:brushProperty name="color" value="#333333"/>
    </inkml:brush>
  </inkml:definitions>
  <inkml:trace contextRef="#ctx0" brushRef="#br0">300 0 14495,'-30'65'808,"-7"-2"-1358,-22-2-424,1-3 480,9-6-503,11-10-1065,18-14-1881,11-14 3943,14-12 0,-3-2 0,3-4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7.307"/>
    </inkml:context>
    <inkml:brush xml:id="br0">
      <inkml:brushProperty name="width" value="0.08571" units="cm"/>
      <inkml:brushProperty name="height" value="0.08571" units="cm"/>
      <inkml:brushProperty name="color" value="#333333"/>
    </inkml:brush>
  </inkml:definitions>
  <inkml:trace contextRef="#ctx0" brushRef="#br0">486 0 15639,'-41'54'-59,"0"0"0,0-1 0,-5 12 0,-2-4 65,-16-4 0,-1-5-516,23-17 1,5-2 509,-23 21 82,81-57 0,-25 12 0,58-42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7.508"/>
    </inkml:context>
    <inkml:brush xml:id="br0">
      <inkml:brushProperty name="width" value="0.08571" units="cm"/>
      <inkml:brushProperty name="height" value="0.08571" units="cm"/>
      <inkml:brushProperty name="color" value="#333333"/>
    </inkml:brush>
  </inkml:definitions>
  <inkml:trace contextRef="#ctx0" brushRef="#br0">548 1 13745,'-51'55'15,"1"1"0,0-2 0,0-2-10,6-11 1,1-2-454,1 0 1,1 0 525,3-1 1,2-2-79,-19 26 207,23-19-1530,16-17 433,22-15-981,19-19-2050,5-10 3921,15-17 0,-25 15 0,-2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7.702"/>
    </inkml:context>
    <inkml:brush xml:id="br0">
      <inkml:brushProperty name="width" value="0.08571" units="cm"/>
      <inkml:brushProperty name="height" value="0.08571" units="cm"/>
      <inkml:brushProperty name="color" value="#333333"/>
    </inkml:brush>
  </inkml:definitions>
  <inkml:trace contextRef="#ctx0" brushRef="#br0">472 47 11692,'51'-24'538,"0"1"0,-18 58 126,-64 13-732,-11 9 1,-7 2 50,1-16 0,0-3-27,-1 2 0,1-2 27,2 0 1,2-1 16,5-4 0,1-1-34,-21 22-1196,20-16-999,20-18 1073,12-12 1156,17-14 0,-7 3 0,7-4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7.930"/>
    </inkml:context>
    <inkml:brush xml:id="br0">
      <inkml:brushProperty name="width" value="0.08571" units="cm"/>
      <inkml:brushProperty name="height" value="0.08571" units="cm"/>
      <inkml:brushProperty name="color" value="#333333"/>
    </inkml:brush>
  </inkml:definitions>
  <inkml:trace contextRef="#ctx0" brushRef="#br0">544 1 15627,'-54'59'-327,"0"0"0,1 0 0,1 5 0,2 1 0,-2-4-148,1-13 1,-1-4-1,6 0 38,-7 21 0,26-25-806,59-65-1659,7-1 2902,14-22 0,-31 26 0,-1 2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8.141"/>
    </inkml:context>
    <inkml:brush xml:id="br0">
      <inkml:brushProperty name="width" value="0.08571" units="cm"/>
      <inkml:brushProperty name="height" value="0.08571" units="cm"/>
      <inkml:brushProperty name="color" value="#333333"/>
    </inkml:brush>
  </inkml:definitions>
  <inkml:trace contextRef="#ctx0" brushRef="#br0">475 93 13600,'86'-50'11,"-19"12"78,-53 33 225,-15 16-12,-25 16-302,-20 19-78,-27 19 78,30-29 0,-2 1-405,-2 1 1,-1 0 432,2-1 0,1-1 28,3-2 0,2-1-56,-22 23-190,18-12-998,21-13-381,12-14 314,11-9-1871,11-10 3126,6-11 0,-3 7 0,-2-7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8.313"/>
    </inkml:context>
    <inkml:brush xml:id="br0">
      <inkml:brushProperty name="width" value="0.08571" units="cm"/>
      <inkml:brushProperty name="height" value="0.08571" units="cm"/>
      <inkml:brushProperty name="color" value="#333333"/>
    </inkml:brush>
  </inkml:definitions>
  <inkml:trace contextRef="#ctx0" brushRef="#br0">303 1 14944,'-26'50'26,"0"0"0,0-2 1,-1-4-27,-32 18 0,7-8 0,13-9-68,11-13-1142,15-15-370,7-9 348,20-17-1413,1-6 2645,16-15 0,-16 14 0,-2-1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8.498"/>
    </inkml:context>
    <inkml:brush xml:id="br0">
      <inkml:brushProperty name="width" value="0.08571" units="cm"/>
      <inkml:brushProperty name="height" value="0.08571" units="cm"/>
      <inkml:brushProperty name="color" value="#333333"/>
    </inkml:brush>
  </inkml:definitions>
  <inkml:trace contextRef="#ctx0" brushRef="#br0">714 0 14731,'-65'41'-85,"1"-1"0,0 0 0,0 0 0,-3 2 1,-2 1-1,5-2 0,10-6 68,9-1 0,6-4-347,-8 4 0,6-5-1350,19-12-572,13-11 2286,17-13 0,-5 5 0,5-5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25.986"/>
    </inkml:context>
    <inkml:brush xml:id="br0">
      <inkml:brushProperty name="width" value="0.08571" units="cm"/>
      <inkml:brushProperty name="height" value="0.08571" units="cm"/>
      <inkml:brushProperty name="color" value="#333333"/>
    </inkml:brush>
  </inkml:definitions>
  <inkml:trace contextRef="#ctx0" brushRef="#br0">0 186 15952,'83'8'-179,"-11"-9"-157,-46-22 146,-3-3-146,-6 0-315,-6 1-21,-5 1 67,-4 4 549,-2 5 56,-9 3 246,-3 7 192,-10 2 21,-4 7 78,0 11 69,0 7-80,4 11-100,6 4-112,8 2-191,5 2-67,3-1-56,9-5 0,8-7-44,13-11 44,11-8-337,7-7-514,6-18-483,6-8-537,-1-18 403,-1-4 997,-8-1 471,-10 3 259,-8 6 973,-12 5 471,-10 12-156,-6 5-562,-4 10-323,-1 3-293,-4 3-122,-4 0-91,-2 6-55,2 4-101,4 8 56,3 13 0,12-4 23,16 23-46,1-17 1,12 11-23,-17-12 23,-6-1 168,-8-1 291,-5-3-45,-12 0-347,-7-2-68,-11-2-268,-14-4-370,14-9-672,-2-4-1637,21-6-4425,5-4 7339,3-4 0,0 3 0,0-1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8.709"/>
    </inkml:context>
    <inkml:brush xml:id="br0">
      <inkml:brushProperty name="width" value="0.08571" units="cm"/>
      <inkml:brushProperty name="height" value="0.08571" units="cm"/>
      <inkml:brushProperty name="color" value="#333333"/>
    </inkml:brush>
  </inkml:definitions>
  <inkml:trace contextRef="#ctx0" brushRef="#br0">679 0 13812,'-56'28'-389,"-1"-1"1,-1 3 0,2 2-234,6 5 0,2 2-234,-1-1 0,1 0 856,3-4 0,1 0 0,-27 22 138,20-16-1752,20-14 1675,20-18 1,7-5 0,7-6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8.897"/>
    </inkml:context>
    <inkml:brush xml:id="br0">
      <inkml:brushProperty name="width" value="0.08571" units="cm"/>
      <inkml:brushProperty name="height" value="0.08571" units="cm"/>
      <inkml:brushProperty name="color" value="#333333"/>
    </inkml:brush>
  </inkml:definitions>
  <inkml:trace contextRef="#ctx0" brushRef="#br0">588 0 16558,'-75'50'-445,"-1"0"1,4-3-1,5-1 299,18-11 1,4-1 134,4-3 0,2-2-315,-22 16-1164,23-16-784,20-14-561,11-10 2835,16-14 0,-7 6 0,6-6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9.292"/>
    </inkml:context>
    <inkml:brush xml:id="br0">
      <inkml:brushProperty name="width" value="0.08571" units="cm"/>
      <inkml:brushProperty name="height" value="0.08571" units="cm"/>
      <inkml:brushProperty name="color" value="#333333"/>
    </inkml:brush>
  </inkml:definitions>
  <inkml:trace contextRef="#ctx0" brushRef="#br0">498 408 14899,'-66'25'885,"30"-20"-992,-32 42 1,-4 12-998,-1-7 1093,13-8 294,17-14-1101,19-12-414,15-10 303,11-9-707,16-17-337,15-14 719,18-19 1018,9-10 236,5-7 1546,-1-4 440,0-5-866,-5 0 180,-5 3 851,0-2-1523,-27 31-281,-3 8-335,-29 31-24,-19 17-200,-19 17-24,-26 19 12,29-15 0,-1 2-452,-4 0 0,0 0 227,1 0 1,0-1 319,2-3 1,1-2 64,-25 16-283,23-14-1222,21-16 180,14-8-2197,18-13 3586,5-8 0,-2 4 0,1-2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9.488"/>
    </inkml:context>
    <inkml:brush xml:id="br0">
      <inkml:brushProperty name="width" value="0.08571" units="cm"/>
      <inkml:brushProperty name="height" value="0.08571" units="cm"/>
      <inkml:brushProperty name="color" value="#333333"/>
    </inkml:brush>
  </inkml:definitions>
  <inkml:trace contextRef="#ctx0" brushRef="#br0">625 0 14227,'-74'37'-804,"1"-1"1,1-1 0,6 2 736,17-2 0,4 0-496,1-1 0,1-2 709,-29 27 215,22-14-1112,24-18-565,15-13-868,18-9 2184,8-18 0,-5 10 0,4-9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9.690"/>
    </inkml:context>
    <inkml:brush xml:id="br0">
      <inkml:brushProperty name="width" value="0.08571" units="cm"/>
      <inkml:brushProperty name="height" value="0.08571" units="cm"/>
      <inkml:brushProperty name="color" value="#333333"/>
    </inkml:brush>
  </inkml:definitions>
  <inkml:trace contextRef="#ctx0" brushRef="#br0">707 131 12109,'42'-73'2118,"-27"15"-2118,-52 73-1110,-37 25 1,-10 8 1109,28-16 0,0 2 11,-3 3 1,-6 5-1,4-2-320,-8 6 1,9-5-386,-5 5-438,-6 6-45,65-46 1177,13-11 0,-5 4 0,5-4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9:59.900"/>
    </inkml:context>
    <inkml:brush xml:id="br0">
      <inkml:brushProperty name="width" value="0.08571" units="cm"/>
      <inkml:brushProperty name="height" value="0.08571" units="cm"/>
      <inkml:brushProperty name="color" value="#333333"/>
    </inkml:brush>
  </inkml:definitions>
  <inkml:trace contextRef="#ctx0" brushRef="#br0">642 0 14350,'-55'13'-400,"-1"0"0,0 2 1,2 6 225,5 12 1,3 5-187,-1-3 0,1-1 360,5-2 0,2-1-12,-25 22 236,19-13-1143,18-12-121,15-14 546,7-8-1074,11-10 1568,4-8 0,-2 5 0,1-4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0.064"/>
    </inkml:context>
    <inkml:brush xml:id="br0">
      <inkml:brushProperty name="width" value="0.08571" units="cm"/>
      <inkml:brushProperty name="height" value="0.08571" units="cm"/>
      <inkml:brushProperty name="color" value="#333333"/>
    </inkml:brush>
  </inkml:definitions>
  <inkml:trace contextRef="#ctx0" brushRef="#br0">431 1 14462,'-54'11'-848,"1"0"0,2 2 1,4 3 152,-21 33 12,10-3 211,11-13-1107,17-12 1579,14-10 0,10-8 0,6-3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0.305"/>
    </inkml:context>
    <inkml:brush xml:id="br0">
      <inkml:brushProperty name="width" value="0.08571" units="cm"/>
      <inkml:brushProperty name="height" value="0.08571" units="cm"/>
      <inkml:brushProperty name="color" value="#333333"/>
    </inkml:brush>
  </inkml:definitions>
  <inkml:trace contextRef="#ctx0" brushRef="#br0">363 1 11291,'-94'6'-661,"8"8"-740,31 26 494,8-2 907,9-4 0,13-11-773,13-8-1042,6-8 1815,9-5 0,-3-2 0,2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0.463"/>
    </inkml:context>
    <inkml:brush xml:id="br0">
      <inkml:brushProperty name="width" value="0.08571" units="cm"/>
      <inkml:brushProperty name="height" value="0.08571" units="cm"/>
      <inkml:brushProperty name="color" value="#333333"/>
    </inkml:brush>
  </inkml:definitions>
  <inkml:trace contextRef="#ctx0" brushRef="#br0">642 1 12501,'-66'11'-605,"0"0"0,1 1 0,4 6 95,16 10 0,2 4-268,-1-2 1,0-1 777,-33 30 0,14-8-53,22-9-2188,21-21 2293,13-7 1,8-14-1,1 0 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0.681"/>
    </inkml:context>
    <inkml:brush xml:id="br0">
      <inkml:brushProperty name="width" value="0.08571" units="cm"/>
      <inkml:brushProperty name="height" value="0.08571" units="cm"/>
      <inkml:brushProperty name="color" value="#333333"/>
    </inkml:brush>
  </inkml:definitions>
  <inkml:trace contextRef="#ctx0" brushRef="#br0">720 1 13611,'-66'38'-367,"-1"0"1,1 0 0,-1 0 0,-14 9 0,2-2 0,13-5 41,-12 16 135,14-10-539,19-11-1735,17-14 492,16-11 1972,14-8 0,-1-2 0,4-1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0.120"/>
    </inkml:context>
    <inkml:brush xml:id="br0">
      <inkml:brushProperty name="width" value="0.08571" units="cm"/>
      <inkml:brushProperty name="height" value="0.08571" units="cm"/>
      <inkml:brushProperty name="color" value="#333333"/>
    </inkml:brush>
  </inkml:definitions>
  <inkml:trace contextRef="#ctx0" brushRef="#br0">56 0 10215,'-6'0'1827,"1"0"-1480,5 0 2354,0 0-2399,-2 10-55,-2 5-124,-2 14-78,-1 8-23,0 7-22,0 7 34,1 3-23,3 0 0,1-2 23,2-5-12,0-7-11,2-5 0,4-8-22,4-5 0,3-7-291,1-4-214,4-5-44,-3-3-336,4-2-124,-6-1-437,0-2-156,-5-1-1961,-2-2 3574,-4 0 0,-2 3 0,0 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0.890"/>
    </inkml:context>
    <inkml:brush xml:id="br0">
      <inkml:brushProperty name="width" value="0.08571" units="cm"/>
      <inkml:brushProperty name="height" value="0.08571" units="cm"/>
      <inkml:brushProperty name="color" value="#333333"/>
    </inkml:brush>
  </inkml:definitions>
  <inkml:trace contextRef="#ctx0" brushRef="#br0">887 1 15067,'-64'24'-277,"-1"-1"1,1 2 0,3 3 91,11 3 0,3 3-499,-5-1 1,0 0 403,-2-1 0,1-1 207,1-1 0,2-2 67,4-2 1,2-2-857,-25 16-5,24-11 867,33-25 0,6 1 0,16-16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1.079"/>
    </inkml:context>
    <inkml:brush xml:id="br0">
      <inkml:brushProperty name="width" value="0.08571" units="cm"/>
      <inkml:brushProperty name="height" value="0.08571" units="cm"/>
      <inkml:brushProperty name="color" value="#333333"/>
    </inkml:brush>
  </inkml:definitions>
  <inkml:trace contextRef="#ctx0" brushRef="#br0">807 188 12860,'33'-46'1652,"0"-1"1,18-28-1541,-47 62-22,-23 7-90,-15 16-348,-32 18-133,-20 21-846,35-18 0,-2 2 553,-3 3 1,-1 0 67,-2 0 1,0 0 257,2 0 0,0-1 5,3-2 0,3 0 56,4-3 1,5-2-1665,-7 4 2051,19-10 0,29-21 0,1-1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1.296"/>
    </inkml:context>
    <inkml:brush xml:id="br0">
      <inkml:brushProperty name="width" value="0.08571" units="cm"/>
      <inkml:brushProperty name="height" value="0.08571" units="cm"/>
      <inkml:brushProperty name="color" value="#333333"/>
    </inkml:brush>
  </inkml:definitions>
  <inkml:trace contextRef="#ctx0" brushRef="#br0">1041 0 15431,'-82'19'-1140,"0"0"1,1 3 0,4 5 685,15 10 0,0 5-512,2-5 1,-4 1 0,4-2 998,-6 3 1,1-1-34,-16 8 0,6-5 104,7-3-1538,29-20 1550,22-8-116,31-16 0,-10 4 0,12-4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1.518"/>
    </inkml:context>
    <inkml:brush xml:id="br0">
      <inkml:brushProperty name="width" value="0.08571" units="cm"/>
      <inkml:brushProperty name="height" value="0.08571" units="cm"/>
      <inkml:brushProperty name="color" value="#333333"/>
    </inkml:brush>
  </inkml:definitions>
  <inkml:trace contextRef="#ctx0" brushRef="#br0">997 0 16165,'-54'7'-206,"0"0"1,-4 4 0,0 6-137,-6 17 0,0 5-869,-3-2 0,0 0 880,-2-1 1,1 0 189,2-3 1,2-2 112,4-2 0,2-3-2214,4-5 0,10-10 830,22-15 1563,17-13-151,62-26 0,-30 24 0,-5 4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1.700"/>
    </inkml:context>
    <inkml:brush xml:id="br0">
      <inkml:brushProperty name="width" value="0.08571" units="cm"/>
      <inkml:brushProperty name="height" value="0.08571" units="cm"/>
      <inkml:brushProperty name="color" value="#333333"/>
    </inkml:brush>
  </inkml:definitions>
  <inkml:trace contextRef="#ctx0" brushRef="#br0">1192 82 2190,'77'-58'4157,"-80"34"-2335,-49 48-2041,-9 3 1,-6 5-175,3 3 1,0 3 0,-5 2 0,0 1 214,-3 0 1,0 0-53,0-1 0,1 0 118,2-3 0,1-2 95,4-3 1,2-2-248,8-5 1,2-3 820,-30 9-579,30-16 949,26-10-2574,23-16 1814,24-7 1,-10 4 0,9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2.514"/>
    </inkml:context>
    <inkml:brush xml:id="br0">
      <inkml:brushProperty name="width" value="0.08571" units="cm"/>
      <inkml:brushProperty name="height" value="0.08571" units="cm"/>
      <inkml:brushProperty name="color" value="#333333"/>
    </inkml:brush>
  </inkml:definitions>
  <inkml:trace contextRef="#ctx0" brushRef="#br0">2003 166 14070,'33'-41'2443,"-27"28"-2533,-42 27 0,-19 16-78,5 1 0,-2 2-1113,-4 3 1,-1 0 1201,-3 1 1,0 0 22,-1-1 0,0-1-6,1-2 1,1 0 55,3-3 0,0-1-311,-14 9 0,8-6-1296,20-15 1749,8-10-237,104-63-28,-24 21 0,2-1 129,6-5 0,2 0-282,4-2 0,0 0 652,1 1 0,-1 0 22,-5 2 0,-1 2 118,-7 5 0,-2 1 151,20-16 398,-99 56 1,-30 18-1188,-2 5 0,-17 13 1,-7 6-1,0-1 0,11-7 117,-3-2 0,6-5 0,-6 5-117,0 4 1,-15 10-1,2-1 1,18-11 0,35-19-120,34-20 225,31-12-57,14-14 79,28-18 12,15-17 4,-37 25 1,0-1 16,2-1 1,1-2 239,16-11 1,0-1-78,-20 17 0,-1 1-101,9-7 1,-6 6 285,-13 9-179,-15 12 464,-25 8-711,-20 19 45,-27 13-594,-25 25 353,34-21 0,-5 2-319,-30 18 0,-4 1-305,19-14 1,-1-2 793,10-4 0,-3 0 0,3-4 54,-3-1 1,3-4 37,4-2 1,2-3-694,-35 11 650,27-13-348,29-9-1423,44-31 1289,29-9 252,-4 2 0,4-3-424,4-1 1,3-2 630,4-4 1,1-2 44,2-1 0,0-2 269,-1 0 0,0 1 117,-2 0 1,-1 2 106,-5 3 0,-3 1 1520,28-24-63,-25 13-1770,-24 25-57,-34 11-101,-26 34-22,-35 16 0,26-8 0,-2 3-215,-6 4 1,-3 2-67,-1 2 1,-5 2-206,5-4 1,-3 2 0,2-2 367,-8 5 1,0-2-63,-16 11 0,3-4 163,32-22 1,4-2-936,-27 12 55,25-13 449,22-12-1468,19-8 1964,23-15 1,-10 8 0,10-9-1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2.706"/>
    </inkml:context>
    <inkml:brush xml:id="br0">
      <inkml:brushProperty name="width" value="0.08571" units="cm"/>
      <inkml:brushProperty name="height" value="0.08571" units="cm"/>
      <inkml:brushProperty name="color" value="#333333"/>
    </inkml:brush>
  </inkml:definitions>
  <inkml:trace contextRef="#ctx0" brushRef="#br0">797 18 11425,'-33'-11'1278,"23"4"-1698,-63 44 0,-19 23-68,40-23 1,3 0-1169,-4-2 1,1 0 1509,1-3 1,1-1-113,2-4 1,2-1-360,-34 16 225,20-15-165,28-12 557,17-11 0,15-4 0,1-1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2.969"/>
    </inkml:context>
    <inkml:brush xml:id="br0">
      <inkml:brushProperty name="width" value="0.08571" units="cm"/>
      <inkml:brushProperty name="height" value="0.08571" units="cm"/>
      <inkml:brushProperty name="color" value="#333333"/>
    </inkml:brush>
  </inkml:definitions>
  <inkml:trace contextRef="#ctx0" brushRef="#br0">659 1 6259,'-62'32'-152,"0"0"1,0 1 0,-10 2 0,4 2 1044,-3 12 1,7-1-1085,-16 10-33,13-10-90,17-14 636,57-41 0,-13 10 1,40-28-1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3.027"/>
    </inkml:context>
    <inkml:brush xml:id="br0">
      <inkml:brushProperty name="width" value="0.08571" units="cm"/>
      <inkml:brushProperty name="height" value="0.08571" units="cm"/>
      <inkml:brushProperty name="color" value="#333333"/>
    </inkml:brush>
  </inkml:definitions>
  <inkml:trace contextRef="#ctx0" brushRef="#br0">0 56 12904,'13'-31'0,"-3"7"0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5.590"/>
    </inkml:context>
    <inkml:brush xml:id="br0">
      <inkml:brushProperty name="width" value="0.08571" units="cm"/>
      <inkml:brushProperty name="height" value="0.08571" units="cm"/>
      <inkml:brushProperty name="color" value="#333333"/>
    </inkml:brush>
  </inkml:definitions>
  <inkml:trace contextRef="#ctx0" brushRef="#br0">12 119 14462,'-6'8'1882,"1"-2"-1635,5-6-45,0 0 111,66-37 124,-30 22-275,10-6 1,1 0-28,1 9-34,3 4-11,3-1-79,1 4 11,0 2-22,-4 2 11,-6 1-11,-5 0 23,-8 0 44,-6 0 45,-5 0-45,-7 0-11,-3 0 0,-5 0-11,-1 0 22,-3 0-3495,-1 0 1085,-7 0-615,2 0 2958,-6 0 0,8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0.353"/>
    </inkml:context>
    <inkml:brush xml:id="br0">
      <inkml:brushProperty name="width" value="0.08571" units="cm"/>
      <inkml:brushProperty name="height" value="0.08571" units="cm"/>
      <inkml:brushProperty name="color" value="#333333"/>
    </inkml:brush>
  </inkml:definitions>
  <inkml:trace contextRef="#ctx0" brushRef="#br0">3 191 13028,'-1'-3'2375,"0"1"-1859,1 2-516,68-49-303,-34 28 40,9-9 0,2 1-1519,-11 8-952,-11 8 2734,-5-2 0,-14 11 0,-1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6.284"/>
    </inkml:context>
    <inkml:brush xml:id="br0">
      <inkml:brushProperty name="width" value="0.08571" units="cm"/>
      <inkml:brushProperty name="height" value="0.08571" units="cm"/>
      <inkml:brushProperty name="color" value="#333333"/>
    </inkml:brush>
  </inkml:definitions>
  <inkml:trace contextRef="#ctx0" brushRef="#br0">12 11 14876,'-5'-5'1457,"1"1"-549,4 4-863,0 0 246,-2-1 0,9 2-33,1 4-22,9 4-158,5 2-56,-1 0-22,4 0-11,-2 0 11,-3 0-11,-2 4-23,-5 0 1,-3 4 33,-4 2 11,-2 3-11,-3 4-11,-1 3 11,-3-1 11,-5 2 79,-4-6-124,-11 6 34,8-14 0,-3 1 45,12-15 67,0-1 45,4-2 33,1 0-179,-1-11-11,0-5 56,0-12 0,0-8-33,-2 0-12,2-3 11,-3 3-22,3 5 0,-1 2 45,2 9 0,1 3 11,0 5-23,0 4 1,0 3-23,0 2-268,0 2 245,0 10 12,0 0 0,0 10 0,0-2 0,1 0 0,1-5-11,1-2 11,-2-7 34,3-1-1,-4-3 12,1 0-67,-1-5-101,0-6-213,0-6-269,0-4-718,0 1 46,0 4-426,0 4-1423,0 6 3126,0 3 0,0 3 0,0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8.231"/>
    </inkml:context>
    <inkml:brush xml:id="br0">
      <inkml:brushProperty name="width" value="0.08571" units="cm"/>
      <inkml:brushProperty name="height" value="0.08571" units="cm"/>
      <inkml:brushProperty name="color" value="#333333"/>
    </inkml:brush>
  </inkml:definitions>
  <inkml:trace contextRef="#ctx0" brushRef="#br0">0 1 12052,'0'57'605,"0"1"0,0-3 0,0-3-291,0 17-134,3 8-158,2 9 12,5 8-272,-5-43 1,1 1 254,1 5 0,-1 1-12,1 4 1,0 2 16,0 3 1,0 1-23,0 1 0,0 0-207,0-1 0,0 0 195,0-4 1,0 0 11,-1-6 0,1-2-22,0-5 0,-1-1-248,5 38 333,1-12-276,-4-6 45,0-8 45,-2-8 164,-2-4-209,-1-7 303,-2-3-461,-1-6 800,0-3-709,0-7-215,0-3 35,0-5 247,0-1 22,0-2 79,0 1 45,0-1-57,0 1 68,0 1 11,0-1 0,0 2 11,0 5 0,0-4-11,-1 2 0,1-9-44,-1-4-348,1-1-360,0-4-1634,0 0 1187,0-7 1199,0 2 0,0-2 0,0 3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8.659"/>
    </inkml:context>
    <inkml:brush xml:id="br0">
      <inkml:brushProperty name="width" value="0.08571" units="cm"/>
      <inkml:brushProperty name="height" value="0.08571" units="cm"/>
      <inkml:brushProperty name="color" value="#333333"/>
    </inkml:brush>
  </inkml:definitions>
  <inkml:trace contextRef="#ctx0" brushRef="#br0">0 161 7223,'11'0'2107,"-3"0"-2084,50 0-1,-25 0-11,52 0 146,-35 0 1221,9 0-1154,9-1-156,9-1-213,11-1 504,9 1-236,-46 1 1,1 1-359,1 0 1,1 0 435,-2 0 1,0 0-68,0 0 1,0 0-40,-1 0 0,0 0-62,1 0 1,1 0 0,0-1 0,0 0-52,0-1 0,-1 0 91,0-1 0,-1-1 11,-1-1 0,0 1-6,43-6-67,-33 2 0,-1 1-11,24-4 0,14-2 12,-47 5 261,-9 2-273,-9 0 684,-6 1-661,-7 1-12,-3-1-11,-3 1 263,-4 0-700,1 0-23,-5 0-111,1 0-1,-4 0-223,2 0-583,-2-2-2040,0 3 3418,-1-3 0,-1 5 0,0-1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9.377"/>
    </inkml:context>
    <inkml:brush xml:id="br0">
      <inkml:brushProperty name="width" value="0.08571" units="cm"/>
      <inkml:brushProperty name="height" value="0.08571" units="cm"/>
      <inkml:brushProperty name="color" value="#333333"/>
    </inkml:brush>
  </inkml:definitions>
  <inkml:trace contextRef="#ctx0" brushRef="#br0">16 1 12591,'-4'70'672,"-1"-1"0,1-1 0,1-5-290,3 28-1071,0 7 918,3-46 1,0 0-79,1 4 0,1 0-22,2 0 0,1 1 78,0 1 1,0 0-108,-1 1 1,1 1-79,-2 1 1,-1 0-12,1 3 1,-1-1-1,-1 1 0,0 0 0,-1-1 0,1 0-5,-1-3 0,1 0-1,0-3 1,0 0-6,0-4 0,0-1 0,5 46 139,1-9-139,-1-14-11,-2-12-22,0-14-12,-4-13-246,1-12-280,-2-9 112,-1-7 21,0-4 385,-1-2-675,0 1 714,0-3-1017,-3 3-1289,-5-2 2320,0 0 0,0-1 0,5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0.232"/>
    </inkml:context>
    <inkml:brush xml:id="br0">
      <inkml:brushProperty name="width" value="0.08571" units="cm"/>
      <inkml:brushProperty name="height" value="0.08571" units="cm"/>
      <inkml:brushProperty name="color" value="#333333"/>
    </inkml:brush>
  </inkml:definitions>
  <inkml:trace contextRef="#ctx0" brushRef="#br0">1 202 13824,'67'-17'321,"1"0"0,-3 0 0,-3 2-254,23 1 102,11 0 4,-44 8 1,2-1-462,3 1 0,2 1 405,3-1 1,1 1-56,2 0 0,0 0-23,2 0 0,0 0-323,1 0 0,0 0 289,0 0 1,0 0-1,-2 0 1,-1 0 0,-3 2 0,-1 0-1,-6 0 1,-2 1 16,41 0 333,-17 1-287,-15 1-1,-11 0-45,-9 0 24,-5 0 408,-4-1-443,-3-1 699,-4-1-732,-5 1 4,-7 1-341,-7 1-582,-3 0-1076,-3 2-347,-1 10 2364,-8-1 0,6 2 0,-7-7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0.951"/>
    </inkml:context>
    <inkml:brush xml:id="br0">
      <inkml:brushProperty name="width" value="0.08571" units="cm"/>
      <inkml:brushProperty name="height" value="0.08571" units="cm"/>
      <inkml:brushProperty name="color" value="#333333"/>
    </inkml:brush>
  </inkml:definitions>
  <inkml:trace contextRef="#ctx0" brushRef="#br0">3 192 11896,'-2'5'650,"34"-3"0,46-8 0,31-5 0,16-4 0,2 0 0,-12 2 0,-28 3-2541,-13 3 0,-13 1 0,13-1 1886,1-1 1,17-2 0,12-1 0,4-1 0,-2 1 0,-9 1 0,-16 1 0,-24 3-153,18-1 1353,-15-2-1678,-17 4 793,-14 0-1409,-14 2-639,-9 2-1311,-5 0 3896,-10 1 0,7 0 0,-8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1.391"/>
    </inkml:context>
    <inkml:brush xml:id="br0">
      <inkml:brushProperty name="width" value="0.08571" units="cm"/>
      <inkml:brushProperty name="height" value="0.08571" units="cm"/>
      <inkml:brushProperty name="color" value="#333333"/>
    </inkml:brush>
  </inkml:definitions>
  <inkml:trace contextRef="#ctx0" brushRef="#br0">0 172 10865,'0'8'2510,"0"-2"-2151,0-6-247,77 2 168,-19-10-129,7 3 0,4-1-655,-16-5 0,0-1 712,6 0 0,2 0-63,4 0 1,0 0-238,3 1 1,1 1 113,0 0 1,1 0-1,1 2 1,1 0 189,-1 0 1,0 1-174,-1 1 1,0 0-40,-4 1 0,-1 2 0,-6 0 0,-2 1-88,43 1-69,-21 1-246,-20 1-112,-17 6-314,-17 1 469,-12 4-1399,-8 0 470,-4-4 1289,-6-1 0,4-5 0,-5-1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1.908"/>
    </inkml:context>
    <inkml:brush xml:id="br0">
      <inkml:brushProperty name="width" value="0.08571" units="cm"/>
      <inkml:brushProperty name="height" value="0.08571" units="cm"/>
      <inkml:brushProperty name="color" value="#333333"/>
    </inkml:brush>
  </inkml:definitions>
  <inkml:trace contextRef="#ctx0" brushRef="#br0">3 105 11302,'-2'10'1882,"1"-1"-1074,1-9-629,66-7 369,-10-2-318,4 1 0,6-1 44,-13 0 1,1-1-415,8 1 1,2 1 414,3-1 0,2 2-102,4-1 1,0 2-62,1-1 0,1 2 11,0 1 0,0 1-61,-3 0 0,-1 1 10,-3 2 1,-2-1-62,-6 1 1,-2 0-12,-6 0 0,-4 0 0,34 5 102,-22 0-404,-18 3 134,-17-1-213,-12-3-1456,-8-2-136,-4-2-3614,-9 0 5587,-4 0 0,1 0 0,0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2.571"/>
    </inkml:context>
    <inkml:brush xml:id="br0">
      <inkml:brushProperty name="width" value="0.08571" units="cm"/>
      <inkml:brushProperty name="height" value="0.08571" units="cm"/>
      <inkml:brushProperty name="color" value="#333333"/>
    </inkml:brush>
  </inkml:definitions>
  <inkml:trace contextRef="#ctx0" brushRef="#br0">0 0 13779,'5'72'847,"-1"0"1,1-1 0,2-3-445,1-14 1,2-1-843,0 9 1,0 3 595,1 8 0,0 2-802,0 9 0,0 1 807,-1 5 1,1 1-57,-2 2 0,0-1-45,2 1 0,-1-1-61,-1-5 0,0-2-6,1-5 1,0-2-46,0-9 1,1-2-180,0-10 1,0-3-520,13 33-124,-3-23-24,-1-21-738,-4-21 1087,-6-11 548,-5-23 0,-5 9 0,0-9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3.099"/>
    </inkml:context>
    <inkml:brush xml:id="br0">
      <inkml:brushProperty name="width" value="0.08571" units="cm"/>
      <inkml:brushProperty name="height" value="0.08571" units="cm"/>
      <inkml:brushProperty name="color" value="#333333"/>
    </inkml:brush>
  </inkml:definitions>
  <inkml:trace contextRef="#ctx0" brushRef="#br0">0 1 14675,'18'55'791,"-1"0"1,0 1 0,-1-2-321,1 32-794,-7-34 0,0 2 552,0 9 1,-1 2-45,0 8 0,-1 1-51,1 7 1,0 1-23,0 3 0,0 0-584,1 1 1,0 1 499,-1-2 0,1-1-28,-1-2 0,0-2 0,0-3 0,-1-3-6,0-5 1,-1-4-15,0-6 1,0-4-239,5 35-112,0-23-179,-3-24-201,-1-19-807,0-14 233,1-14 1324,-1-11 0,-2 5 0,-4-3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0.770"/>
    </inkml:context>
    <inkml:brush xml:id="br0">
      <inkml:brushProperty name="width" value="0.08571" units="cm"/>
      <inkml:brushProperty name="height" value="0.08571" units="cm"/>
      <inkml:brushProperty name="color" value="#333333"/>
    </inkml:brush>
  </inkml:definitions>
  <inkml:trace contextRef="#ctx0" brushRef="#br0">0 0 11717,'9'0'3305,"1"85"1,-9 28-3228,0-47-78,-1 4 0,2 13 0,-1-22-22,0-35-23,1-11-268,3-8 245,4-5 56,3-13-480,6-10 55,1-11 56,3-6 381,-2 5 22,5-4 1,-10 18 33,3 2 190,-11 13 90,0 4-179,0 12-11,0 6-90,1 14-213,4 15-661,-3-15-403,8 1-292,-3-24-425,5-6-449,1-10-1478,-5-2 3865,-1-7 0,-11 7 0,-1 2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3.631"/>
    </inkml:context>
    <inkml:brush xml:id="br0">
      <inkml:brushProperty name="width" value="0.08571" units="cm"/>
      <inkml:brushProperty name="height" value="0.08571" units="cm"/>
      <inkml:brushProperty name="color" value="#333333"/>
    </inkml:brush>
  </inkml:definitions>
  <inkml:trace contextRef="#ctx0" brushRef="#br0">1 0 15067,'4'63'821,"0"-1"1,1 2 0,2-2-542,3-8 1,1-1-1184,2 10 1,-1 2 1249,-1 8 1,0 3-124,0 6 0,0 3-39,-1 3 0,-1 3-101,-2 1 0,0 0-79,-1 2 1,0-1-6,-2-3 0,-1-2-17,1-2 0,0-3-73,-2-7 1,0-3-158,1-6 1,0-4-242,-3-7 1,1-3-800,1 35-1324,-2-19-2752,0-33 5363,0-19 0,0-18 0,0-3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5.378"/>
    </inkml:context>
    <inkml:brush xml:id="br0">
      <inkml:brushProperty name="width" value="0.08571" units="cm"/>
      <inkml:brushProperty name="height" value="0.08571" units="cm"/>
      <inkml:brushProperty name="color" value="#333333"/>
    </inkml:brush>
  </inkml:definitions>
  <inkml:trace contextRef="#ctx0" brushRef="#br0">21 24 12468,'-11'3'2139,"1"1"-1870,10-4-122,0 0-47,22 2-32,-2-2-24,22-1-32,-4-3-12,3-3 0,2 0-157,-2 1-874,-5 2-303,-8 1-156,-7 2-1379,-11 1 2869,-5 0 0,-5 0 0,0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6.307"/>
    </inkml:context>
    <inkml:brush xml:id="br0">
      <inkml:brushProperty name="width" value="0.08571" units="cm"/>
      <inkml:brushProperty name="height" value="0.08571" units="cm"/>
      <inkml:brushProperty name="color" value="#333333"/>
    </inkml:brush>
  </inkml:definitions>
  <inkml:trace contextRef="#ctx0" brushRef="#br0">0 64 14294,'88'-31'11,"-13"6"-123,-50 21-3810,15 2 695,-22 1 3227,10 1 0,-27 0 0,-1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26.868"/>
    </inkml:context>
    <inkml:brush xml:id="br0">
      <inkml:brushProperty name="width" value="0.08571" units="cm"/>
      <inkml:brushProperty name="height" value="0.08571" units="cm"/>
      <inkml:brushProperty name="color" value="#333333"/>
    </inkml:brush>
  </inkml:definitions>
  <inkml:trace contextRef="#ctx0" brushRef="#br0">0 8 15762,'64'10'1277,"-4"-2"-1064,-19-8-168,7 0-45,1 0-751,1-3-739,-7-2-1782,-17-1 3272,-10-1 0,-15 5 0,-1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4.370"/>
    </inkml:context>
    <inkml:brush xml:id="br0">
      <inkml:brushProperty name="width" value="0.08571" units="cm"/>
      <inkml:brushProperty name="height" value="0.08571" units="cm"/>
      <inkml:brushProperty name="color" value="#004F8B"/>
    </inkml:brush>
  </inkml:definitions>
  <inkml:trace contextRef="#ctx0" brushRef="#br0">91 0 16058,'-49'66'-258,"10"-5"121,37-27-165,4 1 141,12 1-221,7-2 94,13-1 277,0-3 0,-3-1 0,-5-2 11,-10-1 77,-7-3 360,-6-2-45,-3-3-11,-9-1-112,-13 0-235,-1-8-34,-8-1-101,14-7-638,5-1-1256,5-4-3708,8-12 5703,8 2 0,-3-3 0,2 10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4.772"/>
    </inkml:context>
    <inkml:brush xml:id="br0">
      <inkml:brushProperty name="width" value="0.08571" units="cm"/>
      <inkml:brushProperty name="height" value="0.08571" units="cm"/>
      <inkml:brushProperty name="color" value="#004F8B"/>
    </inkml:brush>
  </inkml:definitions>
  <inkml:trace contextRef="#ctx0" brushRef="#br0">82 8 12826,'5'-4'1759,"-1"1"-1647,-4 3 191,0 0 134,-35 41 33,22-17-66,-24 33-258,33-31-68,3-5-33,1-6 89,3-5-134,6-4-100,4-4-46,8-4-90,0-12 158,2-6 78,-2-14 0,-3 1 157,-5 2 224,-6 7-3359,-4 8 3292,-2 9-191,-1 4-33,0 5 303,0 11 111,0 9-269,0 10-146,1 3-66,3-5-23,3-4 0,4-7-90,1-6 2956,3-6-3640,2-4-503,4-8-1255,5-12-998,-6-2 3530,-2-8 0,-11 14 0,-3 4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5.436"/>
    </inkml:context>
    <inkml:brush xml:id="br0">
      <inkml:brushProperty name="width" value="0.08571" units="cm"/>
      <inkml:brushProperty name="height" value="0.08571" units="cm"/>
      <inkml:brushProperty name="color" value="#004F8B"/>
    </inkml:brush>
  </inkml:definitions>
  <inkml:trace contextRef="#ctx0" brushRef="#br0">0 138 11560,'13'-4'5905,"-1"56"-5760,-12-29-55,1 41-34,-1-52-34,0-6 158,1-4-112,8-2-113,1-6-527,10-7 23,-1-7 112,4-6-67,0 4 246,-2 1 247,-3 7 11,-3 4 112,-5 5 123,-3 3 56,-4 2 135,-1 2-56,2 8 0,-1 2-90,2 8-157,1-3-56,-1-3-10,2-4-24,0-4 12,-1-3 202,2-2-191,1-1-280,18-9-203,-3-2-10,10-7 90,-10 3 179,-5 5 123,-3 4 34,-6 4-11,-1 1 22,-2 1 22,1 0 12,2 3-23,0 3 11,4 3-10,1 1-12,4-2 11,2-1-11,1-3 0,0-2-23,-1-2-33,-1 0 34,-2-5-112,2-6-113,-1-9-157,0-6-178,-2-4-337,-4 0 415,-5 0 504,-5 4 213,-2 1 67,-3 13 224,-7 1 280,-4 26 337,-7 8-348,2 19-78,5 6-202,7 4-280,4-1-146,11-1-34,44-1-996,5-21-2388,18-5 3351,-19-28 0,-37 4 0,-3-4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5.928"/>
    </inkml:context>
    <inkml:brush xml:id="br0">
      <inkml:brushProperty name="width" value="0.08571" units="cm"/>
      <inkml:brushProperty name="height" value="0.08571" units="cm"/>
      <inkml:brushProperty name="color" value="#004F8B"/>
    </inkml:brush>
  </inkml:definitions>
  <inkml:trace contextRef="#ctx0" brushRef="#br0">163 1 18182,'-40'38'22,"1"1"1,-26 31-23,54-23 0,4-4-11,6-5-281,10-6-537,7-9-583,14-10-1053,10-6-4034,-9-7 6499,1-11 0,-21 7 0,-3-6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6.201"/>
    </inkml:context>
    <inkml:brush xml:id="br0">
      <inkml:brushProperty name="width" value="0.08571" units="cm"/>
      <inkml:brushProperty name="height" value="0.08571" units="cm"/>
      <inkml:brushProperty name="color" value="#004F8B"/>
    </inkml:brush>
  </inkml:definitions>
  <inkml:trace contextRef="#ctx0" brushRef="#br0">47 1 16221,'-13'49'157,"0"-1"0,-8 33-157,21-59 0,6-8 23,5-7 77,8-5-55,4-6-45,0-8 0,-2-9-11,-6-8-224,-6 0-91,-4-12 259,-4 16 67,-6-4-123,0 20-381,-4 5-538,1 3-852,3 1-347,2 0-975,3 2 3216,0-2 0,0 2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6.528"/>
    </inkml:context>
    <inkml:brush xml:id="br0">
      <inkml:brushProperty name="width" value="0.08571" units="cm"/>
      <inkml:brushProperty name="height" value="0.08571" units="cm"/>
      <inkml:brushProperty name="color" value="#004F8B"/>
    </inkml:brush>
  </inkml:definitions>
  <inkml:trace contextRef="#ctx0" brushRef="#br0">0 49 13835,'23'60'3215,"-4"-13"-2890,-13-45-146,1-2-179,4-2-44,6-10-337,8-9 78,4-10 169,3 0 134,-3 5 11,-4 7 258,-8 9 157,-6 5-113,-5 4 125,-4 14-57,1 6-225,-3 15-77,1 2-57,1-2 1,1-6-12,1-7-11,2-8-448,0-7-572,3-3-493,3-3-2543,0-7 4056,3-3 0,-9 1 0,0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1.223"/>
    </inkml:context>
    <inkml:brush xml:id="br0">
      <inkml:brushProperty name="width" value="0.08571" units="cm"/>
      <inkml:brushProperty name="height" value="0.08571" units="cm"/>
      <inkml:brushProperty name="color" value="#333333"/>
    </inkml:brush>
  </inkml:definitions>
  <inkml:trace contextRef="#ctx0" brushRef="#br0">0 438 10877,'2'51'5142,"1"-12"-4828,1-36-67,5-3-124,1 0-100,1 0-1,-1 0-11,0 0 23,-2 0 179,1 0 100,0 0-22,1 2-212,0 2-68,0 2 0,0 0-11,1-2-672,6-8-112,-1-13-224,7-12-505,-1-14-201,2-9-57,3-9 56,0-5 875,3-5 840,-4 3 1222,-1 9 537,-9 15-258,-6 18 505,-5 13-762,-4 19-270,-1 17-156,0 20-246,0 16-202,-2 14-3560,-4 8 3313,-1 4-90,-3 0-33,3-5-1020,1 2-190,2-34-829,-1-8-897,2-33 2936,0-14 0,1 5 0,1-5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6.720"/>
    </inkml:context>
    <inkml:brush xml:id="br0">
      <inkml:brushProperty name="width" value="0.08571" units="cm"/>
      <inkml:brushProperty name="height" value="0.08571" units="cm"/>
      <inkml:brushProperty name="color" value="#004F8B"/>
    </inkml:brush>
  </inkml:definitions>
  <inkml:trace contextRef="#ctx0" brushRef="#br0">1 82 13947,'6'0'5243,"25"43"-5063,-16-32-169,24 32-11,-14-53-314,3-7-291,3-13-762,-2-5-1277,0-1-2645,-12 12 5289,-1 6 0,-13 13 0,0 2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7.011"/>
    </inkml:context>
    <inkml:brush xml:id="br0">
      <inkml:brushProperty name="width" value="0.08571" units="cm"/>
      <inkml:brushProperty name="height" value="0.08571" units="cm"/>
      <inkml:brushProperty name="color" value="#004F8B"/>
    </inkml:brush>
  </inkml:definitions>
  <inkml:trace contextRef="#ctx0" brushRef="#br0">61 1 18115,'-34'85'45,"8"-15"56,25-56-23,38-35-100,-22 7-23,27-28 45,-36 19 0,-2 6 78,-3 4-78,-1 6-67,0 4-3210,0 2 0,0 1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7.728"/>
    </inkml:context>
    <inkml:brush xml:id="br0">
      <inkml:brushProperty name="width" value="0.08571" units="cm"/>
      <inkml:brushProperty name="height" value="0.08571" units="cm"/>
      <inkml:brushProperty name="color" value="#004F8B"/>
    </inkml:brush>
  </inkml:definitions>
  <inkml:trace contextRef="#ctx0" brushRef="#br0">151 1 16411,'-21'60'963,"1"0"1,0-4 0,1-3-649,-2 15-159,2-3-100,4-7-44,6-11 10,4-13-22,3-14-22,2-9-202,0-7-247,4-4-762,11-15-627,9-7 414,10-16-145,3-1 404,-4 2 1467,3 1 795,-16 15-335,-2 5-191,-14 13 1,-3 3 290,-1 6-89,0 10 156,0 9-324,0 8-202,-1-1-135,0-3-11,0-5-111,1-3-91,0-9 102,4-3-135,5-7-135,7-3-122,6-8-685,14-13 684,-8 3 214,3-3 44,-16 15 0,-7 5 280,-3 1 336,-3 1-168,-1 0-145,2 0-45,0 2-79,1 1-67,0 2-56,0-1 0,3-2-56,1-2-235,8-1-617,5-11-817,9-8-3822,20-37 1592,-21 21 3899,8-16 0,-31 41 0,-3 2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7.886"/>
    </inkml:context>
    <inkml:brush xml:id="br0">
      <inkml:brushProperty name="width" value="0.08571" units="cm"/>
      <inkml:brushProperty name="height" value="0.08571" units="cm"/>
      <inkml:brushProperty name="color" value="#004F8B"/>
    </inkml:brush>
  </inkml:definitions>
  <inkml:trace contextRef="#ctx0" brushRef="#br0">129 8 11705,'6'-8'3580,"-14"48"1,-9 19-9096,1-2 5531,-5 12 1,0 1 1282,3-11-1411,3-11-1377,5-7-808,5-21-997,2-6 3294,3-18 0,0 3 0,0-3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8.156"/>
    </inkml:context>
    <inkml:brush xml:id="br0">
      <inkml:brushProperty name="width" value="0.08571" units="cm"/>
      <inkml:brushProperty name="height" value="0.08571" units="cm"/>
      <inkml:brushProperty name="color" value="#004F8B"/>
    </inkml:brush>
  </inkml:definitions>
  <inkml:trace contextRef="#ctx0" brushRef="#br0">0 10 12138,'97'-5'-3809,"-11"1"3813,-47 4-2177,-6 0 1988,-6 5 185,-12 7 1537,-7 9 4547,-39 64-3952,23-54-3779,-23 32-1882,35-74 3529,7-11 0,-6 10 0,3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8.309"/>
    </inkml:context>
    <inkml:brush xml:id="br0">
      <inkml:brushProperty name="width" value="0.08571" units="cm"/>
      <inkml:brushProperty name="height" value="0.08571" units="cm"/>
      <inkml:brushProperty name="color" value="#004F8B"/>
    </inkml:brush>
  </inkml:definitions>
  <inkml:trace contextRef="#ctx0" brushRef="#br0">8 0 17801,'-4'57'-5065,"1"-9"2713,11-26 2352,1-10 0,0-3 0,-2-8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38.830"/>
    </inkml:context>
    <inkml:brush xml:id="br0">
      <inkml:brushProperty name="width" value="0.08571" units="cm"/>
      <inkml:brushProperty name="height" value="0.08571" units="cm"/>
      <inkml:brushProperty name="color" value="#004F8B"/>
    </inkml:brush>
  </inkml:definitions>
  <inkml:trace contextRef="#ctx0" brushRef="#br0">70 10 10731,'4'9'6947,"-34"61"-6858,21-47-55,-24 48-23,32-58-11,1-4 0,0-5-22,5-3-359,7-6-224,10-8 190,5-7 157,0-7 214,-4 0-57,-4 2 101,-6 1-34,-5 5-11,-5 2-89,-2 7 22,-1 4-134,0 4-326,0 2-212,2 0 10,5 0 214,6 0-112,6 0-168,6 0 369,9 0 740,-8 0 437,1 4 705,-17 6-156,-4 8-414,-4 7-102,-1 2-88,-1-2-159,0-2-234,0-7-135,0-6 12,0-5 100,0-3-44,1-2-191,10-9-471,7-8-324,14-12-35,7-4 528,4 0 638,8 3 415,-17 13 55,0 6-178,-24 15-34,-2 13-505,-5 10-906,-1 35-2153,-2-26 2970,0 10 0,0-39 0,0-4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8.772"/>
    </inkml:context>
    <inkml:brush xml:id="br0">
      <inkml:brushProperty name="width" value="0.08571" units="cm"/>
      <inkml:brushProperty name="height" value="0.08571" units="cm"/>
      <inkml:brushProperty name="color" value="#333333"/>
    </inkml:brush>
  </inkml:definitions>
  <inkml:trace contextRef="#ctx0" brushRef="#br0">2 1318 16905,'-2'-49'213,"6"-3"-180,5 5-33,8-7-33,5-4 21,4-5-234,3-4-112,5-5 324,0-2 23,3 0 22,-2 4-11,0 5 0,-1 6-4240,-1 6 4240,0 6 859,-2 7-859,-4 6 0,-1 9 0,-6 5 11,4 0 1,-6 7 3402,2-1-3414,-8 6 11,-2 2 0,-2 0 23,0 0 0,-2 3 55,-1-1-33,-2 3 426,-3 1-482,2-2-11,2-3-1,2-4-44,4-4 0,1-3 45,1-1 11,-1 2 0,-2 1 11,-3 6 1,-1 0-12,-3 5 0,-1 0 112,0 2 56,-7 4 0,-4 5-34,-6 4-44,-4 5 22,-3 0 0,-4 1-11,-7 2-11,-7 4-34,-9 3 0,-6 2-45,-7 1 11,1-4 1,3-3-23,11-6 33,7-2-33,21-8 12,6-2 77,15-7-78,12-10 1,7-8-12,17-10 0,5-6-68,24-19-88,-17 11 100,16-13 56,-26 20-12,-4 3 12,-5 5 12,-7 10-12,-8 4 0,-6 10-23,-4 2 12,-2 3 45,2 0 10,3 2-10,2 4-12,4 4 1,2 4-1,2 1 34,1 2-56,3 9 0,-5-6 0,1 6 0,-9-8 0,-2-3 11,-2 0-11,-3-7 0,-1-1-11,-1-4 11,0 0-11,0-2 246,0 1-156,-1-2-35,-7 1-21,-5-1 33,-8 0-11,-8 0 11,-1 0-23,-8 0 12,-3 0-34,-5 0 0,-4 0 12,-1 0-1,-2 0 1,5 1-12,5 2 0,9 0 11,9 0-22,14-1-123,4-2-34,7 0 68,0 0-12,5 0-336,6 0 22,9 0-190,9 0-78,4 0-1816,16 0-67,-11 0 2566,-2 0 0,-20 0 0,-13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09.981"/>
    </inkml:context>
    <inkml:brush xml:id="br0">
      <inkml:brushProperty name="width" value="0.08571" units="cm"/>
      <inkml:brushProperty name="height" value="0.08571" units="cm"/>
      <inkml:brushProperty name="color" value="#333333"/>
    </inkml:brush>
  </inkml:definitions>
  <inkml:trace contextRef="#ctx0" brushRef="#br0">61 1 17196,'-3'55'56,"0"1"0,0-2 0,-1-1-56,0 28-45,-3 2 12,0-4-707,0-7-347,-1-13-313,2-16-1021,1-18-1153,3-14 3574,1-16 0,1-4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0.240"/>
    </inkml:context>
    <inkml:brush xml:id="br0">
      <inkml:brushProperty name="width" value="0.08571" units="cm"/>
      <inkml:brushProperty name="height" value="0.08571" units="cm"/>
      <inkml:brushProperty name="color" value="#333333"/>
    </inkml:brush>
  </inkml:definitions>
  <inkml:trace contextRef="#ctx0" brushRef="#br0">1 1 14305,'85'8'258,"-15"5"-258,-58 13 324,-5 5 92,-5 0-92,-10 4-301,-8-1-23,-9 0-493,-6-4-605,2-8-12,3-9-111,8-6-1995,9-7 3216,6-6 0,3 5 0,0-4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1.372"/>
    </inkml:context>
    <inkml:brush xml:id="br0">
      <inkml:brushProperty name="width" value="0.08571" units="cm"/>
      <inkml:brushProperty name="height" value="0.08571" units="cm"/>
      <inkml:brushProperty name="color" value="#333333"/>
    </inkml:brush>
  </inkml:definitions>
  <inkml:trace contextRef="#ctx0" brushRef="#br0">1 106 16479,'59'-24'-3306,"0"1"1,30-14 3305,-69 24 0,-16 8 0,-3 2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0.968"/>
    </inkml:context>
    <inkml:brush xml:id="br0">
      <inkml:brushProperty name="width" value="0.08571" units="cm"/>
      <inkml:brushProperty name="height" value="0.08571" units="cm"/>
      <inkml:brushProperty name="color" value="#333333"/>
    </inkml:brush>
  </inkml:definitions>
  <inkml:trace contextRef="#ctx0" brushRef="#br0">124 278 13958,'6'0'1188,"-1"0"-1143,-59 64-45,36-37-34,-38 48 34,50-54 146,5-8-12,1-5-33,12-5-68,5-3-33,12-9-78,5-6 78,-2-8 34,-2 0 100,-8 7 168,-6 5 427,-9 7-180,-3 3-180,-4 1 259,0 12-493,0 7-46,0 14-55,0 2-34,0-5-190,0 4-326,6-19-347,6 1-89,10-15-12,8-13-1187,7-9 324,6-16-481,3-6-34,-1-2 2018,-4 4 324,-8 4 2509,-9 7-346,-9 8-202,-8 8-516,-4 8-851,-3 3-235,-4 3 503,-18 21-503,-1 3-157,-16 22 11,13-2-191,2 0-22,10-4 0,4-8 45,7-9 56,14-10-90,7-10-11,16-23-101,8-14-145,4-20-203,1-6 91,-3-3 234,-4 0 124,-6 3 34,-6 1 336,-3-6 246,-13 25-369,-2 5-147,-10 28-100,-4 13 213,-10 18-157,-8 17-56,-12 22-23,11-14 1,0 0-179,-8 27-561,2 12-224,22-42-896,6-13-169,11-17-1501,1-7 3552,9-13 0,-9 3 0,-3-4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1.359"/>
    </inkml:context>
    <inkml:brush xml:id="br0">
      <inkml:brushProperty name="width" value="0.08571" units="cm"/>
      <inkml:brushProperty name="height" value="0.08571" units="cm"/>
      <inkml:brushProperty name="color" value="#333333"/>
    </inkml:brush>
  </inkml:definitions>
  <inkml:trace contextRef="#ctx0" brushRef="#br0">182 207 14540,'0'-4'1883,"0"1"-1670,0 3-202,-61 72 34,36-29-45,-11 6 0,2 1-34,19-2 34,8-12 45,4-10 213,8-14-90,12-6-168,10-22-314,15-13-526,5-21 134,3-11 44,-1-5 360,-1 2 302,-6 0 571,7-13-21,-19 29-69,-1-2-111,-22 38-314,-5 7 11,-2 13 595,-6 15 234,-21 46-616,3-4-78,-13 25-168,15-30-34,7-5-90,6-9-179,6-9-448,2-11-382,3-11 103,8-8-920,6-7-874,4-9 2790,-1-5 0,-10 2 0,-4 2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1.533"/>
    </inkml:context>
    <inkml:brush xml:id="br0">
      <inkml:brushProperty name="width" value="0.08571" units="cm"/>
      <inkml:brushProperty name="height" value="0.08571" units="cm"/>
      <inkml:brushProperty name="color" value="#333333"/>
    </inkml:brush>
  </inkml:definitions>
  <inkml:trace contextRef="#ctx0" brushRef="#br0">61 0 15392,'-17'63'623,"1"0"1,1-6 0,4-15-1217,9-33 413,2-6-391,0-16-1021,10-12-592,4-22-1447,4 4 3631,0-1 0,-12 27 0,-2 4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0:12.191"/>
    </inkml:context>
    <inkml:brush xml:id="br0">
      <inkml:brushProperty name="width" value="0.08571" units="cm"/>
      <inkml:brushProperty name="height" value="0.08571" units="cm"/>
      <inkml:brushProperty name="color" value="#333333"/>
    </inkml:brush>
  </inkml:definitions>
  <inkml:trace contextRef="#ctx0" brushRef="#br0">1 166 13375,'36'-49'1372,"1"0"1,24-19-1014,-57 84-56,3 11 33,-1 3-124,1 0 35,-1-1 280,0-3-236,-1-2-112,0-5-44,-2-5-90,1-5-12,-2-5 23,3-3-45,1-1-11,6-9-201,8-5 145,5-11 414,67-11-268,-57 39-34,43-8-56,-74 38-56,1-16-314,4-5-448,6-6-560,8-4-146,8-11-1087,5-10 662,5-11 459,-3-6 1490,-5 4 1512,-9 6 247,-8 9 448,-9 8-817,-5 4 89,-2 4-964,-3 14-144,-4 3-91,-3 12-157,-2 1-123,4-3-34,3-4 34,3-4 34,2-7-1,0-4 35,3-1-24,4-5-32,5 2-24,10 8 12,-5 7 12,2 18 156,-11 13 134,-4 17 46,-3 12-113,-10 9 56,-6 1 0,-13-1 118,-12-9 1,-5-3-276,-2-3 34,4-12 0,3-13-168,18-41-45,11-32-168,9-19-111,26-32-209,-6 31 1,4 0-495,12-7 1,3 2-2313,24-27 3339,-1 6 0,-37 48 0,-7 6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26.171"/>
    </inkml:context>
    <inkml:brush xml:id="br0">
      <inkml:brushProperty name="width" value="0.08571" units="cm"/>
      <inkml:brushProperty name="height" value="0.08571" units="cm"/>
      <inkml:brushProperty name="color" value="#333333"/>
    </inkml:brush>
  </inkml:definitions>
  <inkml:trace contextRef="#ctx0" brushRef="#br0">1 0 15023,'10'0'1456,"-2"0"-470,-8 0 56,0 0-706,5 58-112,-3-18 146,3 53-157,-5-31-146,0 3-44,0-4-12,0-3-11,0-8-90,3-8-112,2-8-167,4-12-203,2-10-302,3-7-930,3-8-1456,1-12-3049,-5-2 6309,-5-9 0,-6 14 0,-2 4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26.356"/>
    </inkml:context>
    <inkml:brush xml:id="br0">
      <inkml:brushProperty name="width" value="0.08571" units="cm"/>
      <inkml:brushProperty name="height" value="0.08571" units="cm"/>
      <inkml:brushProperty name="color" value="#333333"/>
    </inkml:brush>
  </inkml:definitions>
  <inkml:trace contextRef="#ctx0" brushRef="#br0">1 60 14944,'90'-12'-1782,"-8"0"23,-33-3-359,-16 5 2118,-9 3 0,-19 4 0,-3 2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26.623"/>
    </inkml:context>
    <inkml:brush xml:id="br0">
      <inkml:brushProperty name="width" value="0.08571" units="cm"/>
      <inkml:brushProperty name="height" value="0.08571" units="cm"/>
      <inkml:brushProperty name="color" value="#333333"/>
    </inkml:brush>
  </inkml:definitions>
  <inkml:trace contextRef="#ctx0" brushRef="#br0">1 112 13723,'30'71'-79,"2"-17"-100,1-49 179,2-5 34,2-11-23,-3-5 2644,-25-82-2689,-12 64 34,-26-48-369,0 90-482,3 11-1100,7 11-1388,8-2 3339,6-4 0,5-15 0,0-4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28.363"/>
    </inkml:context>
    <inkml:brush xml:id="br0">
      <inkml:brushProperty name="width" value="0.08571" units="cm"/>
      <inkml:brushProperty name="height" value="0.08571" units="cm"/>
      <inkml:brushProperty name="color" value="#333333"/>
    </inkml:brush>
  </inkml:definitions>
  <inkml:trace contextRef="#ctx0" brushRef="#br0">0 445 17084,'72'-11'22,"-10"-5"-190,-40-15-11,-3-2-34,-6 2 0,-6 3 67,-4 3 90,-3 9 56,0 6 135,-5 5-57,-3 4 158,-6 15 122,0 9-167,0 17-102,4 9 180,3 3-224,3-1-45,3-5 11,1-9 0,5-9 23,8-9-45,21-9-168,-1-7-269,13-14-247,-8-10-179,-1-14 280,1-6 90,-3-2 168,-2 1 358,5-9 258,-13 19 246,2 0 58,-18 22-58,-4 6-212,-2 3 302,-1 2-179,1 9 22,4 14-200,-2-1-80,3 7-90,-3-13-33,0-7 0,-1-3-22,4-5 56,-1-1-90,6-4-135,5-10-190,14-16 269,-5 3 33,4-4 23,-14 18 35,-6 7 177,-4 3 80,-1 2-24,-2 4-88,3 11-124,-2-1-56,3 5 0,0-12-45,2-4-90,5-3-201,4-6-123,7-7-124,2-8 113,1-6-23,6-12 493,-13 9 157,1-4 358,-17 17 123,-3 7-256,-3 5-203,0 3-67,0 2 11,0 4-22,0 9 0,2 8-68,2 11-21,4 2 21,3 3-33,1-3 23,-2-1-23,-2-4 0,-4-2 0,-2-6 67,-2-4 67,0-4-11,-7-6-78,-1-3 11,-8-3-56,2-1-145,2-2-438,4-7-1580,3-20 763,6 1-662,11-12-156,8 10 425,10 3-370,2-1 1939,0 4 224,-3 1 3922,5-1-2174,-12 10 213,0-2-505,-12 13-481,-4 1-56,0 2-179,-2 1-259,1 8 1,-1 6-67,-2 11 391,-1 17-593,-1-10-112,1 9-79,0-22-10,3-4 10,-1-6-22,2-4-56,2-4 11,3-2-134,4-4-314,19-23 236,-7 3-23,13-18 145,-14 16 135,-3 5-12,-5 8 12,-5 5 56,-4 4 382,0 3-259,-4 7-123,2 1 11,-1 6-44,2-4-12,0-2 22,1-3 12,0-3-11,0-1-34,5 0-67,3 0-79,6-5-112,4-1 169,2-3-181,-1 0 136,0 4 78,-1 1 56,2 2-11,-1 0 0,13-3 11,-10-1 11,9-2-11,-15-2 0,-1-1 11,-3-2 0,-1-2-11,-3-3-89,3-11-1,-9 4-33,0-7-12,-9 11 35,-1 2 100,0 6 89,-7 6 12,-2 4 89,-10 11 135,-1 11 269,-9 38-258,12-5-168,0 23-56,14-23-44,7-5-68,13-10-101,13-10-403,20-14-3844,43-19-5400,-39-8 9748,22-9 0,-63 9 0,-4 5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30.892"/>
    </inkml:context>
    <inkml:brush xml:id="br0">
      <inkml:brushProperty name="width" value="0.08571" units="cm"/>
      <inkml:brushProperty name="height" value="0.08571" units="cm"/>
      <inkml:brushProperty name="color" value="#333333"/>
    </inkml:brush>
  </inkml:definitions>
  <inkml:trace contextRef="#ctx0" brushRef="#br0">47 10 14148,'5'-5'1099,"-1"1"-853,-4 4-302,0 0 34,-25 29 22,19-13 22,-19 25 12,25-18 55,0-1 23,7 4-101,0-1 1,7 3 21,-2-3-22,-1 0 23,-6-2 11,-1-2 179,-3-1 22,-1-3-167,-2-2-46,-6-3-212,-4-2-157,0-4-269,2-2-1176,7-10-505,3-9-2051,0-2 4337,6-6 0,-5 14 0,4 2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31.857"/>
    </inkml:context>
    <inkml:brush xml:id="br0">
      <inkml:brushProperty name="width" value="0.08571" units="cm"/>
      <inkml:brushProperty name="height" value="0.08571" units="cm"/>
      <inkml:brushProperty name="color" value="#333333"/>
    </inkml:brush>
  </inkml:definitions>
  <inkml:trace contextRef="#ctx0" brushRef="#br0">135 153 13992,'10'-8'2599,"-1"2"-2028,-9 6 45,0 0-357,-56 55-158,34-24 33,-40 44-134,52-40 56,6-6-56,4-7 45,5-7-45,7-7-146,7-5 146,8-1-190,2-13-225,2-6 112,1-12 303,-3-4 0,-3 0 0,-5 7 79,-7 6 212,-6 8 57,-5 6-180,-3 4-123,0 2 111,0 6 91,0 8-124,0 10 45,-2 6-112,0-1-45,0-5-11,1-5-33,1-7-79,0-6-124,1-2-122,5-4 56,6-5-371,6-7-111,4-8 66,-1-9 203,1 0 482,-3 1 33,-3 6 291,-3 3 11,-7 10 101,-2 3 35,-4 6-57,1 0 22,1 8-78,0 1-112,1 8-56,2-3-79,1-3-33,1-5 0,0-3 45,7-2-90,1-3-157,8-8-146,0-3-67,2-7 191,-2 2 123,3 2 56,-11 9 22,-1 0 236,-11 7-79,0 0 12,0 3-56,1 4-46,0 3-44,1 1 0,0-3 11,0-5-45,3-1-11,-1-2 0,4 0-56,-1 0-34,4 0-33,-1 0-22,4 0 54,-1 0-10,2-3-22,-2-2 112,9-8 22,-5-2-11,6-4 0,-4-2 0,-1-1-11,0-3 11,-3 1 0,-4 0 11,-5 3 124,-4 3-35,-3 6-100,-2 4 56,0 5 147,-11 3 99,-4 17-33,-11 8-79,-2 21 57,5 3-135,8 2 56,7-2-78,7-6-68,19-6-22,12-11-179,25-13-863,11-5-1222,7-10-3742,-21-7 6006,-11-3 0,-30 2 0,-5 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2.488"/>
    </inkml:context>
    <inkml:brush xml:id="br0">
      <inkml:brushProperty name="width" value="0.08571" units="cm"/>
      <inkml:brushProperty name="height" value="0.08571" units="cm"/>
      <inkml:brushProperty name="color" value="#333333"/>
    </inkml:brush>
  </inkml:definitions>
  <inkml:trace contextRef="#ctx0" brushRef="#br0">229 19 12020,'-4'-9'3215,"1"2"-2341,3 7 728,0 0-1490,-13-3 191,-5 18-247,-15 8-44,-5 25-12,2 11-56,1 3-259,9 0-88,11-4-146,7-9-325,11-8 124,16-12-259,12-14 1009,45-31 0,-40 11 0,17-18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32.858"/>
    </inkml:context>
    <inkml:brush xml:id="br0">
      <inkml:brushProperty name="width" value="0.08571" units="cm"/>
      <inkml:brushProperty name="height" value="0.08571" units="cm"/>
      <inkml:brushProperty name="color" value="#333333"/>
    </inkml:brush>
  </inkml:definitions>
  <inkml:trace contextRef="#ctx0" brushRef="#br0">196 252 14630,'-89'42'145,"16"0"-33,54-2 259,9 0-360,5-1 90,10-4 0,11-8 33,12-9-134,16-11-34,6-10-55,3-14-169,-2-14-11,-7-15 269,-6-7 23,-9-3 44,-8-2 34,-6 0-45,-7 3-11,-5 4 179,-3 8-23,-2 9 68,-3 12-90,-2 12 23,-3 6 112,-1 12-146,-4 13 11,-5 44-224,10 3 1,2 3-203,0-21 0,2 0-184,5 17 0,6-8-992,11-27-1222,11-11-1433,-6-12 4078,-1-5 0,-14-4 0,0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33.022"/>
    </inkml:context>
    <inkml:brush xml:id="br0">
      <inkml:brushProperty name="width" value="0.08571" units="cm"/>
      <inkml:brushProperty name="height" value="0.08571" units="cm"/>
      <inkml:brushProperty name="color" value="#333333"/>
    </inkml:brush>
  </inkml:definitions>
  <inkml:trace contextRef="#ctx0" brushRef="#br0">0 0 14003,'24'58'-6689,"-6"-18"6689,-9-56 0,-6 5 0,-1 1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33.174"/>
    </inkml:context>
    <inkml:brush xml:id="br0">
      <inkml:brushProperty name="width" value="0.08571" units="cm"/>
      <inkml:brushProperty name="height" value="0.08571" units="cm"/>
      <inkml:brushProperty name="color" value="#333333"/>
    </inkml:brush>
  </inkml:definitions>
  <inkml:trace contextRef="#ctx0" brushRef="#br0">16 1 13476,'-9'1'247,"2"0"-2253,13 52 45,6-30-2061,2 35 4022,2-46 0,-10-10 0,-2-1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33.868"/>
    </inkml:context>
    <inkml:brush xml:id="br0">
      <inkml:brushProperty name="width" value="0.08571" units="cm"/>
      <inkml:brushProperty name="height" value="0.08571" units="cm"/>
      <inkml:brushProperty name="color" value="#333333"/>
    </inkml:brush>
  </inkml:definitions>
  <inkml:trace contextRef="#ctx0" brushRef="#br0">0 193 16905,'5'72'739,"0"-15"-582,-3-54-112,1-2-45,5-2-303,4-11-33,4-4 179,4-12 146,2 2 11,0 1-11,-2 7 11,-3 6 134,-6 5 370,-1 5-425,-4 8 100,0 5 35,-1 7 10,-2 2-45,2-2-146,-2-3 1,1-5-34,-1-5-45,2-3-11,3-2-145,3-6-226,8-7-54,2-9 212,4-3 258,-1 4 11,-6 6 0,-2 7 212,-9 5 203,-3 2 22,0 2-291,-2 6-124,3 2 1,0 5-23,0-2-67,2-5-157,1-1-203,1-5 192,4 0-101,-1-1-134,4 0 133,2-1 12,0-3 269,2-3 67,9-12-11,-8 3 0,8-12-44,-9 5-46,-2-2-33,-2-1 56,-7 3 22,-3 2 22,-4 2 79,-2 10-22,-4 2 224,-5 12 78,-7 11-67,-3 12-23,1 12 57,2 8-79,6 24-224,4-20 0,4 7-336,13-33-449,5-13-88,13-7-786,2-11-660,4-15-964,-9-1 3283,-4-12 0,-15 19 0,-3 2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34.445"/>
    </inkml:context>
    <inkml:brush xml:id="br0">
      <inkml:brushProperty name="width" value="0.08571" units="cm"/>
      <inkml:brushProperty name="height" value="0.08571" units="cm"/>
      <inkml:brushProperty name="color" value="#333333"/>
    </inkml:brush>
  </inkml:definitions>
  <inkml:trace contextRef="#ctx0" brushRef="#br0">0 163 17459,'8'76'773,"-1"-12"-686,-8-49-53,1-5 17,0-7-264,0-2-546,10-15-226,3-5 65,12-15 438,0 1 89,1 3 337,-3 6 56,-4 5 393,-7 9 201,-5 5 437,-3 5-539,-1 0 12,1 6-212,-3 3-90,3 4-101,-2 0-101,1-5 0,1-3-11,-1-3-34,3-2-292,9-6-301,1-6 145,8-10-169,-3-5 237,-2-4 402,-2 2 23,-3 3 135,-6 5 156,-3 8 112,-3 5-122,-2 4 212,0 3-225,1 12-167,1 5 0,2 12 0,2 1-101,2 3 56,2 1 0,-2 3 22,0-1 13,-4-1 32,-2-5 0,-2-6-22,0-6-34,-1-6-67,-6-5 11,-3-4-459,-11-11-404,10-6-257,-1-12-79,11-5-1053,11-3-1019,-1 7 3260,10 3 0,-10 16 0,-2 3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34.623"/>
    </inkml:context>
    <inkml:brush xml:id="br0">
      <inkml:brushProperty name="width" value="0.08571" units="cm"/>
      <inkml:brushProperty name="height" value="0.08571" units="cm"/>
      <inkml:brushProperty name="color" value="#333333"/>
    </inkml:brush>
  </inkml:definitions>
  <inkml:trace contextRef="#ctx0" brushRef="#br0">7 1 15549,'-1'58'1333,"-1"0"1,0 35-1615,0-79-122,2-7-314,0-5-1031,7-14-1355,6-10-383,2-5 3486,0-6 0,-8 20 0,-3 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35.549"/>
    </inkml:context>
    <inkml:brush xml:id="br0">
      <inkml:brushProperty name="width" value="0.08571" units="cm"/>
      <inkml:brushProperty name="height" value="0.08571" units="cm"/>
      <inkml:brushProperty name="color" value="#333333"/>
    </inkml:brush>
  </inkml:definitions>
  <inkml:trace contextRef="#ctx0" brushRef="#br0">30 40 14944,'0'-22'3373,"0"4"-2992,-4 18-348,-2 9-33,-2 4-45,1 11-728,3 1-280,3 2-34,1-5 11,7-1-122,7-6-181,9-4-189,4-4-304,0-4 1032,-5-2 840,-5 0 1289,-8-1 6196,-20 55-6925,5-29-157,-12 43-190,15-43-57,2-5-121,1-5 66,0-5 257,7-7-201,4-2-157,9-8-135,4-8 12,-1-11-101,-1-6 22,-2-5-78,-6 1-157,-4 2 370,-4 6 67,-4 8 0,-1 9-191,-1 6 68,0 3 123,0 1 0,3 9 45,-2 1-45,3 8 11,1-3 12,0-2 77,3-4 91,-1-3 134,3-4-57,11-1-234,-2-1-34,7-2-22,-8-1 22,-3-2 33,-2 0 147,-5 3 291,0 1 257,4 1-347,0 0-202,6 0-78,0 0 179,4 0-246,5-5-12,4-4-11,1-5-11,2 0 0,-7 2 23,0 6 156,-12 3 34,1 3-146,-9 1-67,1 3 11,-1 2-11,0 1 0,-2-4-179,5-1 22,-2-2-112,9-8-44,0-2 223,0-8 68,2 2 33,-4-1 168,-5 6 146,-4 2-135,-5 6-11,-1 2-179,4 1 12,2 0 122,10 2-33,10 7-90,9 6-11,10 7 0,5 4-3426,25 28 3426,-37-19 56,8 18 56,-44-29 12,-15-4-124,-7-6-45,-16-6-560,-4-5 2675,-6-2-5107,10-1 3037,0 0 0,22 0 0,3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44.523"/>
    </inkml:context>
    <inkml:brush xml:id="br0">
      <inkml:brushProperty name="width" value="0.08571" units="cm"/>
      <inkml:brushProperty name="height" value="0.08571" units="cm"/>
      <inkml:brushProperty name="color" value="#333333"/>
    </inkml:brush>
  </inkml:definitions>
  <inkml:trace contextRef="#ctx0" brushRef="#br0">14 319 11728,'-7'0'2219,"0"0"-2063,7 0 46,0 0-12,16-5-10,-3 0 112,15-4-68,-4 1-34,5 0-22,5-1-134,6-2-34,6 1-12,3-2 12,6 1-11,0-2 11,5 1-22,2-2 11,6 0-1,5 0-10,6-1 22,5 1-213,3 1 34,2 1 89,1 0-146,-24 4 1,1 0 168,-15 3 0,-1 0-426,17-2 1,-1 1 470,27 1 10,-1 0-32,1 3-12,2 1-34,4 0-1697,-25 1 1,1 0 1662,-17 0 1,1 0 78,19 0 0,0 0-125,-21 0 1,-2 0 96,3 0 0,0 0 0,2-1 1,-1 1 66,2-1 0,1 0 6,-2 1 0,1-1-17,0 0 1,-1 1 296,-2 0 0,2 0-460,22 0 1,0 0 89,-21 0 1,1 0 1109,17 0 1,0 0-1122,-24 0 0,-1 0 39,1 0 1,1 0 49,-1 0 1,1 0-6,-1 0 1,0 0 16,-1-1 0,-1-1-30,-1 0 0,-1 0 30,-1-1 0,0 0 0,46-3-2979,-5 2 2979,-6 0 11,-7 0 11,20 0-22,-29 2 0,12 0 651,-35 2-651,-10 0 150,-7 0-228,-10 0 3112,-7 0-4402,-8 0-424,-3 0 1792,-3 0 0,0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2.583"/>
    </inkml:context>
    <inkml:brush xml:id="br0">
      <inkml:brushProperty name="width" value="0.08571" units="cm"/>
      <inkml:brushProperty name="height" value="0.08571" units="cm"/>
      <inkml:brushProperty name="color" value="#333333"/>
    </inkml:brush>
  </inkml:definitions>
  <inkml:trace contextRef="#ctx0" brushRef="#br0">0 195 17252,'15'3'448,"1"-1"-437,10-3-11,2-1 0,3-2-11,4-3 0,0 1-236,1-4-33,-1 2-145,-4-4-158,-3 2-156,-5-1-237,-2 0-155,-3 0-124,-4-1-145,-4 2-248,-6 1 360,-3 0 122,-1 0 595,-7 0 571,-3 1 560,-7-1-56,-1 1-234,0 0 1321,-7 1-1076,7 4 325,-2-1 79,9 4-112,4-1-180,1 1 12,3-1 22,1 1 56,1 0-672,2 4-34,6 2 11,1 5 1,9 1 21,-1-1 57,4 1-78,0 1 11,-1-1-23,0 3 12,-3 1 33,-3 1 22,-3 2 90,-6 0-11,-2 3 11,-2 0 0,-5 0-56,-2-5 89,-6-1-89,1-5-44,0-5 156,4-3-112,0-3-22,1 0-90,0-3-247,2-8-11,0-7-447,3-25 705,0 8 11,2-11-11,0 16 0,0 4 56,0 8-56,0 6-157,0 7-1939,0 3-3640,0 2 5736,0 9 0,0-7 0,0 6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3.807"/>
    </inkml:context>
    <inkml:brush xml:id="br0">
      <inkml:brushProperty name="width" value="0.08571" units="cm"/>
      <inkml:brushProperty name="height" value="0.08571" units="cm"/>
      <inkml:brushProperty name="color" value="#333333"/>
    </inkml:brush>
  </inkml:definitions>
  <inkml:trace contextRef="#ctx0" brushRef="#br0">0 26 11291,'6'-5'2902,"-2"0"-2184,-4 5 828,0 0-1154,3-7-202,-2 5-167,2-5 77,-3 9 12,0 10 23,0 9-57,0 13-78,0 5 0,0 3 0,0-5-67,0-5-56,0-10-68,2-5-44,3-8-190,5-5 278,4-3-357,3-8-246,3-7 44,2-10 258,1-4 257,-4 0 191,-1 4 12,-5 4 66,-4 5 269,-3 6-56,-3 4-56,-2 4 662,0-1-583,1 14 145,1 3-66,1 12-147,0 1-134,1-3-78,1-3-34,2-6 0,1-6-247,1-4-392,5-4 102,3-2-327,5-7-995,5-8-505,1-11-1491,-7 2 3855,-5 0 0,-13 16 0,-2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2.844"/>
    </inkml:context>
    <inkml:brush xml:id="br0">
      <inkml:brushProperty name="width" value="0.08571" units="cm"/>
      <inkml:brushProperty name="height" value="0.08571" units="cm"/>
      <inkml:brushProperty name="color" value="#333333"/>
    </inkml:brush>
  </inkml:definitions>
  <inkml:trace contextRef="#ctx0" brushRef="#br0">110 1 15795,'-25'46'39,"0"0"1,-15 35-152,28-46-90,7-7 23,3-10-213,4-9 381,7-5 11,7-5-337,9-11-525,2-5 783,-1-11 79,-2-1 79,-3 3 223,-7 5 280,-4 6 147,-4 6 190,-4 4-336,-1 3-617,-1 2 213,0 22-156,0-7-23,0 17-56,4-17-292,4-7-369,5-4 258,6-3-920,6-12-1702,5-8-280,5-14 3361,-11 3 0,-6 11 0,-13 11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4.090"/>
    </inkml:context>
    <inkml:brush xml:id="br0">
      <inkml:brushProperty name="width" value="0.08571" units="cm"/>
      <inkml:brushProperty name="height" value="0.08571" units="cm"/>
      <inkml:brushProperty name="color" value="#333333"/>
    </inkml:brush>
  </inkml:definitions>
  <inkml:trace contextRef="#ctx0" brushRef="#br0">1 0 12109,'2'31'2196,"6"0"-2039,-1-4-56,6 3-79,1-1-11,-1-1 45,-2-3 0,-3-2 90,-5-3 34,-1-1 133,-2-6-201,0-2 12,-5-4-102,0-3-22,-8-2-403,3-2-404,-2-4-527,5-8 113,0-6-56,5-6-606,0-1-425,2 8 2308,0 4 0,0 9 0,0 2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4.369"/>
    </inkml:context>
    <inkml:brush xml:id="br0">
      <inkml:brushProperty name="width" value="0.08571" units="cm"/>
      <inkml:brushProperty name="height" value="0.08571" units="cm"/>
      <inkml:brushProperty name="color" value="#333333"/>
    </inkml:brush>
  </inkml:definitions>
  <inkml:trace contextRef="#ctx0" brushRef="#br0">0 214 10753,'80'-20'1695,"-1"-1"1,-6 3 0,-16-3-1953,-32-7-102,-6 0 11,-7 4-33,-5 3 23,-5 5 201,-2 6 157,-12 5 12,-3 3 223,-14 9 67,0 10 34,0 10 79,5 13 78,9 2-112,7 2-78,6 0-146,9-2-79,13-4-78,12-7-673,16-11-1041,6-9-1412,-11-6 3126,-3-6 0,-27 0 0,-3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5.178"/>
    </inkml:context>
    <inkml:brush xml:id="br0">
      <inkml:brushProperty name="width" value="0.08571" units="cm"/>
      <inkml:brushProperty name="height" value="0.08571" units="cm"/>
      <inkml:brushProperty name="color" value="#333333"/>
    </inkml:brush>
  </inkml:definitions>
  <inkml:trace contextRef="#ctx0" brushRef="#br0">10 0 16131,'-1'88'673,"-1"-13"-628,-1-41 33,0-6-55,2-7-1,1-7-22,0-6 56,0-5-56,0-2-11,3-1-191,3-5-325,6-7-335,3-9 111,3-7 527,1 0 201,1 0-10,1 4 33,-2 4 0,-3 5 56,-2 6 0,-5 4 89,0 3 79,-1 2 191,0 0 89,3 16 527,11 28-997,-10-18 0,8 13-34,-16-39-79,5-1-279,3-8-281,5-5 146,1-7 303,2 1 178,-3 4 12,-1 4 12,-4 5 223,-2 4 235,-2 2 360,-2 1-494,0 3 0,-1 6-124,1 4-88,-1 6-57,0-2-67,0-1-493,6-3-359,-1-6-301,7-2-1369,2-5-1186,-4-4 3708,1-2 0,-10 0 0,-1 1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5.537"/>
    </inkml:context>
    <inkml:brush xml:id="br0">
      <inkml:brushProperty name="width" value="0.08571" units="cm"/>
      <inkml:brushProperty name="height" value="0.08571" units="cm"/>
      <inkml:brushProperty name="color" value="#333333"/>
    </inkml:brush>
  </inkml:definitions>
  <inkml:trace contextRef="#ctx0" brushRef="#br0">38 7 11919,'4'-6'5311,"-21"50"-5076,12-24-134,-14 35-101,19-43-45,0-6 45,0-3-101,3-2 23,5-1-494,4-3-134,6-7 23,0-5 302,1-6 381,-4 3 11,-3 3 471,-3 7-68,-5 4 136,-1 3-237,-3 1-33,0 8-33,1 2-158,0 7-21,1-2-57,3-3-157,0-5-358,3-2-191,2-5-1019,3 0-1233,3-9-1345,-3 1 4292,-1-6 0,-8 7 0,-1 3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6.061"/>
    </inkml:context>
    <inkml:brush xml:id="br0">
      <inkml:brushProperty name="width" value="0.08571" units="cm"/>
      <inkml:brushProperty name="height" value="0.08571" units="cm"/>
      <inkml:brushProperty name="color" value="#333333"/>
    </inkml:brush>
  </inkml:definitions>
  <inkml:trace contextRef="#ctx0" brushRef="#br0">0 35 17252,'7'19'280,"1"-3"-280,-4-15-34,0 0-268,3-1-236,2 0-381,5-3 147,2-3 121,1-2 80,-1-3 538,-2 4 33,-1 2 112,-5 3 481,-1 2 46,-4 0-157,0 0 324,-2 3-178,1 3-270,2 4-178,0-1-91,2-1 1,0-2-68,2-3-22,-2-1 0,5-2-224,2 0-201,5 0-135,4-8 133,1-2-222,2-7 279,-2 3 201,-4 1 169,-4 6 91,-7 1 368,-2 5 202,-5 0-157,1 1 135,-1 0-180,4 8-111,0 4-23,5 11-12,1 4 1,3 6-34,2 6 57,-1 5 10,-3 4-112,-5 4 45,-4 1 101,-22 28-381,-6-22 0,-24 12-515,-5-33-1054,-8-15-1580,16-11 3149,4-13 0,30 0 0,2-4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8.643"/>
    </inkml:context>
    <inkml:brush xml:id="br0">
      <inkml:brushProperty name="width" value="0.08571" units="cm"/>
      <inkml:brushProperty name="height" value="0.08571" units="cm"/>
      <inkml:brushProperty name="color" value="#333333"/>
    </inkml:brush>
  </inkml:definitions>
  <inkml:trace contextRef="#ctx0" brushRef="#br0">1 7 13162,'0'-4'1905,"0"1"-1199,0 3-213,0 66-213,0-25 0,0 55 236,0-43-270,0-2-145,0-6-56,0-5-45,0-9-101,0-5-526,0-9-595,0-8-492,3-5 212,3-4-896,5-3-1601,-1-4 3999,1-4 0,-7 3 0,-1 2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9.031"/>
    </inkml:context>
    <inkml:brush xml:id="br0">
      <inkml:brushProperty name="width" value="0.08571" units="cm"/>
      <inkml:brushProperty name="height" value="0.08571" units="cm"/>
      <inkml:brushProperty name="color" value="#333333"/>
    </inkml:brush>
  </inkml:definitions>
  <inkml:trace contextRef="#ctx0" brushRef="#br0">203 6 10440,'4'-3'1860,"-1"1"-841,-3 2-963,-32 28-33,13-12-12,-28 23-11,24-22-101,0-2-135,4-5 57,3-5-78,3-3 145,5-2 112,2 0 257,4 0 674,1 0-36,7 0-76,6 0-237,8 4 80,7 4-203,2 4-78,1 3-124,3-1-122,-3-4-91,0 0-44,-3-5-11,-3-1-224,-3-2-527,-2-2-817,-2 0-1592,-1-1-3082,-5-4 6253,-4-3 0,-6 2 0,-1 1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9.387"/>
    </inkml:context>
    <inkml:brush xml:id="br0">
      <inkml:brushProperty name="width" value="0.08571" units="cm"/>
      <inkml:brushProperty name="height" value="0.08571" units="cm"/>
      <inkml:brushProperty name="color" value="#333333"/>
    </inkml:brush>
  </inkml:definitions>
  <inkml:trace contextRef="#ctx0" brushRef="#br0">1 128 13443,'5'9'1680,"-1"-1"-1444,-4-8 200,0 0-637,32 3 10,-18-11-279,25-1 122,-27-14-234,-3-1-214,-3-2-223,-4 5 795,-2 3 224,0 7 347,-5 6-67,-3 2 493,-6 10 78,1 10-223,-1 11-45,6 13-113,2 3-324,4-1-146,2-5-135,17-2 1,0-17-348,20-4-370,-1-14-716,4-12-762,4-6-1716,-14-5 4046,-3-2 0,-20 14 0,-2 3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1:59.561"/>
    </inkml:context>
    <inkml:brush xml:id="br0">
      <inkml:brushProperty name="width" value="0.08571" units="cm"/>
      <inkml:brushProperty name="height" value="0.08571" units="cm"/>
      <inkml:brushProperty name="color" value="#333333"/>
    </inkml:brush>
  </inkml:definitions>
  <inkml:trace contextRef="#ctx0" brushRef="#br0">0 23 14585,'0'62'-67,"1"-12"-359,4-59-571,2-8-415,6-12-986,3-4 2398,-3 8 0,-3 8 0,-7 12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0.278"/>
    </inkml:context>
    <inkml:brush xml:id="br0">
      <inkml:brushProperty name="width" value="0.08571" units="cm"/>
      <inkml:brushProperty name="height" value="0.08571" units="cm"/>
      <inkml:brushProperty name="color" value="#333333"/>
    </inkml:brush>
  </inkml:definitions>
  <inkml:trace contextRef="#ctx0" brushRef="#br0">1 154 17700,'10'72'190,"-2"-14"-190,-5-51-89,0-4-113,1-2 101,3-1-548,4-10-259,4-5 348,4-12 302,1 0 236,-1 1 22,0 7 179,-3 5 348,-3 7-79,-2 4 45,-4 3 112,-1 0-426,0 6-134,1 4-45,1 6 0,0 0-79,3-4-290,0-6-673,2-3 179,2-3-885,2 0-146,0 0 875,2-5 447,-1 0 572,0-4 280,-2 2 942,-2 2 66,-2 0 158,-2 1-594,0-1-382,0-2-313,1-2-90,4-9-67,-4 4-34,1-7-55,-9 10 22,-1-1 44,-2 6-22,0 1 191,-5 3 235,-2 1 135,-6 12 122,-1 5-190,2 13 57,2 4-113,4 1-202,2-1-78,3-5-56,8 0-78,5-16-169,13-1-324,10-18-650,6-13-550,6-12-392,2-13 382,1-5-3171,1-12 4896,-22 22 0,-5 4 0,-22 28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8:59.020"/>
    </inkml:context>
    <inkml:brush xml:id="br0">
      <inkml:brushProperty name="width" value="0.08571" units="cm"/>
      <inkml:brushProperty name="height" value="0.08571" units="cm"/>
      <inkml:brushProperty name="color" value="#333333"/>
    </inkml:brush>
  </inkml:definitions>
  <inkml:trace contextRef="#ctx0" brushRef="#br0">0 0 14036,'0'83'594,"0"-9"-594,0-44-45,0 1-291,0-6-1109,0-6-1077,0-8 2522,0-8 0,0-3 0,0-2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3.095"/>
    </inkml:context>
    <inkml:brush xml:id="br0">
      <inkml:brushProperty name="width" value="0.08571" units="cm"/>
      <inkml:brushProperty name="height" value="0.08571" units="cm"/>
      <inkml:brushProperty name="color" value="#333333"/>
    </inkml:brush>
  </inkml:definitions>
  <inkml:trace contextRef="#ctx0" brushRef="#br0">1 1 14843,'2'72'482,"0"-15"-482,-2-52 224,0-4-146,7-1-10,4-6-68,8-6 11,5-8 11,-1-3-11,-1 4 90,-4 5 146,-5 8 112,-3 3 21,-4 3-44,-2 4-907,6 26-3362,1-1-1882,-1 7 5815,1-18 0,-9-16 0,0-2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0.473"/>
    </inkml:context>
    <inkml:brush xml:id="br0">
      <inkml:brushProperty name="width" value="0.08571" units="cm"/>
      <inkml:brushProperty name="height" value="0.08571" units="cm"/>
      <inkml:brushProperty name="color" value="#333333"/>
    </inkml:brush>
  </inkml:definitions>
  <inkml:trace contextRef="#ctx0" brushRef="#br0">35 0 14708,'-9'77'1655,"0"1"0,1-7 0,2-8-1644,3-5-11,3-9-67,0-10-516,5-14-213,1-11-313,7-7-549,5-11-707,4-13 270,5-12-919,1-14 3014,-7 6 0,-7 13 0,-10 13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0.749"/>
    </inkml:context>
    <inkml:brush xml:id="br0">
      <inkml:brushProperty name="width" value="0.08571" units="cm"/>
      <inkml:brushProperty name="height" value="0.08571" units="cm"/>
      <inkml:brushProperty name="color" value="#333333"/>
    </inkml:brush>
  </inkml:definitions>
  <inkml:trace contextRef="#ctx0" brushRef="#br0">0 24 19258,'7'-13'179,"-2"2"-168,-5 12 0,0 7 0,0 3 24,1 8-24,6 2 22,38 46 1,-29-36 89,27 30 23,-43-51-79,-7-3-67,-1-3-213,-8-2-392,-1-2-414,2 0-1514,-1 0-2139,7 0 4672,2 0 0,6 0 0,1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1.229"/>
    </inkml:context>
    <inkml:brush xml:id="br0">
      <inkml:brushProperty name="width" value="0.08571" units="cm"/>
      <inkml:brushProperty name="height" value="0.08571" units="cm"/>
      <inkml:brushProperty name="color" value="#333333"/>
    </inkml:brush>
  </inkml:definitions>
  <inkml:trace contextRef="#ctx0" brushRef="#br0">0 91 14249,'1'-4'1222,"1"1"-304,-2 3-839,1 35-57,-1-17-22,1 28 56,-1-27 34,0-4-68,7-7-22,4-3-89,10-4-1,2-9 68,-1-7 22,-4-10 89,-4-4 124,-5-1 213,-5 1-45,-3 1-57,-2 3-200,-7 6-112,-2 6-1,-5 7-11,1 3-382,4 3-1466,4 10 637,3-1-279,5 9-437,8-7-112,9-2-695,0-6 2734,3-1 0,-15-2 0,0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1.499"/>
    </inkml:context>
    <inkml:brush xml:id="br0">
      <inkml:brushProperty name="width" value="0.08571" units="cm"/>
      <inkml:brushProperty name="height" value="0.08571" units="cm"/>
      <inkml:brushProperty name="color" value="#333333"/>
    </inkml:brush>
  </inkml:definitions>
  <inkml:trace contextRef="#ctx0" brushRef="#br0">0 77 11157,'42'76'6409,"-7"-18"-6051,-26-54-167,3-4-191,5-9-169,6-8-211,5-12 133,5-8 180,2 2 67,-2 2 0,-1 8 123,-7 8 236,-6 9 101,-4 4-169,-3 6-157,-1 10-44,2 6-79,7 24-694,-4-13-1279,5 7-2105,-12-24 4067,-3-5 0,-5-7 0,-1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2.980"/>
    </inkml:context>
    <inkml:brush xml:id="br0">
      <inkml:brushProperty name="width" value="0.08571" units="cm"/>
      <inkml:brushProperty name="height" value="0.08571" units="cm"/>
      <inkml:brushProperty name="color" value="#333333"/>
    </inkml:brush>
  </inkml:definitions>
  <inkml:trace contextRef="#ctx0" brushRef="#br0">184 1 16524,'-68'13'-135,"14"0"57,53 1 55,1 5-10,1 4 10,8 7 1,3 5 22,6 4 0,-3-2-11,-4-2-12,-6-4 23,-2-4 67,-3-4 57,-1-3-45,-6-5-57,-5-1-22,-8-6-180,-2-2-223,-2-4-224,4-4-673,4-9-213,8-7-717,4-8-1366,11 3 3596,4 3 0,-1 12 0,-1 2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3.351"/>
    </inkml:context>
    <inkml:brush xml:id="br0">
      <inkml:brushProperty name="width" value="0.08571" units="cm"/>
      <inkml:brushProperty name="height" value="0.08571" units="cm"/>
      <inkml:brushProperty name="color" value="#333333"/>
    </inkml:brush>
  </inkml:definitions>
  <inkml:trace contextRef="#ctx0" brushRef="#br0">173 0 15459,'-81'57'650,"15"-4"-516,52-15-78,6-4-56,4-3-89,4-8 89,10-7-79,4-8 79,12-5-22,5-6-101,-1-10 89,-1-6 34,-3-9 11,-5 3 45,-6 4 135,-4 7 45,-5 6-1,-2 5-11,-3 2-34,-1 1-100,2 4-45,0 3-45,4 4-34,0 1-593,4-3-572,1-4-1065,5-2-638,-5-3 2902,1 0 0,-8 0 0,-1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4.097"/>
    </inkml:context>
    <inkml:brush xml:id="br0">
      <inkml:brushProperty name="width" value="0.08571" units="cm"/>
      <inkml:brushProperty name="height" value="0.08571" units="cm"/>
      <inkml:brushProperty name="color" value="#333333"/>
    </inkml:brush>
  </inkml:definitions>
  <inkml:trace contextRef="#ctx0" brushRef="#br0">1 80 12031,'4'0'3294,"-1"0"-2801,-3 0-124,3 60-10,-2-35-314,2 45-45,-3-55-101,0-6-45,0-5 135,5-3-191,3-7-738,7-7-427,2-10 235,2-6 661,0-1 303,-3 5 168,-2 5 0,-3 6 157,-2 7 313,-3 4 57,-1 3 101,0 0 122,2 12-436,0-1 168,2 9 44,-2-5-134,1-4-111,-1-2-147,1-3-66,0-4 268,5 0-336,0-2-191,5-4-201,1-7-12,2-7-189,2-4 447,1 2 113,-2 7 33,-3 6 33,-3 5 146,-4 2 191,-2 2-45,-2 5-67,0 5-191,0 4-56,1-3 45,0-2-112,2-4 23,0-3-640,12-2-312,-3-2-35,8-4 269,-4-2 179,-3-3-459,1 0 729,-4 2 302,2-1 22,-1-2 393,-4-1 392,3-9-639,-9 7 33,1-8 180,-8 10-201,-1-2-169,-1 5 45,0 3 202,-6 2-224,-3 3 346,-5 2 35,-1 9 112,1 7 66,2 12-21,2 4-12,5 2-257,2-1-259,3-4 1,4-5-90,10-6-179,9-8-863,16-5-1647,6-6-4291,-7-6 7025,-1-4 0,-24 3 0,-3-2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4.455"/>
    </inkml:context>
    <inkml:brush xml:id="br0">
      <inkml:brushProperty name="width" value="0.08571" units="cm"/>
      <inkml:brushProperty name="height" value="0.08571" units="cm"/>
      <inkml:brushProperty name="color" value="#333333"/>
    </inkml:brush>
  </inkml:definitions>
  <inkml:trace contextRef="#ctx0" brushRef="#br0">40 1 15471,'-12'0'2173,"3"0"-1971,9 0-191,-8 56-11,5-30-258,-5 42-246,8-50-314,0-7-941,0-6-717,0-4 2476,2-5 0,-1 3 0,1-3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4.610"/>
    </inkml:context>
    <inkml:brush xml:id="br0">
      <inkml:brushProperty name="width" value="0.08571" units="cm"/>
      <inkml:brushProperty name="height" value="0.08571" units="cm"/>
      <inkml:brushProperty name="color" value="#333333"/>
    </inkml:brush>
  </inkml:definitions>
  <inkml:trace contextRef="#ctx0" brushRef="#br0">1 14 15650,'0'-7'112,"0"0"-515,0 7-3374,0 0-2071,27 27 5848,-14-17 0,15 18 0,-22-25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5.098"/>
    </inkml:context>
    <inkml:brush xml:id="br0">
      <inkml:brushProperty name="width" value="0.08571" units="cm"/>
      <inkml:brushProperty name="height" value="0.08571" units="cm"/>
      <inkml:brushProperty name="color" value="#333333"/>
    </inkml:brush>
  </inkml:definitions>
  <inkml:trace contextRef="#ctx0" brushRef="#br0">1 51 18250,'5'42'280,"0"-9"-180,0-33-100,3-4-134,3-8-539,44-35 943,-31 26-57,29-20 22,-44 40 0,0 1 79,-2 2-169,3 7-44,-2 3-56,0 4-12,1-2 1,-1-4-34,1-1 22,-1-5-22,0-1-44,1-3-102,5 0-33,1-8-12,5 0 12,-1-7 146,-3 5 33,-3 5 33,-6 3 180,-3 2 112,-2 0-135,0 1-10,1 4-23,-1 5 0,10 14-258,-2-12-393,7 5-122,0-17-1378,6-2-1670,7-9-1098,-5 2 4762,1-7 0,-18 10 0,-1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3.772"/>
    </inkml:context>
    <inkml:brush xml:id="br0">
      <inkml:brushProperty name="width" value="0.08571" units="cm"/>
      <inkml:brushProperty name="height" value="0.08571" units="cm"/>
      <inkml:brushProperty name="color" value="#333333"/>
    </inkml:brush>
  </inkml:definitions>
  <inkml:trace contextRef="#ctx0" brushRef="#br0">1 119 17935,'93'30'-33,"-11"-14"-91,-49-30-234,-2-9-213,-5-3-236,-6 0-145,-7 1 402,-6 3 315,-5 6 33,-2 8 202,-6 4 180,-6 5 77,-10 16 293,-7 14 88,-2 26-100,1 19 11,4 19-1960,15-43 1,3 3 1612,1 2 0,2 2-163,2 24 0,1 0-192,1-22 0,1-1-71,-1 14 0,2-4-616,1 7-469,2-18-92,1-19-1026,-1-20 2427,-3-9 0,-1-10 0,0-1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5.848"/>
    </inkml:context>
    <inkml:brush xml:id="br0">
      <inkml:brushProperty name="width" value="0.08571" units="cm"/>
      <inkml:brushProperty name="height" value="0.08571" units="cm"/>
      <inkml:brushProperty name="color" value="#333333"/>
    </inkml:brush>
  </inkml:definitions>
  <inkml:trace contextRef="#ctx0" brushRef="#br0">77 1 18507,'-18'35'594,"-1"3"-281,4-5-234,3 1-67,4-4-12,5-6 0,2-6-91,1-7 47,0-6-35,8-3 34,4-2 1,11-3 44,1-7-56,1-5 44,-1-5 12,-4 2 23,-3 6-23,-6 5 112,-5 4 168,-4 3-224,-2 0-22,0 2-34,0 1 0,0 2-281,3 0-223,3-3-336,5-1-168,7-1-931,5-5 427,6-6-763,6-8-235,1-2 2230,1-1-247,2-1 2903,-15 10-270,-1 0-537,-19 11-247,-2 1 560,-2 1-1142,0 4-213,-3 6-236,-2 7 101,-3 6-146,0 1-111,1-2-79,3-1 0,2-4-33,2-1 10,0-4-33,3-4-145,5-4-1,7-3 11,6-1-66,2-7 77,-1-2 102,-4-6 11,-3 4-12,-7 5 23,-3 3 56,-1 3 180,0 3-46,0 14 1,1 13 100,-3 22 34,-1 12-34,-1 8 45,0 3-33,-6-1-157,-6-2 22,-9-6-34,-7-8-89,-1-14-45,0-14-101,3-15-67,7-9-493,5-22-347,7-14-449,5-27-2588,10-16-4403,2 12 8448,8 3 0,-9 37 0,0 5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06.178"/>
    </inkml:context>
    <inkml:brush xml:id="br0">
      <inkml:brushProperty name="width" value="0.08571" units="cm"/>
      <inkml:brushProperty name="height" value="0.08571" units="cm"/>
      <inkml:brushProperty name="color" value="#333333"/>
    </inkml:brush>
  </inkml:definitions>
  <inkml:trace contextRef="#ctx0" brushRef="#br0">1 305 19403,'76'-29'23,"-8"-1"-270,-42 1-66,0-4-147,0-2-100,-4 1-583,-5 2 258,-6 2 403,-6 6 348,-3 7 134,-2 8 56,-6 6 302,-6 7 460,-9 11-280,-3 8 380,1 13-278,5 3-103,6 7-134,7-2-234,3 1-35,17-8-89,12-9-45,23-13-706,11-7-941,5-15-3216,-17-5 4863,-11-6 0,-27 6 0,-5 2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0.953"/>
    </inkml:context>
    <inkml:brush xml:id="br0">
      <inkml:brushProperty name="width" value="0.08571" units="cm"/>
      <inkml:brushProperty name="height" value="0.08571" units="cm"/>
      <inkml:brushProperty name="color" value="#333333"/>
    </inkml:brush>
  </inkml:definitions>
  <inkml:trace contextRef="#ctx0" brushRef="#br0">1 1 15303,'0'5'1389,"0"-1"-683,0-4-415,69 2-269,-32-1 1,56 1-1,-53-2-22,0 0 0,-6 0 0,-2 0-123,-5 0-840,-3 0-236,-4 0-560,-4-2-1166,-7 0 2925,-4-3 0,-5 3 0,0-1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1.412"/>
    </inkml:context>
    <inkml:brush xml:id="br0">
      <inkml:brushProperty name="width" value="0.08571" units="cm"/>
      <inkml:brushProperty name="height" value="0.08571" units="cm"/>
      <inkml:brushProperty name="color" value="#333333"/>
    </inkml:brush>
  </inkml:definitions>
  <inkml:trace contextRef="#ctx0" brushRef="#br0">0 1 16031,'70'12'22,"-10"-1"-33,-35-1-12,-1 2-44,-3 2-190,-4 3 156,-7 2 101,-4 3 33,-4 1-33,-2 1 112,-6-1 12,-4-3-46,-4-3-33,-1-5 44,4-3-55,3-5 112,2-2 123,3-2-269,-2 0-34,1-4-10,-2-6-125,-1-6 91,1-5 78,0-4 11,1 0 22,-3-9 12,1 9 22,0 0 68,5 15-135,0 6-11,2 3-818,-1 1-158,1 12-1242,0 3-2690,2 5 4919,0-4 0,1-10 0,-1-3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2.152"/>
    </inkml:context>
    <inkml:brush xml:id="br0">
      <inkml:brushProperty name="width" value="0.08571" units="cm"/>
      <inkml:brushProperty name="height" value="0.08571" units="cm"/>
      <inkml:brushProperty name="color" value="#333333"/>
    </inkml:brush>
  </inkml:definitions>
  <inkml:trace contextRef="#ctx0" brushRef="#br0">35 68 11605,'-13'6'1736,"3"-1"-1332,10-5 941,0 0-1222,-9 16 112,8-10 135,0 13-146,12-15-45,7-1-78,6-2-101,2-1-191,3 0-290,-1-7-90,-1-3 155,-6-7 215,-5 0-12,-6 2 90,-6 0-56,-3 1 156,-1 2 23,-8 2 112,-3 4 34,-10 2 78,-2 3 168,1 4 90,1 11-23,4 8-111,6 13-91,4 7-155,6 3-102,13-2-102,7-5 69,18-7-147,10-13-469,8-7-472,8-10-716,6-17-819,7-11 2656,-22-4 0,-16 8 0,-26 12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2.320"/>
    </inkml:context>
    <inkml:brush xml:id="br0">
      <inkml:brushProperty name="width" value="0.08571" units="cm"/>
      <inkml:brushProperty name="height" value="0.08571" units="cm"/>
      <inkml:brushProperty name="color" value="#333333"/>
    </inkml:brush>
  </inkml:definitions>
  <inkml:trace contextRef="#ctx0" brushRef="#br0">230 17 11683,'9'-9'3362,"-1"2"-2880,-8 7-370,-58 62-112,27-29-73,-7 7 0,0-1-39,8-7-269,7-11-314,8-7-594,6-9-1209,5-3-1883,3-8 4381,1-5 0,0 3 0,0-2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2.508"/>
    </inkml:context>
    <inkml:brush xml:id="br0">
      <inkml:brushProperty name="width" value="0.08571" units="cm"/>
      <inkml:brushProperty name="height" value="0.08571" units="cm"/>
      <inkml:brushProperty name="color" value="#333333"/>
    </inkml:brush>
  </inkml:definitions>
  <inkml:trace contextRef="#ctx0" brushRef="#br0">1 1 17409,'27'45'280,"-1"1"1,25 31-281,-19-50-225,0-8-582,3-10 807,23-21 0,-33 8 0,14-13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2.726"/>
    </inkml:context>
    <inkml:brush xml:id="br0">
      <inkml:brushProperty name="width" value="0.08571" units="cm"/>
      <inkml:brushProperty name="height" value="0.08571" units="cm"/>
      <inkml:brushProperty name="color" value="#333333"/>
    </inkml:brush>
  </inkml:definitions>
  <inkml:trace contextRef="#ctx0" brushRef="#br0">35 0 14339,'4'0'2174,"-3"62"-1513,-5-20-68,-2 55-32,-1-33-427,1 4-122,-1-1-12,2-4-68,2-7-403,1-14-705,2-11-864,0-14-873,0-10-213,0-4 3126,0-12 0,0 7 0,0-6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3.405"/>
    </inkml:context>
    <inkml:brush xml:id="br0">
      <inkml:brushProperty name="width" value="0.08571" units="cm"/>
      <inkml:brushProperty name="height" value="0.08571" units="cm"/>
      <inkml:brushProperty name="color" value="#333333"/>
    </inkml:brush>
  </inkml:definitions>
  <inkml:trace contextRef="#ctx0" brushRef="#br0">0 156 16502,'55'-29'-2667,"-3"6"2510,-14 19 157,0 2 45,-3 2 268,-2 4 124,-8 9 34,-4 7-269,-6 8 44,-6 4 57,-4-4-23,-2-1 44,-2-9-32,0-5 55,-1-7-11,1-4-145,0-2-191,2-6-650,3-11-157,3-12-78,5-12-571,6-1-191,5 0 616,6 7 302,4 6 516,0 8 101,0 7 22,-2 6-335,-2 5-79,-2 2-561,-6 1 785,-3 0 280,-7 0 515,-5 0 505,-5 0 280,-2 2-1,-1 2-167,-1 7-190,-6 4-147,-4 5-190,-6 5-89,1 2-214,0 1-56,5-1-43,5-6-136,3-4-56,3-5 67,0-6 46,9-3-360,3-9 68,10-6 145,-2-7 46,-1-3-23,-3 3 124,-5 5 21,-4 6 214,-3 5-1,-3 2 382,0 5-628,0 6-56,3 5 11,1 2-56,5-1-11,4-6-302,8-3-248,8-5-1007,8-7-818,5-10-4729,8-15 7104,-20 5 0,-4 1 0,-23 18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3.610"/>
    </inkml:context>
    <inkml:brush xml:id="br0">
      <inkml:brushProperty name="width" value="0.08571" units="cm"/>
      <inkml:brushProperty name="height" value="0.08571" units="cm"/>
      <inkml:brushProperty name="color" value="#333333"/>
    </inkml:brush>
  </inkml:definitions>
  <inkml:trace contextRef="#ctx0" brushRef="#br0">95 1 18037,'-25'51'459,"0"0"0,-13 36-347,32-49-112,5-7-123,5-9 112,9-7-314,8-8-190,10-5-1043,2-13-168,2-11-212,0-14-12,-1-11-269,0-3-637,-13 11 2856,-4 3 0,-13 24 0,-2 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3.940"/>
    </inkml:context>
    <inkml:brush xml:id="br0">
      <inkml:brushProperty name="width" value="0.08571" units="cm"/>
      <inkml:brushProperty name="height" value="0.08571" units="cm"/>
      <inkml:brushProperty name="color" value="#333333"/>
    </inkml:brush>
  </inkml:definitions>
  <inkml:trace contextRef="#ctx0" brushRef="#br0">0 207 18709,'50'-27'-863,"-1"1"0,-2-1 0,-3 2-1064,10-11-1289,-14 7 3216,-9 6 0,-22 14 0,-5 4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3.782"/>
    </inkml:context>
    <inkml:brush xml:id="br0">
      <inkml:brushProperty name="width" value="0.08571" units="cm"/>
      <inkml:brushProperty name="height" value="0.08571" units="cm"/>
      <inkml:brushProperty name="color" value="#333333"/>
    </inkml:brush>
  </inkml:definitions>
  <inkml:trace contextRef="#ctx0" brushRef="#br0">0 1 16759,'3'53'485,"-1"0"1,0-1 0,-1-2-251,-2 22-212,-1 1-23,0-5-23,1-10 23,1-14 0,0-22 0,0-9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3.910"/>
    </inkml:context>
    <inkml:brush xml:id="br0">
      <inkml:brushProperty name="width" value="0.08571" units="cm"/>
      <inkml:brushProperty name="height" value="0.08571" units="cm"/>
      <inkml:brushProperty name="color" value="#333333"/>
    </inkml:brush>
  </inkml:definitions>
  <inkml:trace contextRef="#ctx0" brushRef="#br0">1 75 18082,'56'-15'-1631,"1"-1"0,28-7 1631,-46 11 0,-25 8 0,-7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6.473"/>
    </inkml:context>
    <inkml:brush xml:id="br0">
      <inkml:brushProperty name="width" value="0.08571" units="cm"/>
      <inkml:brushProperty name="height" value="0.08571" units="cm"/>
      <inkml:brushProperty name="color" value="#333333"/>
    </inkml:brush>
  </inkml:definitions>
  <inkml:trace contextRef="#ctx0" brushRef="#br0">47 13 12580,'-1'-7'1367,"0"2"-639,1 5 269,0 0-851,-6 60 123,0-32 134,-4 48-111,1-48-225,3-4-45,1-5-22,4-5-22,0-7-57,1-4-593,0-2 302,6-16-78,4-1-292,8-15 371,4 4 89,2-2 224,0 1 56,2 2 67,-3 2 258,-1 6 22,-5 5-10,-4 7 77,-6 4-201,-3 2 56,-1 6-34,1 5-78,1 8-157,0 6 22,0-1 12,1-1-23,-3-5-11,2-4-34,0-6-44,0-3 33,2-4-157,2-1-156,3-5-494,2-7-717,15-19 1256,-9 6 313,10-8 45,-13 19 594,-2 4 167,-8 6-235,-2 3 102,-4 1-225,1 10-224,1 4 79,1 11-90,1-1-90,1 0-123,3-5-168,10-2-628,3-9-269,11-3-1276,2-15-1368,-8 0 3709,-1-10 0,-17 11 0,-3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6.838"/>
    </inkml:context>
    <inkml:brush xml:id="br0">
      <inkml:brushProperty name="width" value="0.08571" units="cm"/>
      <inkml:brushProperty name="height" value="0.08571" units="cm"/>
      <inkml:brushProperty name="color" value="#333333"/>
    </inkml:brush>
  </inkml:definitions>
  <inkml:trace contextRef="#ctx0" brushRef="#br0">67 3 11224,'4'-1'2935,"-1"0"-2229,-3 1-515,-32 57-157,23-36 11,-23 43-45,31-52-101,1-6 67,0-2-33,4-3-12,6-2-727,7-10-13,7-4 282,-2-9 525,-1 0 12,-6 3 269,-4 7 494,-5 5 155,-2 6-357,-3 2-113,-1 1 829,0 20-1064,0-3 22,0 18-56,0-13-179,0-3 0,2-6-11,3-5-56,4-4-314,5-3-549,5-3-493,5-10-807,5-5-157,-1-11-996,-6 7 3383,-6 2 0,-11 13 0,-2 2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7.346"/>
    </inkml:context>
    <inkml:brush xml:id="br0">
      <inkml:brushProperty name="width" value="0.08571" units="cm"/>
      <inkml:brushProperty name="height" value="0.08571" units="cm"/>
      <inkml:brushProperty name="color" value="#333333"/>
    </inkml:brush>
  </inkml:definitions>
  <inkml:trace contextRef="#ctx0" brushRef="#br0">1 21 11269,'8'0'5625,"-2"0"-5312,-6 0-246,9 42 79,-5-30-68,10 31 46,-5-42-124,3-1-101,5 0-325,2-5-314,5-4 460,-1-5 45,-1 1 101,-2 2 134,-6 7 168,-2 2 123,-6 2 337,-1 0-124,-1 4-258,2 3-78,2 4-11,2-1-79,1-2 214,4-4-168,4-2-124,6-2-325,22-18 33,-8 3-100,12-14 145,-22 10 236,-4 7 11,-10 3 67,-6 5 650,-6 3-145,-2 1-325,0 9 111,3 8-78,2 13-11,2 8-45,3 4-89,1 3-23,1 3 11,-2-1 135,-5 3 78,-3 2-11,-3 3-101,-12 0-123,-6-3-79,-14-6-22,-6-8-235,-4-12-617,-2-9-537,-5-10-1110,3-11-4235,13-10 6734,10-9 0,18 7 0,3 1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8.041"/>
    </inkml:context>
    <inkml:brush xml:id="br0">
      <inkml:brushProperty name="width" value="0.08571" units="cm"/>
      <inkml:brushProperty name="height" value="0.08571" units="cm"/>
      <inkml:brushProperty name="color" value="#333333"/>
    </inkml:brush>
  </inkml:definitions>
  <inkml:trace contextRef="#ctx0" brushRef="#br0">47 0 15426,'-19'32'728,"5"11"-224,12 26-190,2 13-23,0 14-168,0-46 1,0 0-80,1 50-44,3-7 0,3-12-22,0-11-34,-1-13-358,-4-13-293,-1-14-357,-1-10-325,-6-12-1547,-1-5 2936,-7-10 0,8 5 0,-1-5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8.209"/>
    </inkml:context>
    <inkml:brush xml:id="br0">
      <inkml:brushProperty name="width" value="0.08571" units="cm"/>
      <inkml:brushProperty name="height" value="0.08571" units="cm"/>
      <inkml:brushProperty name="color" value="#333333"/>
    </inkml:brush>
  </inkml:definitions>
  <inkml:trace contextRef="#ctx0" brushRef="#br0">0 126 17398,'52'-19'-275,"-1"0"1,37-16-1945,-49 15-2935,-15 4 5154,-5 5 0,-15 8 0,-2 1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8.525"/>
    </inkml:context>
    <inkml:brush xml:id="br0">
      <inkml:brushProperty name="width" value="0.08571" units="cm"/>
      <inkml:brushProperty name="height" value="0.08571" units="cm"/>
      <inkml:brushProperty name="color" value="#333333"/>
    </inkml:brush>
  </inkml:definitions>
  <inkml:trace contextRef="#ctx0" brushRef="#br0">0 64 17812,'68'20'-269,"-9"-10"56,-33-19-67,-4-9-280,-3-2-2364,-21-19 3506,-13 37 157,-10-4-290,-1 41-113,14 5-101,5-1-235,5 1-56,2-6-324,11-5-797,8-10-369,14-9-762,9-6 2308,-8-7 0,-10 2 0,-15-2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8.845"/>
    </inkml:context>
    <inkml:brush xml:id="br0">
      <inkml:brushProperty name="width" value="0.08571" units="cm"/>
      <inkml:brushProperty name="height" value="0.08571" units="cm"/>
      <inkml:brushProperty name="color" value="#333333"/>
    </inkml:brush>
  </inkml:definitions>
  <inkml:trace contextRef="#ctx0" brushRef="#br0">50 1 16008,'-28'51'112,"7"-10"-22,21-39-34,2-1-56,7-1 1008,31 13-100,-15 12-605,17 5-214,-29 1-55,-6-15-34,2-5-78,1-7-135,3-2-415,5-9-750,4-10-538,2-14-2062,5-12-11,-8 8 3989,-3-1 0,-12 24 0,-3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9.037"/>
    </inkml:context>
    <inkml:brush xml:id="br0">
      <inkml:brushProperty name="width" value="0.08571" units="cm"/>
      <inkml:brushProperty name="height" value="0.08571" units="cm"/>
      <inkml:brushProperty name="color" value="#333333"/>
    </inkml:brush>
  </inkml:definitions>
  <inkml:trace contextRef="#ctx0" brushRef="#br0">30 1 16770,'-2'58'620,"0"0"0,1-2 0,-1-3-429,-6 24-754,4-2 596,-2-6 176,3-13-444,1-16-466,2-13 701,0-22 0,0-1 0,0-10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4.084"/>
    </inkml:context>
    <inkml:brush xml:id="br0">
      <inkml:brushProperty name="width" value="0.08571" units="cm"/>
      <inkml:brushProperty name="height" value="0.08571" units="cm"/>
      <inkml:brushProperty name="color" value="#333333"/>
    </inkml:brush>
  </inkml:definitions>
  <inkml:trace contextRef="#ctx0" brushRef="#br0">0 0 17588,'1'78'617,"1"-16"-920,-2-54-739,0-5-45,0-3-1871,5-11-2353,0-1 5311,2-15 0,-3 15 0,-2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19.895"/>
    </inkml:context>
    <inkml:brush xml:id="br0">
      <inkml:brushProperty name="width" value="0.08571" units="cm"/>
      <inkml:brushProperty name="height" value="0.08571" units="cm"/>
      <inkml:brushProperty name="color" value="#333333"/>
    </inkml:brush>
  </inkml:definitions>
  <inkml:trace contextRef="#ctx0" brushRef="#br0">10 191 15135,'-5'-8'2498,"1"2"-2386,4 6-549,0 0-919,51 9-649,-25-7 850,40 3-458,-38-10 727,-4-4 584,-2 2 302,-5 2 90,-4 3 952,-5 2 179,-4 0 415,-1 0-560,-1 4-12,-2 6-100,1 4-236,-1 5 326,3 17-1021,-1-20-33,1 13-89,5-26-180,0-2-246,10-11-192,1-5-166,5-8 66,1-3 213,1 1 212,-1 1 382,-2 5 224,-6 7 214,-4 6 32,-5 4 146,-4 2-201,-1 4 201,-3 5-235,2 7-178,-1 2-13,2-1-78,0-3-56,0-5 11,1-2 34,0-5-11,5-1-158,1-2-245,10-9-91,-1-5 90,6-8 213,3 1-515,11 0 583,-9 8-12,3-1 45,-14 12 11,-5 1 135,0 2-68,-5 0 113,2 0 33,-2 0 313,21 3-368,-11-2-79,13 2-68,-16-3-11,-1-1-11,1-6-112,-3-3-22,0-6-35,-3-2-21,-2 1 190,-4 2 56,-2 2-45,-2 5 34,0 3 11,0 3 146,-4 2-23,-4 3 157,-4 9 493,-6 24-302,7-1-169,-1 14-66,9-13-136,4-2-77,13-1-79,10-5-314,18-8-2027,42-9-965,-36-8 3306,20-13 0,-56 6 0,-5-5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21.141"/>
    </inkml:context>
    <inkml:brush xml:id="br0">
      <inkml:brushProperty name="width" value="0.08571" units="cm"/>
      <inkml:brushProperty name="height" value="0.08571" units="cm"/>
      <inkml:brushProperty name="color" value="#333333"/>
    </inkml:brush>
  </inkml:definitions>
  <inkml:trace contextRef="#ctx0" brushRef="#br0">15 19 13028,'4'-3'1075,"-1"1"69,-3 2-1044,-4 50 124,0-29-123,-2 38-45,1-43-56,4-5-157,0-5-123,1-3 124,0-2-226,5-1-10,4-4-168,8-6-12,4-8 292,4-6 112,1 0 112,0 0 56,1 2 23,-5 2 167,-1 4-22,-8 5 191,-3 6 268,-6 2-392,-2 3 393,-2 2-325,0 8-113,1 4-44,0 7-79,2 1-22,-1 0 11,1 1-56,-3-9-23,3-1 23,1-11-78,4-1 78,4-1-370,4 0-280,5-8-246,19-10 885,-9 0 11,10-3 45,-18 13 369,-6 3 236,-6 4-134,-5 1-24,-4 5-122,0 3-157,-1 5-67,4 2-135,-1-5-11,2-2 0,1-5-706,5-2-493,4-1-1523,6-2-3105,-3-3 5827,1-3 0,-14 2 0,1 1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21.477"/>
    </inkml:context>
    <inkml:brush xml:id="br0">
      <inkml:brushProperty name="width" value="0.08571" units="cm"/>
      <inkml:brushProperty name="height" value="0.08571" units="cm"/>
      <inkml:brushProperty name="color" value="#333333"/>
    </inkml:brush>
  </inkml:definitions>
  <inkml:trace contextRef="#ctx0" brushRef="#br0">68 1 12109,'8'5'2678,"-2"-1"-2465,-6-4-56,0 0-157,-36 53-90,27-38 90,-27 38 236,37-51-68,7-2-68,5 0-100,8-3 0,2-6 0,0-2 0,-3-4 12,-4 4 77,-4 5 214,-6 3 358,-3 3 89,-3 0-335,1 2-246,0 5-46,3 2-112,-1 1-11,2-2-56,1-4 11,1-2-280,3-2-403,3 0-494,6 0-1501,6-8-560,5-4 3283,-4-4 0,-9 6 0,-10 5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21.671"/>
    </inkml:context>
    <inkml:brush xml:id="br0">
      <inkml:brushProperty name="width" value="0.08571" units="cm"/>
      <inkml:brushProperty name="height" value="0.08571" units="cm"/>
      <inkml:brushProperty name="color" value="#333333"/>
    </inkml:brush>
  </inkml:definitions>
  <inkml:trace contextRef="#ctx0" brushRef="#br0">52 1 15482,'3'57'489,"1"0"0,-2-2 1,-2-3-401,-7 21-89,-5 1-56,-2-3-157,2-10-213,4-13-324,3-16-237,4-16-32,-1-10-1188,2-20-1962,0-2 4169,0-17 0,0 16 0,0 2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2:22.209"/>
    </inkml:context>
    <inkml:brush xml:id="br0">
      <inkml:brushProperty name="width" value="0.08571" units="cm"/>
      <inkml:brushProperty name="height" value="0.08571" units="cm"/>
      <inkml:brushProperty name="color" value="#333333"/>
    </inkml:brush>
  </inkml:definitions>
  <inkml:trace contextRef="#ctx0" brushRef="#br0">0 175 18384,'52'-35'44,"0"-1"1,-4 4 0,-4 8 79,-6 23-12,-3 1 11,-8 9 426,-27 54-605,-5-35-146,-19 38 90,9-60-168,5-3-381,5-3-146,3-3-403,6-7-12,11-7-492,10-7 684,15-2 290,7-1 583,5 0 157,-2 1 146,-6 4 694,-9 5 550,-10 4 178,-14 7-145,-6 3-762,-5 3-336,0 0 337,-2 1-360,-1 4-179,-1 3-100,0 4 21,3 1 12,1 3 0,7 4 0,5 3-33,9 1-23,3-1 45,0 2-23,-6-2 135,-4-2 123,-7 1 112,-4-1 0,-6 0-78,-11 1-236,-10-2-78,-12-3-280,-4-3-369,3-6-293,5-3-8548,8-4 9490,12-2 0,4 1 0,8-1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3.941"/>
    </inkml:context>
    <inkml:brush xml:id="br0">
      <inkml:brushProperty name="width" value="0.08571" units="cm"/>
      <inkml:brushProperty name="height" value="0.08571" units="cm"/>
      <inkml:brushProperty name="color" value="#004F8B"/>
    </inkml:brush>
  </inkml:definitions>
  <inkml:trace contextRef="#ctx0" brushRef="#br0">237 0 11246,'-83'8'280,"14"2"-45,48 9 371,2 3-293,3 3 68,3 0-269,4 0-56,4-2-112,3-3-22,2-4-247,2-5 157,7-5 168,6-4 123,9-2-123,5-10 23,1-3-12,2-12 0,-3-3-11,-2 1 90,-6 1 10,-4 6 281,-5 5-10,-5 7-91,-4 4 78,-2 3-89,-1 1 258,2 8-382,2 5 169,1 9-23,-1 3-123,0 0 45,-2 0-213,1-3 0,1-4 0,3-4-56,0-3-269,5-6-997,17-2-348,0-17-1321,5 3 2991,-9-15 0,-16 15 0,-3 1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4.355"/>
    </inkml:context>
    <inkml:brush xml:id="br0">
      <inkml:brushProperty name="width" value="0.08571" units="cm"/>
      <inkml:brushProperty name="height" value="0.08571" units="cm"/>
      <inkml:brushProperty name="color" value="#004F8B"/>
    </inkml:brush>
  </inkml:definitions>
  <inkml:trace contextRef="#ctx0" brushRef="#br0">1 7 14787,'4'68'112,"-1"-9"-100,-3-34-12,0-5-57,0-6-44,1-7-571,6-4 549,8-3-347,9-13 380,7-5 90,1-14-11,3-2 11,-1 4 145,0 3 57,-4 6 313,-4 7-123,-9 5-55,-5 5 32,-7 3-290,-1 2 290,-3 10 12,0 7 337,-1 29-685,0-9 34,0 12-100,0-22 33,0-9-370,0-6-773,0-7-526,2-4-438,7-6-2823,-1-5 4930,5-4 0,-7 4 0,-2 2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4.707"/>
    </inkml:context>
    <inkml:brush xml:id="br0">
      <inkml:brushProperty name="width" value="0.08571" units="cm"/>
      <inkml:brushProperty name="height" value="0.08571" units="cm"/>
      <inkml:brushProperty name="color" value="#004F8B"/>
    </inkml:brush>
  </inkml:definitions>
  <inkml:trace contextRef="#ctx0" brushRef="#br0">2 156 15123,'30'16'112,"-2"-13"-436,-13-25 144,1-6-89,-5-3 134,-3 3 46,-5 4-348,-2 6 437,-1 5-89,-2 6 89,-6 4 100,-5 4 236,-7 13 101,-1 11 191,0 18-247,6 8 56,5 5-169,6-1-234,4-4-12,9-10-22,7-9-190,11-14 0,8-9-1066,21-16-65,-11-14-3161,32-42 4482,-45 20 0,4-7 0,-32 37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4.865"/>
    </inkml:context>
    <inkml:brush xml:id="br0">
      <inkml:brushProperty name="width" value="0.08571" units="cm"/>
      <inkml:brushProperty name="height" value="0.08571" units="cm"/>
      <inkml:brushProperty name="color" value="#004F8B"/>
    </inkml:brush>
  </inkml:definitions>
  <inkml:trace contextRef="#ctx0" brushRef="#br0">29 1 12736,'-5'50'1328,"1"0"0,-4 45-1171,2-30-157,3-3-146,1-8-426,2-11-1075,0-11-929,0-16 2576,0-7 0,0-9 0,0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5.061"/>
    </inkml:context>
    <inkml:brush xml:id="br0">
      <inkml:brushProperty name="width" value="0.08571" units="cm"/>
      <inkml:brushProperty name="height" value="0.08571" units="cm"/>
      <inkml:brushProperty name="color" value="#004F8B"/>
    </inkml:brush>
  </inkml:definitions>
  <inkml:trace contextRef="#ctx0" brushRef="#br0">12 37 14955,'-7'4'1076,"2"-1"-1457,5-3-617,73-9-2497,-47 2 3495,54-9 0,-70 9 0,-4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4.204"/>
    </inkml:context>
    <inkml:brush xml:id="br0">
      <inkml:brushProperty name="width" value="0.08571" units="cm"/>
      <inkml:brushProperty name="height" value="0.08571" units="cm"/>
      <inkml:brushProperty name="color" value="#333333"/>
    </inkml:brush>
  </inkml:definitions>
  <inkml:trace contextRef="#ctx0" brushRef="#br0">0 21 15471,'0'-7'1176,"0"1"-1580,0 6-4100,0 0 4504,15-4 0,-12 4 0,12-3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5.419"/>
    </inkml:context>
    <inkml:brush xml:id="br0">
      <inkml:brushProperty name="width" value="0.08571" units="cm"/>
      <inkml:brushProperty name="height" value="0.08571" units="cm"/>
      <inkml:brushProperty name="color" value="#004F8B"/>
    </inkml:brush>
  </inkml:definitions>
  <inkml:trace contextRef="#ctx0" brushRef="#br0">1 19 15258,'0'85'627,"0"-14"-504,1-49-123,6-6-224,3-6 135,8-6-35,4-3-212,2-7-236,3-9-884,1-12 616,-1-9 336,-1-1 414,-4 2 90,-5 8 280,-3 6 437,-6 11 12,-2 4-102,-2 5 34,0 7-201,2 7-158,0 10 280,2 3-302,2 0-77,2-3 121,3-6-256,0-5 212,34-22-9580,9-43 9300,-6 20 0,-11-20 0,-39 49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5.967"/>
    </inkml:context>
    <inkml:brush xml:id="br0">
      <inkml:brushProperty name="width" value="0.08571" units="cm"/>
      <inkml:brushProperty name="height" value="0.08571" units="cm"/>
      <inkml:brushProperty name="color" value="#004F8B"/>
    </inkml:brush>
  </inkml:definitions>
  <inkml:trace contextRef="#ctx0" brushRef="#br0">21 158 15751,'-11'86'33,"1"-15"-55,10-51-1,4-7-55,1-6-12,7-4 90,3-7-627,4-11-46,0-12 505,-2-9 168,-4-4 157,-5 5 1244,-10 5-1423,1 22-146,-4 9 44,4 17 1,1-2-214,7-3-88,5-5 122,10-3 147,6-3-68,4-2-90,0 0 281,0 0 66,-4 0 57,-6 0 235,-6 0-124,-6 7 359,-6 3-33,-3 8-280,-1-1 223,0-2-201,0-4 79,0-5 357,0-4-122,0-3-583,5-12-146,6-6-302,8-14-493,8-5-213,5-3-280,5-4-1222,1 0 2656,-7 6 0,-12 15 0,-10 10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6.329"/>
    </inkml:context>
    <inkml:brush xml:id="br0">
      <inkml:brushProperty name="width" value="0.08571" units="cm"/>
      <inkml:brushProperty name="height" value="0.08571" units="cm"/>
      <inkml:brushProperty name="color" value="#004F8B"/>
    </inkml:brush>
  </inkml:definitions>
  <inkml:trace contextRef="#ctx0" brushRef="#br0">54 1 14439,'-11'69'829,"0"1"1,1-7-1,1-6-549,2-1-257,2-11 100,4-11-123,1-13-112,2-11 89,6-5 23,4-6-100,7-13-158,2-7-179,2-14 414,-1-3 23,2 2 0,-5 5 438,-4 8 54,-8 10-44,-3 7-268,-3 5 89,-1 7 302,0 9-380,0 11-146,0 10 167,0 1-156,2-1-22,14 5 33,2-16-134,16-1-359,3-19-616,13-3 818,12-13-3529,15-8-2982,-18-7 6735,0-1 0,-40 14 0,-4 5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6.642"/>
    </inkml:context>
    <inkml:brush xml:id="br0">
      <inkml:brushProperty name="width" value="0.08571" units="cm"/>
      <inkml:brushProperty name="height" value="0.08571" units="cm"/>
      <inkml:brushProperty name="color" value="#004F8B"/>
    </inkml:brush>
  </inkml:definitions>
  <inkml:trace contextRef="#ctx0" brushRef="#br0">216 12 16176,'-5'-7'729,"1"2"-192,4 5-503,-54 20 448,27 3-146,-41 23-324,43 2 200,7 2-212,8 2 112,5-6-235,7-5-370,12-8-1513,9-13-178,14-9-2444,-6-8 4628,0-13 0,-20 7 0,-2-7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7.026"/>
    </inkml:context>
    <inkml:brush xml:id="br0">
      <inkml:brushProperty name="width" value="0.08571" units="cm"/>
      <inkml:brushProperty name="height" value="0.08571" units="cm"/>
      <inkml:brushProperty name="color" value="#004F8B"/>
    </inkml:brush>
  </inkml:definitions>
  <inkml:trace contextRef="#ctx0" brushRef="#br0">31 1 13712,'8'3'2498,"-2"-1"-2465,-18 51 539,4-25-415,-7 44-157,9-44 11,4-3-11,1-9-112,1-7-67,7-4-90,4-4-269,11-11-212,4-6 312,2-12 438,0-2 78,-5 2 326,-4 7 257,-6 6-146,-7 7 326,-3 4-639,-3 3-102,0 1 439,0 11-427,0 3 89,0 11-145,0 0-11,1 4-45,2-13-617,4-1-10,4-13-594,5-4-1513,5-13-505,4-7-458,-4-6 3697,-2 3 0,-13 14 0,-1 5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7.292"/>
    </inkml:context>
    <inkml:brush xml:id="br0">
      <inkml:brushProperty name="width" value="0.08571" units="cm"/>
      <inkml:brushProperty name="height" value="0.08571" units="cm"/>
      <inkml:brushProperty name="color" value="#004F8B"/>
    </inkml:brush>
  </inkml:definitions>
  <inkml:trace contextRef="#ctx0" brushRef="#br0">1 5 11739,'11'0'5323,"5"58"-5122,-15-41-156,7 42 168,-6-56-112,4-2-101,3-2-34,6-10-795,5-6 269,4-9 336,4-2 224,1 4 44,1 7 292,-2 6 303,-3 6 157,-2 3-493,-2 12 134,0 8-381,-3 14-56,0 3-146,-2-1-1468,-1-6-2644,-6-13 4258,-3-6 0,-5-9 0,-1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09.877"/>
    </inkml:context>
    <inkml:brush xml:id="br0">
      <inkml:brushProperty name="width" value="0.08571" units="cm"/>
      <inkml:brushProperty name="height" value="0.08571" units="cm"/>
      <inkml:brushProperty name="color" value="#004F8B"/>
    </inkml:brush>
  </inkml:definitions>
  <inkml:trace contextRef="#ctx0" brushRef="#br0">212 1 12210,'-48'30'73,"1"1"0,-30 25-73,56-30 123,10-1-34,4-5 191,6-3-280,10-4 68,7-3 77,12-6-145,9-2-45,1-9-11,1-6 112,-4-10-44,-3-3-12,-7 0 0,-6 4 471,-6 4 324,-7 9 79,-3 3-661,-3 5 392,0 1-258,-4 11-100,1 0-101,-4 10-113,5-4-66,-1-4 21,3-6-302,1-4 303,9-2-527,4-1-493,10 0-178,2-5-708,2-2-1511,-10-2 3428,-2 1 0,-13 4 0,-1 2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0.339"/>
    </inkml:context>
    <inkml:brush xml:id="br0">
      <inkml:brushProperty name="width" value="0.08571" units="cm"/>
      <inkml:brushProperty name="height" value="0.08571" units="cm"/>
      <inkml:brushProperty name="color" value="#004F8B"/>
    </inkml:brush>
  </inkml:definitions>
  <inkml:trace contextRef="#ctx0" brushRef="#br0">92 268 14260,'5'-4'1121,"-1"1"-1043,-4 3 102,0 0-147,-23 11-33,10 5 90,-19 12-23,18 2 112,4-1-179,4-2-56,4-5 23,3-6-427,9-6 326,8-6-112,12-11-259,5-13 23,3-12-336,2-16 68,-4-3 425,-2-5 302,-8 2 23,-5 2 303,-7 6 313,-6 9 549,-5 9-627,-3 14-325,-6 7 347,-3 6-112,-7 9 225,-3 12-79,0 15-393,0 15 258,3 7-435,4 4 9,4-4-55,5-6 22,2-9-505,6-10-492,9-11-213,9-10 548,13-6-1018,7-4-606,6-14-101,-13 1 2387,-4-11 0,-22 11 0,-3 4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0.528"/>
    </inkml:context>
    <inkml:brush xml:id="br0">
      <inkml:brushProperty name="width" value="0.08571" units="cm"/>
      <inkml:brushProperty name="height" value="0.08571" units="cm"/>
      <inkml:brushProperty name="color" value="#004F8B"/>
    </inkml:brush>
  </inkml:definitions>
  <inkml:trace contextRef="#ctx0" brushRef="#br0">219 1 16109,'-7'94'661,"0"0"0,-5 8 1,-1-12-662,-7-15 0,-11 11-158,8-42 113,0-13-291,-3-14-672,4-9-931,3-28-1343,8-1 3282,6-22 0,5 21 0,0 3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0.669"/>
    </inkml:context>
    <inkml:brush xml:id="br0">
      <inkml:brushProperty name="width" value="0.08571" units="cm"/>
      <inkml:brushProperty name="height" value="0.08571" units="cm"/>
      <inkml:brushProperty name="color" value="#004F8B"/>
    </inkml:brush>
  </inkml:definitions>
  <inkml:trace contextRef="#ctx0" brushRef="#br0">1 0 14887,'43'40'-2014,"-6"-7"0,-33-28 0,0-2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4.395"/>
    </inkml:context>
    <inkml:brush xml:id="br0">
      <inkml:brushProperty name="width" value="0.08571" units="cm"/>
      <inkml:brushProperty name="height" value="0.08571" units="cm"/>
      <inkml:brushProperty name="color" value="#333333"/>
    </inkml:brush>
  </inkml:definitions>
  <inkml:trace contextRef="#ctx0" brushRef="#br0">70 1 14967,'1'52'1243,"1"0"1,-3 0 0,-3-1-774,-8 36-190,-4-3-258,-1-8-22,8-16-145,0-14-561,6-17-459,1-16-2880,2-6-2342,3-26 6387,2 1 0,-1-4 0,1 9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1.379"/>
    </inkml:context>
    <inkml:brush xml:id="br0">
      <inkml:brushProperty name="width" value="0.08571" units="cm"/>
      <inkml:brushProperty name="height" value="0.08571" units="cm"/>
      <inkml:brushProperty name="color" value="#004F8B"/>
    </inkml:brush>
  </inkml:definitions>
  <inkml:trace contextRef="#ctx0" brushRef="#br0">0 358 14563,'3'85'3249,"-1"-14"-3126,-2-49-123,0-6-89,5-7 10,4-5 46,11-4-292,6-10-246,5-8 179,4-11 392,0-3-12,-3 4 35,-6 6 167,-9 9-78,-8 7 426,-3 3-124,-5 3-43,0 7-80,0 3-224,-1 7 23,2 1-169,1-2 79,2-4-437,6-6 246,4-3-1355,19-16 560,-5-4 258,12-13 403,-14 0 325,-4 5 89,-7 6 393,-4 6-145,-8 7 178,0 3 112,-3 3-335,5 2-23,4 8-157,6 5 101,5 9-1,1 3 1,2 1 11,-4 1-21,-5-3-35,-6-2 246,-4-2-369,-4-2-45,-1-3 67,-9-3 23,-1-5-23,-9-5-67,2-3-560,2-11 122,5-9-671,5-18-134,4-9-3430,33-41 1961,-3 16 1398,-1 23 1,3 1 1313,18-18 392,-2 7 2207,-4 9-503,-7 12 66,-8 14 292,-5 12-1815,-11 23 123,-1 14 212,-6 22-469,-1 10 61,0 7-84,-1 3-482,-1-3 78,0 9-459,-1-28-190,0-2-1402,0-33-525,-1-6 2498,0-6 0,0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1.517"/>
    </inkml:context>
    <inkml:brush xml:id="br0">
      <inkml:brushProperty name="width" value="0.08571" units="cm"/>
      <inkml:brushProperty name="height" value="0.08571" units="cm"/>
      <inkml:brushProperty name="color" value="#004F8B"/>
    </inkml:brush>
  </inkml:definitions>
  <inkml:trace contextRef="#ctx0" brushRef="#br0">0 107 15975,'0'-3'2969,"62"-18"-3025,-18 7 0,3 0 0,3-1-2589,10-4-4391,-20 7 7036,-10 5 0,-24 6 0,-3 1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2.730"/>
    </inkml:context>
    <inkml:brush xml:id="br0">
      <inkml:brushProperty name="width" value="0.08571" units="cm"/>
      <inkml:brushProperty name="height" value="0.08571" units="cm"/>
      <inkml:brushProperty name="color" value="#004F8B"/>
    </inkml:brush>
  </inkml:definitions>
  <inkml:trace contextRef="#ctx0" brushRef="#br0">5 1 14563,'-3'53'605,"1"-5"-605,2-21 11,0-4-11,1-5-168,5-7 168,1-5-33,6-4-136,2-2-167,1-8-313,3-6 77,-1-9 415,-1-1 67,-4 2 90,-4 7 0,-5 7 45,-2 4 179,-2 4 34,0 9 179,1 2-269,3 10 190,2-1-33,6-2-167,0-4 77,2-5-101,3-3-33,1-4 34,2-1-91,1-4-88,0-7 21,-2-5-492,-1-8-315,-4 2-548,0-2-78,-3 5-662,-1 3 2118,-5 8 0,-1 3 0,-4 4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3.033"/>
    </inkml:context>
    <inkml:brush xml:id="br0">
      <inkml:brushProperty name="width" value="0.08571" units="cm"/>
      <inkml:brushProperty name="height" value="0.08571" units="cm"/>
      <inkml:brushProperty name="color" value="#004F8B"/>
    </inkml:brush>
  </inkml:definitions>
  <inkml:trace contextRef="#ctx0" brushRef="#br0">0 138 10462,'12'8'3899,"-3"-2"-3552,-9-6-280,0 0-33,43-11-34,-27-3-112,31-10 67,-38 1-145,-5 2-146,-2 1 168,-2 5-381,-3 3 380,-5 5 158,-4 4 22,-5 2 326,0 10-146,2 9 279,4 12-123,6 6-280,2 0 101,3-4-168,5-6-11,5-8-157,9-9-45,8-5-1098,5-9-694,5-12-1569,-8-1 3574,-3-8 0,-17 15 0,-3 2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3.183"/>
    </inkml:context>
    <inkml:brush xml:id="br0">
      <inkml:brushProperty name="width" value="0.08571" units="cm"/>
      <inkml:brushProperty name="height" value="0.08571" units="cm"/>
      <inkml:brushProperty name="color" value="#004F8B"/>
    </inkml:brush>
  </inkml:definitions>
  <inkml:trace contextRef="#ctx0" brushRef="#br0">1 0 12221,'13'0'2666,"-3"0"-2677,-10 0 0,16 40-795,-10-30 223,15 31-381,-13-46-1175,1-10-1828,-1-1 3967,-3-10 0,-2 16 0,-2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3.309"/>
    </inkml:context>
    <inkml:brush xml:id="br0">
      <inkml:brushProperty name="width" value="0.08571" units="cm"/>
      <inkml:brushProperty name="height" value="0.08571" units="cm"/>
      <inkml:brushProperty name="color" value="#004F8B"/>
    </inkml:brush>
  </inkml:definitions>
  <inkml:trace contextRef="#ctx0" brushRef="#br0">0 17 14283,'0'-9'1613,"0"2"-1501,0 7-112,0 6-89,0 4-1503,0 6-659,3 3-450,10-5 2701,-2-4 0,1-6 0,-6-4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3.647"/>
    </inkml:context>
    <inkml:brush xml:id="br0">
      <inkml:brushProperty name="width" value="0.08571" units="cm"/>
      <inkml:brushProperty name="height" value="0.08571" units="cm"/>
      <inkml:brushProperty name="color" value="#004F8B"/>
    </inkml:brush>
  </inkml:definitions>
  <inkml:trace contextRef="#ctx0" brushRef="#br0">24 1 11919,'4'10'3059,"-1"-2"-2678,-3-8-292,0 0 12,-14 57-34,11-39-67,-10 43-11,13-55-11,0-1 44,6-4-134,5 0 101,9 0-146,3-1 34,3 6 112,-2 1-45,-2 8 56,-4 5 44,-4 6 214,-6 5 44,-3 4-122,-3 2 268,-4 2-381,-9 1 135,-5 1 56,-22 9-113,9-15-145,-8-1-190,16-24-460,7-12-1356,6-22-1814,5-4 3820,6-17 0,-2 24 0,2 2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4.165"/>
    </inkml:context>
    <inkml:brush xml:id="br0">
      <inkml:brushProperty name="width" value="0.08571" units="cm"/>
      <inkml:brushProperty name="height" value="0.08571" units="cm"/>
      <inkml:brushProperty name="color" value="#004F8B"/>
    </inkml:brush>
  </inkml:definitions>
  <inkml:trace contextRef="#ctx0" brushRef="#br0">1 131 16591,'3'84'1502,"0"-12"-1323,-6-40-179,2-11 34,1-8-102,0-9 35,1-3-12,7-8-572,4-7-671,8-9 884,2-4 348,1 5 56,-3 6 124,-1 6 144,-6 7 439,-2 2-103,-3 7-368,-1 7-12,0 9-33,-1 14-158,1-13-33,0 3-247,2-20 146,3-3-313,3-8-639,5-12-2499,11-26 0,0-8 3194,5-4 358,-4 1 0,-2 2 548,-10 16 999,-5 9-113,-6 8-616,-3 11 515,-2 5-447,-2 14 54,0 10-54,0 17-505,2 11 45,-2 5-280,2 3-79,-1-2-112,1-3 45,1-11-1087,5-8-34,-3-17 270,3-6-1637,-4-22-224,-1-9-425,-1-7 3137,-1-2 0,-2 17 0,-1 3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4.464"/>
    </inkml:context>
    <inkml:brush xml:id="br0">
      <inkml:brushProperty name="width" value="0.08571" units="cm"/>
      <inkml:brushProperty name="height" value="0.08571" units="cm"/>
      <inkml:brushProperty name="color" value="#004F8B"/>
    </inkml:brush>
  </inkml:definitions>
  <inkml:trace contextRef="#ctx0" brushRef="#br0">1 78 11919,'48'-19'3013,"0"0"1,33-12-3014,-59 26 0,-5 3-89,-4 1 167,-5 1-78,0 0 23,-3 0 67,3 4-12,-1 2-78,3 6 0,2 4 224,1 2-190,1 3 168,-3 2-1,1-2-111,-5 1 268,-2-4-358,-3-1 0,-2-3-11,0-2 11,-5 0-269,-7 2-492,-7-1-1145,-7 2-2306,8-6 4212,0-3 0,13-5 0,1-1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6.720"/>
    </inkml:context>
    <inkml:brush xml:id="br0">
      <inkml:brushProperty name="width" value="0.08571" units="cm"/>
      <inkml:brushProperty name="height" value="0.08571" units="cm"/>
      <inkml:brushProperty name="color" value="#004F8B"/>
    </inkml:brush>
  </inkml:definitions>
  <inkml:trace contextRef="#ctx0" brushRef="#br0">1 1 15594,'6'74'89,"-2"-14"-89,-3-49-425,-1-5-427,1-2-1198,2-3-3307,-2-5 5357,2-7 0,-2 5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4.593"/>
    </inkml:context>
    <inkml:brush xml:id="br0">
      <inkml:brushProperty name="width" value="0.08571" units="cm"/>
      <inkml:brushProperty name="height" value="0.08571" units="cm"/>
      <inkml:brushProperty name="color" value="#333333"/>
    </inkml:brush>
  </inkml:definitions>
  <inkml:trace contextRef="#ctx0" brushRef="#br0">43 1 13891,'8'0'3439,"0"70"-3024,-13-16-286,3 2 0,0 3 196,-10 22-325,2-6 0,1-8-235,4-13-819,1-13-246,2-16-1479,0-12-2744,0-8 5523,0-10 0,2 4 0,-1-3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7.118"/>
    </inkml:context>
    <inkml:brush xml:id="br0">
      <inkml:brushProperty name="width" value="0.08571" units="cm"/>
      <inkml:brushProperty name="height" value="0.08571" units="cm"/>
      <inkml:brushProperty name="color" value="#004F8B"/>
    </inkml:brush>
  </inkml:definitions>
  <inkml:trace contextRef="#ctx0" brushRef="#br0">1 0 12501,'76'49'-1837,"-11"-7"1893,-40-22 168,-3 1 392,-2-4-280,-6 2-168,-4-5-44,-3-1-24,-4-5 248,-1-2-24,-2-4 394,0-1-438,2-1 11,1 0-246,5 0-23,3-6-22,3-3 0,1-3 11,0 1 236,0 5 90,-2 2 346,-1 3-22,0 4-358,-1 7-1,1 5-246,-1 6 11,-1-2-134,-1-1 22,-1-3-863,0-2-840,0-3-3338,-2-6 5086,1-2 0,-6-2 0,2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7.466"/>
    </inkml:context>
    <inkml:brush xml:id="br0">
      <inkml:brushProperty name="width" value="0.08571" units="cm"/>
      <inkml:brushProperty name="height" value="0.08571" units="cm"/>
      <inkml:brushProperty name="color" value="#004F8B"/>
    </inkml:brush>
  </inkml:definitions>
  <inkml:trace contextRef="#ctx0" brushRef="#br0">68 1 16131,'-15'53'396,"0"1"0,0-2 0,4-2-351,5 20 56,3-2-101,1-7-123,2-10-314,0-11-1277,0-12-1917,0-14 3631,0-7 0,0-7 0,0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7.620"/>
    </inkml:context>
    <inkml:brush xml:id="br0">
      <inkml:brushProperty name="width" value="0.08571" units="cm"/>
      <inkml:brushProperty name="height" value="0.08571" units="cm"/>
      <inkml:brushProperty name="color" value="#004F8B"/>
    </inkml:brush>
  </inkml:definitions>
  <inkml:trace contextRef="#ctx0" brushRef="#br0">5 149 15392,'-3'-2'706,"1"0"-773,2 2-617,54-37-571,-20 13-4280,31-22 5535,-36 22 0,-22 17 0,0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8.168"/>
    </inkml:context>
    <inkml:brush xml:id="br0">
      <inkml:brushProperty name="width" value="0.08571" units="cm"/>
      <inkml:brushProperty name="height" value="0.08571" units="cm"/>
      <inkml:brushProperty name="color" value="#004F8B"/>
    </inkml:brush>
  </inkml:definitions>
  <inkml:trace contextRef="#ctx0" brushRef="#br0">0 1 12154,'9'0'3630,"-1"0"-2823,-8 0-292,0 0 405,6 64-562,-5-33-201,6 51 358,-7-53-515,0-6 67,0-9-78,2-5 11,2-7-2151,26-34 1601,-6 14 349,18-26 78,-15 27 100,-3 5 46,-3 7 156,-4 2 348,-2 3-382,-1 6 102,0 4-46,0 6 214,7 7-404,-5-8 11,6-1 90,-7-11-55,1-2-114,0-1 13,3-7-393,1-5 370,1-9-225,-2-4 292,-3 1-123,-4-1 157,-4 4-34,-4 3 0,-3 5 33,-1 5-89,0 4-44,0 3 100,-4 1 347,-3 11-202,-3 6 247,-1 14-55,3 6-202,3 2 234,3 1-335,2-3-34,16 4-168,0-16-56,17-5-326,0-16-996,5-5-1614,3-11 3160,-9-1 0,-11-1 0,-14 6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8.478"/>
    </inkml:context>
    <inkml:brush xml:id="br0">
      <inkml:brushProperty name="width" value="0.08571" units="cm"/>
      <inkml:brushProperty name="height" value="0.08571" units="cm"/>
      <inkml:brushProperty name="color" value="#004F8B"/>
    </inkml:brush>
  </inkml:definitions>
  <inkml:trace contextRef="#ctx0" brushRef="#br0">14 0 17106,'-11'75'157,"9"-8"-112,25-45 123,0 3-123,-4 0 67,-5-2 179,-3 1-189,-7-2 446,-2-1-223,-2-2-168,-4-2 179,-4-3-314,-6-5-44,-3-4 11,0-3-807,4-4-739,2-9-2287,7-1 3844,2-7 0,2 10 0,0 1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18.806"/>
    </inkml:context>
    <inkml:brush xml:id="br0">
      <inkml:brushProperty name="width" value="0.08571" units="cm"/>
      <inkml:brushProperty name="height" value="0.08571" units="cm"/>
      <inkml:brushProperty name="color" value="#004F8B"/>
    </inkml:brush>
  </inkml:definitions>
  <inkml:trace contextRef="#ctx0" brushRef="#br0">1 137 14978,'8'2'3888,"-2"-1"-3788,-6-1 214,0 0-314,54-3-101,-33-6-156,41-6-225,-50-5 180,-4-1-506,-5 0-312,-1 1-23,-2 4 347,-4 6 796,-6 5 135,-7 12 448,-4 14 515,-1 13-258,4 16-201,4 1-11,7 1-483,4-6 46,4-5-887,28-6-144,3-17-1894,31-5-5523,-18-25 8257,2-4 0,-28 1 0,-4 4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1.257"/>
    </inkml:context>
    <inkml:brush xml:id="br0">
      <inkml:brushProperty name="width" value="0.08571" units="cm"/>
      <inkml:brushProperty name="height" value="0.08571" units="cm"/>
      <inkml:brushProperty name="color" value="#004F8B"/>
    </inkml:brush>
  </inkml:definitions>
  <inkml:trace contextRef="#ctx0" brushRef="#br0">77 1 12210,'-21'63'343,"0"0"1,1-3-1,6-2 28,14 23 177,0 4-223,5 2-202,1 0 23,5-3-812,-3-9 666,-1-10 172,-5-16-519,0-17-360,-2-16-1423,0-10 2130,0-10 0,0-1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1.422"/>
    </inkml:context>
    <inkml:brush xml:id="br0">
      <inkml:brushProperty name="width" value="0.08571" units="cm"/>
      <inkml:brushProperty name="height" value="0.08571" units="cm"/>
      <inkml:brushProperty name="color" value="#004F8B"/>
    </inkml:brush>
  </inkml:definitions>
  <inkml:trace contextRef="#ctx0" brushRef="#br0">1 149 14529,'57'-32'-848,"1"1"1,-4 0-1,-7 6-3018,-11 9 3866,-9 5 0,-20 8 0,-3 3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1.558"/>
    </inkml:context>
    <inkml:brush xml:id="br0">
      <inkml:brushProperty name="width" value="0.08571" units="cm"/>
      <inkml:brushProperty name="height" value="0.08571" units="cm"/>
      <inkml:brushProperty name="color" value="#004F8B"/>
    </inkml:brush>
  </inkml:definitions>
  <inkml:trace contextRef="#ctx0" brushRef="#br0">0 1 13544,'8'72'1119,"-1"-14"-1331,-4-52-1368,2-3 179,3-3-1703,-1-4 3104,0-5 0,-5 2 0,0-1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1.708"/>
    </inkml:context>
    <inkml:brush xml:id="br0">
      <inkml:brushProperty name="width" value="0.08571" units="cm"/>
      <inkml:brushProperty name="height" value="0.08571" units="cm"/>
      <inkml:brushProperty name="color" value="#004F8B"/>
    </inkml:brush>
  </inkml:definitions>
  <inkml:trace contextRef="#ctx0" brushRef="#br0">1 20 11593,'20'-11'-1109,"-6"3"0,-9 8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5.112"/>
    </inkml:context>
    <inkml:brush xml:id="br0">
      <inkml:brushProperty name="width" value="0.08571" units="cm"/>
      <inkml:brushProperty name="height" value="0.08571" units="cm"/>
      <inkml:brushProperty name="color" value="#333333"/>
    </inkml:brush>
  </inkml:definitions>
  <inkml:trace contextRef="#ctx0" brushRef="#br0">0 263 17610,'77'-63'-837,"-1"1"1,-3 5 0,-24 11 488,-47 26 270,-2 10 78,0 6 404,-2 9 32,-5 13 281,-2 14 68,-2 14-438,2 7-190,5 0-157,2-4-11,2-7-79,3-11-380,7-11-214,8-10 303,10-7-381,6-16-649,6-9-248,4-15 1076,1-5-279,-5 6 862,-7 5 694,-9 13 438,-12 8 1277,-5 15-1759,-6 7-112,-1 7-236,0 0-201,0-5 0,0-6 258,1-5 21,5-2-200,24-20-35,1 1 90,21-18-235,-11 13-257,-4 8-583,-7 9-919,-11 9-2264,-9 6 4023,-7 7 0,-3-6 0,0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1.937"/>
    </inkml:context>
    <inkml:brush xml:id="br0">
      <inkml:brushProperty name="width" value="0.08571" units="cm"/>
      <inkml:brushProperty name="height" value="0.08571" units="cm"/>
      <inkml:brushProperty name="color" value="#004F8B"/>
    </inkml:brush>
  </inkml:definitions>
  <inkml:trace contextRef="#ctx0" brushRef="#br0">1 0 14652,'3'62'754,"0"-1"1,0-2 0,0-4-296,-3 14-291,0 1-157,0-7 101,0-9-224,0-14 68,0-15-875,0-13 381,3-8-1120,4-11 1658,1-16 0,0 10 0,-4-9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2.352"/>
    </inkml:context>
    <inkml:brush xml:id="br0">
      <inkml:brushProperty name="width" value="0.08571" units="cm"/>
      <inkml:brushProperty name="height" value="0.08571" units="cm"/>
      <inkml:brushProperty name="color" value="#004F8B"/>
    </inkml:brush>
  </inkml:definitions>
  <inkml:trace contextRef="#ctx0" brushRef="#br0">1 4 15291,'2'-4'3082,"3"54"-2399,-5-9-358,2 49-269,-2-24 45,0-1-101,0-4 45,3-11-146,0-9-56,3-13-661,-1-10-683,0-10-505,2-4-2386,-3-5 4392,0-7 0,-2 5 0,-1-6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3.186"/>
    </inkml:context>
    <inkml:brush xml:id="br0">
      <inkml:brushProperty name="width" value="0.08571" units="cm"/>
      <inkml:brushProperty name="height" value="0.08571" units="cm"/>
      <inkml:brushProperty name="color" value="#004F8B"/>
    </inkml:brush>
  </inkml:definitions>
  <inkml:trace contextRef="#ctx0" brushRef="#br0">7 308 14260,'-6'-4'4113,"45"5"-3811,-13 0-279,38 3 178,-30-4-201,2-8-123,-2-5-23,-3-10-514,-4-4 65,-5-1 13,-6-1 55,-6 3 426,-6 3-101,-1 4 12,-3 3 190,-3 5-258,-3 5 258,-5 3 213,-4 7 101,-1 10 213,4 10-236,1 12 23,6 5 156,2 2-459,3-2 12,4-6-23,8-7-34,7-12-78,8-8-213,4-6-302,3-11 145,1-9-269,0-13 404,-2-7 258,-1-1 89,-4 8 22,-5 6 23,-8 10 593,-6 8-414,-5 6 258,-3 11-101,-1 3-146,0 4 23,0-2-258,0-4 0,1-5 168,3-3 146,4-3-314,5-10-437,7-7-325,6-14-179,6-3 336,3-1 235,1 4-123,-3 5 493,-5 5 403,-7 7 348,-10 7-292,-5 3-223,-6 4 324,0 0-313,0 4 89,0 0-79,0 5 135,2 2-224,3 0-21,5 4 121,6 2-245,8 1 145,4 1-168,4 2 78,0 0-33,-3 1-23,-5 0 393,-10 8-214,-7-9 102,-7 5-224,-11-11-23,-8-3-112,-10-2-370,-1-4-594,1-3-5770,8-2 6790,10-7 0,5 5 0,6-6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3.538"/>
    </inkml:context>
    <inkml:brush xml:id="br0">
      <inkml:brushProperty name="width" value="0.08571" units="cm"/>
      <inkml:brushProperty name="height" value="0.08571" units="cm"/>
      <inkml:brushProperty name="color" value="#004F8B"/>
    </inkml:brush>
  </inkml:definitions>
  <inkml:trace contextRef="#ctx0" brushRef="#br0">56 1 15538,'-12'63'541,"-1"-1"1,2-3-1,2-5-541,3 9 0,2-6-649,3-9 211,1-12-693,0-12-1289,0-13-382,0-7 2802,0-7 0,0-1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3.900"/>
    </inkml:context>
    <inkml:brush xml:id="br0">
      <inkml:brushProperty name="width" value="0.08571" units="cm"/>
      <inkml:brushProperty name="height" value="0.08571" units="cm"/>
      <inkml:brushProperty name="color" value="#004F8B"/>
    </inkml:brush>
  </inkml:definitions>
  <inkml:trace contextRef="#ctx0" brushRef="#br0">0 59 17017,'88'-21'-4885,"-7"4"3596,-31 8 325,-3 3 606,-8 3 358,-10 1 134,-11 2 191,-9 5 538,-7 5 224,-3 8-359,-6 7 169,0 6-136,-5 4-66,4 4 56,3-1-303,3-4 12,3-4-225,23-8 224,0-9-157,19-6-290,-7-20 245,-6-4-166,-6-15 278,-11 1-313,-7 0-56,-6 5-157,-11 6-661,-7 5-1064,-12 8-1883,6 4 3765,0 3 0,15 0 0,3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6.806"/>
    </inkml:context>
    <inkml:brush xml:id="br0">
      <inkml:brushProperty name="width" value="0.08571" units="cm"/>
      <inkml:brushProperty name="height" value="0.08571" units="cm"/>
      <inkml:brushProperty name="color" value="#004F8B"/>
    </inkml:brush>
  </inkml:definitions>
  <inkml:trace contextRef="#ctx0" brushRef="#br0">159 9 12188,'-11'-5'1479,"3"1"-1423,8 4 616,0 0-168,-24 7-201,17 10-113,-17 10 57,23 10-236,1 6 123,0 6-134,0 7 0,0 6-22,0 6 33,0 2-11,0 0 0,0-6 67,-1-5-112,-6-10 45,-3-8-459,-7-10-146,2-12-818,1-8-1445,6-8 2868,0-9 0,7 5 0,-1-6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6.971"/>
    </inkml:context>
    <inkml:brush xml:id="br0">
      <inkml:brushProperty name="width" value="0.08571" units="cm"/>
      <inkml:brushProperty name="height" value="0.08571" units="cm"/>
      <inkml:brushProperty name="color" value="#004F8B"/>
    </inkml:brush>
  </inkml:definitions>
  <inkml:trace contextRef="#ctx0" brushRef="#br0">0 68 15952,'92'-27'-4851,"-10"4"1825,-52 15 3026,-5 2 0,-17 4 0,-3 1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7.122"/>
    </inkml:context>
    <inkml:brush xml:id="br0">
      <inkml:brushProperty name="width" value="0.08571" units="cm"/>
      <inkml:brushProperty name="height" value="0.08571" units="cm"/>
      <inkml:brushProperty name="color" value="#004F8B"/>
    </inkml:brush>
  </inkml:definitions>
  <inkml:trace contextRef="#ctx0" brushRef="#br0">8 1 14719,'-4'51'-2207,"1"-9"516,3-48-1447,0 0 3138,0-8 0,0 7 0,0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7.466"/>
    </inkml:context>
    <inkml:brush xml:id="br0">
      <inkml:brushProperty name="width" value="0.08571" units="cm"/>
      <inkml:brushProperty name="height" value="0.08571" units="cm"/>
      <inkml:brushProperty name="color" value="#004F8B"/>
    </inkml:brush>
  </inkml:definitions>
  <inkml:trace contextRef="#ctx0" brushRef="#br0">1 66 14070,'52'-20'-84,"1"1"0,36-7-95,-69 47 179,-3-2-45,-4-4 112,-4-5-89,-2-3 22,-3-5-191,1 0 158,0-2 66,-1 0-10,1-1 234,1-3-245,0-3 234,0-3 347,0 1-245,1 2 179,1 3-23,2 2-179,-1 2-190,4 3-68,5 10-67,-4-2-258,5 5-258,-7-11-862,4-2-1143,0-3-3641,-2-5 6162,1-2 0,-11 0 0,2 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7.872"/>
    </inkml:context>
    <inkml:brush xml:id="br0">
      <inkml:brushProperty name="width" value="0.08571" units="cm"/>
      <inkml:brushProperty name="height" value="0.08571" units="cm"/>
      <inkml:brushProperty name="color" value="#004F8B"/>
    </inkml:brush>
  </inkml:definitions>
  <inkml:trace contextRef="#ctx0" brushRef="#br0">56 221 13454,'5'-3'638,"-1"1"-67,-4 2-335,-25 33 22,16-11-23,-18 27-56,24-21-167,2-6-12,8-5 67,10-9-67,12-5-112,10-14-179,4-9-125,0-14 316,-4-10 100,-7 0 0,-7-1 168,-9 4-22,-8 2 100,-4 3-201,-4 4 11,0 9 213,-7 6-146,-3 9 292,-5 4 302,-1 11-112,4 12 12,2 14-293,6 15-88,2 7-57,2 4-179,10 1-23,7-2-548,15-5-1121,7-7-639,7-13-3125,-11-15 5456,-2-9 0,-21-9 0,-4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7.743"/>
    </inkml:context>
    <inkml:brush xml:id="br0">
      <inkml:brushProperty name="width" value="0.08571" units="cm"/>
      <inkml:brushProperty name="height" value="0.08571" units="cm"/>
      <inkml:brushProperty name="color" value="#333333"/>
    </inkml:brush>
  </inkml:definitions>
  <inkml:trace contextRef="#ctx0" brushRef="#br0">126 1 14081,'-48'40'179,"7"0"-78,23-6 0,6 1-90,7-4-11,4-4 0,10-5 0,7-11 90,12-5-90,5-9-68,1-12-156,-1-6 168,-2-14 12,-9 1 32,-6-1 12,-9 4 68,-4 6 55,-3 5-34,-5 11-55,-10 4 145,0 4-168,-5 4-11,11 6-179,3 3-739,4 3-595,7-4 885,12-6-1041,9-2-1032,3-3 2701,-1-5 0,-18 4 0,-2-3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8.530"/>
    </inkml:context>
    <inkml:brush xml:id="br0">
      <inkml:brushProperty name="width" value="0.08571" units="cm"/>
      <inkml:brushProperty name="height" value="0.08571" units="cm"/>
      <inkml:brushProperty name="color" value="#004F8B"/>
    </inkml:brush>
  </inkml:definitions>
  <inkml:trace contextRef="#ctx0" brushRef="#br0">152 226 15907,'-55'30'550,"7"-2"-505,31-7 212,2 2-257,5 3 0,5 0-56,4 0-236,7-7 46,8-7 235,9-7-448,11-10 391,2-13-469,2-9-382,-2-15 672,-5-1 23,-4-3 224,-4-1-33,-6 2 66,-5 0-21,-4 5 346,-4 6 101,-2 7 147,-2 13-382,0 6-90,0 7 908,-6 30-627,1 1-247,-5 30-112,5-5 33,2 2-89,2-4-414,1-6-561,10-12-213,5-12-504,13-11-1221,-6-8 2913,-2-9 0,-12 3 0,-4-3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8.805"/>
    </inkml:context>
    <inkml:brush xml:id="br0">
      <inkml:brushProperty name="width" value="0.08571" units="cm"/>
      <inkml:brushProperty name="height" value="0.08571" units="cm"/>
      <inkml:brushProperty name="color" value="#004F8B"/>
    </inkml:brush>
  </inkml:definitions>
  <inkml:trace contextRef="#ctx0" brushRef="#br0">1 129 13240,'26'44'-3014,"-3"-19"762,-13-43 1300,-3-12 952,-3-2 874,-2-1 34,-2 5 1333,0 5-673,-6 6-481,-2 7-572,-5 5-201,4 4-269,4 1-45,4 0-448,1 0-1322,4 0-393,1 1 2163,8-1 0,-8 1 0,3-1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9.061"/>
    </inkml:context>
    <inkml:brush xml:id="br0">
      <inkml:brushProperty name="width" value="0.08571" units="cm"/>
      <inkml:brushProperty name="height" value="0.08571" units="cm"/>
      <inkml:brushProperty name="color" value="#004F8B"/>
    </inkml:brush>
  </inkml:definitions>
  <inkml:trace contextRef="#ctx0" brushRef="#br0">175 14 13656,'0'-7'1613,"0"0"-1075,0 7 381,0 0-371,-48 70-10,26-23-325,-8 6 0,1 4 235,11 16-168,3 2-224,7 0-44,3-7-12,5-10-616,4-14-248,8-19-267,7-13-258,9-17-1222,4-18-224,3-16-885,-9-3 3720,-3-1 0,-16 25 0,-2 5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9.257"/>
    </inkml:context>
    <inkml:brush xml:id="br0">
      <inkml:brushProperty name="width" value="0.08571" units="cm"/>
      <inkml:brushProperty name="height" value="0.08571" units="cm"/>
      <inkml:brushProperty name="color" value="#004F8B"/>
    </inkml:brush>
  </inkml:definitions>
  <inkml:trace contextRef="#ctx0" brushRef="#br0">56 0 14764,'-10'81'746,"1"-1"0,-1 0 1,2-7-1,-1-2 1,4-14-747,1 1-246,3-18-763,1-12-1367,0-16 1188,0-6 1,0-6-1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29.445"/>
    </inkml:context>
    <inkml:brush xml:id="br0">
      <inkml:brushProperty name="width" value="0.08571" units="cm"/>
      <inkml:brushProperty name="height" value="0.08571" units="cm"/>
      <inkml:brushProperty name="color" value="#004F8B"/>
    </inkml:brush>
  </inkml:definitions>
  <inkml:trace contextRef="#ctx0" brushRef="#br0">1 30 19090,'60'-6'-1672,"1"0"0,14 0 0,-30-4 1,-42 8-1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0.463"/>
    </inkml:context>
    <inkml:brush xml:id="br0">
      <inkml:brushProperty name="width" value="0.08571" units="cm"/>
      <inkml:brushProperty name="height" value="0.08571" units="cm"/>
      <inkml:brushProperty name="color" value="#004F8B"/>
    </inkml:brush>
  </inkml:definitions>
  <inkml:trace contextRef="#ctx0" brushRef="#br0">0 177 18518,'54'24'34,"-9"-15"-336,-26-23 212,-4-9-482,-2-5-212,-5 1-236,-3-1 281,-3 2 279,-2 2 23,-2 4 437,-5 8 370,-2 6 56,-3 5 437,1 8 33,1 8-515,2 11 246,4 10-504,2 1-111,2 0-24,0-5-44,7-9-302,4-7 235,11-9-628,3-4-11,4-12-1075,0-10-1704,11-27 2577,-10 7 964,6-7 347,-15 22 270,-5 9 503,-2 6 1189,-5 6-1615,-2 2-144,-2 1-46,-1 5-34,0-1-168,1 5 136,1-2-169,2-2-157,2-1 190,3-3-302,5-1-22,5 0-34,6 0-12,5-2 35,4-1 33,5 0 0,3 1 112,3 2 11,3 0 438,2 0-472,6-2-89,-2 0 180,-1-2-180,-4 1 0,-11 1-191,-10 1-202,-10 1-525,-11 0 178,-6-1-1467,-4-3 2207,-3-9 0,1 6 0,-1-5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0.678"/>
    </inkml:context>
    <inkml:brush xml:id="br0">
      <inkml:brushProperty name="width" value="0.08571" units="cm"/>
      <inkml:brushProperty name="height" value="0.08571" units="cm"/>
      <inkml:brushProperty name="color" value="#004F8B"/>
    </inkml:brush>
  </inkml:definitions>
  <inkml:trace contextRef="#ctx0" brushRef="#br0">1 8 14215,'1'-4'3373,"0"1"-2812,-1 3 156,1 58-213,-1-19-358,1 51-124,-1-31-22,0 1-45,0-2-627,1-6-628,1-13-1098,0-10-4011,0-16 6409,-2-6 0,0-7 0,0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0.830"/>
    </inkml:context>
    <inkml:brush xml:id="br0">
      <inkml:brushProperty name="width" value="0.08571" units="cm"/>
      <inkml:brushProperty name="height" value="0.08571" units="cm"/>
      <inkml:brushProperty name="color" value="#004F8B"/>
    </inkml:brush>
  </inkml:definitions>
  <inkml:trace contextRef="#ctx0" brushRef="#br0">0 89 19684,'77'-24'0,"0"-1"0,-15 6 0,-1-1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3.751"/>
    </inkml:context>
    <inkml:brush xml:id="br0">
      <inkml:brushProperty name="width" value="0.08571" units="cm"/>
      <inkml:brushProperty name="height" value="0.08571" units="cm"/>
      <inkml:brushProperty name="color" value="#004F8B"/>
    </inkml:brush>
  </inkml:definitions>
  <inkml:trace contextRef="#ctx0" brushRef="#br0">161 82 13924,'-2'4'538,"0"-1"627,2-3-974,6 2 89,-3-2 191,6 2-460,-3-2 23,-1 0-34,0-5-673,-2-2 315,-1-7-180,-2-1-90,0 0 471,-5 1-134,-6 2 146,-7 6 122,-5 1 23,-1 5 157,-1 14 145,1 10-201,2 20 358,3 16-448,5 13 349,7 10-58,4 7-624,3 7 501,0 2-179,0-48 0,2-1 11,5 46-67,0-10 56,4-15-392,-5-19-2521,-3-17-819,-2-19 3732,-1-15 0,0-2 0,0-5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3.921"/>
    </inkml:context>
    <inkml:brush xml:id="br0">
      <inkml:brushProperty name="width" value="0.08571" units="cm"/>
      <inkml:brushProperty name="height" value="0.08571" units="cm"/>
      <inkml:brushProperty name="color" value="#004F8B"/>
    </inkml:brush>
  </inkml:definitions>
  <inkml:trace contextRef="#ctx0" brushRef="#br0">1 102 16580,'54'-14'-363,"1"-1"1,-4 1 0,-5 1-2585,3-4-2432,-16 5 5379,-8 1 0,-18 7 0,-4 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8.094"/>
    </inkml:context>
    <inkml:brush xml:id="br0">
      <inkml:brushProperty name="width" value="0.08571" units="cm"/>
      <inkml:brushProperty name="height" value="0.08571" units="cm"/>
      <inkml:brushProperty name="color" value="#333333"/>
    </inkml:brush>
  </inkml:definitions>
  <inkml:trace contextRef="#ctx0" brushRef="#br0">24 7 12456,'-13'93'4281,"3"-18"-4270,10-61-11,0-8 213,1-3-157,6-3-56,4 0-146,8-7-291,3-6-347,2-9 257,3-5 90,1 1 437,-4 2 22,-3 6 259,-8 7 895,-7 5-739,-2 4 123,-4 9-190,0 9-112,0 8-102,0 7-65,0-3-80,2-2 0,3-8-11,5-8-146,6-5 11,5-7-749,7-15-864,7-11-1098,2-21-1580,-9 8 4426,-4-1 0,-17 27 0,-2 2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4.246"/>
    </inkml:context>
    <inkml:brush xml:id="br0">
      <inkml:brushProperty name="width" value="0.08571" units="cm"/>
      <inkml:brushProperty name="height" value="0.08571" units="cm"/>
      <inkml:brushProperty name="color" value="#004F8B"/>
    </inkml:brush>
  </inkml:definitions>
  <inkml:trace contextRef="#ctx0" brushRef="#br0">0 52 15728,'78'20'191,"-13"-12"-247,-46-20 78,-4-8-44,-5-2-68,-6-1-470,-64 20 806,41 15 46,-44 27-292,58 9-23,8-1-66,13-6-976,9-11-213,20-13-839,8-9-2242,-10-12 4359,-2-8 0,-27 5 0,-3-5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4.573"/>
    </inkml:context>
    <inkml:brush xml:id="br0">
      <inkml:brushProperty name="width" value="0.08571" units="cm"/>
      <inkml:brushProperty name="height" value="0.08571" units="cm"/>
      <inkml:brushProperty name="color" value="#004F8B"/>
    </inkml:brush>
  </inkml:definitions>
  <inkml:trace contextRef="#ctx0" brushRef="#br0">61 24 14978,'-33'73'0,"6"-13"0,27-50 0,6-4 157,6-4-45,7-2-90,6-5 45,0-3 1815,7-9-895,-17 21-976,3-4-11,-15 19 0,4-8-90,5-6 68,5-3-214,5-2-649,6-8-123,5-9-808,2-13-1041,2-12-616,-11 10 3473,-5-2 0,-15 22 0,-3 1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4.762"/>
    </inkml:context>
    <inkml:brush xml:id="br0">
      <inkml:brushProperty name="width" value="0.08571" units="cm"/>
      <inkml:brushProperty name="height" value="0.08571" units="cm"/>
      <inkml:brushProperty name="color" value="#004F8B"/>
    </inkml:brush>
  </inkml:definitions>
  <inkml:trace contextRef="#ctx0" brushRef="#br0">0 1 15571,'0'91'922,"0"-1"1,0-5 0,0-11-956,0-4-651,0 13 684,5-28 0,-4-7 0,3-33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4.950"/>
    </inkml:context>
    <inkml:brush xml:id="br0">
      <inkml:brushProperty name="width" value="0.08571" units="cm"/>
      <inkml:brushProperty name="height" value="0.08571" units="cm"/>
      <inkml:brushProperty name="color" value="#004F8B"/>
    </inkml:brush>
  </inkml:definitions>
  <inkml:trace contextRef="#ctx0" brushRef="#br0">1 19 16411,'51'5'-2566,"0"-1"1,39-2 1522,-53-7-940,-4-4-459,-12 2 2442,-6 2 0,-12 3 0,-2 1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5.564"/>
    </inkml:context>
    <inkml:brush xml:id="br0">
      <inkml:brushProperty name="width" value="0.08571" units="cm"/>
      <inkml:brushProperty name="height" value="0.08571" units="cm"/>
      <inkml:brushProperty name="color" value="#004F8B"/>
    </inkml:brush>
  </inkml:definitions>
  <inkml:trace contextRef="#ctx0" brushRef="#br0">0 140 11291,'9'0'6858,"30"66"-6847,-29-42 90,25 47-101,-29-62 89,0-6-21,0-2-68,1-2-101,4-8-157,3-7-963,5-9 425,2-3 359,2 1 112,-1 4 303,-1 3 44,-5 7 124,-4 5 335,-6 5 46,-2 2 157,-2 1-248,2 1-245,3 5 269,0 4-281,2 4-123,1-1 34,-1-2-23,1-6-67,1-2 0,2-3-90,1 0-268,5-6-774,4-5-269,18-16 886,-9 6 392,11-4 100,-15 14-33,-3 5 33,0 3 23,-4 3 0,0 0 0,-2 0 79,1 1-23,-2 0 213,1 0-78,-1-1 133,-3 0-324,-3-7 34,-1 0-101,-3-7 67,-1 0-269,-1-1 247,-4 2-236,0 0 236,-2 5 33,-5 3 661,-2 7-112,-6 15 112,-1 8 23,2 14 347,5 19-706,3-13-325,13 10-22,9-23-146,17-12-380,11-9-976,11-10-1927,7-18 3440,-17-2 0,-13 0 0,-24 6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35.795"/>
    </inkml:context>
    <inkml:brush xml:id="br0">
      <inkml:brushProperty name="width" value="0.08571" units="cm"/>
      <inkml:brushProperty name="height" value="0.08571" units="cm"/>
      <inkml:brushProperty name="color" value="#004F8B"/>
    </inkml:brush>
  </inkml:definitions>
  <inkml:trace contextRef="#ctx0" brushRef="#br0">27 0 18642,'-20'66'112,"13"-10"-112,39-33 0,3 0 44,-6 1-100,-6-1 56,-11 2 0,-6-2-78,-12-1-258,-10-1-1210,-12-6-1838,-1-5 3384,-1-6 0,19-4 0,3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47.360"/>
    </inkml:context>
    <inkml:brush xml:id="br0">
      <inkml:brushProperty name="width" value="0.08571" units="cm"/>
      <inkml:brushProperty name="height" value="0.08571" units="cm"/>
      <inkml:brushProperty name="color" value="#004F8B"/>
    </inkml:brush>
  </inkml:definitions>
  <inkml:trace contextRef="#ctx0" brushRef="#br0">36 1 15157,'2'49'728,"-1"-1"-582,-6-15-90,-4 4-56,0 2 11,0 3-45,5-2-11,2-4-212,7-8 167,7-7-156,6-10-169,5-6-593,-1-4-830,0-3-1232,-8-5 3070,-4-1 0,-8 0 0,-2 3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47.554"/>
    </inkml:context>
    <inkml:brush xml:id="br0">
      <inkml:brushProperty name="width" value="0.08571" units="cm"/>
      <inkml:brushProperty name="height" value="0.08571" units="cm"/>
      <inkml:brushProperty name="color" value="#004F8B"/>
    </inkml:brush>
  </inkml:definitions>
  <inkml:trace contextRef="#ctx0" brushRef="#br0">1 122 12434,'50'-24'-1989,"0"1"0,25-12 1989,-40 11 0,-23 15 0,-4 3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48.140"/>
    </inkml:context>
    <inkml:brush xml:id="br0">
      <inkml:brushProperty name="width" value="0.08571" units="cm"/>
      <inkml:brushProperty name="height" value="0.08571" units="cm"/>
      <inkml:brushProperty name="color" value="#004F8B"/>
    </inkml:brush>
  </inkml:definitions>
  <inkml:trace contextRef="#ctx0" brushRef="#br0">0 0 13902,'9'3'873,"-1"-1"-491,-8-2 66,3 58 449,-3-29-444,3 22 1,1-1-544,-1-25-291,5 15 359,2-40-224,6-4-259,5-6 292,6-6 101,3-4 90,3 1 22,-2 3 0,-3 3 11,-3 5 0,-7 4 112,-5 3 124,-4 1 78,-4 2-112,-2 5-23,-1 4 102,0 5-68,-1-2-157,-1-4-22,0-2-45,0-4-168,1-2-381,1-2-381,4 0-292,4-8 147,4-6-393,8-8-179,3-3 1109,5 4 493,2 4 45,-2 5 134,-2 6 45,-5 3 270,-5 3 638,-2 3-370,-10 3-90,1 4-122,-6 1-1,0 0-146,-1-2-167,0-2-135,0-2 146,0-3-202,1-1-113,0-1-368,2 0-931,2-1-1378,0-2 2790,0-3 0,-3 2 0,-1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48.830"/>
    </inkml:context>
    <inkml:brush xml:id="br0">
      <inkml:brushProperty name="width" value="0.08571" units="cm"/>
      <inkml:brushProperty name="height" value="0.08571" units="cm"/>
      <inkml:brushProperty name="color" value="#004F8B"/>
    </inkml:brush>
  </inkml:definitions>
  <inkml:trace contextRef="#ctx0" brushRef="#br0">56 19 11717,'-9'9'2353,"2"-2"-1916,7-7 504,0 0-818,-10 57 415,5-33-145,-7 44-1,6-50-101,3-6-202,0-4-21,2-4-12,1-2-56,0-2-314,0-6 101,1-8 101,8-10-190,5-7 189,9 0 113,4 1 79,2 5-56,1 3-1,-1 5-22,-1 4-11,-3 4-124,-2 5-1008,-4 2-324,-4 2-618,-3 0-1836,-6 0 3921,-3 3 0,-3-2 0,0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8:59.154"/>
    </inkml:context>
    <inkml:brush xml:id="br0">
      <inkml:brushProperty name="width" value="0.08571" units="cm"/>
      <inkml:brushProperty name="height" value="0.08571" units="cm"/>
      <inkml:brushProperty name="color" value="#333333"/>
    </inkml:brush>
  </inkml:definitions>
  <inkml:trace contextRef="#ctx0" brushRef="#br0">0 15 12266,'5'-7'-1629,"-1"0"1,-3 9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8.244"/>
    </inkml:context>
    <inkml:brush xml:id="br0">
      <inkml:brushProperty name="width" value="0.08571" units="cm"/>
      <inkml:brushProperty name="height" value="0.08571" units="cm"/>
      <inkml:brushProperty name="color" value="#333333"/>
    </inkml:brush>
  </inkml:definitions>
  <inkml:trace contextRef="#ctx0" brushRef="#br0">33 1 14641,'0'58'717,"0"0"0,-1-2 1,-1-5-718,-3 12-247,-1-7-571,3-9-1042,-2-14-1782,3-16 3642,-2-8 0,2-9 0,0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49.220"/>
    </inkml:context>
    <inkml:brush xml:id="br0">
      <inkml:brushProperty name="width" value="0.08571" units="cm"/>
      <inkml:brushProperty name="height" value="0.08571" units="cm"/>
      <inkml:brushProperty name="color" value="#004F8B"/>
    </inkml:brush>
  </inkml:definitions>
  <inkml:trace contextRef="#ctx0" brushRef="#br0">47 14 14967,'-26'78'-80,"6"-15"69,22-46 11,6-8 135,6-5-56,7-3-79,-1-5-270,2-8-10,-5-8 67,0-6 213,-6-2-112,-5 3-380,-3 2 245,-3 5-381,-4 4 236,-3 5 213,-4 5-516,0 1-358,3 3 593,4 8 147,3 3-202,1 6-785,3 0-246,6-4 1546,0-6 0,1-3 0,-6-4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0.194"/>
    </inkml:context>
    <inkml:brush xml:id="br0">
      <inkml:brushProperty name="width" value="0.08571" units="cm"/>
      <inkml:brushProperty name="height" value="0.08571" units="cm"/>
      <inkml:brushProperty name="color" value="#004F8B"/>
    </inkml:brush>
  </inkml:definitions>
  <inkml:trace contextRef="#ctx0" brushRef="#br0">0 328 14619,'12'38'975,"-3"-6"-751,-9-19-11,0-2-1,5-4-66,2-4-33,6 0-113,3-3-214,3 0-267,6 0 122,4-5 348,0-1 11,0-2 34,-4 0 190,-6 4 212,-4 2 103,-6 2-125,-2 0-179,-4 0-134,2 0-11,-1 0-23,2 0-11,2 0-56,2 0-23,1 0-290,4 0-393,5-5-269,6-5-1019,6-8 907,7-4 415,1-1 290,-1 2 382,-5 5 449,-12 2 279,-8 6 426,-9 2-459,-4 4-179,-1 1 256,-3 1-88,-5 2-202,-5 7 347,-10 16-649,8-2-158,-1 6-22,12-15 0,3-6-57,1-1 57,0-4 180,3 2-169,4 1 68,5 0 33,10 6 11,-4-1-22,4 5-68,-10 1 1,-4 1 44,-3 6 191,-3 3 56,-2 5 0,-23 22-257,4-13-1,-20 10-67,11-24-23,3-8-66,6-10 22,5-5-539,6-13-223,4-15-706,4-21-1132,17-19 718,9-13-197,22-7 1603,-19 42 0,1 0 543,1 0 0,2 0 381,0 4 0,0 2 1053,29-33 526,-6 14-335,-10 12 337,-7 15-1403,-17 14-155,-5 13-258,-12 19 509,-3 12-342,-1 14-78,-1 4 90,0-1-101,-2-1-10,-2-9-13,-1-4-145,1-15 56,1-5-22,3-12 33,0-2-123,9-10-168,7-5 146,12-8 22,2 3 0,0 6 112,-5 8 123,-4 4-22,-1 10-169,-2 9 1,1 13-45,-4 6-11,0-1-437,-4-4-841,-1-10-2117,-5-8 3406,-1-7 0,-4-5 0,0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1.155"/>
    </inkml:context>
    <inkml:brush xml:id="br0">
      <inkml:brushProperty name="width" value="0.08571" units="cm"/>
      <inkml:brushProperty name="height" value="0.08571" units="cm"/>
      <inkml:brushProperty name="color" value="#004F8B"/>
    </inkml:brush>
  </inkml:definitions>
  <inkml:trace contextRef="#ctx0" brushRef="#br0">135 0 13756,'-9'0'1008,"2"0"-772,7 0 55,-17 59 258,9-22-381,-13 52-78,13-37 100,-3 1-44,0-3-78,-2-6-68,1-7 0,4-11-23,2-10-190,4-9-179,1-5 56,1-2 11,0-5-79,2-8 225,7-8 156,5-6-44,9-3-34,4 3 101,2 0 23,1 5 246,0 7 135,-3 7-57,0 5-90,-2 11-145,-3 6 34,-4 10-56,-5 2 78,-5 0 79,-4-4 21,-3-1 24,-5-1-292,-8-2-90,-7 1-358,-8-4-381,0-3-169,3-6-470,4-4-504,10-2-1915,4-5 3887,6-2 0,0 1 0,0 1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1.515"/>
    </inkml:context>
    <inkml:brush xml:id="br0">
      <inkml:brushProperty name="width" value="0.08571" units="cm"/>
      <inkml:brushProperty name="height" value="0.08571" units="cm"/>
      <inkml:brushProperty name="color" value="#004F8B"/>
    </inkml:brush>
  </inkml:definitions>
  <inkml:trace contextRef="#ctx0" brushRef="#br0">84 0 16288,'-45'66'135,"11"-10"-135,30-41 0,4-4 34,7-5 33,6-4-67,9-2-113,6 0 102,0-1 11,-1-3 57,-5 1 133,-5-1 68,-8 2 67,-5 2 33,-3 0-44,-1 0 56,0 5-157,0 5-191,0 4 1,1 2-23,5-4-448,12-4-382,4-4-951,15-4-1043,2-12-2173,-7 1 4997,2-10 0,-23 12 0,-1 2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1.719"/>
    </inkml:context>
    <inkml:brush xml:id="br0">
      <inkml:brushProperty name="width" value="0.08571" units="cm"/>
      <inkml:brushProperty name="height" value="0.08571" units="cm"/>
      <inkml:brushProperty name="color" value="#004F8B"/>
    </inkml:brush>
  </inkml:definitions>
  <inkml:trace contextRef="#ctx0" brushRef="#br0">101 8 13980,'5'-4'3070,"-1"1"-2599,-4 3 224,0 0-684,-48 59 12,35-34-23,-35 44-34,48-50 12,11-5 10,7-6-392,13-3-738,7-4-831,3-15-1309,3-6-1536,-14-7 4818,-7-1 0,-16 17 0,-4 1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2.106"/>
    </inkml:context>
    <inkml:brush xml:id="br0">
      <inkml:brushProperty name="width" value="0.08571" units="cm"/>
      <inkml:brushProperty name="height" value="0.08571" units="cm"/>
      <inkml:brushProperty name="color" value="#004F8B"/>
    </inkml:brush>
  </inkml:definitions>
  <inkml:trace contextRef="#ctx0" brushRef="#br0">39 15 11739,'4'-8'3092,"-1"2"-2721,-3 6 390,-1 73-357,-5-27-264,2 7 0,-1 2 252,-8 6-101,3-5-212,4-10-1301,34-6 214,-7-32 134,30-10-67,-18-25 761,1-6 180,-5 2 90,-5 3 292,-9 4 133,-5 8-34,-7 7-178,-3 4 67,-3 4 224,-5 1 45,-4 1-12,-4 10-123,2 6-44,1 11-124,4 4-56,4 0-23,3 0-66,3-2-191,10-3-45,5-3-224,11-5-481,5-7-1324,3-6-1545,-8-5 3619,-1-2 0,-19 1 0,0-1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2.401"/>
    </inkml:context>
    <inkml:brush xml:id="br0">
      <inkml:brushProperty name="width" value="0.08571" units="cm"/>
      <inkml:brushProperty name="height" value="0.08571" units="cm"/>
      <inkml:brushProperty name="color" value="#004F8B"/>
    </inkml:brush>
  </inkml:definitions>
  <inkml:trace contextRef="#ctx0" brushRef="#br0">33 1 16423,'-14'97'381,"3"-8"-381,8-33-561,1-2-480,0-1-416,1-11-369,1-9 358,0-15-986,0-9 2454,0-9 0,0-1 0,0-1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2.673"/>
    </inkml:context>
    <inkml:brush xml:id="br0">
      <inkml:brushProperty name="width" value="0.08571" units="cm"/>
      <inkml:brushProperty name="height" value="0.08571" units="cm"/>
      <inkml:brushProperty name="color" value="#004F8B"/>
    </inkml:brush>
  </inkml:definitions>
  <inkml:trace contextRef="#ctx0" brushRef="#br0">0 0 17196,'83'14'78,"-14"1"-100,-50 6 22,-7 3 90,-6 1 223,-4 3 35,-7-1-236,-7 1-112,-6-6-56,-5-4-124,2-9-111,3-5-695,6-6 56,7-10-706,3-7-795,4-12-2634,3 7 5065,6 2 0,-4 14 0,0 3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2.864"/>
    </inkml:context>
    <inkml:brush xml:id="br0">
      <inkml:brushProperty name="width" value="0.08571" units="cm"/>
      <inkml:brushProperty name="height" value="0.08571" units="cm"/>
      <inkml:brushProperty name="color" value="#004F8B"/>
    </inkml:brush>
  </inkml:definitions>
  <inkml:trace contextRef="#ctx0" brushRef="#br0">1 98 16255,'20'16'426,"-2"-4"-281,-16-12-145,4-8-380,2-5-259,5-9-538,6-2-683,7 3-594,4 2-1400,-6 8 3854,-2 5 0,-16 5 0,-1 1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3.156"/>
    </inkml:context>
    <inkml:brush xml:id="br0">
      <inkml:brushProperty name="width" value="0.08571" units="cm"/>
      <inkml:brushProperty name="height" value="0.08571" units="cm"/>
      <inkml:brushProperty name="color" value="#004F8B"/>
    </inkml:brush>
  </inkml:definitions>
  <inkml:trace contextRef="#ctx0" brushRef="#br0">0 95 16446,'1'66'571,"3"-13"-493,4-49-1075,63-66 1154,-48 33-51,13-10 1,-6 0 218,-29 16-56,-5 8 11,-6 7-157,-7 5-34,-5 7-89,0 10-78,2 7-493,6 10-606,6-1-1266,5-2-694,3-11 3137,6-6 0,-5-9 0,5-2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8.393"/>
    </inkml:context>
    <inkml:brush xml:id="br0">
      <inkml:brushProperty name="width" value="0.08571" units="cm"/>
      <inkml:brushProperty name="height" value="0.08571" units="cm"/>
      <inkml:brushProperty name="color" value="#333333"/>
    </inkml:brush>
  </inkml:definitions>
  <inkml:trace contextRef="#ctx0" brushRef="#br0">1 5 16176,'14'-3'1098,"51"1"-1288,-29 2-1435,46 0-1747,-46 0 3372,-8 0 0,-19 0 0,-5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3.382"/>
    </inkml:context>
    <inkml:brush xml:id="br0">
      <inkml:brushProperty name="width" value="0.08571" units="cm"/>
      <inkml:brushProperty name="height" value="0.08571" units="cm"/>
      <inkml:brushProperty name="color" value="#004F8B"/>
    </inkml:brush>
  </inkml:definitions>
  <inkml:trace contextRef="#ctx0" brushRef="#br0">63 0 15672,'-9'74'-415,"-1"1"1,1-1-1,4-5 1,0-2-427,-8 22 1,2-12-1715,10-32 2555,1-50 0,0 3 0,0-3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3.593"/>
    </inkml:context>
    <inkml:brush xml:id="br0">
      <inkml:brushProperty name="width" value="0.08571" units="cm"/>
      <inkml:brushProperty name="height" value="0.08571" units="cm"/>
      <inkml:brushProperty name="color" value="#004F8B"/>
    </inkml:brush>
  </inkml:definitions>
  <inkml:trace contextRef="#ctx0" brushRef="#br0">0 28 17476,'87'-19'1065,"-12"10"-1020,-47 28-45,-5 4 11,-9 0-22,-6 0 22,-6-1-11,-7-1 0,-8-2-852,-5-4-1456,-5-7-628,8-2 2936,5-6 0,8 0 0,2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3.966"/>
    </inkml:context>
    <inkml:brush xml:id="br0">
      <inkml:brushProperty name="width" value="0.08571" units="cm"/>
      <inkml:brushProperty name="height" value="0.08571" units="cm"/>
      <inkml:brushProperty name="color" value="#004F8B"/>
    </inkml:brush>
  </inkml:definitions>
  <inkml:trace contextRef="#ctx0" brushRef="#br0">51 0 19403,'-28'64'191,"5"-11"-79,23-41-33,0-3-79,8-5-68,6-2-447,9-2 223,6-7 1,-1-2 291,-3-5 123,-6 2 225,-8 5 89,-6 4-291,-4 2-113,-1 1 382,0 7-158,0 5-78,0 9-111,0 1-68,0-2 0,0-5-224,0-5-101,9-5-426,7-3-1983,15-4-1961,-3-6 4695,2-4 0,-18 2 0,-3 2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4.374"/>
    </inkml:context>
    <inkml:brush xml:id="br0">
      <inkml:brushProperty name="width" value="0.08571" units="cm"/>
      <inkml:brushProperty name="height" value="0.08571" units="cm"/>
      <inkml:brushProperty name="color" value="#004F8B"/>
    </inkml:brush>
  </inkml:definitions>
  <inkml:trace contextRef="#ctx0" brushRef="#br0">133 12 13868,'4'-6'4628,"-1"0"-3945,-3 6 1,0 0-594,-34 52-68,25-29-22,-25 41-34,34-45-89,2-4-101,6-6 11,3-4-370,6-3-21,0-2 20,0-5 584,-2-4 68,-1-5 10,-2 0 34,-4 1 270,-2 5-58,-4 3-178,-1 3 78,-1 2 34,1 18-124,2 6 259,1 23-57,1 8-12,0 7-10,-3 4-146,-1-1 34,-1-4-179,-3-9 55,-8-9-33,-7-12-45,-11-13-11,-3-9-270,-2-7-156,3-13-672,5-13-975,9-21-3989,8-1 6073,5-6 0,4 30 0,0 4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4.974"/>
    </inkml:context>
    <inkml:brush xml:id="br0">
      <inkml:brushProperty name="width" value="0.08571" units="cm"/>
      <inkml:brushProperty name="height" value="0.08571" units="cm"/>
      <inkml:brushProperty name="color" value="#004F8B"/>
    </inkml:brush>
  </inkml:definitions>
  <inkml:trace contextRef="#ctx0" brushRef="#br0">101 277 19370,'-40'51'527,"5"-3"-516,23-21 34,3-2-45,6-6-34,2-6-224,2-5-56,8-4-111,7-3-23,11-6 347,2-6 101,2-4 22,-8-4 169,-4 7 167,-11 4 56,-4 4-200,-4 3 335,0 1-79,0 12-134,0 2-246,0 9-34,0-2-56,0-6-45,0-5-67,2-6-146,7-3-369,5-6-538,10-11-550,3-10-279,3-13 201,0-6 482,-3-6-449,-4-7-1556,-1-4 3316,-3 1 112,-1 7 2947,-1 14-840,-5 15-886,-4 13-134,-5 9 504,-2 15-370,-1 12-458,0 18-91,0 14 101,-5 38-695,-1-19-111,-4 22-57,2-38-22,1-11-224,2-13-1524,1-14-863,2-11-2464,0-15 5075,2-8 0,0 3 0,0-1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5.222"/>
    </inkml:context>
    <inkml:brush xml:id="br0">
      <inkml:brushProperty name="width" value="0.08571" units="cm"/>
      <inkml:brushProperty name="height" value="0.08571" units="cm"/>
      <inkml:brushProperty name="color" value="#004F8B"/>
    </inkml:brush>
  </inkml:definitions>
  <inkml:trace contextRef="#ctx0" brushRef="#br0">0 0 16826,'90'2'-2331,"-19"3"2488,-56 6 572,-7 6 178,-4 8 57,-3 4-538,-1 3-101,0-1-202,0-3-123,0-7-44,0-5-349,0-9-358,0-3-560,0-5-2375,3-6 3686,2-6 0,-1 4 0,0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5.386"/>
    </inkml:context>
    <inkml:brush xml:id="br0">
      <inkml:brushProperty name="width" value="0.08571" units="cm"/>
      <inkml:brushProperty name="height" value="0.08571" units="cm"/>
      <inkml:brushProperty name="color" value="#004F8B"/>
    </inkml:brush>
  </inkml:definitions>
  <inkml:trace contextRef="#ctx0" brushRef="#br0">5 1 19358,'-3'35'-3966,"1"-4"1075,11-13-414,-3-9 3305,7-2 0,-8-7 0,-1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3:55.932"/>
    </inkml:context>
    <inkml:brush xml:id="br0">
      <inkml:brushProperty name="width" value="0.08571" units="cm"/>
      <inkml:brushProperty name="height" value="0.08571" units="cm"/>
      <inkml:brushProperty name="color" value="#004F8B"/>
    </inkml:brush>
  </inkml:definitions>
  <inkml:trace contextRef="#ctx0" brushRef="#br0">1 1 15415,'22'54'974,"0"1"1,0-4 0,-11-7-415,-26-15-358,7 2-146,4-2 0,3-5 336,8-4-392,7-7-213,11-6-213,4-4-55,3-3-158,-4-12 583,-4-7-538,-6-14 594,-7-3 538,-6-28-505,-5 35-33,-3-15-145,0 42 122,0 7 23,2 3 79,3 4-57,7 2 12,4-4-1,8-3-22,1-3 79,2-1-23,-2 0-32,-3 1 88,-5 1-56,-5 3 56,-5 3 45,-2 3 23,-2 2-23,0-1 33,0-1-22,0-7-44,0-1 123,1-5 11,5-1-202,7-2-67,11-9-134,9-5 134,6-8 11,4 3 168,-4 4 101,-1 7-45,-8 5-156,-4 4-1,-6 7-78,-3 7-34,-4 10-89,-3 5-616,-3-1-438,-1-4 1177,-4-10 0,0-5 0,-2-7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04:00.882"/>
    </inkml:context>
    <inkml:brush xml:id="br0">
      <inkml:brushProperty name="width" value="0.08571" units="cm"/>
      <inkml:brushProperty name="height" value="0.08571" units="cm"/>
      <inkml:brushProperty name="color" value="#E71224"/>
    </inkml:brush>
  </inkml:definitions>
  <inkml:trace contextRef="#ctx0" brushRef="#br0">1 170 17823,'43'6'404,"4"-4"-359,4-10 11,9-4-56,6-4 0,7-1-34,6 1 1,7 2 33,6 4 0,4 5-491,3 2 463,-48 3 0,-1 0 28,0 0 0,0 0 0,1 0 0,0 0-23,0 0 1,0 0 5,-1 0 0,1 0 17,48 1 0,-3 1 34,-4 2-56,-3-2 22,0 1 0,0-2-23,2 0-11,-4-6 1,2-1 44,-31 2 0,-1 0-33,34-4 0,-1 0 22,7-4 0,-1 4-56,-2 2 134,-5 2-78,-2 2 0,-2 1 11,-2 1-22,-2 0-47,-2 0 58,-4 0-67,-6 2 112,-4 1-45,-5 1 0,-1-2 0,1-1-124,3-1 57,4 0-12,1 0 1,2 0 55,-2-1 412,-2-3-389,-4 0 22,-3-2 127,-3 4-149,-3 0 0,-1 2-22,0 0 78,0-2-56,1 1 0,2-4 45,2 3-79,1-2 34,0 3 0,-1 0 34,0 1 78,-2 0-112,0 0 22,4 0 34,2 0 169,35 0-225,-22 0-88,23 0 110,-33 0 68,-4 0-68,-6 0 90,14 0-112,-22 0 0,2 1 34,-27-1 78,-7 2 200,-5 0-166,1 0-90,1 0 89,2 2-145,2-1-33,7 3 33,-4-3-45,2 1-381,-10-4-1378,-7 1-2308,-1-1 4112,-2 0 0,0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32:27.154"/>
    </inkml:context>
    <inkml:brush xml:id="br0">
      <inkml:brushProperty name="width" value="0.08571" units="cm"/>
      <inkml:brushProperty name="height" value="0.08571" units="cm"/>
      <inkml:brushProperty name="color" value="#004F8B"/>
    </inkml:brush>
  </inkml:definitions>
  <inkml:trace contextRef="#ctx0" brushRef="#br0">1 557 15202,'53'12'2352,"-5"-3"-2206,-29-9-146,1-3 0,0-8 0,0-7-146,-1-10 57,-3-2-68,-4 0-56,-4 4 112,-5 4-179,-2 5 23,-1 4 99,-5 4 91,-5 4 67,-7 3 0,-5 2 0,-2 6 23,0 9-1,4 12-22,2 10 123,8 5-33,4-1 202,4 14-169,9-18 0,7 8-123,9-23 0,7-6-22,6-6-853,30-9-267,-9-13-147,24-12 493,-17-9-1882,1-6 1581,0 3 357,-4 2 740,-6 2 22,-9 4 269,-12 2 976,-11 6 525,-13 4 853,-5 3-1928,-11 5-280,-4 0-134,-7 3-135,-5 1-101,1 2 67,-3 2-134,0 0 0,0 10 0,1 6 23,-4 33-23,10-9 0,2 16 11,12-21-11,3-4-34,0-7-22,8-8-179,6-8 190,25-18-33,-5-14 44,13-21 12,-13-10 22,-3-5 0,-2-3 11,-3 0-22,-3 2 11,-4 1 0,-3 5 0,-7 4 22,-3 8-22,-4 10 392,-2 10-269,0 12-33,0 5 45,-6 10 22,-2 19 179,-8 18-146,1 25-44,-2 15-23,6 9-123,4-1-11,3-5-112,4-14-415,5-17-1355,18-17 962,5-21-1085,20-25-651,-1-21-874,-11-8 3541,0-1 0,-25 23 0,-3 5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8.775"/>
    </inkml:context>
    <inkml:brush xml:id="br0">
      <inkml:brushProperty name="width" value="0.08571" units="cm"/>
      <inkml:brushProperty name="height" value="0.08571" units="cm"/>
      <inkml:brushProperty name="color" value="#333333"/>
    </inkml:brush>
  </inkml:definitions>
  <inkml:trace contextRef="#ctx0" brushRef="#br0">51 1 16759,'-26'82'717,"4"-12"-795,20-42-572,1-9 112,1-8 23,3-7-1200,7-16-2240,1-2 3955,4-13 0,-9 12 0,-2 1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32:27.825"/>
    </inkml:context>
    <inkml:brush xml:id="br0">
      <inkml:brushProperty name="width" value="0.08571" units="cm"/>
      <inkml:brushProperty name="height" value="0.08571" units="cm"/>
      <inkml:brushProperty name="color" value="#004F8B"/>
    </inkml:brush>
  </inkml:definitions>
  <inkml:trace contextRef="#ctx0" brushRef="#br0">126 85 11852,'-50'46'5635,"8"-6"-5668,24-13 33,8-7-191,5-8 146,4-7-223,7-4 167,5-1 78,8-5-234,7-7 190,1-9 67,-1-4 0,-2 2-68,-5 6 68,-3 6 0,-5 6 34,0 4 134,-2 15 190,-1 13-100,0 25-124,-3 13 12,-2-11 0,0 0 146,-2 26-180,0-29 0,0-2-34,-1 6 56,0-11-134,-3-11 101,-3-12-34,-4-11-67,-2-6-807,0-20-66,3-13-1021,4-56 235,2 13 427,10-27 593,7 36 617,9 10 22,4 13 325,-1 12 358,-2 11 494,-1 9-337,-4 4-145,0 4-90,-2 0-79,0 0 113,1 0-23,1 0-324,3-2 22,1-7-135,1-7-67,7-23-101,-11 8-11,2-9 45,-16 17-45,-3 3 0,-3 5-89,-3 2 89,-5 7 336,-13 5-12,-2 21 147,-8 13-303,6 23 90,3 9-202,6 1 0,7-5-112,5-12 56,4-14-22,15-16 22,12-11-482,19-14-683,15-15-1469,6-12-5355,-17-3 7989,-8 4 0,-30 18 0,-5 6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32:28.955"/>
    </inkml:context>
    <inkml:brush xml:id="br0">
      <inkml:brushProperty name="width" value="0.08571" units="cm"/>
      <inkml:brushProperty name="height" value="0.08571" units="cm"/>
      <inkml:brushProperty name="color" value="#004F8B"/>
    </inkml:brush>
  </inkml:definitions>
  <inkml:trace contextRef="#ctx0" brushRef="#br0">0 238 15863,'9'0'952,"-2"0"-605,-7 0-167,68 6-169,-31-4-11,56 2 0,-49-15 0,-3-6-23,-5-9 1,-8-3 44,-6 0-22,-7 0 0,-8 0 0,-2 4-22,-5 3-23,-5 7 45,-5 5-45,-8 5 90,-4 3-67,-4 13 67,5 14-1,0 21 248,6 20-57,7 18-284,4-34 1,3 2 177,0 7 0,2 1-112,-1 5 0,0 0 11,2 2 0,1-1-28,0-2 0,0-2 0,2-6 0,0-3-23,6 32-111,-1-24-213,-1-24-248,-5-17 58,0-13-606,-3-22 197,-1-17-5,0-28-215,-5-15-89,-5-11 1255,-4 1 157,-4 5 829,4 14 1703,3 10-2039,5 27 67,2 7-22,13 19-124,8 2-470,13 0-68,10-1-10,3 0-23,1-1-235,1 0-359,-3 0-303,-1 2 214,-5 0 370,-4 1 54,-7 10 259,-6 8 135,-9 17 313,-4 8-33,-5 6 89,-1 16-493,-2-23 34,0 1-90,0-32 34,1-7-1053,1-14-135,0-15-471,0-21 96,0-5 0,0-3 1574,0-33 56,0 28 0,0 1 1647,0-15-314,0 17 449,0 16-471,0 18-561,-1 12-458,0 6-303,-1 4-1468,1 0 246,9-3-593,11-3-729,17-7 2499,-2 0 0,-7 2 0,-16 6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32:29.171"/>
    </inkml:context>
    <inkml:brush xml:id="br0">
      <inkml:brushProperty name="width" value="0.08571" units="cm"/>
      <inkml:brushProperty name="height" value="0.08571" units="cm"/>
      <inkml:brushProperty name="color" value="#004F8B"/>
    </inkml:brush>
  </inkml:definitions>
  <inkml:trace contextRef="#ctx0" brushRef="#br0">54 0 13622,'-6'81'749,"0"0"0,0 0 1,0 0-1,0 0 0,-1 13 1,0 3-1,1-14 1,2-33-1076,4-35-267,0-8-248,0-5-649,4-15-1031,6-11-1771,-1-7 4292,7-4 0,-11 19 0,0 5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32:29.596"/>
    </inkml:context>
    <inkml:brush xml:id="br0">
      <inkml:brushProperty name="width" value="0.08571" units="cm"/>
      <inkml:brushProperty name="height" value="0.08571" units="cm"/>
      <inkml:brushProperty name="color" value="#004F8B"/>
    </inkml:brush>
  </inkml:definitions>
  <inkml:trace contextRef="#ctx0" brushRef="#br0">23 0 18272,'0'33'1221,"0"6"-1053,0 12-168,-2 5 56,-2 5-89,-2 0 33,0-5-45,3-5 23,1-11-393,2-11-67,0-9-235,0-12-471,0-4 202,0-6-941,0-12-56,0-10-281,1-4 2264,-1-2 0,1 18 0,-1 3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8:32:30.375"/>
    </inkml:context>
    <inkml:brush xml:id="br0">
      <inkml:brushProperty name="width" value="0.08571" units="cm"/>
      <inkml:brushProperty name="height" value="0.08571" units="cm"/>
      <inkml:brushProperty name="color" value="#004F8B"/>
    </inkml:brush>
  </inkml:definitions>
  <inkml:trace contextRef="#ctx0" brushRef="#br0">1 177 17521,'5'28'941,"3"-5"-795,13-23-68,5 0-33,6 0-45,5-5 0,1-4 34,-1-4-90,-2-3 56,-7 3-146,-5-1 146,-7 2-56,-5 1 56,-4-4 0,-1-1 11,-3-5-33,0-2 56,-2 2-34,-1 4 212,0 4-200,0 7 44,0 3-12,-5 3 57,-3 9-90,-6 10 68,0 15 100,0 11-134,3 5 145,4 1-167,4 0 33,2-5-112,1-5 11,5-10 45,6-9-45,8-9 45,6-8-11,4-4-79,5-12-324,2-8 212,1-17-78,2-7 224,-4-2 0,-4 3 90,-4 5-34,-8 10 33,-6 7-10,-5 8 402,-4 7-279,-2 3-68,-2 4-22,0 8 79,0 8-135,0 7 45,2 1-45,1-4 0,5-3-45,-3-9 90,2-4 22,-4-5-11,0-1-11,1 0-23,1-8-22,0-3-11,0-7-45,2 1 67,-2 0-11,1 5 0,-1-1 22,1 1 91,3 0-91,2-3 79,3 2 123,2-3-201,2 2-12,6-2-246,-8 6-80,2 1-749,-13 7-1759,-3 1-4718,-2 1 7541,-5 4 0,3-3 0,-3 3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8.903"/>
    </inkml:context>
    <inkml:brush xml:id="br0">
      <inkml:brushProperty name="width" value="0.08571" units="cm"/>
      <inkml:brushProperty name="height" value="0.08571" units="cm"/>
      <inkml:brushProperty name="color" value="#333333"/>
    </inkml:brush>
  </inkml:definitions>
  <inkml:trace contextRef="#ctx0" brushRef="#br0">0 24 14215,'4'-13'1020,"-1"2"-997,-3 11-506,0 0-3259,11 31 3742,-6-21 0,7 22 0,-10-30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9.277"/>
    </inkml:context>
    <inkml:brush xml:id="br0">
      <inkml:brushProperty name="width" value="0.08571" units="cm"/>
      <inkml:brushProperty name="height" value="0.08571" units="cm"/>
      <inkml:brushProperty name="color" value="#333333"/>
    </inkml:brush>
  </inkml:definitions>
  <inkml:trace contextRef="#ctx0" brushRef="#br0">47 5 15840,'-26'82'886,"7"-15"-842,17-51 46,2-7 22,0-4-56,0-3-897,57-60 1009,-36 39 236,41-41 78,-53 55-113,-2 3 69,-3 2-236,-1 4-146,1 4-56,-1 4 0,3 0-528,1-3-670,3-5 100,4-2-639,6-8-975,6-11-2408,-3-4 5120,0-6 0,-14 14 0,-3 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39.877"/>
    </inkml:context>
    <inkml:brush xml:id="br0">
      <inkml:brushProperty name="width" value="0.08571" units="cm"/>
      <inkml:brushProperty name="height" value="0.08571" units="cm"/>
      <inkml:brushProperty name="color" value="#333333"/>
    </inkml:brush>
  </inkml:definitions>
  <inkml:trace contextRef="#ctx0" brushRef="#br0">220 0 16782,'-13'58'238,"0"-1"1,1 2 0,2-3 97,1 36-513,6-24 1,1 18 0,1 1 0,0-13 142,-1-10 1,1-1-320,2 32 1,1 11-1,-6-35-207,-3-53-1855,-2-17-16,-8-24 486,-1-18-263,-1-22 1435,-2-12 773,-1-3 2835,3 1-896,6 9 268,7 11-627,5 15-533,14 11-330,5 12-190,18 7-236,5 7-235,11 0-246,36-7-718,-17 1 68,24-9-1,-36 2-78,-9 1-1041,-12 0 1007,-16 4 953,-9 4 1221,-10 4-470,-11 3-112,-1 10 224,-6 8-202,2 11-213,3 7-280,5 3-168,2-2-33,8 0 78,6-16 55,7-3-21,6-21-79,3-13 0,-2-14 67,-1-12 359,-7-4 381,-7 2-259,-6 9-279,-20 3-269,-1 18 0,-17 9-661,1 27-941,1 13-1177,11 3 2779,7 1 0,11-23 0,3-4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2.661"/>
    </inkml:context>
    <inkml:brush xml:id="br0">
      <inkml:brushProperty name="width" value="0.08571" units="cm"/>
      <inkml:brushProperty name="height" value="0.08571" units="cm"/>
      <inkml:brushProperty name="color" value="#333333"/>
    </inkml:brush>
  </inkml:definitions>
  <inkml:trace contextRef="#ctx0" brushRef="#br0">303 7 12221,'1'-4'1367,"0"1"-997,-1 3-325,-39 57 235,25-24 246,-28 49-335,36-35 100,3 5-22,0 4-56,-1 4-135,-2 2-22,-2 0 0,-2-2 23,-5-3-1,-2-1-78,-2-6 34,-1-4-34,-1-8-235,0-10-953,-1-11-1523,7-9 2711,2-5 0,9-3 0,2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3.029"/>
    </inkml:context>
    <inkml:brush xml:id="br0">
      <inkml:brushProperty name="width" value="0.08571" units="cm"/>
      <inkml:brushProperty name="height" value="0.08571" units="cm"/>
      <inkml:brushProperty name="color" value="#333333"/>
    </inkml:brush>
  </inkml:definitions>
  <inkml:trace contextRef="#ctx0" brushRef="#br0">1 61 15605,'96'-18'11,"-13"2"-22,-50 12-56,-6 1-135,-2 2-44,-6 1 55,-5 9 90,-2 1 22,-6 8 68,-2 1 11,-2-1 281,-2-2-102,0-3-89,0-3 100,0-3 90,0-3-280,0-2-761,0-2-47,3-11-178,8 0-347,9-12-796,11 0 381,8 1 1278,2 1 302,2 5-1087,-15 5 1255,-5 6 0,-17 4 0,-3 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3.337"/>
    </inkml:context>
    <inkml:brush xml:id="br0">
      <inkml:brushProperty name="width" value="0.08571" units="cm"/>
      <inkml:brushProperty name="height" value="0.08571" units="cm"/>
      <inkml:brushProperty name="color" value="#333333"/>
    </inkml:brush>
  </inkml:definitions>
  <inkml:trace contextRef="#ctx0" brushRef="#br0">42 0 11033,'-7'28'4438,"-1"-1"-4394,0-8 12,-1 1-33,4-1-23,1-4-45,3-3 23,1-5-46,0-4 24,3-2-46,4-1-168,4-1-157,4-9 270,-1-4 145,-1-10 11,-2 2 45,-6 2 101,-2 3-23,-3 4 192,0 4-326,0 2 56,-6 4-168,2 1 33,-5 2-1422,4 6-68,2-1-740,2 4-570,1-4 2879,5-2 0,-4-3 0,4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3.779"/>
    </inkml:context>
    <inkml:brush xml:id="br0">
      <inkml:brushProperty name="width" value="0.08571" units="cm"/>
      <inkml:brushProperty name="height" value="0.08571" units="cm"/>
      <inkml:brushProperty name="color" value="#333333"/>
    </inkml:brush>
  </inkml:definitions>
  <inkml:trace contextRef="#ctx0" brushRef="#br0">1 0 16109,'9'73'415,"0"-14"-381,-12-46 10,3-7-44,-1-3-67,1-3-225,3-4-144,6-7-281,4-5 380,6-6 337,-2 3 0,0 2 0,-3 7 90,-4 3 112,-2 5 44,-4 1 202,-1 1-212,-2 1-35,1 7 34,2 2-55,-1 8-1,2-3-33,2-1-79,-1-7-22,3-1-11,2-6-34,5-6 22,6-4-22,3-8 0,4-2 11,-3 3 0,-2 7 124,-8 6 10,-3 3-122,-5 1-23,-2 6-67,-1 5-247,-1 7-829,-1 5-1490,-1-3-3922,0-7 6555,0-5 0,-2-7 0,1-1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8:59.400"/>
    </inkml:context>
    <inkml:brush xml:id="br0">
      <inkml:brushProperty name="width" value="0.08571" units="cm"/>
      <inkml:brushProperty name="height" value="0.08571" units="cm"/>
      <inkml:brushProperty name="color" value="#333333"/>
    </inkml:brush>
  </inkml:definitions>
  <inkml:trace contextRef="#ctx0" brushRef="#br0">135 0 12781,'-8'80'1240,"0"-1"0,0-3 1,-2-5-1219,-10 14 34,-2 0-56,2-5-348,4-11-156,5-13-583,4-16-1098,3-16-1288,3-13 3473,1-11 0,0-1 0,0-3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4.131"/>
    </inkml:context>
    <inkml:brush xml:id="br0">
      <inkml:brushProperty name="width" value="0.08571" units="cm"/>
      <inkml:brushProperty name="height" value="0.08571" units="cm"/>
      <inkml:brushProperty name="color" value="#333333"/>
    </inkml:brush>
  </inkml:definitions>
  <inkml:trace contextRef="#ctx0" brushRef="#br0">158 12 13868,'0'-7'1916,"0"2"-1165,0 5-437,0 0-101,-26 67-79,6-22-5,1 6 0,-2 1 106,-4 10-235,5-4-235,4-7-908,8-12-919,5-12-1322,3-13 3384,1-8 0,0-6 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4.521"/>
    </inkml:context>
    <inkml:brush xml:id="br0">
      <inkml:brushProperty name="width" value="0.08571" units="cm"/>
      <inkml:brushProperty name="height" value="0.08571" units="cm"/>
      <inkml:brushProperty name="color" value="#333333"/>
    </inkml:brush>
  </inkml:definitions>
  <inkml:trace contextRef="#ctx0" brushRef="#br0">54 1 15605,'-30'74'-112,"6"-15"0,24-53 22,3-3 23,3-3-348,5 0-772,3-7 548,0-1 572,1-6 67,-4 3 829,-3 3 145,-5 6-43,-2 1 1164,-1 1-1635,0 4-259,0 2-122,0 5-57,0-3-11,0-1-11,0-4-44,0-2-68,3 0-34,1-1-112,6 0-381,2-2-313,7-5-1088,2-8-379,4-4 524,3-2 1895,-1 3 0,-10 8 0,-6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4.980"/>
    </inkml:context>
    <inkml:brush xml:id="br0">
      <inkml:brushProperty name="width" value="0.08571" units="cm"/>
      <inkml:brushProperty name="height" value="0.08571" units="cm"/>
      <inkml:brushProperty name="color" value="#333333"/>
    </inkml:brush>
  </inkml:definitions>
  <inkml:trace contextRef="#ctx0" brushRef="#br0">0 1 9117,'4'0'7093,"5"1"-6824,-6 1-56,5 0-157,-3 3 0,1-3 78,1 2-100,2-2 145,1-1-156,2 1-12,3-2 157,2 0-79,4 0-89,3 0 12,4 0-1,0-3-22,-2 1 22,-5-3 78,-10 3 113,-5 0-146,-6 2 326,0 0-237,-2 3-22,-3 5-33,-2 6-12,0 6-33,0 7-45,4 6 67,1 9-67,2 6 34,0 5-34,1 0 22,3 0-10,-2-5-1,2-7 157,-3 7-157,-9-20-11,-4 2 0,-7-22 67,0-5-67,0-4-179,3-12-426,2-11-1849,6-45-123,4 9-449,12-9 3026,1 30 0,0 27 0,-2 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5.446"/>
    </inkml:context>
    <inkml:brush xml:id="br0">
      <inkml:brushProperty name="width" value="0.08571" units="cm"/>
      <inkml:brushProperty name="height" value="0.08571" units="cm"/>
      <inkml:brushProperty name="color" value="#333333"/>
    </inkml:brush>
  </inkml:definitions>
  <inkml:trace contextRef="#ctx0" brushRef="#br0">0 226 16826,'73'-18'1771,"-15"2"-1424,-51 13-179,-3-2 11,0-1-179,-2-4-179,-1-3-224,1-4-112,0-1 88,-1-2 2,-1 5 212,0 3-101,0 6-157,0 4 471,0 3 102,0 11 66,-2 4-45,-2 11-67,-1 0-56,1-5 33,2-3-33,2-9-89,2-4-337,12-4-358,9-8-180,15-8-549,5-8-201,0-5 1714,-1 3 0,-7 5 157,-7 7 840,-9 7-44,-10 4-416,-5 2 23,-4 5-122,0 2-192,0 2-22,0-4 90,0-3 437,3-2-146,5-1-516,8-7 225,12-8-180,30-17-134,-10 8-190,17-1-1032,-29 18-2352,-15 5 3574,-9 2 0,-12 0 0,0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6.447"/>
    </inkml:context>
    <inkml:brush xml:id="br0">
      <inkml:brushProperty name="width" value="0.08571" units="cm"/>
      <inkml:brushProperty name="height" value="0.08571" units="cm"/>
      <inkml:brushProperty name="color" value="#333333"/>
    </inkml:brush>
  </inkml:definitions>
  <inkml:trace contextRef="#ctx0" brushRef="#br0">64 1 14675,'-33'80'1008,"7"-15"-907,23-53-67,2-5-23,1-5 11,0-1-22,2-5-358,6-8-472,5-6-301,6-5 459,1 0 672,-3 3 201,-1 4 147,-5 5 246,-1 4-57,-6 5-110,-1 1-13,-2 1 202,0 0-302,3 7-146,-1 5 56,1 8 45,-1 3-79,0-3-78,-1-4-100,0-6-12,2-4 0,0-4 11,2-2-11,3 0-202,3-8-78,2-5-135,2-7 124,1 0 246,-1 3 45,-2 5 23,-1 3 167,-4 6 247,-2 1 146,-2 2-102,-3 2-144,-1 6-113,0 6-179,2 4-45,0-1-22,3-4-292,1-6-997,12-3 22,2-9-1367,14-9-627,-1-7-201,-7-2 3484,-2 2 0,-17 13 0,-2 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6.914"/>
    </inkml:context>
    <inkml:brush xml:id="br0">
      <inkml:brushProperty name="width" value="0.08571" units="cm"/>
      <inkml:brushProperty name="height" value="0.08571" units="cm"/>
      <inkml:brushProperty name="color" value="#333333"/>
    </inkml:brush>
  </inkml:definitions>
  <inkml:trace contextRef="#ctx0" brushRef="#br0">54 339 11358,'-21'60'6398,"17"-42"-6465,-23 46-79,26-59 45,1-3 34,5-2-67,7-8-549,9-6 436,5-7 247,1 0 22,-6 5 34,-6 5 258,-7 7 145,-5 2-11,-2 2-112,-1 5-77,0 5-13,0 6-179,2 9-67,0-12-145,2 1-282,3-11 125,6-5-762,6-12-864,12-13 404,7-18-391,9-11-24,1-5 483,1 0 1456,-3 3 179,-4 7 1804,-6 9-213,-10 11-347,-10 13-123,-9 10-347,-5 5-225,-2 9 101,0 10-414,0 14-281,-5 10-100,-3 8-34,-5 4-23,-3 0-369,1 1-179,2-8-102,2-5-559,2-12-628,1-9-5098,1-10 6958,3-7 0,0-3 0,3-1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7.438"/>
    </inkml:context>
    <inkml:brush xml:id="br0">
      <inkml:brushProperty name="width" value="0.08571" units="cm"/>
      <inkml:brushProperty name="height" value="0.08571" units="cm"/>
      <inkml:brushProperty name="color" value="#333333"/>
    </inkml:brush>
  </inkml:definitions>
  <inkml:trace contextRef="#ctx0" brushRef="#br0">1 335 14708,'94'-31'415,"-13"7"-56,-50 23-57,-5 1 45,-5 10 24,-6 2-293,-4 12 0,-5-2-44,-3-1 0,-1-5 10,-2-4-44,0-6 101,0-3-101,0-3-572,0-7 80,0-6-618,0-12-492,5-6-68,7-3 1267,8 4 336,7 3 67,1 6 302,0 9 965,-4 6-79,-3 6-147,-5 12-514,-6 9 22,-5 14-79,-3 5-111,-2 0-90,0-4-78,0-8-124,0-8-22,-2-11-45,0-5-303,-1-7-66,1-12-293,1-13-929,1-15-358,0-9 402,7-4 1267,4-1 280,9 2 1064,10-4 214,-10 24-157,2 3-528,-15 25 46,-3 5-202,-1 9-471,4 22-626,0-1-1033,6 15-1736,-4-23 3429,1-4 0,-6-12 0,-1-2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7.688"/>
    </inkml:context>
    <inkml:brush xml:id="br0">
      <inkml:brushProperty name="width" value="0.08571" units="cm"/>
      <inkml:brushProperty name="height" value="0.08571" units="cm"/>
      <inkml:brushProperty name="color" value="#333333"/>
    </inkml:brush>
  </inkml:definitions>
  <inkml:trace contextRef="#ctx0" brushRef="#br0">101 1 14260,'3'0'3261,"0"0"-1838,-3 0-1255,-26 25 45,11-7 146,-20 24-258,21-12 11,4 1-34,6 2-78,1-3-56,3-2-202,5-5-705,4-6-169,6-8-1199,7-5-2453,-5-5 4784,-1-7 0,-11 5 0,0-5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8.032"/>
    </inkml:context>
    <inkml:brush xml:id="br0">
      <inkml:brushProperty name="width" value="0.08571" units="cm"/>
      <inkml:brushProperty name="height" value="0.08571" units="cm"/>
      <inkml:brushProperty name="color" value="#333333"/>
    </inkml:brush>
  </inkml:definitions>
  <inkml:trace contextRef="#ctx0" brushRef="#br0">0 142 18406,'52'42'-224,"-4"-17"-650,-26-48 314,3-8-773,-5-2 111,-6 0-335,-6 2 1557,-6 5 358,-5 8 807,-7 8-133,-6 7-372,-6 15 136,-3 9 22,4 16-415,2 6-133,9 3-136,4-3-134,5-1-45,3-8-190,8-3-359,8-11 280,11-8-313,10-7-1043,7-11-873,6-11-640,-13-3 3183,-6-7 0,-23 16 0,-4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8.232"/>
    </inkml:context>
    <inkml:brush xml:id="br0">
      <inkml:brushProperty name="width" value="0.08571" units="cm"/>
      <inkml:brushProperty name="height" value="0.08571" units="cm"/>
      <inkml:brushProperty name="color" value="#333333"/>
    </inkml:brush>
  </inkml:definitions>
  <inkml:trace contextRef="#ctx0" brushRef="#br0">1 1 17846,'15'14'191,"3"4"-135,2 12-45,6 3 101,2 2-78,-1 0-34,-5-1-23,-10-2-10,-6-2 33,-14-4-404,-13-4-1232,-12-7-1412,-2-6 3048,0-5 0,20-4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8:59.635"/>
    </inkml:context>
    <inkml:brush xml:id="br0">
      <inkml:brushProperty name="width" value="0.08571" units="cm"/>
      <inkml:brushProperty name="height" value="0.08571" units="cm"/>
      <inkml:brushProperty name="color" value="#333333"/>
    </inkml:brush>
  </inkml:definitions>
  <inkml:trace contextRef="#ctx0" brushRef="#br0">75 0 15766,'6'61'149,"1"0"1,-3-3 0,-5-4-128,-14 13 115,-4-2-518,3-7-156,4-8 537,-3-3 0,10-24 0,-4-2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49.755"/>
    </inkml:context>
    <inkml:brush xml:id="br0">
      <inkml:brushProperty name="width" value="0.08571" units="cm"/>
      <inkml:brushProperty name="height" value="0.08571" units="cm"/>
      <inkml:brushProperty name="color" value="#333333"/>
    </inkml:brush>
  </inkml:definitions>
  <inkml:trace contextRef="#ctx0" brushRef="#br0">175 10 14619,'0'-6'2767,"0"2"-2285,0 4-156,-52 86-2,27-24-509,-8 6 0,1 4 230,14 23-45,8 1-78,6-4-460,11-8-1188,10-9-2363,3-33 4115,7-14 1,-17-26 0,0-2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0.837"/>
    </inkml:context>
    <inkml:brush xml:id="br0">
      <inkml:brushProperty name="width" value="0.08571" units="cm"/>
      <inkml:brushProperty name="height" value="0.08571" units="cm"/>
      <inkml:brushProperty name="color" value="#333333"/>
    </inkml:brush>
  </inkml:definitions>
  <inkml:trace contextRef="#ctx0" brushRef="#br0">5 110 13656,'-3'10'2050,"1"-2"-1748,2-8 382,0 0-650,24 19-34,-10-19-157,19 9-225,-17-27-346,-2-6-280,-3-1-505,-5 0 841,-3 3 291,-3 4 381,0 5 392,-4 6-78,-4 4 235,-6 3 79,-4 12-169,1 7 258,0 15-11,5 6-258,5 3-213,4 2-235,3-1-22,6-5-729,8-7-974,12-12-1099,-2-9 2824,1-6 0,-16-5 0,-1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1.006"/>
    </inkml:context>
    <inkml:brush xml:id="br0">
      <inkml:brushProperty name="width" value="0.08571" units="cm"/>
      <inkml:brushProperty name="height" value="0.08571" units="cm"/>
      <inkml:brushProperty name="color" value="#333333"/>
    </inkml:brush>
  </inkml:definitions>
  <inkml:trace contextRef="#ctx0" brushRef="#br0">0 0 15179,'0'4'1625,"0"-1"-3059,0-3-280,12 28 783,2-21-413,15 20-1244,3-38 2588,-5-2 0,-8 0 0,-10 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1.323"/>
    </inkml:context>
    <inkml:brush xml:id="br0">
      <inkml:brushProperty name="width" value="0.08571" units="cm"/>
      <inkml:brushProperty name="height" value="0.08571" units="cm"/>
      <inkml:brushProperty name="color" value="#333333"/>
    </inkml:brush>
  </inkml:definitions>
  <inkml:trace contextRef="#ctx0" brushRef="#br0">96 0 17006,'-47'84'313,"9"-12"-335,31-46-225,4-6-369,3-7 123,2-5 101,6-4-190,6-3-349,6-1 102,2-1 795,1-2 34,-3 1 3093,13 61-1894,-20 5-830,6 32-200,-19-24-23,-3-33-79,-1-9-67,-1-13-56,2-8-494,2-5-1511,1-19-1917,0 0 3978,0-16 0,0 17 0,0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1.465"/>
    </inkml:context>
    <inkml:brush xml:id="br0">
      <inkml:brushProperty name="width" value="0.08571" units="cm"/>
      <inkml:brushProperty name="height" value="0.08571" units="cm"/>
      <inkml:brushProperty name="color" value="#333333"/>
    </inkml:brush>
  </inkml:definitions>
  <inkml:trace contextRef="#ctx0" brushRef="#br0">1 12 16714,'31'-5'-2458,"-5"1"0,-24 3 1,-1 0-1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4.875"/>
    </inkml:context>
    <inkml:brush xml:id="br0">
      <inkml:brushProperty name="width" value="0.08571" units="cm"/>
      <inkml:brushProperty name="height" value="0.08571" units="cm"/>
      <inkml:brushProperty name="color" value="#333333"/>
    </inkml:brush>
  </inkml:definitions>
  <inkml:trace contextRef="#ctx0" brushRef="#br0">0 13 13812,'3'-7'2252,"-1"2"-1590,-2 5-360,0 0-56,0 63-234,0-35 55,0 50-67,0-55-101,0-4-751,0-7-784,0-6-1613,0-3 3249,0-3 0,0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5.048"/>
    </inkml:context>
    <inkml:brush xml:id="br0">
      <inkml:brushProperty name="width" value="0.08571" units="cm"/>
      <inkml:brushProperty name="height" value="0.08571" units="cm"/>
      <inkml:brushProperty name="color" value="#333333"/>
    </inkml:brush>
  </inkml:definitions>
  <inkml:trace contextRef="#ctx0" brushRef="#br0">1 12 14809,'1'-6'986,"0"1"-986,-1 5-2039,0 0-1748,29 30 3787,-20-17 0,21 18 0,-28-26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5.597"/>
    </inkml:context>
    <inkml:brush xml:id="br0">
      <inkml:brushProperty name="width" value="0.08571" units="cm"/>
      <inkml:brushProperty name="height" value="0.08571" units="cm"/>
      <inkml:brushProperty name="color" value="#333333"/>
    </inkml:brush>
  </inkml:definitions>
  <inkml:trace contextRef="#ctx0" brushRef="#br0">1 0 16288,'6'89'1098,"4"-2"-2297,0-77 147,3-2-1156,15-52 2118,-7 10 68,7-12 22,-9 21 336,-4 8 404,-5 5 32,-3 8-177,-4 2-102,0 2 179,-1 6-392,1 4 123,0 7-100,0 3-191,0-1-67,0-3-45,1-4-124,1-5-189,1-4 246,0-2-180,5-4-213,0-6-122,5-3 224,-1-4 313,-2 5 45,-1 4 157,-3 3 918,3 3-33,-4 9-515,3 3-303,-3 10-56,2 0-123,1-1-45,3-4-280,0-6-1693,16-5-1422,-3-11 3395,3-4 0,-15-1 0,-10 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5.923"/>
    </inkml:context>
    <inkml:brush xml:id="br0">
      <inkml:brushProperty name="width" value="0.08571" units="cm"/>
      <inkml:brushProperty name="height" value="0.08571" units="cm"/>
      <inkml:brushProperty name="color" value="#333333"/>
    </inkml:brush>
  </inkml:definitions>
  <inkml:trace contextRef="#ctx0" brushRef="#br0">22 5 14484,'4'-3'3003,"-1"1"-2263,-3 2-729,-13 46-11,10-31-11,-9 33-90,12-44 12,0-3-69,0-1 91,6 0-11,1-1 78,4-2 33,0-2 68,-4 0 202,-1 2 112,-3 1-1,0 2-33,2 0-56,0 0-213,3 0-89,0 4-23,2-1-191,2 3-504,0-2-279,6-2-1671,5-2-1232,-2-6 3877,5-4 0,-17 2 0,1-1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6.249"/>
    </inkml:context>
    <inkml:brush xml:id="br0">
      <inkml:brushProperty name="width" value="0.08571" units="cm"/>
      <inkml:brushProperty name="height" value="0.08571" units="cm"/>
      <inkml:brushProperty name="color" value="#333333"/>
    </inkml:brush>
  </inkml:definitions>
  <inkml:trace contextRef="#ctx0" brushRef="#br0">110 8 14238,'13'-4'4437,"-3"1"-4246,-10 3-191,-12 37 0,8-21-79,-8 26-178,12-31-169,0-4 33,0-3-55,3 0 336,3-1-33,4 1 111,0 2 34,1 4 246,-3 6-22,0 7 247,-2 9-90,-2 7 79,0 6-102,-3 6-3324,0 0 3302,-1-1 0,-9-2-45,-3-6 79,-22 6-370,9-19-235,-19 0-493,22-29-930,0-19 1374,16-7 284,3-12 0,3 19 0,0 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0.526"/>
    </inkml:context>
    <inkml:brush xml:id="br0">
      <inkml:brushProperty name="width" value="0.08571" units="cm"/>
      <inkml:brushProperty name="height" value="0.08571" units="cm"/>
      <inkml:brushProperty name="color" value="#333333"/>
    </inkml:brush>
  </inkml:definitions>
  <inkml:trace contextRef="#ctx0" brushRef="#br0">1 248 15639,'93'-5'190,"-12"-5"-190,-54-13-11,-3-3-269,-2-2-179,-3-1-517,-5-2 158,-4 3 482,-5 2 157,-3 5 22,-2 8 90,-3 5 2566,-38 92-2241,27-41-270,-8 20 1,3-1-11,19-23-236,9 0-303,2-27 416,11-7-897,1-4 112,6-13-179,4-9-169,3-13-89,2-6 1367,2 3 684,-4 5-449,-3 8 527,-9 11 179,-8 6-156,-8 6 212,-5 11 23,-2 4-584,-1 12-111,0 1-134,0-1-90,0-5 22,0-7-100,0-4 55,0-6 12,0-2-90,0-2-280,2-5-292,7-7-403,18-22 897,1 3-113,14-13 191,-12 13 45,-1 1-34,-4 6 326,-8 6 480,-6 9-256,-7 5-113,-3 4 224,-1 0-471,0 6-88,0 3 10,0 6-123,0 1-11,0 2 11,0-1 0,6 3 123,3-1-56,7 0-67,1-1 34,-2-3-12,-2-1-22,-6-3 202,-3-1 291,-3-1 101,-1 2-336,-7 2 134,-3 5-112,-9-2-224,-1 3 33,1-6-33,4-1-56,4-5-313,5-2-438,4-4-2072,2 0-259,3-1 3082,2-2 0,-1 2 0,1-2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6.575"/>
    </inkml:context>
    <inkml:brush xml:id="br0">
      <inkml:brushProperty name="width" value="0.08571" units="cm"/>
      <inkml:brushProperty name="height" value="0.08571" units="cm"/>
      <inkml:brushProperty name="color" value="#333333"/>
    </inkml:brush>
  </inkml:definitions>
  <inkml:trace contextRef="#ctx0" brushRef="#br0">0 170 18138,'67'-44'-404,"-16"4"23,-48 19-302,-3-1 290,0 4 247,0 4 146,-4 7 157,-2 4 247,-4 5-12,0 11 45,2 8 202,2 16-258,2 4-224,3 4-90,6-3-67,8-2-112,10-9-684,11-12-930,6-8-3002,-9-12 4728,0-13 0,-21 7 0,-1-6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56.782"/>
    </inkml:context>
    <inkml:brush xml:id="br0">
      <inkml:brushProperty name="width" value="0.08571" units="cm"/>
      <inkml:brushProperty name="height" value="0.08571" units="cm"/>
      <inkml:brushProperty name="color" value="#333333"/>
    </inkml:brush>
  </inkml:definitions>
  <inkml:trace contextRef="#ctx0" brushRef="#br0">0 1 16737,'9'0'4011,"-2"0"-3748,25 34 1,5 17 27,-5 11-202,10 6 1,-4 6-90,-25-24 0,-7-1-45,0 2 1,-3 1-696,-12 45-1030,-16-8-3900,-3-36 5670,-15-17 0,26-31 0,0-4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4.184"/>
    </inkml:context>
    <inkml:brush xml:id="br0">
      <inkml:brushProperty name="width" value="0.08571" units="cm"/>
      <inkml:brushProperty name="height" value="0.08571" units="cm"/>
      <inkml:brushProperty name="color" value="#333333"/>
    </inkml:brush>
  </inkml:definitions>
  <inkml:trace contextRef="#ctx0" brushRef="#br0">275 7 16961,'5'-4'661,"-1"1"-661,-4 3 168,-6 2-168,-6 10-224,-10 11 100,-7 14 124,-6 9-44,-1 4 88,1 1-44,3-1 0,4-2-22,7-3-12,5-4 1,9-2-68,3-3 90,4-2-336,10 6-12,3-16 11,11 2-77,5-18-562,4-5-121,7-3-327,6-15-716,4-7 2151,-8-15 0,-15 15 0,-14 3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4.520"/>
    </inkml:context>
    <inkml:brush xml:id="br0">
      <inkml:brushProperty name="width" value="0.08571" units="cm"/>
      <inkml:brushProperty name="height" value="0.08571" units="cm"/>
      <inkml:brushProperty name="color" value="#333333"/>
    </inkml:brush>
  </inkml:definitions>
  <inkml:trace contextRef="#ctx0" brushRef="#br0">0 5 10563,'15'-2'2610,"-4"0"-2071,-11 2 54,0 0-571,-7 65 1,3-37 22,-5 53-45,7-57-79,1-5-44,1-7-280,0-6 168,6-4 112,3-2-1,6-8-123,2-7 202,0-11 45,-3-5 112,-3 0 12,-5 4 302,-2 6 335,-3 6-425,-1 7 12,0 5-336,-4 2 66,0 1-78,-5 2-393,1 5 68,0 6-290,4 3-517,1-1-303,3-4-369,1-5-22,4-4 1826,2-2 0,-2 0 0,0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4.881"/>
    </inkml:context>
    <inkml:brush xml:id="br0">
      <inkml:brushProperty name="width" value="0.08571" units="cm"/>
      <inkml:brushProperty name="height" value="0.08571" units="cm"/>
      <inkml:brushProperty name="color" value="#333333"/>
    </inkml:brush>
  </inkml:definitions>
  <inkml:trace contextRef="#ctx0" brushRef="#br0">0 1 14899,'5'91'236,"0"-15"-203,-10-52-33,4-8-78,0-8 55,1-5-133,0-3 20,7-5-222,5-8-79,11-8 415,3-6 0,2 2 44,-2 3 23,-4 9 100,-3 4 236,-5 6 281,-5 2-304,0 2-134,-2 10 22,5 18-33,-4 0-168,2 7-11,-5-17-34,0-7-12,-1-4-245,1-6-538,2 0 144,2-6-1119,6-9-774,5-7-1668,-4-4 4212,0 3 0,-10 12 0,-2 4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5.081"/>
    </inkml:context>
    <inkml:brush xml:id="br0">
      <inkml:brushProperty name="width" value="0.08571" units="cm"/>
      <inkml:brushProperty name="height" value="0.08571" units="cm"/>
      <inkml:brushProperty name="color" value="#333333"/>
    </inkml:brush>
  </inkml:definitions>
  <inkml:trace contextRef="#ctx0" brushRef="#br0">0 33 11852,'36'75'4257,"-3"-15"-4123,-20-52 181,1-4-192,1-4 134,0-1-223,3-9 0,3-6-68,3-8-291,2-4-381,0 1-695,0 3-739,-2 4-1266,0 4 3406,-8 8 0,-3 3 0,-10 5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5.428"/>
    </inkml:context>
    <inkml:brush xml:id="br0">
      <inkml:brushProperty name="width" value="0.08571" units="cm"/>
      <inkml:brushProperty name="height" value="0.08571" units="cm"/>
      <inkml:brushProperty name="color" value="#333333"/>
    </inkml:brush>
  </inkml:definitions>
  <inkml:trace contextRef="#ctx0" brushRef="#br0">0 10 12210,'7'12'2666,"-2"-3"-2251,-5-9-325,0 0-90,-1 45-56,1-28-213,-1 33-56,1-44 101,38-28 224,-20 2 67,29-20-45,-31 14 416,-4 6 88,-4 7 393,-4 8-224,-3 3-583,-1 2 0,-4 0 44,-7 0-156,-3 5-78,-7 2-336,4 5-662,2-1 45,6-4-526,4-4-169,3-2 586,2-1 1,0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5.667"/>
    </inkml:context>
    <inkml:brush xml:id="br0">
      <inkml:brushProperty name="width" value="0.08571" units="cm"/>
      <inkml:brushProperty name="height" value="0.08571" units="cm"/>
      <inkml:brushProperty name="color" value="#333333"/>
    </inkml:brush>
  </inkml:definitions>
  <inkml:trace contextRef="#ctx0" brushRef="#br0">26 0 12221,'8'0'1659,"-2"0"-1469,-6 0-11,1 57-123,-3-21-11,-2 50-45,-5-36 0,-2-2-56,3-5-157,3-9-796,3-9-604,2-9-852,0-9 2465,0-4 0,0-3 0,0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6.211"/>
    </inkml:context>
    <inkml:brush xml:id="br0">
      <inkml:brushProperty name="width" value="0.08571" units="cm"/>
      <inkml:brushProperty name="height" value="0.08571" units="cm"/>
      <inkml:brushProperty name="color" value="#333333"/>
    </inkml:brush>
  </inkml:definitions>
  <inkml:trace contextRef="#ctx0" brushRef="#br0">0 178 13296,'14'10'2679,"-2"-1"-2243,-12 43-155,0-27-169,0 40-67,0-45-34,0-5 135,0-7-90,0-4 44,4-3-100,64-53 0,-38 32 34,47-37-3292,-61 49 3382,-4 5 156,-5 2-68,-2 1-166,-2 8 144,1 6-66,0 9-113,-1 4 3448,2-5-3459,-3-4-22,6-7-247,-2-6 66,8-5-289,1-15-584,7-10 135,6-16 123,4-7-1076,5-5 214,0 1 738,1 4 1312,8 1 728,-18 22 347,-2 5-223,-21 21-146,-4 14-12,-1 12-392,0 17-291,-1 12-269,-10 34-157,-1-21 23,-7 18-426,5-38-426,1-9-785,3-9-1635,1-13 3294,3-7 0,2-8 0,3-3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6.495"/>
    </inkml:context>
    <inkml:brush xml:id="br0">
      <inkml:brushProperty name="width" value="0.08571" units="cm"/>
      <inkml:brushProperty name="height" value="0.08571" units="cm"/>
      <inkml:brushProperty name="color" value="#333333"/>
    </inkml:brush>
  </inkml:definitions>
  <inkml:trace contextRef="#ctx0" brushRef="#br0">1 82 18742,'89'-26'-246,"-11"4"56,-45 10-808,-2 2 281,-4 3-79,-5 4-10,-3 2 592,-7 10-144,-2 8 358,-5 11 280,-2 6 57,-2 1-68,-1-3-34,0-5-179,0-6-23,0-8-33,0-6-526,0-5-1357,0-11-1042,0-4 2925,0-11 0,0 10 0,0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49:02.352"/>
    </inkml:context>
    <inkml:brush xml:id="br0">
      <inkml:brushProperty name="width" value="0.08571" units="cm"/>
      <inkml:brushProperty name="height" value="0.08571" units="cm"/>
      <inkml:brushProperty name="color" value="#333333"/>
    </inkml:brush>
  </inkml:definitions>
  <inkml:trace contextRef="#ctx0" brushRef="#br0">284 12 13285,'-2'-6'1614,"1"1"-1440,-25 37 0,-10 21 229,1 16-1570,-7 5 1,0 5 1182,20-19 1,5 0 134,1 5 1,2 1-70,3 1 0,3-1-82,2 0 0,2-1-6,3-6 0,3-1-67,5-8 1,2-2-623,18 30-1142,15-25-987,7-24-2273,-13-17 5238,-2-26 1,-24 10 0,-2-11-1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6.628"/>
    </inkml:context>
    <inkml:brush xml:id="br0">
      <inkml:brushProperty name="width" value="0.08571" units="cm"/>
      <inkml:brushProperty name="height" value="0.08571" units="cm"/>
      <inkml:brushProperty name="color" value="#333333"/>
    </inkml:brush>
  </inkml:definitions>
  <inkml:trace contextRef="#ctx0" brushRef="#br0">1 0 16187,'32'23'-2458,"-6"-6"0,-23-12 1,-1-3-1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7.211"/>
    </inkml:context>
    <inkml:brush xml:id="br0">
      <inkml:brushProperty name="width" value="0.08571" units="cm"/>
      <inkml:brushProperty name="height" value="0.08571" units="cm"/>
      <inkml:brushProperty name="color" value="#333333"/>
    </inkml:brush>
  </inkml:definitions>
  <inkml:trace contextRef="#ctx0" brushRef="#br0">65 185 16524,'-36'86'-22,"7"-13"-405,30-49 24,10-8 246,5-7-78,12-5 179,3-15-22,3-9-382,-1-15 281,-3-9 1714,-21-55-1513,-3 60-22,-18-28-157,5 78-134,4 7-34,1 2-639,2-3 214,0-2 133,4-4 91,4-2 414,6-4-56,3-1 168,1-2 34,1 1 100,0 0 191,1 1-79,0 1 326,-1 1-225,-2 1-44,-3 0 189,-2-1 36,-2-2-125,0-2 190,0-2-413,5-1-136,7-13 69,10-8-113,13-15-34,13-6 34,9 0 168,-16 20 0,1 4 527,20-3-639,15 5 67,-46 37 45,-11 14-78,-12 24-236,-10 40-1299,-5-26-1726,-3 0 3171,-3-47 0,2-21 0,-2-4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48.051"/>
    </inkml:context>
    <inkml:brush xml:id="br0">
      <inkml:brushProperty name="width" value="0.08571" units="cm"/>
      <inkml:brushProperty name="height" value="0.08571" units="cm"/>
      <inkml:brushProperty name="color" value="#333333"/>
    </inkml:brush>
  </inkml:definitions>
  <inkml:trace contextRef="#ctx0" brushRef="#br0">1 212 13611,'0'-5'1546,"0"1"-1042,0 4-78,56-3 101,-10 2-516,3-1 0,5 1 168,35 1-11,-37 0 0,2 0-991,7 0 0,3 0 985,7-2 1,3 0-35,9-2 1,4-1-118,9-2 1,3-3-20,-26 3 1,1-1-1,2 0 15,4-1 1,2 0 0,1 0-8,4-1 0,2 1 0,1 0 7,0 0 1,1 1-1,1 1-687,1 0 0,0 0 0,0 1 695,-1 2 0,0-1 0,-1 2-15,-1-1 0,0 1 0,0 1-401,-2 0 1,0 0 0,0 1 385,-4 0 0,0 0 0,-1 0-37,-2-1 0,-2 1 0,0 0 37,-6 0 0,0 1 0,-2-1-125,28-1 0,-5 0 28,-10 1 0,-4 0 28,-11 0 0,-5 1-423,-11-1 0,-4 1 193,22 0 542,-25 0-1248,-22 0 1943,-14 0-7994,-7 0 7493,-17 0 0,10 0 0,-10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53.659"/>
    </inkml:context>
    <inkml:brush xml:id="br0">
      <inkml:brushProperty name="width" value="0.08571" units="cm"/>
      <inkml:brushProperty name="height" value="0.08571" units="cm"/>
      <inkml:brushProperty name="color" value="#333333"/>
    </inkml:brush>
  </inkml:definitions>
  <inkml:trace contextRef="#ctx0" brushRef="#br0">5 161 11336,'-1'-3'2745,"0"1"-907,1 2-1267,-2 0-470,17 0-78,1 0 33,22 0-34,1-4-22,6 0 0,3-4-3370,1 2 3337,0 0-2258,-5 2 2101,-4-1 77,-7 0-145,-6 1 135,-10 1 45,-6 0 2257,-6 3-2202,-4-1 2317,0 1-2910,-1-3 45,0-1 66,-3-4-21,-2 1 290,-4-3 46,1 1 89,-2 1 0,2-2 101,1 2 0,1 1 34,1 1 56,-1 1-23,2-1-34,2 1 326,1 3-102,1-1 775,0 3-943,4-1 68,1 4 0,5-1-34,0 5 34,1-1-135,1 1-22,1 0 123,0 2-100,1 0 77,-3 3 124,-1 0-133,-3 2 267,-2 8-335,-3-6 100,-1 5-90,-1-10 35,0-4 21,0-3 135,0-3 919,0 0-1143,0-6-56,0-4 34,0-8 22,-1-4 0,0 0-56,-2 1 45,1 2 11,0 5 0,0 2-79,1 5 68,1 3-1714,0 1 1052,0 8-717,2 3-257,4 8-2061,-2-4 3708,3 0 0,-6-9 0,0-1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56.900"/>
    </inkml:context>
    <inkml:brush xml:id="br0">
      <inkml:brushProperty name="width" value="0.08571" units="cm"/>
      <inkml:brushProperty name="height" value="0.08571" units="cm"/>
      <inkml:brushProperty name="color" value="#333333"/>
    </inkml:brush>
  </inkml:definitions>
  <inkml:trace contextRef="#ctx0" brushRef="#br0">30 0 12389,'2'25'1714,"-1"1"-1478,-5-5-169,-2 3-22,-1-3-23,-1-2-22,5-4 0,-1-4-56,3-4-101,1-3-257,0-1-404,0-3 594,3 1 112,5-1-381,8-5 44,6-6 259,4-7 190,1-4 45,0 0-23,0 1 45,-1 1 180,-2 4 11,-1 1 44,-4 4-134,-3 4 56,-5 4 90,-2 2-281,-2 1 1,-1 0-23,-2 4 236,0 12-202,-3 1 56,0 8 33,-1-8-122,0-2 32,0-4-44,0-3-224,0-5 112,0-1-135,5-2 202,14-5-223,3-5 256,12-7-10,-5-4 44,0 3 12,-3 2 56,-5 7 190,-7 3 392,-6 4-593,-5 2 77,-2 4 46,-1 4 112,0 6-258,0 1-45,0-2-11,0-4-146,2-3-940,0-3-4808,5-2 5894,-1 0 0,0-1 0,-3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57.417"/>
    </inkml:context>
    <inkml:brush xml:id="br0">
      <inkml:brushProperty name="width" value="0.08571" units="cm"/>
      <inkml:brushProperty name="height" value="0.08571" units="cm"/>
      <inkml:brushProperty name="color" value="#333333"/>
    </inkml:brush>
  </inkml:definitions>
  <inkml:trace contextRef="#ctx0" brushRef="#br0">114 9 11448,'3'-3'1658,"-1"1"-1041,-2 2-606,-10-3 0,-1 10-22,-11 4 0,1 12 11,2 4 0,2 0-90,6-3 34,5-3-191,4-5-179,2-7 314,4-5 112,7-3-212,7-5-102,7-8 168,3-9 102,2-8-46,0 1 213,4-6 269,-14 16 202,-2 1 23,-15 15-349,-3 2 203,0 14-270,-1 1-10,-3 16-158,-1-2-33,0-1 0,2-6-201,2-7 178,1-5-156,0-6-291,8-2 167,4-3-672,11-12-45,7-6-1612,25-36 2632,-23 22 0,7-8 0,-33 33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57.609"/>
    </inkml:context>
    <inkml:brush xml:id="br0">
      <inkml:brushProperty name="width" value="0.08571" units="cm"/>
      <inkml:brushProperty name="height" value="0.08571" units="cm"/>
      <inkml:brushProperty name="color" value="#333333"/>
    </inkml:brush>
  </inkml:definitions>
  <inkml:trace contextRef="#ctx0" brushRef="#br0">94 0 14159,'-10'99'819,"-2"-5"-674,-5-29-89,1 3-56,2-3-89,3-4-539,3-8-616,5-11-515,1-11 1759,2-16 0,0-8 0,0-7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57.806"/>
    </inkml:context>
    <inkml:brush xml:id="br0">
      <inkml:brushProperty name="width" value="0.08571" units="cm"/>
      <inkml:brushProperty name="height" value="0.08571" units="cm"/>
      <inkml:brushProperty name="color" value="#333333"/>
    </inkml:brush>
  </inkml:definitions>
  <inkml:trace contextRef="#ctx0" brushRef="#br0">0 72 13768,'0'-9'1803,"0"2"-1545,0 7-191,53-7-1154,-26-1 1087,48-12 0,-56 11 0,0-3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58.497"/>
    </inkml:context>
    <inkml:brush xml:id="br0">
      <inkml:brushProperty name="width" value="0.08571" units="cm"/>
      <inkml:brushProperty name="height" value="0.08571" units="cm"/>
      <inkml:brushProperty name="color" value="#333333"/>
    </inkml:brush>
  </inkml:definitions>
  <inkml:trace contextRef="#ctx0" brushRef="#br0">68 0 12109,'-8'53'767,"-1"0"1,-5 41-364,2-48-281,3-4 0,1-9-11,4-7-101,1-9-11,2-8 157,1-5-79,0-4 181,30-31 133,-6 17 11,19-19 22,-15 27 102,-10 6-213,2 0-280,-1 0 44,-2 4-78,-1 2-213,0 4 23,-3-1-628,2-3 78,1-3-537,1-2-516,-1-1 639,3 0 492,-3-4-592,2-2 1254,-2-4 45,-1-1 660,1 1 416,-3 1 1097,7-1-1276,-6 3-326,7-4-67,-6 1-336,2-3-90,1-4-11,0-2-112,-1-2-22,-4 3-202,-5 0-281,-5 5 382,-4 6 123,-10 3 214,-4 15 189,-8 9 168,2 14-10,2 8-46,6 2 157,6 3-369,4-4-303,11 4-191,11-22-896,17-3-1871,17-30 2958,7-23 0,-23 14 0,-8-11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8T17:50:59.835"/>
    </inkml:context>
    <inkml:brush xml:id="br0">
      <inkml:brushProperty name="width" value="0.08571" units="cm"/>
      <inkml:brushProperty name="height" value="0.08571" units="cm"/>
      <inkml:brushProperty name="color" value="#333333"/>
    </inkml:brush>
  </inkml:definitions>
  <inkml:trace contextRef="#ctx0" brushRef="#br0">1 82 15594,'10'11'1277,"-2"4"-1165,-8 9-89,0 2-1,0 0-22,0-4-280,0-5-57,0-5-111,0-6 112,1-4 135,6-2-394,5-13-737,9-6 77,6-15 795,5-5-33,1 3 493,2 2 101,-6 8 504,-3 7 213,-8 6 526,-4 7-974,-8 3-68,-1 3-77,-4 8 78,0 6-102,-1 10-178,0 3 77,0 2-77,0 1 33,0-11-11,0-2 11,0-14 156,0-2-178,4-2-34,6-9-11,7-3-34,7-7 34,0 0 11,-1 7 11,-4 4 11,-5 5 236,-4 3-45,-3 1-123,-2 0 22,-1 0-101,-1 4 23,1 10-101,-1-2-360,0 6-413,0-9-952,2-3-629,3-2-2162,-2-3 4583,3-1 0,-6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9D936-6AB1-4741-BF3D-6E0244D1F55C}" type="datetimeFigureOut">
              <a:rPr lang="sv-SE" smtClean="0"/>
              <a:t>2024-01-28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D5A07-A163-E64F-A825-251160D17D8A}" type="slidenum">
              <a:rPr lang="sv-SE" smtClean="0"/>
              <a:t>‹#›</a:t>
            </a:fld>
            <a:endParaRPr lang="sv-SE"/>
          </a:p>
        </p:txBody>
      </p:sp>
    </p:spTree>
    <p:extLst>
      <p:ext uri="{BB962C8B-B14F-4D97-AF65-F5344CB8AC3E}">
        <p14:creationId xmlns:p14="http://schemas.microsoft.com/office/powerpoint/2010/main" val="294889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58ED5A07-A163-E64F-A825-251160D17D8A}" type="slidenum">
              <a:rPr lang="sv-SE" smtClean="0"/>
              <a:t>1</a:t>
            </a:fld>
            <a:endParaRPr lang="sv-SE"/>
          </a:p>
        </p:txBody>
      </p:sp>
    </p:spTree>
    <p:extLst>
      <p:ext uri="{BB962C8B-B14F-4D97-AF65-F5344CB8AC3E}">
        <p14:creationId xmlns:p14="http://schemas.microsoft.com/office/powerpoint/2010/main" val="283552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US" dirty="0">
              <a:cs typeface="Calibri"/>
            </a:endParaRPr>
          </a:p>
        </p:txBody>
      </p:sp>
      <p:sp>
        <p:nvSpPr>
          <p:cNvPr id="4" name="Platshållare för bildnummer 3"/>
          <p:cNvSpPr>
            <a:spLocks noGrp="1"/>
          </p:cNvSpPr>
          <p:nvPr>
            <p:ph type="sldNum" sz="quarter" idx="5"/>
          </p:nvPr>
        </p:nvSpPr>
        <p:spPr/>
        <p:txBody>
          <a:bodyPr/>
          <a:lstStyle/>
          <a:p>
            <a:fld id="{96982F4F-3EB4-46EE-94FF-4B10EFA3BCB9}" type="slidenum">
              <a:t>2</a:t>
            </a:fld>
            <a:endParaRPr lang="sv-SE"/>
          </a:p>
        </p:txBody>
      </p:sp>
    </p:spTree>
    <p:extLst>
      <p:ext uri="{BB962C8B-B14F-4D97-AF65-F5344CB8AC3E}">
        <p14:creationId xmlns:p14="http://schemas.microsoft.com/office/powerpoint/2010/main" val="265930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5A6858-29C1-7746-B651-53EF52A7A517}"/>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C0391EA1-3005-3443-A267-A99222946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A5364E17-F156-8640-A9B2-33FFE7376AC6}"/>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5" name="Platshållare för sidfot 4">
            <a:extLst>
              <a:ext uri="{FF2B5EF4-FFF2-40B4-BE49-F238E27FC236}">
                <a16:creationId xmlns:a16="http://schemas.microsoft.com/office/drawing/2014/main" id="{948396C3-C766-CE46-A59D-1A6E8E980580}"/>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F064D57D-BFD6-F348-AAD3-182AAE0FB80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26025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914A26-8A54-5D40-80FD-41C71C3EEBFE}"/>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6AF28C00-5C5C-3D44-82C9-130FD2C72E0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D71D1DD-8976-A145-B4E1-E6C2865BE2A5}"/>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5" name="Platshållare för sidfot 4">
            <a:extLst>
              <a:ext uri="{FF2B5EF4-FFF2-40B4-BE49-F238E27FC236}">
                <a16:creationId xmlns:a16="http://schemas.microsoft.com/office/drawing/2014/main" id="{B1395C30-E6B8-3749-BEDB-CAE03EB683B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0806047-5EFF-8A48-A775-B294D0E9C98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8684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F82A3AA2-06DF-F24C-9FD4-2AF50282FAFB}"/>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EF814E8A-A69B-8642-9D93-8A78953222E5}"/>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9114101-C779-B847-90A3-69F893986767}"/>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5" name="Platshållare för sidfot 4">
            <a:extLst>
              <a:ext uri="{FF2B5EF4-FFF2-40B4-BE49-F238E27FC236}">
                <a16:creationId xmlns:a16="http://schemas.microsoft.com/office/drawing/2014/main" id="{DFE6173C-9326-514A-8F71-09F2DA3D68F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F9E7EE9-FAC2-504D-B995-DB34C7A3B6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0852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A8370CD-1C20-5240-BF55-8DF86097EAE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0C001469-D415-FA4C-B8F8-50769079D2E1}"/>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B187470-6ABD-8F4B-B4ED-92D924B5CAAB}"/>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5" name="Platshållare för sidfot 4">
            <a:extLst>
              <a:ext uri="{FF2B5EF4-FFF2-40B4-BE49-F238E27FC236}">
                <a16:creationId xmlns:a16="http://schemas.microsoft.com/office/drawing/2014/main" id="{0E8C4FB4-1B27-5D43-BF92-96EAA8F331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8D57D17-6144-8447-8FD2-0181C2225B1F}"/>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10952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9D7FC8B-97BD-8B42-8E3F-7417037C4DDC}"/>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0A20521D-286D-5143-96E7-D31E74883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B78387F2-A8F9-6D4A-BB4E-4B526BC76F2C}"/>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5" name="Platshållare för sidfot 4">
            <a:extLst>
              <a:ext uri="{FF2B5EF4-FFF2-40B4-BE49-F238E27FC236}">
                <a16:creationId xmlns:a16="http://schemas.microsoft.com/office/drawing/2014/main" id="{4803C47E-32BB-9D4E-A9B5-13A8A0E5A2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2424529-814E-6545-BC38-A686DA52C4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11872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BE9D27-B647-344B-AD18-B3297DD232B5}"/>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CC6EDD3C-CD9E-EB46-8507-29C18B3A6AD4}"/>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8236DEB5-816B-4744-92A0-D7DCFB0766A0}"/>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16586E11-EF63-1041-B03C-845D714332FE}"/>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6" name="Platshållare för sidfot 5">
            <a:extLst>
              <a:ext uri="{FF2B5EF4-FFF2-40B4-BE49-F238E27FC236}">
                <a16:creationId xmlns:a16="http://schemas.microsoft.com/office/drawing/2014/main" id="{51476171-8EE5-1E4B-BF69-E53C93D93D39}"/>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B0924A4-A05E-C54D-AF3B-EF10BAD0E567}"/>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5206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7BB6F18-0006-6C46-8209-37DBF9E9A984}"/>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80DBD0A-3287-D443-9826-EABF66878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4A0A6958-CC44-1243-8CD2-F557EEC47CF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868EDC7B-7009-3748-8E73-1B3AA81B2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A27ACFFB-ABBA-9843-968D-BA27C10D7C4E}"/>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0DE761E9-0938-3148-B894-DD9599CDB339}"/>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8" name="Platshållare för sidfot 7">
            <a:extLst>
              <a:ext uri="{FF2B5EF4-FFF2-40B4-BE49-F238E27FC236}">
                <a16:creationId xmlns:a16="http://schemas.microsoft.com/office/drawing/2014/main" id="{D12DC1CA-70FF-CA42-A56F-EF3FB1059BFC}"/>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C2A4A926-8CC7-6C42-BE9E-27183E759803}"/>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425310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19E3470-159C-D044-B6F6-88BF1776C6F3}"/>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DD38E140-3D26-4142-B0B2-F1AEA75B1073}"/>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4" name="Platshållare för sidfot 3">
            <a:extLst>
              <a:ext uri="{FF2B5EF4-FFF2-40B4-BE49-F238E27FC236}">
                <a16:creationId xmlns:a16="http://schemas.microsoft.com/office/drawing/2014/main" id="{F374EA11-AAF3-A64F-9C1E-05A5E114A5A1}"/>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87E78284-3957-9D45-AB20-A4426F562A5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6809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5F661DE-15AC-4146-A20A-625F2BCC896C}"/>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3" name="Platshållare för sidfot 2">
            <a:extLst>
              <a:ext uri="{FF2B5EF4-FFF2-40B4-BE49-F238E27FC236}">
                <a16:creationId xmlns:a16="http://schemas.microsoft.com/office/drawing/2014/main" id="{1E2F00D0-BAE5-914B-A2E2-9534C4935235}"/>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37CBA511-A148-1542-9B00-4A73D5F2556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9314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658DD2-A33B-A84B-8DBF-0D713D9725FC}"/>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1C2543D-4C62-C548-A58A-CEF8F03DE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D9D55167-88C4-2045-8D1A-22525713A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62621A36-8B2B-1F42-B03D-1AA2FE5C2F18}"/>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6" name="Platshållare för sidfot 5">
            <a:extLst>
              <a:ext uri="{FF2B5EF4-FFF2-40B4-BE49-F238E27FC236}">
                <a16:creationId xmlns:a16="http://schemas.microsoft.com/office/drawing/2014/main" id="{E6F72060-DEBA-B048-B5CC-C9A9C076C728}"/>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BADDCBE3-7831-B240-97DF-7D9EF0788966}"/>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5595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5DA4D40-1149-284A-9B10-9F055B092317}"/>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E4E1BA5C-3C7C-2644-9721-BCF13CB80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A358F79E-A7B9-6E47-9D9A-1D7478CDD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A7BEC1DE-C6C5-1D47-9DD8-E9C80E7044FE}"/>
              </a:ext>
            </a:extLst>
          </p:cNvPr>
          <p:cNvSpPr>
            <a:spLocks noGrp="1"/>
          </p:cNvSpPr>
          <p:nvPr>
            <p:ph type="dt" sz="half" idx="10"/>
          </p:nvPr>
        </p:nvSpPr>
        <p:spPr/>
        <p:txBody>
          <a:bodyPr/>
          <a:lstStyle/>
          <a:p>
            <a:fld id="{97FD2EF6-0362-374A-BA6A-C196B3E4698E}" type="datetimeFigureOut">
              <a:rPr lang="sv-SE" smtClean="0"/>
              <a:t>2024-01-28</a:t>
            </a:fld>
            <a:endParaRPr lang="sv-SE"/>
          </a:p>
        </p:txBody>
      </p:sp>
      <p:sp>
        <p:nvSpPr>
          <p:cNvPr id="6" name="Platshållare för sidfot 5">
            <a:extLst>
              <a:ext uri="{FF2B5EF4-FFF2-40B4-BE49-F238E27FC236}">
                <a16:creationId xmlns:a16="http://schemas.microsoft.com/office/drawing/2014/main" id="{F8F7589B-070F-784E-BA6E-69A7CF4EB5B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5335D14-0D58-4B44-AD34-953C1D4205DA}"/>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2377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7187B8A8-0235-1944-8FBD-7010D55D4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A9DEE67-8D0D-094C-A505-F04878CF7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15B7EFC3-2973-EB42-9843-DFD4EC8B3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D2EF6-0362-374A-BA6A-C196B3E4698E}" type="datetimeFigureOut">
              <a:rPr lang="sv-SE" smtClean="0"/>
              <a:t>2024-01-28</a:t>
            </a:fld>
            <a:endParaRPr lang="sv-SE"/>
          </a:p>
        </p:txBody>
      </p:sp>
      <p:sp>
        <p:nvSpPr>
          <p:cNvPr id="5" name="Platshållare för sidfot 4">
            <a:extLst>
              <a:ext uri="{FF2B5EF4-FFF2-40B4-BE49-F238E27FC236}">
                <a16:creationId xmlns:a16="http://schemas.microsoft.com/office/drawing/2014/main" id="{47B8D782-CCEC-C546-89EF-4E9BEC7B0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912CC182-F831-7441-811F-DF404A0DB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36F9-BAB2-8949-97E7-D7AED21D96FC}" type="slidenum">
              <a:rPr lang="sv-SE" smtClean="0"/>
              <a:t>‹#›</a:t>
            </a:fld>
            <a:endParaRPr lang="sv-SE"/>
          </a:p>
        </p:txBody>
      </p:sp>
    </p:spTree>
    <p:extLst>
      <p:ext uri="{BB962C8B-B14F-4D97-AF65-F5344CB8AC3E}">
        <p14:creationId xmlns:p14="http://schemas.microsoft.com/office/powerpoint/2010/main" val="84141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1" Type="http://schemas.openxmlformats.org/officeDocument/2006/relationships/customXml" Target="../ink/ink10.xml"/><Relationship Id="rId170" Type="http://schemas.openxmlformats.org/officeDocument/2006/relationships/image" Target="../media/image85.png"/><Relationship Id="rId268" Type="http://schemas.openxmlformats.org/officeDocument/2006/relationships/image" Target="../media/image134.png"/><Relationship Id="rId475" Type="http://schemas.openxmlformats.org/officeDocument/2006/relationships/customXml" Target="../ink/ink237.xml"/><Relationship Id="rId682" Type="http://schemas.openxmlformats.org/officeDocument/2006/relationships/image" Target="../media/image341.png"/><Relationship Id="rId128" Type="http://schemas.openxmlformats.org/officeDocument/2006/relationships/image" Target="../media/image64.png"/><Relationship Id="rId335" Type="http://schemas.openxmlformats.org/officeDocument/2006/relationships/customXml" Target="../ink/ink167.xml"/><Relationship Id="rId542" Type="http://schemas.openxmlformats.org/officeDocument/2006/relationships/image" Target="../media/image271.png"/><Relationship Id="rId987" Type="http://schemas.openxmlformats.org/officeDocument/2006/relationships/customXml" Target="../ink/ink493.xml"/><Relationship Id="rId402" Type="http://schemas.openxmlformats.org/officeDocument/2006/relationships/image" Target="../media/image201.png"/><Relationship Id="rId847" Type="http://schemas.openxmlformats.org/officeDocument/2006/relationships/customXml" Target="../ink/ink423.xml"/><Relationship Id="rId1032" Type="http://schemas.openxmlformats.org/officeDocument/2006/relationships/image" Target="../media/image516.png"/><Relationship Id="rId707" Type="http://schemas.openxmlformats.org/officeDocument/2006/relationships/customXml" Target="../ink/ink353.xml"/><Relationship Id="rId914" Type="http://schemas.openxmlformats.org/officeDocument/2006/relationships/image" Target="../media/image457.png"/><Relationship Id="rId43" Type="http://schemas.openxmlformats.org/officeDocument/2006/relationships/customXml" Target="../ink/ink21.xml"/><Relationship Id="rId139" Type="http://schemas.openxmlformats.org/officeDocument/2006/relationships/customXml" Target="../ink/ink69.xml"/><Relationship Id="rId346" Type="http://schemas.openxmlformats.org/officeDocument/2006/relationships/image" Target="../media/image173.png"/><Relationship Id="rId553" Type="http://schemas.openxmlformats.org/officeDocument/2006/relationships/customXml" Target="../ink/ink276.xml"/><Relationship Id="rId760" Type="http://schemas.openxmlformats.org/officeDocument/2006/relationships/image" Target="../media/image380.png"/><Relationship Id="rId998" Type="http://schemas.openxmlformats.org/officeDocument/2006/relationships/image" Target="../media/image499.png"/><Relationship Id="rId192" Type="http://schemas.openxmlformats.org/officeDocument/2006/relationships/image" Target="../media/image96.png"/><Relationship Id="rId206" Type="http://schemas.openxmlformats.org/officeDocument/2006/relationships/image" Target="../media/image103.png"/><Relationship Id="rId413" Type="http://schemas.openxmlformats.org/officeDocument/2006/relationships/customXml" Target="../ink/ink206.xml"/><Relationship Id="rId858" Type="http://schemas.openxmlformats.org/officeDocument/2006/relationships/image" Target="../media/image429.png"/><Relationship Id="rId1043" Type="http://schemas.openxmlformats.org/officeDocument/2006/relationships/customXml" Target="../ink/ink521.xml"/><Relationship Id="rId497" Type="http://schemas.openxmlformats.org/officeDocument/2006/relationships/customXml" Target="../ink/ink248.xml"/><Relationship Id="rId620" Type="http://schemas.openxmlformats.org/officeDocument/2006/relationships/image" Target="../media/image310.png"/><Relationship Id="rId718" Type="http://schemas.openxmlformats.org/officeDocument/2006/relationships/image" Target="../media/image359.png"/><Relationship Id="rId925" Type="http://schemas.openxmlformats.org/officeDocument/2006/relationships/customXml" Target="../ink/ink462.xml"/><Relationship Id="rId357" Type="http://schemas.openxmlformats.org/officeDocument/2006/relationships/customXml" Target="../ink/ink178.xml"/><Relationship Id="rId54" Type="http://schemas.openxmlformats.org/officeDocument/2006/relationships/image" Target="../media/image27.png"/><Relationship Id="rId217" Type="http://schemas.openxmlformats.org/officeDocument/2006/relationships/customXml" Target="../ink/ink108.xml"/><Relationship Id="rId564" Type="http://schemas.openxmlformats.org/officeDocument/2006/relationships/image" Target="../media/image282.png"/><Relationship Id="rId771" Type="http://schemas.openxmlformats.org/officeDocument/2006/relationships/customXml" Target="../ink/ink385.xml"/><Relationship Id="rId869" Type="http://schemas.openxmlformats.org/officeDocument/2006/relationships/customXml" Target="../ink/ink434.xml"/><Relationship Id="rId424" Type="http://schemas.openxmlformats.org/officeDocument/2006/relationships/image" Target="../media/image212.png"/><Relationship Id="rId631" Type="http://schemas.openxmlformats.org/officeDocument/2006/relationships/customXml" Target="../ink/ink315.xml"/><Relationship Id="rId729" Type="http://schemas.openxmlformats.org/officeDocument/2006/relationships/customXml" Target="../ink/ink364.xml"/><Relationship Id="rId270" Type="http://schemas.openxmlformats.org/officeDocument/2006/relationships/image" Target="../media/image135.png"/><Relationship Id="rId936" Type="http://schemas.openxmlformats.org/officeDocument/2006/relationships/image" Target="../media/image468.png"/><Relationship Id="rId65" Type="http://schemas.openxmlformats.org/officeDocument/2006/relationships/customXml" Target="../ink/ink32.xml"/><Relationship Id="rId130" Type="http://schemas.openxmlformats.org/officeDocument/2006/relationships/image" Target="../media/image65.png"/><Relationship Id="rId368" Type="http://schemas.openxmlformats.org/officeDocument/2006/relationships/image" Target="../media/image184.png"/><Relationship Id="rId575" Type="http://schemas.openxmlformats.org/officeDocument/2006/relationships/customXml" Target="../ink/ink287.xml"/><Relationship Id="rId782" Type="http://schemas.openxmlformats.org/officeDocument/2006/relationships/image" Target="../media/image391.png"/><Relationship Id="rId228" Type="http://schemas.openxmlformats.org/officeDocument/2006/relationships/image" Target="../media/image114.png"/><Relationship Id="rId435" Type="http://schemas.openxmlformats.org/officeDocument/2006/relationships/customXml" Target="../ink/ink217.xml"/><Relationship Id="rId642" Type="http://schemas.openxmlformats.org/officeDocument/2006/relationships/image" Target="../media/image321.png"/><Relationship Id="rId281" Type="http://schemas.openxmlformats.org/officeDocument/2006/relationships/customXml" Target="../ink/ink140.xml"/><Relationship Id="rId502" Type="http://schemas.openxmlformats.org/officeDocument/2006/relationships/image" Target="../media/image251.png"/><Relationship Id="rId947" Type="http://schemas.openxmlformats.org/officeDocument/2006/relationships/customXml" Target="../ink/ink473.xml"/><Relationship Id="rId76" Type="http://schemas.openxmlformats.org/officeDocument/2006/relationships/image" Target="../media/image38.png"/><Relationship Id="rId141" Type="http://schemas.openxmlformats.org/officeDocument/2006/relationships/customXml" Target="../ink/ink70.xml"/><Relationship Id="rId379" Type="http://schemas.openxmlformats.org/officeDocument/2006/relationships/customXml" Target="../ink/ink189.xml"/><Relationship Id="rId586" Type="http://schemas.openxmlformats.org/officeDocument/2006/relationships/image" Target="../media/image293.png"/><Relationship Id="rId793" Type="http://schemas.openxmlformats.org/officeDocument/2006/relationships/customXml" Target="../ink/ink396.xml"/><Relationship Id="rId807" Type="http://schemas.openxmlformats.org/officeDocument/2006/relationships/customXml" Target="../ink/ink403.xml"/><Relationship Id="rId7" Type="http://schemas.openxmlformats.org/officeDocument/2006/relationships/customXml" Target="../ink/ink3.xml"/><Relationship Id="rId239" Type="http://schemas.openxmlformats.org/officeDocument/2006/relationships/customXml" Target="../ink/ink119.xml"/><Relationship Id="rId446" Type="http://schemas.openxmlformats.org/officeDocument/2006/relationships/image" Target="../media/image223.png"/><Relationship Id="rId653" Type="http://schemas.openxmlformats.org/officeDocument/2006/relationships/customXml" Target="../ink/ink326.xml"/><Relationship Id="rId292" Type="http://schemas.openxmlformats.org/officeDocument/2006/relationships/image" Target="../media/image146.png"/><Relationship Id="rId306" Type="http://schemas.openxmlformats.org/officeDocument/2006/relationships/image" Target="../media/image153.png"/><Relationship Id="rId860" Type="http://schemas.openxmlformats.org/officeDocument/2006/relationships/image" Target="../media/image430.png"/><Relationship Id="rId958" Type="http://schemas.openxmlformats.org/officeDocument/2006/relationships/image" Target="../media/image479.png"/><Relationship Id="rId87" Type="http://schemas.openxmlformats.org/officeDocument/2006/relationships/customXml" Target="../ink/ink43.xml"/><Relationship Id="rId513" Type="http://schemas.openxmlformats.org/officeDocument/2006/relationships/customXml" Target="../ink/ink256.xml"/><Relationship Id="rId597" Type="http://schemas.openxmlformats.org/officeDocument/2006/relationships/customXml" Target="../ink/ink298.xml"/><Relationship Id="rId720" Type="http://schemas.openxmlformats.org/officeDocument/2006/relationships/image" Target="../media/image360.png"/><Relationship Id="rId818" Type="http://schemas.openxmlformats.org/officeDocument/2006/relationships/image" Target="../media/image409.png"/><Relationship Id="rId152" Type="http://schemas.openxmlformats.org/officeDocument/2006/relationships/image" Target="../media/image76.png"/><Relationship Id="rId457" Type="http://schemas.openxmlformats.org/officeDocument/2006/relationships/customXml" Target="../ink/ink228.xml"/><Relationship Id="rId1003" Type="http://schemas.openxmlformats.org/officeDocument/2006/relationships/customXml" Target="../ink/ink501.xml"/><Relationship Id="rId664" Type="http://schemas.openxmlformats.org/officeDocument/2006/relationships/image" Target="../media/image332.png"/><Relationship Id="rId871" Type="http://schemas.openxmlformats.org/officeDocument/2006/relationships/customXml" Target="../ink/ink435.xml"/><Relationship Id="rId969" Type="http://schemas.openxmlformats.org/officeDocument/2006/relationships/customXml" Target="../ink/ink484.xml"/><Relationship Id="rId14" Type="http://schemas.openxmlformats.org/officeDocument/2006/relationships/image" Target="../media/image7.png"/><Relationship Id="rId317" Type="http://schemas.openxmlformats.org/officeDocument/2006/relationships/customXml" Target="../ink/ink158.xml"/><Relationship Id="rId524" Type="http://schemas.openxmlformats.org/officeDocument/2006/relationships/image" Target="../media/image262.png"/><Relationship Id="rId731" Type="http://schemas.openxmlformats.org/officeDocument/2006/relationships/customXml" Target="../ink/ink365.xml"/><Relationship Id="rId98" Type="http://schemas.openxmlformats.org/officeDocument/2006/relationships/image" Target="../media/image49.png"/><Relationship Id="rId163" Type="http://schemas.openxmlformats.org/officeDocument/2006/relationships/customXml" Target="../ink/ink81.xml"/><Relationship Id="rId370" Type="http://schemas.openxmlformats.org/officeDocument/2006/relationships/image" Target="../media/image185.png"/><Relationship Id="rId829" Type="http://schemas.openxmlformats.org/officeDocument/2006/relationships/customXml" Target="../ink/ink414.xml"/><Relationship Id="rId1014" Type="http://schemas.openxmlformats.org/officeDocument/2006/relationships/image" Target="../media/image507.png"/><Relationship Id="rId230" Type="http://schemas.openxmlformats.org/officeDocument/2006/relationships/image" Target="../media/image115.png"/><Relationship Id="rId468" Type="http://schemas.openxmlformats.org/officeDocument/2006/relationships/image" Target="../media/image234.png"/><Relationship Id="rId675" Type="http://schemas.openxmlformats.org/officeDocument/2006/relationships/customXml" Target="../ink/ink337.xml"/><Relationship Id="rId882" Type="http://schemas.openxmlformats.org/officeDocument/2006/relationships/image" Target="../media/image441.png"/><Relationship Id="rId25" Type="http://schemas.openxmlformats.org/officeDocument/2006/relationships/customXml" Target="../ink/ink12.xml"/><Relationship Id="rId328" Type="http://schemas.openxmlformats.org/officeDocument/2006/relationships/image" Target="../media/image164.png"/><Relationship Id="rId535" Type="http://schemas.openxmlformats.org/officeDocument/2006/relationships/customXml" Target="../ink/ink267.xml"/><Relationship Id="rId742" Type="http://schemas.openxmlformats.org/officeDocument/2006/relationships/image" Target="../media/image371.png"/><Relationship Id="rId174" Type="http://schemas.openxmlformats.org/officeDocument/2006/relationships/image" Target="../media/image87.png"/><Relationship Id="rId381" Type="http://schemas.openxmlformats.org/officeDocument/2006/relationships/customXml" Target="../ink/ink190.xml"/><Relationship Id="rId602" Type="http://schemas.openxmlformats.org/officeDocument/2006/relationships/image" Target="../media/image301.png"/><Relationship Id="rId1025" Type="http://schemas.openxmlformats.org/officeDocument/2006/relationships/customXml" Target="../ink/ink512.xml"/><Relationship Id="rId241" Type="http://schemas.openxmlformats.org/officeDocument/2006/relationships/customXml" Target="../ink/ink120.xml"/><Relationship Id="rId479" Type="http://schemas.openxmlformats.org/officeDocument/2006/relationships/customXml" Target="../ink/ink239.xml"/><Relationship Id="rId686" Type="http://schemas.openxmlformats.org/officeDocument/2006/relationships/image" Target="../media/image343.png"/><Relationship Id="rId893" Type="http://schemas.openxmlformats.org/officeDocument/2006/relationships/customXml" Target="../ink/ink446.xml"/><Relationship Id="rId907" Type="http://schemas.openxmlformats.org/officeDocument/2006/relationships/customXml" Target="../ink/ink453.xml"/><Relationship Id="rId36" Type="http://schemas.openxmlformats.org/officeDocument/2006/relationships/image" Target="../media/image18.png"/><Relationship Id="rId339" Type="http://schemas.openxmlformats.org/officeDocument/2006/relationships/customXml" Target="../ink/ink169.xml"/><Relationship Id="rId546" Type="http://schemas.openxmlformats.org/officeDocument/2006/relationships/image" Target="../media/image273.png"/><Relationship Id="rId753" Type="http://schemas.openxmlformats.org/officeDocument/2006/relationships/customXml" Target="../ink/ink376.xml"/><Relationship Id="rId101" Type="http://schemas.openxmlformats.org/officeDocument/2006/relationships/customXml" Target="../ink/ink50.xml"/><Relationship Id="rId185" Type="http://schemas.openxmlformats.org/officeDocument/2006/relationships/customXml" Target="../ink/ink92.xml"/><Relationship Id="rId406" Type="http://schemas.openxmlformats.org/officeDocument/2006/relationships/image" Target="../media/image203.png"/><Relationship Id="rId960" Type="http://schemas.openxmlformats.org/officeDocument/2006/relationships/image" Target="../media/image480.png"/><Relationship Id="rId1036" Type="http://schemas.openxmlformats.org/officeDocument/2006/relationships/image" Target="../media/image518.png"/><Relationship Id="rId392" Type="http://schemas.openxmlformats.org/officeDocument/2006/relationships/image" Target="../media/image196.png"/><Relationship Id="rId613" Type="http://schemas.openxmlformats.org/officeDocument/2006/relationships/customXml" Target="../ink/ink306.xml"/><Relationship Id="rId697" Type="http://schemas.openxmlformats.org/officeDocument/2006/relationships/customXml" Target="../ink/ink348.xml"/><Relationship Id="rId820" Type="http://schemas.openxmlformats.org/officeDocument/2006/relationships/image" Target="../media/image410.png"/><Relationship Id="rId918" Type="http://schemas.openxmlformats.org/officeDocument/2006/relationships/image" Target="../media/image459.png"/><Relationship Id="rId252" Type="http://schemas.openxmlformats.org/officeDocument/2006/relationships/image" Target="../media/image126.png"/><Relationship Id="rId47" Type="http://schemas.openxmlformats.org/officeDocument/2006/relationships/customXml" Target="../ink/ink23.xml"/><Relationship Id="rId112" Type="http://schemas.openxmlformats.org/officeDocument/2006/relationships/image" Target="../media/image56.png"/><Relationship Id="rId557" Type="http://schemas.openxmlformats.org/officeDocument/2006/relationships/customXml" Target="../ink/ink278.xml"/><Relationship Id="rId764" Type="http://schemas.openxmlformats.org/officeDocument/2006/relationships/image" Target="../media/image382.png"/><Relationship Id="rId971" Type="http://schemas.openxmlformats.org/officeDocument/2006/relationships/customXml" Target="../ink/ink485.xml"/><Relationship Id="rId196" Type="http://schemas.openxmlformats.org/officeDocument/2006/relationships/image" Target="../media/image98.png"/><Relationship Id="rId417" Type="http://schemas.openxmlformats.org/officeDocument/2006/relationships/customXml" Target="../ink/ink208.xml"/><Relationship Id="rId624" Type="http://schemas.openxmlformats.org/officeDocument/2006/relationships/image" Target="../media/image312.png"/><Relationship Id="rId831" Type="http://schemas.openxmlformats.org/officeDocument/2006/relationships/customXml" Target="../ink/ink415.xml"/><Relationship Id="rId1047" Type="http://schemas.openxmlformats.org/officeDocument/2006/relationships/customXml" Target="../ink/ink523.xml"/><Relationship Id="rId263" Type="http://schemas.openxmlformats.org/officeDocument/2006/relationships/customXml" Target="../ink/ink131.xml"/><Relationship Id="rId470" Type="http://schemas.openxmlformats.org/officeDocument/2006/relationships/image" Target="../media/image235.png"/><Relationship Id="rId929" Type="http://schemas.openxmlformats.org/officeDocument/2006/relationships/customXml" Target="../ink/ink464.xml"/><Relationship Id="rId58" Type="http://schemas.openxmlformats.org/officeDocument/2006/relationships/image" Target="../media/image29.png"/><Relationship Id="rId123" Type="http://schemas.openxmlformats.org/officeDocument/2006/relationships/customXml" Target="../ink/ink61.xml"/><Relationship Id="rId330" Type="http://schemas.openxmlformats.org/officeDocument/2006/relationships/image" Target="../media/image165.png"/><Relationship Id="rId568" Type="http://schemas.openxmlformats.org/officeDocument/2006/relationships/image" Target="../media/image284.png"/><Relationship Id="rId775" Type="http://schemas.openxmlformats.org/officeDocument/2006/relationships/customXml" Target="../ink/ink387.xml"/><Relationship Id="rId982" Type="http://schemas.openxmlformats.org/officeDocument/2006/relationships/image" Target="../media/image491.png"/><Relationship Id="rId428" Type="http://schemas.openxmlformats.org/officeDocument/2006/relationships/image" Target="../media/image214.png"/><Relationship Id="rId635" Type="http://schemas.openxmlformats.org/officeDocument/2006/relationships/customXml" Target="../ink/ink317.xml"/><Relationship Id="rId842" Type="http://schemas.openxmlformats.org/officeDocument/2006/relationships/image" Target="../media/image421.png"/><Relationship Id="rId274" Type="http://schemas.openxmlformats.org/officeDocument/2006/relationships/image" Target="../media/image137.png"/><Relationship Id="rId481" Type="http://schemas.openxmlformats.org/officeDocument/2006/relationships/customXml" Target="../ink/ink240.xml"/><Relationship Id="rId702" Type="http://schemas.openxmlformats.org/officeDocument/2006/relationships/image" Target="../media/image351.png"/><Relationship Id="rId69" Type="http://schemas.openxmlformats.org/officeDocument/2006/relationships/customXml" Target="../ink/ink34.xml"/><Relationship Id="rId134" Type="http://schemas.openxmlformats.org/officeDocument/2006/relationships/image" Target="../media/image67.png"/><Relationship Id="rId579" Type="http://schemas.openxmlformats.org/officeDocument/2006/relationships/customXml" Target="../ink/ink289.xml"/><Relationship Id="rId786" Type="http://schemas.openxmlformats.org/officeDocument/2006/relationships/image" Target="../media/image393.png"/><Relationship Id="rId993" Type="http://schemas.openxmlformats.org/officeDocument/2006/relationships/customXml" Target="../ink/ink496.xml"/><Relationship Id="rId341" Type="http://schemas.openxmlformats.org/officeDocument/2006/relationships/customXml" Target="../ink/ink170.xml"/><Relationship Id="rId439" Type="http://schemas.openxmlformats.org/officeDocument/2006/relationships/customXml" Target="../ink/ink219.xml"/><Relationship Id="rId646" Type="http://schemas.openxmlformats.org/officeDocument/2006/relationships/image" Target="../media/image323.png"/><Relationship Id="rId201" Type="http://schemas.openxmlformats.org/officeDocument/2006/relationships/customXml" Target="../ink/ink100.xml"/><Relationship Id="rId285" Type="http://schemas.openxmlformats.org/officeDocument/2006/relationships/customXml" Target="../ink/ink142.xml"/><Relationship Id="rId506" Type="http://schemas.openxmlformats.org/officeDocument/2006/relationships/image" Target="../media/image253.png"/><Relationship Id="rId853" Type="http://schemas.openxmlformats.org/officeDocument/2006/relationships/customXml" Target="../ink/ink426.xml"/><Relationship Id="rId492" Type="http://schemas.openxmlformats.org/officeDocument/2006/relationships/image" Target="../media/image246.png"/><Relationship Id="rId713" Type="http://schemas.openxmlformats.org/officeDocument/2006/relationships/customXml" Target="../ink/ink356.xml"/><Relationship Id="rId797" Type="http://schemas.openxmlformats.org/officeDocument/2006/relationships/customXml" Target="../ink/ink398.xml"/><Relationship Id="rId920" Type="http://schemas.openxmlformats.org/officeDocument/2006/relationships/image" Target="../media/image460.png"/><Relationship Id="rId145" Type="http://schemas.openxmlformats.org/officeDocument/2006/relationships/customXml" Target="../ink/ink72.xml"/><Relationship Id="rId352" Type="http://schemas.openxmlformats.org/officeDocument/2006/relationships/image" Target="../media/image176.png"/><Relationship Id="rId212" Type="http://schemas.openxmlformats.org/officeDocument/2006/relationships/image" Target="../media/image106.png"/><Relationship Id="rId657" Type="http://schemas.openxmlformats.org/officeDocument/2006/relationships/customXml" Target="../ink/ink328.xml"/><Relationship Id="rId864" Type="http://schemas.openxmlformats.org/officeDocument/2006/relationships/image" Target="../media/image432.png"/><Relationship Id="rId296" Type="http://schemas.openxmlformats.org/officeDocument/2006/relationships/image" Target="../media/image148.png"/><Relationship Id="rId517" Type="http://schemas.openxmlformats.org/officeDocument/2006/relationships/customXml" Target="../ink/ink258.xml"/><Relationship Id="rId724" Type="http://schemas.openxmlformats.org/officeDocument/2006/relationships/image" Target="../media/image362.png"/><Relationship Id="rId931" Type="http://schemas.openxmlformats.org/officeDocument/2006/relationships/customXml" Target="../ink/ink465.xml"/><Relationship Id="rId60" Type="http://schemas.openxmlformats.org/officeDocument/2006/relationships/image" Target="../media/image30.png"/><Relationship Id="rId156" Type="http://schemas.openxmlformats.org/officeDocument/2006/relationships/image" Target="../media/image78.png"/><Relationship Id="rId363" Type="http://schemas.openxmlformats.org/officeDocument/2006/relationships/customXml" Target="../ink/ink181.xml"/><Relationship Id="rId570" Type="http://schemas.openxmlformats.org/officeDocument/2006/relationships/image" Target="../media/image285.png"/><Relationship Id="rId1007" Type="http://schemas.openxmlformats.org/officeDocument/2006/relationships/customXml" Target="../ink/ink503.xml"/><Relationship Id="rId223" Type="http://schemas.openxmlformats.org/officeDocument/2006/relationships/customXml" Target="../ink/ink111.xml"/><Relationship Id="rId430" Type="http://schemas.openxmlformats.org/officeDocument/2006/relationships/image" Target="../media/image215.png"/><Relationship Id="rId668" Type="http://schemas.openxmlformats.org/officeDocument/2006/relationships/image" Target="../media/image334.png"/><Relationship Id="rId875" Type="http://schemas.openxmlformats.org/officeDocument/2006/relationships/customXml" Target="../ink/ink437.xml"/><Relationship Id="rId18" Type="http://schemas.openxmlformats.org/officeDocument/2006/relationships/image" Target="../media/image9.png"/><Relationship Id="rId528" Type="http://schemas.openxmlformats.org/officeDocument/2006/relationships/image" Target="../media/image264.png"/><Relationship Id="rId735" Type="http://schemas.openxmlformats.org/officeDocument/2006/relationships/customXml" Target="../ink/ink367.xml"/><Relationship Id="rId942" Type="http://schemas.openxmlformats.org/officeDocument/2006/relationships/image" Target="../media/image471.png"/><Relationship Id="rId167" Type="http://schemas.openxmlformats.org/officeDocument/2006/relationships/customXml" Target="../ink/ink83.xml"/><Relationship Id="rId374" Type="http://schemas.openxmlformats.org/officeDocument/2006/relationships/image" Target="../media/image187.png"/><Relationship Id="rId581" Type="http://schemas.openxmlformats.org/officeDocument/2006/relationships/customXml" Target="../ink/ink290.xml"/><Relationship Id="rId1018" Type="http://schemas.openxmlformats.org/officeDocument/2006/relationships/image" Target="../media/image509.png"/><Relationship Id="rId71" Type="http://schemas.openxmlformats.org/officeDocument/2006/relationships/customXml" Target="../ink/ink35.xml"/><Relationship Id="rId234" Type="http://schemas.openxmlformats.org/officeDocument/2006/relationships/image" Target="../media/image117.png"/><Relationship Id="rId679" Type="http://schemas.openxmlformats.org/officeDocument/2006/relationships/customXml" Target="../ink/ink339.xml"/><Relationship Id="rId802" Type="http://schemas.openxmlformats.org/officeDocument/2006/relationships/image" Target="../media/image401.png"/><Relationship Id="rId886" Type="http://schemas.openxmlformats.org/officeDocument/2006/relationships/image" Target="../media/image443.png"/><Relationship Id="rId2" Type="http://schemas.openxmlformats.org/officeDocument/2006/relationships/notesSlide" Target="../notesSlides/notesSlide2.xml"/><Relationship Id="rId29" Type="http://schemas.openxmlformats.org/officeDocument/2006/relationships/customXml" Target="../ink/ink14.xml"/><Relationship Id="rId441" Type="http://schemas.openxmlformats.org/officeDocument/2006/relationships/customXml" Target="../ink/ink220.xml"/><Relationship Id="rId539" Type="http://schemas.openxmlformats.org/officeDocument/2006/relationships/customXml" Target="../ink/ink269.xml"/><Relationship Id="rId746" Type="http://schemas.openxmlformats.org/officeDocument/2006/relationships/image" Target="../media/image373.png"/><Relationship Id="rId178" Type="http://schemas.openxmlformats.org/officeDocument/2006/relationships/image" Target="../media/image89.png"/><Relationship Id="rId301" Type="http://schemas.openxmlformats.org/officeDocument/2006/relationships/customXml" Target="../ink/ink150.xml"/><Relationship Id="rId953" Type="http://schemas.openxmlformats.org/officeDocument/2006/relationships/customXml" Target="../ink/ink476.xml"/><Relationship Id="rId1029" Type="http://schemas.openxmlformats.org/officeDocument/2006/relationships/customXml" Target="../ink/ink514.xml"/><Relationship Id="rId82" Type="http://schemas.openxmlformats.org/officeDocument/2006/relationships/image" Target="../media/image41.png"/><Relationship Id="rId385" Type="http://schemas.openxmlformats.org/officeDocument/2006/relationships/customXml" Target="../ink/ink192.xml"/><Relationship Id="rId592" Type="http://schemas.openxmlformats.org/officeDocument/2006/relationships/image" Target="../media/image296.png"/><Relationship Id="rId606" Type="http://schemas.openxmlformats.org/officeDocument/2006/relationships/image" Target="../media/image303.png"/><Relationship Id="rId813" Type="http://schemas.openxmlformats.org/officeDocument/2006/relationships/customXml" Target="../ink/ink406.xml"/><Relationship Id="rId245" Type="http://schemas.openxmlformats.org/officeDocument/2006/relationships/customXml" Target="../ink/ink122.xml"/><Relationship Id="rId452" Type="http://schemas.openxmlformats.org/officeDocument/2006/relationships/image" Target="../media/image226.png"/><Relationship Id="rId897" Type="http://schemas.openxmlformats.org/officeDocument/2006/relationships/customXml" Target="../ink/ink448.xml"/><Relationship Id="rId105" Type="http://schemas.openxmlformats.org/officeDocument/2006/relationships/customXml" Target="../ink/ink52.xml"/><Relationship Id="rId312" Type="http://schemas.openxmlformats.org/officeDocument/2006/relationships/image" Target="../media/image156.png"/><Relationship Id="rId757" Type="http://schemas.openxmlformats.org/officeDocument/2006/relationships/customXml" Target="../ink/ink378.xml"/><Relationship Id="rId964" Type="http://schemas.openxmlformats.org/officeDocument/2006/relationships/image" Target="../media/image482.png"/><Relationship Id="rId93" Type="http://schemas.openxmlformats.org/officeDocument/2006/relationships/customXml" Target="../ink/ink46.xml"/><Relationship Id="rId189" Type="http://schemas.openxmlformats.org/officeDocument/2006/relationships/customXml" Target="../ink/ink94.xml"/><Relationship Id="rId396" Type="http://schemas.openxmlformats.org/officeDocument/2006/relationships/image" Target="../media/image198.png"/><Relationship Id="rId617" Type="http://schemas.openxmlformats.org/officeDocument/2006/relationships/customXml" Target="../ink/ink308.xml"/><Relationship Id="rId824" Type="http://schemas.openxmlformats.org/officeDocument/2006/relationships/image" Target="../media/image412.png"/><Relationship Id="rId256" Type="http://schemas.openxmlformats.org/officeDocument/2006/relationships/image" Target="../media/image128.png"/><Relationship Id="rId463" Type="http://schemas.openxmlformats.org/officeDocument/2006/relationships/customXml" Target="../ink/ink231.xml"/><Relationship Id="rId670" Type="http://schemas.openxmlformats.org/officeDocument/2006/relationships/image" Target="../media/image335.png"/><Relationship Id="rId116" Type="http://schemas.openxmlformats.org/officeDocument/2006/relationships/image" Target="../media/image58.png"/><Relationship Id="rId323" Type="http://schemas.openxmlformats.org/officeDocument/2006/relationships/customXml" Target="../ink/ink161.xml"/><Relationship Id="rId530" Type="http://schemas.openxmlformats.org/officeDocument/2006/relationships/image" Target="../media/image265.png"/><Relationship Id="rId768" Type="http://schemas.openxmlformats.org/officeDocument/2006/relationships/image" Target="../media/image384.png"/><Relationship Id="rId975" Type="http://schemas.openxmlformats.org/officeDocument/2006/relationships/customXml" Target="../ink/ink487.xml"/><Relationship Id="rId20" Type="http://schemas.openxmlformats.org/officeDocument/2006/relationships/image" Target="../media/image10.png"/><Relationship Id="rId628" Type="http://schemas.openxmlformats.org/officeDocument/2006/relationships/image" Target="../media/image314.png"/><Relationship Id="rId835" Type="http://schemas.openxmlformats.org/officeDocument/2006/relationships/customXml" Target="../ink/ink417.xml"/><Relationship Id="rId267" Type="http://schemas.openxmlformats.org/officeDocument/2006/relationships/customXml" Target="../ink/ink133.xml"/><Relationship Id="rId474" Type="http://schemas.openxmlformats.org/officeDocument/2006/relationships/image" Target="../media/image237.png"/><Relationship Id="rId1020" Type="http://schemas.openxmlformats.org/officeDocument/2006/relationships/image" Target="../media/image510.png"/><Relationship Id="rId127" Type="http://schemas.openxmlformats.org/officeDocument/2006/relationships/customXml" Target="../ink/ink63.xml"/><Relationship Id="rId681" Type="http://schemas.openxmlformats.org/officeDocument/2006/relationships/customXml" Target="../ink/ink340.xml"/><Relationship Id="rId779" Type="http://schemas.openxmlformats.org/officeDocument/2006/relationships/customXml" Target="../ink/ink389.xml"/><Relationship Id="rId902" Type="http://schemas.openxmlformats.org/officeDocument/2006/relationships/image" Target="../media/image451.png"/><Relationship Id="rId986" Type="http://schemas.openxmlformats.org/officeDocument/2006/relationships/image" Target="../media/image493.png"/><Relationship Id="rId31" Type="http://schemas.openxmlformats.org/officeDocument/2006/relationships/customXml" Target="../ink/ink15.xml"/><Relationship Id="rId334" Type="http://schemas.openxmlformats.org/officeDocument/2006/relationships/image" Target="../media/image167.png"/><Relationship Id="rId541" Type="http://schemas.openxmlformats.org/officeDocument/2006/relationships/customXml" Target="../ink/ink270.xml"/><Relationship Id="rId639" Type="http://schemas.openxmlformats.org/officeDocument/2006/relationships/customXml" Target="../ink/ink319.xml"/><Relationship Id="rId180" Type="http://schemas.openxmlformats.org/officeDocument/2006/relationships/image" Target="../media/image90.png"/><Relationship Id="rId278" Type="http://schemas.openxmlformats.org/officeDocument/2006/relationships/image" Target="../media/image139.png"/><Relationship Id="rId401" Type="http://schemas.openxmlformats.org/officeDocument/2006/relationships/customXml" Target="../ink/ink200.xml"/><Relationship Id="rId846" Type="http://schemas.openxmlformats.org/officeDocument/2006/relationships/image" Target="../media/image423.png"/><Relationship Id="rId1031" Type="http://schemas.openxmlformats.org/officeDocument/2006/relationships/customXml" Target="../ink/ink515.xml"/><Relationship Id="rId485" Type="http://schemas.openxmlformats.org/officeDocument/2006/relationships/customXml" Target="../ink/ink242.xml"/><Relationship Id="rId692" Type="http://schemas.openxmlformats.org/officeDocument/2006/relationships/image" Target="../media/image346.png"/><Relationship Id="rId706" Type="http://schemas.openxmlformats.org/officeDocument/2006/relationships/image" Target="../media/image353.png"/><Relationship Id="rId913" Type="http://schemas.openxmlformats.org/officeDocument/2006/relationships/customXml" Target="../ink/ink456.xml"/><Relationship Id="rId42" Type="http://schemas.openxmlformats.org/officeDocument/2006/relationships/image" Target="../media/image21.png"/><Relationship Id="rId138" Type="http://schemas.openxmlformats.org/officeDocument/2006/relationships/image" Target="../media/image69.png"/><Relationship Id="rId345" Type="http://schemas.openxmlformats.org/officeDocument/2006/relationships/customXml" Target="../ink/ink172.xml"/><Relationship Id="rId552" Type="http://schemas.openxmlformats.org/officeDocument/2006/relationships/image" Target="../media/image276.png"/><Relationship Id="rId997" Type="http://schemas.openxmlformats.org/officeDocument/2006/relationships/customXml" Target="../ink/ink498.xml"/><Relationship Id="rId191" Type="http://schemas.openxmlformats.org/officeDocument/2006/relationships/customXml" Target="../ink/ink95.xml"/><Relationship Id="rId205" Type="http://schemas.openxmlformats.org/officeDocument/2006/relationships/customXml" Target="../ink/ink102.xml"/><Relationship Id="rId412" Type="http://schemas.openxmlformats.org/officeDocument/2006/relationships/image" Target="../media/image206.png"/><Relationship Id="rId857" Type="http://schemas.openxmlformats.org/officeDocument/2006/relationships/customXml" Target="../ink/ink428.xml"/><Relationship Id="rId1042" Type="http://schemas.openxmlformats.org/officeDocument/2006/relationships/image" Target="../media/image521.png"/><Relationship Id="rId289" Type="http://schemas.openxmlformats.org/officeDocument/2006/relationships/customXml" Target="../ink/ink144.xml"/><Relationship Id="rId496" Type="http://schemas.openxmlformats.org/officeDocument/2006/relationships/image" Target="../media/image248.png"/><Relationship Id="rId717" Type="http://schemas.openxmlformats.org/officeDocument/2006/relationships/customXml" Target="../ink/ink358.xml"/><Relationship Id="rId924" Type="http://schemas.openxmlformats.org/officeDocument/2006/relationships/image" Target="../media/image462.png"/><Relationship Id="rId53" Type="http://schemas.openxmlformats.org/officeDocument/2006/relationships/customXml" Target="../ink/ink26.xml"/><Relationship Id="rId149" Type="http://schemas.openxmlformats.org/officeDocument/2006/relationships/customXml" Target="../ink/ink74.xml"/><Relationship Id="rId356" Type="http://schemas.openxmlformats.org/officeDocument/2006/relationships/image" Target="../media/image178.png"/><Relationship Id="rId563" Type="http://schemas.openxmlformats.org/officeDocument/2006/relationships/customXml" Target="../ink/ink281.xml"/><Relationship Id="rId770" Type="http://schemas.openxmlformats.org/officeDocument/2006/relationships/image" Target="../media/image385.png"/><Relationship Id="rId216" Type="http://schemas.openxmlformats.org/officeDocument/2006/relationships/image" Target="../media/image108.png"/><Relationship Id="rId423" Type="http://schemas.openxmlformats.org/officeDocument/2006/relationships/customXml" Target="../ink/ink211.xml"/><Relationship Id="rId868" Type="http://schemas.openxmlformats.org/officeDocument/2006/relationships/image" Target="../media/image434.png"/><Relationship Id="rId630" Type="http://schemas.openxmlformats.org/officeDocument/2006/relationships/image" Target="../media/image315.png"/><Relationship Id="rId728" Type="http://schemas.openxmlformats.org/officeDocument/2006/relationships/image" Target="../media/image364.png"/><Relationship Id="rId935" Type="http://schemas.openxmlformats.org/officeDocument/2006/relationships/customXml" Target="../ink/ink467.xml"/><Relationship Id="rId64" Type="http://schemas.openxmlformats.org/officeDocument/2006/relationships/image" Target="../media/image32.png"/><Relationship Id="rId367" Type="http://schemas.openxmlformats.org/officeDocument/2006/relationships/customXml" Target="../ink/ink183.xml"/><Relationship Id="rId574" Type="http://schemas.openxmlformats.org/officeDocument/2006/relationships/image" Target="../media/image287.png"/><Relationship Id="rId227" Type="http://schemas.openxmlformats.org/officeDocument/2006/relationships/customXml" Target="../ink/ink113.xml"/><Relationship Id="rId781" Type="http://schemas.openxmlformats.org/officeDocument/2006/relationships/customXml" Target="../ink/ink390.xml"/><Relationship Id="rId879" Type="http://schemas.openxmlformats.org/officeDocument/2006/relationships/customXml" Target="../ink/ink439.xml"/><Relationship Id="rId434" Type="http://schemas.openxmlformats.org/officeDocument/2006/relationships/image" Target="../media/image217.png"/><Relationship Id="rId641" Type="http://schemas.openxmlformats.org/officeDocument/2006/relationships/customXml" Target="../ink/ink320.xml"/><Relationship Id="rId739" Type="http://schemas.openxmlformats.org/officeDocument/2006/relationships/customXml" Target="../ink/ink369.xml"/><Relationship Id="rId280" Type="http://schemas.openxmlformats.org/officeDocument/2006/relationships/image" Target="../media/image140.png"/><Relationship Id="rId501" Type="http://schemas.openxmlformats.org/officeDocument/2006/relationships/customXml" Target="../ink/ink250.xml"/><Relationship Id="rId946" Type="http://schemas.openxmlformats.org/officeDocument/2006/relationships/image" Target="../media/image473.png"/><Relationship Id="rId75" Type="http://schemas.openxmlformats.org/officeDocument/2006/relationships/customXml" Target="../ink/ink37.xml"/><Relationship Id="rId140" Type="http://schemas.openxmlformats.org/officeDocument/2006/relationships/image" Target="../media/image70.png"/><Relationship Id="rId378" Type="http://schemas.openxmlformats.org/officeDocument/2006/relationships/image" Target="../media/image189.png"/><Relationship Id="rId585" Type="http://schemas.openxmlformats.org/officeDocument/2006/relationships/customXml" Target="../ink/ink292.xml"/><Relationship Id="rId792" Type="http://schemas.openxmlformats.org/officeDocument/2006/relationships/image" Target="../media/image396.png"/><Relationship Id="rId806" Type="http://schemas.openxmlformats.org/officeDocument/2006/relationships/image" Target="../media/image403.png"/><Relationship Id="rId6" Type="http://schemas.openxmlformats.org/officeDocument/2006/relationships/image" Target="../media/image3.png"/><Relationship Id="rId238" Type="http://schemas.openxmlformats.org/officeDocument/2006/relationships/image" Target="../media/image119.png"/><Relationship Id="rId445" Type="http://schemas.openxmlformats.org/officeDocument/2006/relationships/customXml" Target="../ink/ink222.xml"/><Relationship Id="rId652" Type="http://schemas.openxmlformats.org/officeDocument/2006/relationships/image" Target="../media/image326.png"/><Relationship Id="rId291" Type="http://schemas.openxmlformats.org/officeDocument/2006/relationships/customXml" Target="../ink/ink145.xml"/><Relationship Id="rId305" Type="http://schemas.openxmlformats.org/officeDocument/2006/relationships/customXml" Target="../ink/ink152.xml"/><Relationship Id="rId512" Type="http://schemas.openxmlformats.org/officeDocument/2006/relationships/image" Target="../media/image256.png"/><Relationship Id="rId957" Type="http://schemas.openxmlformats.org/officeDocument/2006/relationships/customXml" Target="../ink/ink478.xml"/><Relationship Id="rId86" Type="http://schemas.openxmlformats.org/officeDocument/2006/relationships/image" Target="../media/image43.png"/><Relationship Id="rId151" Type="http://schemas.openxmlformats.org/officeDocument/2006/relationships/customXml" Target="../ink/ink75.xml"/><Relationship Id="rId389" Type="http://schemas.openxmlformats.org/officeDocument/2006/relationships/customXml" Target="../ink/ink194.xml"/><Relationship Id="rId596" Type="http://schemas.openxmlformats.org/officeDocument/2006/relationships/image" Target="../media/image298.png"/><Relationship Id="rId817" Type="http://schemas.openxmlformats.org/officeDocument/2006/relationships/customXml" Target="../ink/ink408.xml"/><Relationship Id="rId1002" Type="http://schemas.openxmlformats.org/officeDocument/2006/relationships/image" Target="../media/image501.png"/><Relationship Id="rId249" Type="http://schemas.openxmlformats.org/officeDocument/2006/relationships/customXml" Target="../ink/ink124.xml"/><Relationship Id="rId456" Type="http://schemas.openxmlformats.org/officeDocument/2006/relationships/image" Target="../media/image228.png"/><Relationship Id="rId663" Type="http://schemas.openxmlformats.org/officeDocument/2006/relationships/customXml" Target="../ink/ink331.xml"/><Relationship Id="rId870" Type="http://schemas.openxmlformats.org/officeDocument/2006/relationships/image" Target="../media/image435.png"/><Relationship Id="rId13" Type="http://schemas.openxmlformats.org/officeDocument/2006/relationships/customXml" Target="../ink/ink6.xml"/><Relationship Id="rId109" Type="http://schemas.openxmlformats.org/officeDocument/2006/relationships/customXml" Target="../ink/ink54.xml"/><Relationship Id="rId316" Type="http://schemas.openxmlformats.org/officeDocument/2006/relationships/image" Target="../media/image158.png"/><Relationship Id="rId523" Type="http://schemas.openxmlformats.org/officeDocument/2006/relationships/customXml" Target="../ink/ink261.xml"/><Relationship Id="rId968" Type="http://schemas.openxmlformats.org/officeDocument/2006/relationships/image" Target="../media/image484.png"/><Relationship Id="rId97" Type="http://schemas.openxmlformats.org/officeDocument/2006/relationships/customXml" Target="../ink/ink48.xml"/><Relationship Id="rId730" Type="http://schemas.openxmlformats.org/officeDocument/2006/relationships/image" Target="../media/image365.png"/><Relationship Id="rId828" Type="http://schemas.openxmlformats.org/officeDocument/2006/relationships/image" Target="../media/image414.png"/><Relationship Id="rId1013" Type="http://schemas.openxmlformats.org/officeDocument/2006/relationships/customXml" Target="../ink/ink506.xml"/><Relationship Id="rId162" Type="http://schemas.openxmlformats.org/officeDocument/2006/relationships/image" Target="../media/image81.png"/><Relationship Id="rId467" Type="http://schemas.openxmlformats.org/officeDocument/2006/relationships/customXml" Target="../ink/ink233.xml"/><Relationship Id="rId674" Type="http://schemas.openxmlformats.org/officeDocument/2006/relationships/image" Target="../media/image337.png"/><Relationship Id="rId881" Type="http://schemas.openxmlformats.org/officeDocument/2006/relationships/customXml" Target="../ink/ink440.xml"/><Relationship Id="rId979" Type="http://schemas.openxmlformats.org/officeDocument/2006/relationships/customXml" Target="../ink/ink489.xml"/><Relationship Id="rId24" Type="http://schemas.openxmlformats.org/officeDocument/2006/relationships/image" Target="../media/image12.png"/><Relationship Id="rId327" Type="http://schemas.openxmlformats.org/officeDocument/2006/relationships/customXml" Target="../ink/ink163.xml"/><Relationship Id="rId534" Type="http://schemas.openxmlformats.org/officeDocument/2006/relationships/image" Target="../media/image267.png"/><Relationship Id="rId741" Type="http://schemas.openxmlformats.org/officeDocument/2006/relationships/customXml" Target="../ink/ink370.xml"/><Relationship Id="rId839" Type="http://schemas.openxmlformats.org/officeDocument/2006/relationships/customXml" Target="../ink/ink419.xml"/><Relationship Id="rId173" Type="http://schemas.openxmlformats.org/officeDocument/2006/relationships/customXml" Target="../ink/ink86.xml"/><Relationship Id="rId380" Type="http://schemas.openxmlformats.org/officeDocument/2006/relationships/image" Target="../media/image190.png"/><Relationship Id="rId601" Type="http://schemas.openxmlformats.org/officeDocument/2006/relationships/customXml" Target="../ink/ink300.xml"/><Relationship Id="rId1024" Type="http://schemas.openxmlformats.org/officeDocument/2006/relationships/image" Target="../media/image512.png"/><Relationship Id="rId240" Type="http://schemas.openxmlformats.org/officeDocument/2006/relationships/image" Target="../media/image120.png"/><Relationship Id="rId478" Type="http://schemas.openxmlformats.org/officeDocument/2006/relationships/image" Target="../media/image239.png"/><Relationship Id="rId685" Type="http://schemas.openxmlformats.org/officeDocument/2006/relationships/customXml" Target="../ink/ink342.xml"/><Relationship Id="rId892" Type="http://schemas.openxmlformats.org/officeDocument/2006/relationships/image" Target="../media/image446.png"/><Relationship Id="rId906" Type="http://schemas.openxmlformats.org/officeDocument/2006/relationships/image" Target="../media/image453.png"/><Relationship Id="rId35" Type="http://schemas.openxmlformats.org/officeDocument/2006/relationships/customXml" Target="../ink/ink17.xml"/><Relationship Id="rId100" Type="http://schemas.openxmlformats.org/officeDocument/2006/relationships/image" Target="../media/image50.png"/><Relationship Id="rId338" Type="http://schemas.openxmlformats.org/officeDocument/2006/relationships/image" Target="../media/image169.png"/><Relationship Id="rId545" Type="http://schemas.openxmlformats.org/officeDocument/2006/relationships/customXml" Target="../ink/ink272.xml"/><Relationship Id="rId752" Type="http://schemas.openxmlformats.org/officeDocument/2006/relationships/image" Target="../media/image376.png"/><Relationship Id="rId184" Type="http://schemas.openxmlformats.org/officeDocument/2006/relationships/image" Target="../media/image92.png"/><Relationship Id="rId391" Type="http://schemas.openxmlformats.org/officeDocument/2006/relationships/customXml" Target="../ink/ink195.xml"/><Relationship Id="rId405" Type="http://schemas.openxmlformats.org/officeDocument/2006/relationships/customXml" Target="../ink/ink202.xml"/><Relationship Id="rId612" Type="http://schemas.openxmlformats.org/officeDocument/2006/relationships/image" Target="../media/image306.png"/><Relationship Id="rId1035" Type="http://schemas.openxmlformats.org/officeDocument/2006/relationships/customXml" Target="../ink/ink517.xml"/><Relationship Id="rId251" Type="http://schemas.openxmlformats.org/officeDocument/2006/relationships/customXml" Target="../ink/ink125.xml"/><Relationship Id="rId489" Type="http://schemas.openxmlformats.org/officeDocument/2006/relationships/customXml" Target="../ink/ink244.xml"/><Relationship Id="rId696" Type="http://schemas.openxmlformats.org/officeDocument/2006/relationships/image" Target="../media/image348.png"/><Relationship Id="rId917" Type="http://schemas.openxmlformats.org/officeDocument/2006/relationships/customXml" Target="../ink/ink458.xml"/><Relationship Id="rId46" Type="http://schemas.openxmlformats.org/officeDocument/2006/relationships/image" Target="../media/image23.png"/><Relationship Id="rId349" Type="http://schemas.openxmlformats.org/officeDocument/2006/relationships/customXml" Target="../ink/ink174.xml"/><Relationship Id="rId556" Type="http://schemas.openxmlformats.org/officeDocument/2006/relationships/image" Target="../media/image278.png"/><Relationship Id="rId763" Type="http://schemas.openxmlformats.org/officeDocument/2006/relationships/customXml" Target="../ink/ink381.xml"/><Relationship Id="rId111" Type="http://schemas.openxmlformats.org/officeDocument/2006/relationships/customXml" Target="../ink/ink55.xml"/><Relationship Id="rId195" Type="http://schemas.openxmlformats.org/officeDocument/2006/relationships/customXml" Target="../ink/ink97.xml"/><Relationship Id="rId209" Type="http://schemas.openxmlformats.org/officeDocument/2006/relationships/customXml" Target="../ink/ink104.xml"/><Relationship Id="rId416" Type="http://schemas.openxmlformats.org/officeDocument/2006/relationships/image" Target="../media/image208.png"/><Relationship Id="rId970" Type="http://schemas.openxmlformats.org/officeDocument/2006/relationships/image" Target="../media/image485.png"/><Relationship Id="rId1046" Type="http://schemas.openxmlformats.org/officeDocument/2006/relationships/image" Target="../media/image523.png"/><Relationship Id="rId623" Type="http://schemas.openxmlformats.org/officeDocument/2006/relationships/customXml" Target="../ink/ink311.xml"/><Relationship Id="rId830" Type="http://schemas.openxmlformats.org/officeDocument/2006/relationships/image" Target="../media/image415.png"/><Relationship Id="rId928" Type="http://schemas.openxmlformats.org/officeDocument/2006/relationships/image" Target="../media/image464.png"/><Relationship Id="rId57" Type="http://schemas.openxmlformats.org/officeDocument/2006/relationships/customXml" Target="../ink/ink28.xml"/><Relationship Id="rId262" Type="http://schemas.openxmlformats.org/officeDocument/2006/relationships/image" Target="../media/image131.png"/><Relationship Id="rId567" Type="http://schemas.openxmlformats.org/officeDocument/2006/relationships/customXml" Target="../ink/ink283.xml"/><Relationship Id="rId122" Type="http://schemas.openxmlformats.org/officeDocument/2006/relationships/image" Target="../media/image61.png"/><Relationship Id="rId774" Type="http://schemas.openxmlformats.org/officeDocument/2006/relationships/image" Target="../media/image387.png"/><Relationship Id="rId981" Type="http://schemas.openxmlformats.org/officeDocument/2006/relationships/customXml" Target="../ink/ink490.xml"/><Relationship Id="rId427" Type="http://schemas.openxmlformats.org/officeDocument/2006/relationships/customXml" Target="../ink/ink213.xml"/><Relationship Id="rId634" Type="http://schemas.openxmlformats.org/officeDocument/2006/relationships/image" Target="../media/image317.png"/><Relationship Id="rId841" Type="http://schemas.openxmlformats.org/officeDocument/2006/relationships/customXml" Target="../ink/ink420.xml"/><Relationship Id="rId273" Type="http://schemas.openxmlformats.org/officeDocument/2006/relationships/customXml" Target="../ink/ink136.xml"/><Relationship Id="rId480" Type="http://schemas.openxmlformats.org/officeDocument/2006/relationships/image" Target="../media/image240.png"/><Relationship Id="rId701" Type="http://schemas.openxmlformats.org/officeDocument/2006/relationships/customXml" Target="../ink/ink350.xml"/><Relationship Id="rId939" Type="http://schemas.openxmlformats.org/officeDocument/2006/relationships/customXml" Target="../ink/ink469.xml"/><Relationship Id="rId68" Type="http://schemas.openxmlformats.org/officeDocument/2006/relationships/image" Target="../media/image34.png"/><Relationship Id="rId133" Type="http://schemas.openxmlformats.org/officeDocument/2006/relationships/customXml" Target="../ink/ink66.xml"/><Relationship Id="rId340" Type="http://schemas.openxmlformats.org/officeDocument/2006/relationships/image" Target="../media/image170.png"/><Relationship Id="rId578" Type="http://schemas.openxmlformats.org/officeDocument/2006/relationships/image" Target="../media/image289.png"/><Relationship Id="rId785" Type="http://schemas.openxmlformats.org/officeDocument/2006/relationships/customXml" Target="../ink/ink392.xml"/><Relationship Id="rId992" Type="http://schemas.openxmlformats.org/officeDocument/2006/relationships/image" Target="../media/image496.png"/><Relationship Id="rId200" Type="http://schemas.openxmlformats.org/officeDocument/2006/relationships/image" Target="../media/image100.png"/><Relationship Id="rId438" Type="http://schemas.openxmlformats.org/officeDocument/2006/relationships/image" Target="../media/image219.png"/><Relationship Id="rId645" Type="http://schemas.openxmlformats.org/officeDocument/2006/relationships/customXml" Target="../ink/ink322.xml"/><Relationship Id="rId852" Type="http://schemas.openxmlformats.org/officeDocument/2006/relationships/image" Target="../media/image426.png"/><Relationship Id="rId284" Type="http://schemas.openxmlformats.org/officeDocument/2006/relationships/image" Target="../media/image142.png"/><Relationship Id="rId491" Type="http://schemas.openxmlformats.org/officeDocument/2006/relationships/customXml" Target="../ink/ink245.xml"/><Relationship Id="rId505" Type="http://schemas.openxmlformats.org/officeDocument/2006/relationships/customXml" Target="../ink/ink252.xml"/><Relationship Id="rId712" Type="http://schemas.openxmlformats.org/officeDocument/2006/relationships/image" Target="../media/image356.png"/><Relationship Id="rId79" Type="http://schemas.openxmlformats.org/officeDocument/2006/relationships/customXml" Target="../ink/ink39.xml"/><Relationship Id="rId144" Type="http://schemas.openxmlformats.org/officeDocument/2006/relationships/image" Target="../media/image72.png"/><Relationship Id="rId589" Type="http://schemas.openxmlformats.org/officeDocument/2006/relationships/customXml" Target="../ink/ink294.xml"/><Relationship Id="rId796" Type="http://schemas.openxmlformats.org/officeDocument/2006/relationships/image" Target="../media/image398.png"/><Relationship Id="rId351" Type="http://schemas.openxmlformats.org/officeDocument/2006/relationships/customXml" Target="../ink/ink175.xml"/><Relationship Id="rId449" Type="http://schemas.openxmlformats.org/officeDocument/2006/relationships/customXml" Target="../ink/ink224.xml"/><Relationship Id="rId656" Type="http://schemas.openxmlformats.org/officeDocument/2006/relationships/image" Target="../media/image328.png"/><Relationship Id="rId863" Type="http://schemas.openxmlformats.org/officeDocument/2006/relationships/customXml" Target="../ink/ink431.xml"/><Relationship Id="rId211" Type="http://schemas.openxmlformats.org/officeDocument/2006/relationships/customXml" Target="../ink/ink105.xml"/><Relationship Id="rId295" Type="http://schemas.openxmlformats.org/officeDocument/2006/relationships/customXml" Target="../ink/ink147.xml"/><Relationship Id="rId309" Type="http://schemas.openxmlformats.org/officeDocument/2006/relationships/customXml" Target="../ink/ink154.xml"/><Relationship Id="rId516" Type="http://schemas.openxmlformats.org/officeDocument/2006/relationships/image" Target="../media/image258.png"/><Relationship Id="rId723" Type="http://schemas.openxmlformats.org/officeDocument/2006/relationships/customXml" Target="../ink/ink361.xml"/><Relationship Id="rId930" Type="http://schemas.openxmlformats.org/officeDocument/2006/relationships/image" Target="../media/image465.png"/><Relationship Id="rId1006" Type="http://schemas.openxmlformats.org/officeDocument/2006/relationships/image" Target="../media/image503.png"/><Relationship Id="rId155" Type="http://schemas.openxmlformats.org/officeDocument/2006/relationships/customXml" Target="../ink/ink77.xml"/><Relationship Id="rId362" Type="http://schemas.openxmlformats.org/officeDocument/2006/relationships/image" Target="../media/image181.png"/><Relationship Id="rId222" Type="http://schemas.openxmlformats.org/officeDocument/2006/relationships/image" Target="../media/image111.png"/><Relationship Id="rId667" Type="http://schemas.openxmlformats.org/officeDocument/2006/relationships/customXml" Target="../ink/ink333.xml"/><Relationship Id="rId874" Type="http://schemas.openxmlformats.org/officeDocument/2006/relationships/image" Target="../media/image437.png"/><Relationship Id="rId17" Type="http://schemas.openxmlformats.org/officeDocument/2006/relationships/customXml" Target="../ink/ink8.xml"/><Relationship Id="rId527" Type="http://schemas.openxmlformats.org/officeDocument/2006/relationships/customXml" Target="../ink/ink263.xml"/><Relationship Id="rId734" Type="http://schemas.openxmlformats.org/officeDocument/2006/relationships/image" Target="../media/image367.png"/><Relationship Id="rId941" Type="http://schemas.openxmlformats.org/officeDocument/2006/relationships/customXml" Target="../ink/ink470.xml"/><Relationship Id="rId70" Type="http://schemas.openxmlformats.org/officeDocument/2006/relationships/image" Target="../media/image35.png"/><Relationship Id="rId166" Type="http://schemas.openxmlformats.org/officeDocument/2006/relationships/image" Target="../media/image83.png"/><Relationship Id="rId373" Type="http://schemas.openxmlformats.org/officeDocument/2006/relationships/customXml" Target="../ink/ink186.xml"/><Relationship Id="rId580" Type="http://schemas.openxmlformats.org/officeDocument/2006/relationships/image" Target="../media/image290.png"/><Relationship Id="rId801" Type="http://schemas.openxmlformats.org/officeDocument/2006/relationships/customXml" Target="../ink/ink400.xml"/><Relationship Id="rId1017" Type="http://schemas.openxmlformats.org/officeDocument/2006/relationships/customXml" Target="../ink/ink508.xml"/><Relationship Id="rId1" Type="http://schemas.openxmlformats.org/officeDocument/2006/relationships/slideLayout" Target="../slideLayouts/slideLayout7.xml"/><Relationship Id="rId233" Type="http://schemas.openxmlformats.org/officeDocument/2006/relationships/customXml" Target="../ink/ink116.xml"/><Relationship Id="rId440" Type="http://schemas.openxmlformats.org/officeDocument/2006/relationships/image" Target="../media/image220.png"/><Relationship Id="rId678" Type="http://schemas.openxmlformats.org/officeDocument/2006/relationships/image" Target="../media/image339.png"/><Relationship Id="rId885" Type="http://schemas.openxmlformats.org/officeDocument/2006/relationships/customXml" Target="../ink/ink442.xml"/><Relationship Id="rId28" Type="http://schemas.openxmlformats.org/officeDocument/2006/relationships/image" Target="../media/image14.png"/><Relationship Id="rId300" Type="http://schemas.openxmlformats.org/officeDocument/2006/relationships/image" Target="../media/image150.png"/><Relationship Id="rId538" Type="http://schemas.openxmlformats.org/officeDocument/2006/relationships/image" Target="../media/image269.png"/><Relationship Id="rId745" Type="http://schemas.openxmlformats.org/officeDocument/2006/relationships/customXml" Target="../ink/ink372.xml"/><Relationship Id="rId952" Type="http://schemas.openxmlformats.org/officeDocument/2006/relationships/image" Target="../media/image476.png"/><Relationship Id="rId81" Type="http://schemas.openxmlformats.org/officeDocument/2006/relationships/customXml" Target="../ink/ink40.xml"/><Relationship Id="rId177" Type="http://schemas.openxmlformats.org/officeDocument/2006/relationships/customXml" Target="../ink/ink88.xml"/><Relationship Id="rId384" Type="http://schemas.openxmlformats.org/officeDocument/2006/relationships/image" Target="../media/image192.png"/><Relationship Id="rId591" Type="http://schemas.openxmlformats.org/officeDocument/2006/relationships/customXml" Target="../ink/ink295.xml"/><Relationship Id="rId605" Type="http://schemas.openxmlformats.org/officeDocument/2006/relationships/customXml" Target="../ink/ink302.xml"/><Relationship Id="rId812" Type="http://schemas.openxmlformats.org/officeDocument/2006/relationships/image" Target="../media/image406.png"/><Relationship Id="rId1028" Type="http://schemas.openxmlformats.org/officeDocument/2006/relationships/image" Target="../media/image514.png"/><Relationship Id="rId244" Type="http://schemas.openxmlformats.org/officeDocument/2006/relationships/image" Target="../media/image122.png"/><Relationship Id="rId689" Type="http://schemas.openxmlformats.org/officeDocument/2006/relationships/customXml" Target="../ink/ink344.xml"/><Relationship Id="rId896" Type="http://schemas.openxmlformats.org/officeDocument/2006/relationships/image" Target="../media/image448.png"/><Relationship Id="rId39" Type="http://schemas.openxmlformats.org/officeDocument/2006/relationships/customXml" Target="../ink/ink19.xml"/><Relationship Id="rId451" Type="http://schemas.openxmlformats.org/officeDocument/2006/relationships/customXml" Target="../ink/ink225.xml"/><Relationship Id="rId549" Type="http://schemas.openxmlformats.org/officeDocument/2006/relationships/customXml" Target="../ink/ink274.xml"/><Relationship Id="rId756" Type="http://schemas.openxmlformats.org/officeDocument/2006/relationships/image" Target="../media/image378.png"/><Relationship Id="rId104" Type="http://schemas.openxmlformats.org/officeDocument/2006/relationships/image" Target="../media/image52.png"/><Relationship Id="rId188" Type="http://schemas.openxmlformats.org/officeDocument/2006/relationships/image" Target="../media/image94.png"/><Relationship Id="rId311" Type="http://schemas.openxmlformats.org/officeDocument/2006/relationships/customXml" Target="../ink/ink155.xml"/><Relationship Id="rId395" Type="http://schemas.openxmlformats.org/officeDocument/2006/relationships/customXml" Target="../ink/ink197.xml"/><Relationship Id="rId409" Type="http://schemas.openxmlformats.org/officeDocument/2006/relationships/customXml" Target="../ink/ink204.xml"/><Relationship Id="rId963" Type="http://schemas.openxmlformats.org/officeDocument/2006/relationships/customXml" Target="../ink/ink481.xml"/><Relationship Id="rId1039" Type="http://schemas.openxmlformats.org/officeDocument/2006/relationships/customXml" Target="../ink/ink519.xml"/><Relationship Id="rId92" Type="http://schemas.openxmlformats.org/officeDocument/2006/relationships/image" Target="../media/image46.png"/><Relationship Id="rId616" Type="http://schemas.openxmlformats.org/officeDocument/2006/relationships/image" Target="../media/image308.png"/><Relationship Id="rId823" Type="http://schemas.openxmlformats.org/officeDocument/2006/relationships/customXml" Target="../ink/ink411.xml"/><Relationship Id="rId255" Type="http://schemas.openxmlformats.org/officeDocument/2006/relationships/customXml" Target="../ink/ink127.xml"/><Relationship Id="rId462" Type="http://schemas.openxmlformats.org/officeDocument/2006/relationships/image" Target="../media/image231.png"/><Relationship Id="rId115" Type="http://schemas.openxmlformats.org/officeDocument/2006/relationships/customXml" Target="../ink/ink57.xml"/><Relationship Id="rId322" Type="http://schemas.openxmlformats.org/officeDocument/2006/relationships/image" Target="../media/image161.png"/><Relationship Id="rId767" Type="http://schemas.openxmlformats.org/officeDocument/2006/relationships/customXml" Target="../ink/ink383.xml"/><Relationship Id="rId974" Type="http://schemas.openxmlformats.org/officeDocument/2006/relationships/image" Target="../media/image487.png"/><Relationship Id="rId199" Type="http://schemas.openxmlformats.org/officeDocument/2006/relationships/customXml" Target="../ink/ink99.xml"/><Relationship Id="rId627" Type="http://schemas.openxmlformats.org/officeDocument/2006/relationships/customXml" Target="../ink/ink313.xml"/><Relationship Id="rId834" Type="http://schemas.openxmlformats.org/officeDocument/2006/relationships/image" Target="../media/image417.png"/><Relationship Id="rId266" Type="http://schemas.openxmlformats.org/officeDocument/2006/relationships/image" Target="../media/image133.png"/><Relationship Id="rId473" Type="http://schemas.openxmlformats.org/officeDocument/2006/relationships/customXml" Target="../ink/ink236.xml"/><Relationship Id="rId680" Type="http://schemas.openxmlformats.org/officeDocument/2006/relationships/image" Target="../media/image340.png"/><Relationship Id="rId901" Type="http://schemas.openxmlformats.org/officeDocument/2006/relationships/customXml" Target="../ink/ink450.xml"/><Relationship Id="rId30" Type="http://schemas.openxmlformats.org/officeDocument/2006/relationships/image" Target="../media/image15.png"/><Relationship Id="rId126" Type="http://schemas.openxmlformats.org/officeDocument/2006/relationships/image" Target="../media/image63.png"/><Relationship Id="rId333" Type="http://schemas.openxmlformats.org/officeDocument/2006/relationships/customXml" Target="../ink/ink166.xml"/><Relationship Id="rId540" Type="http://schemas.openxmlformats.org/officeDocument/2006/relationships/image" Target="../media/image270.png"/><Relationship Id="rId778" Type="http://schemas.openxmlformats.org/officeDocument/2006/relationships/image" Target="../media/image389.png"/><Relationship Id="rId985" Type="http://schemas.openxmlformats.org/officeDocument/2006/relationships/customXml" Target="../ink/ink492.xml"/><Relationship Id="rId638" Type="http://schemas.openxmlformats.org/officeDocument/2006/relationships/image" Target="../media/image319.png"/><Relationship Id="rId845" Type="http://schemas.openxmlformats.org/officeDocument/2006/relationships/customXml" Target="../ink/ink422.xml"/><Relationship Id="rId1030" Type="http://schemas.openxmlformats.org/officeDocument/2006/relationships/image" Target="../media/image515.png"/><Relationship Id="rId277" Type="http://schemas.openxmlformats.org/officeDocument/2006/relationships/customXml" Target="../ink/ink138.xml"/><Relationship Id="rId400" Type="http://schemas.openxmlformats.org/officeDocument/2006/relationships/image" Target="../media/image200.png"/><Relationship Id="rId484" Type="http://schemas.openxmlformats.org/officeDocument/2006/relationships/image" Target="../media/image242.png"/><Relationship Id="rId705" Type="http://schemas.openxmlformats.org/officeDocument/2006/relationships/customXml" Target="../ink/ink352.xml"/><Relationship Id="rId137" Type="http://schemas.openxmlformats.org/officeDocument/2006/relationships/customXml" Target="../ink/ink68.xml"/><Relationship Id="rId344" Type="http://schemas.openxmlformats.org/officeDocument/2006/relationships/image" Target="../media/image172.png"/><Relationship Id="rId691" Type="http://schemas.openxmlformats.org/officeDocument/2006/relationships/customXml" Target="../ink/ink345.xml"/><Relationship Id="rId789" Type="http://schemas.openxmlformats.org/officeDocument/2006/relationships/customXml" Target="../ink/ink394.xml"/><Relationship Id="rId912" Type="http://schemas.openxmlformats.org/officeDocument/2006/relationships/image" Target="../media/image456.png"/><Relationship Id="rId996" Type="http://schemas.openxmlformats.org/officeDocument/2006/relationships/image" Target="../media/image498.png"/><Relationship Id="rId41" Type="http://schemas.openxmlformats.org/officeDocument/2006/relationships/customXml" Target="../ink/ink20.xml"/><Relationship Id="rId551" Type="http://schemas.openxmlformats.org/officeDocument/2006/relationships/customXml" Target="../ink/ink275.xml"/><Relationship Id="rId649" Type="http://schemas.openxmlformats.org/officeDocument/2006/relationships/customXml" Target="../ink/ink324.xml"/><Relationship Id="rId856" Type="http://schemas.openxmlformats.org/officeDocument/2006/relationships/image" Target="../media/image428.png"/><Relationship Id="rId190" Type="http://schemas.openxmlformats.org/officeDocument/2006/relationships/image" Target="../media/image95.png"/><Relationship Id="rId204" Type="http://schemas.openxmlformats.org/officeDocument/2006/relationships/image" Target="../media/image102.png"/><Relationship Id="rId288" Type="http://schemas.openxmlformats.org/officeDocument/2006/relationships/image" Target="../media/image144.png"/><Relationship Id="rId411" Type="http://schemas.openxmlformats.org/officeDocument/2006/relationships/customXml" Target="../ink/ink205.xml"/><Relationship Id="rId509" Type="http://schemas.openxmlformats.org/officeDocument/2006/relationships/customXml" Target="../ink/ink254.xml"/><Relationship Id="rId1041" Type="http://schemas.openxmlformats.org/officeDocument/2006/relationships/customXml" Target="../ink/ink520.xml"/><Relationship Id="rId495" Type="http://schemas.openxmlformats.org/officeDocument/2006/relationships/customXml" Target="../ink/ink247.xml"/><Relationship Id="rId716" Type="http://schemas.openxmlformats.org/officeDocument/2006/relationships/image" Target="../media/image358.png"/><Relationship Id="rId923" Type="http://schemas.openxmlformats.org/officeDocument/2006/relationships/customXml" Target="../ink/ink461.xml"/><Relationship Id="rId52" Type="http://schemas.openxmlformats.org/officeDocument/2006/relationships/image" Target="../media/image26.png"/><Relationship Id="rId148" Type="http://schemas.openxmlformats.org/officeDocument/2006/relationships/image" Target="../media/image74.png"/><Relationship Id="rId355" Type="http://schemas.openxmlformats.org/officeDocument/2006/relationships/customXml" Target="../ink/ink177.xml"/><Relationship Id="rId562" Type="http://schemas.openxmlformats.org/officeDocument/2006/relationships/image" Target="../media/image281.png"/><Relationship Id="rId215" Type="http://schemas.openxmlformats.org/officeDocument/2006/relationships/customXml" Target="../ink/ink107.xml"/><Relationship Id="rId422" Type="http://schemas.openxmlformats.org/officeDocument/2006/relationships/image" Target="../media/image211.png"/><Relationship Id="rId867" Type="http://schemas.openxmlformats.org/officeDocument/2006/relationships/customXml" Target="../ink/ink433.xml"/><Relationship Id="rId299" Type="http://schemas.openxmlformats.org/officeDocument/2006/relationships/customXml" Target="../ink/ink149.xml"/><Relationship Id="rId727" Type="http://schemas.openxmlformats.org/officeDocument/2006/relationships/customXml" Target="../ink/ink363.xml"/><Relationship Id="rId934" Type="http://schemas.openxmlformats.org/officeDocument/2006/relationships/image" Target="../media/image467.png"/><Relationship Id="rId63" Type="http://schemas.openxmlformats.org/officeDocument/2006/relationships/customXml" Target="../ink/ink31.xml"/><Relationship Id="rId159" Type="http://schemas.openxmlformats.org/officeDocument/2006/relationships/customXml" Target="../ink/ink79.xml"/><Relationship Id="rId366" Type="http://schemas.openxmlformats.org/officeDocument/2006/relationships/image" Target="../media/image183.png"/><Relationship Id="rId573" Type="http://schemas.openxmlformats.org/officeDocument/2006/relationships/customXml" Target="../ink/ink286.xml"/><Relationship Id="rId780" Type="http://schemas.openxmlformats.org/officeDocument/2006/relationships/image" Target="../media/image390.png"/><Relationship Id="rId226" Type="http://schemas.openxmlformats.org/officeDocument/2006/relationships/image" Target="../media/image113.png"/><Relationship Id="rId433" Type="http://schemas.openxmlformats.org/officeDocument/2006/relationships/customXml" Target="../ink/ink216.xml"/><Relationship Id="rId878" Type="http://schemas.openxmlformats.org/officeDocument/2006/relationships/image" Target="../media/image439.png"/><Relationship Id="rId640" Type="http://schemas.openxmlformats.org/officeDocument/2006/relationships/image" Target="../media/image320.png"/><Relationship Id="rId738" Type="http://schemas.openxmlformats.org/officeDocument/2006/relationships/image" Target="../media/image369.png"/><Relationship Id="rId945" Type="http://schemas.openxmlformats.org/officeDocument/2006/relationships/customXml" Target="../ink/ink472.xml"/><Relationship Id="rId74" Type="http://schemas.openxmlformats.org/officeDocument/2006/relationships/image" Target="../media/image37.png"/><Relationship Id="rId377" Type="http://schemas.openxmlformats.org/officeDocument/2006/relationships/customXml" Target="../ink/ink188.xml"/><Relationship Id="rId500" Type="http://schemas.openxmlformats.org/officeDocument/2006/relationships/image" Target="../media/image250.png"/><Relationship Id="rId584" Type="http://schemas.openxmlformats.org/officeDocument/2006/relationships/image" Target="../media/image292.png"/><Relationship Id="rId805" Type="http://schemas.openxmlformats.org/officeDocument/2006/relationships/customXml" Target="../ink/ink402.xml"/><Relationship Id="rId5" Type="http://schemas.openxmlformats.org/officeDocument/2006/relationships/customXml" Target="../ink/ink2.xml"/><Relationship Id="rId237" Type="http://schemas.openxmlformats.org/officeDocument/2006/relationships/customXml" Target="../ink/ink118.xml"/><Relationship Id="rId791" Type="http://schemas.openxmlformats.org/officeDocument/2006/relationships/customXml" Target="../ink/ink395.xml"/><Relationship Id="rId889" Type="http://schemas.openxmlformats.org/officeDocument/2006/relationships/customXml" Target="../ink/ink444.xml"/><Relationship Id="rId444" Type="http://schemas.openxmlformats.org/officeDocument/2006/relationships/image" Target="../media/image222.png"/><Relationship Id="rId651" Type="http://schemas.openxmlformats.org/officeDocument/2006/relationships/customXml" Target="../ink/ink325.xml"/><Relationship Id="rId749" Type="http://schemas.openxmlformats.org/officeDocument/2006/relationships/customXml" Target="../ink/ink374.xml"/><Relationship Id="rId290" Type="http://schemas.openxmlformats.org/officeDocument/2006/relationships/image" Target="../media/image145.png"/><Relationship Id="rId304" Type="http://schemas.openxmlformats.org/officeDocument/2006/relationships/image" Target="../media/image152.png"/><Relationship Id="rId388" Type="http://schemas.openxmlformats.org/officeDocument/2006/relationships/image" Target="../media/image194.png"/><Relationship Id="rId511" Type="http://schemas.openxmlformats.org/officeDocument/2006/relationships/customXml" Target="../ink/ink255.xml"/><Relationship Id="rId609" Type="http://schemas.openxmlformats.org/officeDocument/2006/relationships/customXml" Target="../ink/ink304.xml"/><Relationship Id="rId956" Type="http://schemas.openxmlformats.org/officeDocument/2006/relationships/image" Target="../media/image478.png"/><Relationship Id="rId85" Type="http://schemas.openxmlformats.org/officeDocument/2006/relationships/customXml" Target="../ink/ink42.xml"/><Relationship Id="rId150" Type="http://schemas.openxmlformats.org/officeDocument/2006/relationships/image" Target="../media/image75.png"/><Relationship Id="rId595" Type="http://schemas.openxmlformats.org/officeDocument/2006/relationships/customXml" Target="../ink/ink297.xml"/><Relationship Id="rId816" Type="http://schemas.openxmlformats.org/officeDocument/2006/relationships/image" Target="../media/image408.png"/><Relationship Id="rId1001" Type="http://schemas.openxmlformats.org/officeDocument/2006/relationships/customXml" Target="../ink/ink500.xml"/><Relationship Id="rId248" Type="http://schemas.openxmlformats.org/officeDocument/2006/relationships/image" Target="../media/image124.png"/><Relationship Id="rId455" Type="http://schemas.openxmlformats.org/officeDocument/2006/relationships/customXml" Target="../ink/ink227.xml"/><Relationship Id="rId662" Type="http://schemas.openxmlformats.org/officeDocument/2006/relationships/image" Target="../media/image331.png"/><Relationship Id="rId12" Type="http://schemas.openxmlformats.org/officeDocument/2006/relationships/image" Target="../media/image6.png"/><Relationship Id="rId108" Type="http://schemas.openxmlformats.org/officeDocument/2006/relationships/image" Target="../media/image54.png"/><Relationship Id="rId315" Type="http://schemas.openxmlformats.org/officeDocument/2006/relationships/customXml" Target="../ink/ink157.xml"/><Relationship Id="rId522" Type="http://schemas.openxmlformats.org/officeDocument/2006/relationships/image" Target="../media/image261.png"/><Relationship Id="rId967" Type="http://schemas.openxmlformats.org/officeDocument/2006/relationships/customXml" Target="../ink/ink483.xml"/><Relationship Id="rId96" Type="http://schemas.openxmlformats.org/officeDocument/2006/relationships/image" Target="../media/image48.png"/><Relationship Id="rId161" Type="http://schemas.openxmlformats.org/officeDocument/2006/relationships/customXml" Target="../ink/ink80.xml"/><Relationship Id="rId399" Type="http://schemas.openxmlformats.org/officeDocument/2006/relationships/customXml" Target="../ink/ink199.xml"/><Relationship Id="rId827" Type="http://schemas.openxmlformats.org/officeDocument/2006/relationships/customXml" Target="../ink/ink413.xml"/><Relationship Id="rId1012" Type="http://schemas.openxmlformats.org/officeDocument/2006/relationships/image" Target="../media/image506.png"/><Relationship Id="rId259" Type="http://schemas.openxmlformats.org/officeDocument/2006/relationships/customXml" Target="../ink/ink129.xml"/><Relationship Id="rId466" Type="http://schemas.openxmlformats.org/officeDocument/2006/relationships/image" Target="../media/image233.png"/><Relationship Id="rId673" Type="http://schemas.openxmlformats.org/officeDocument/2006/relationships/customXml" Target="../ink/ink336.xml"/><Relationship Id="rId880" Type="http://schemas.openxmlformats.org/officeDocument/2006/relationships/image" Target="../media/image440.png"/><Relationship Id="rId23" Type="http://schemas.openxmlformats.org/officeDocument/2006/relationships/customXml" Target="../ink/ink11.xml"/><Relationship Id="rId119" Type="http://schemas.openxmlformats.org/officeDocument/2006/relationships/customXml" Target="../ink/ink59.xml"/><Relationship Id="rId326" Type="http://schemas.openxmlformats.org/officeDocument/2006/relationships/image" Target="../media/image163.png"/><Relationship Id="rId533" Type="http://schemas.openxmlformats.org/officeDocument/2006/relationships/customXml" Target="../ink/ink266.xml"/><Relationship Id="rId978" Type="http://schemas.openxmlformats.org/officeDocument/2006/relationships/image" Target="../media/image489.png"/><Relationship Id="rId740" Type="http://schemas.openxmlformats.org/officeDocument/2006/relationships/image" Target="../media/image370.png"/><Relationship Id="rId838" Type="http://schemas.openxmlformats.org/officeDocument/2006/relationships/image" Target="../media/image419.png"/><Relationship Id="rId1023" Type="http://schemas.openxmlformats.org/officeDocument/2006/relationships/customXml" Target="../ink/ink511.xml"/><Relationship Id="rId172" Type="http://schemas.openxmlformats.org/officeDocument/2006/relationships/image" Target="../media/image86.png"/><Relationship Id="rId477" Type="http://schemas.openxmlformats.org/officeDocument/2006/relationships/customXml" Target="../ink/ink238.xml"/><Relationship Id="rId600" Type="http://schemas.openxmlformats.org/officeDocument/2006/relationships/image" Target="../media/image300.png"/><Relationship Id="rId684" Type="http://schemas.openxmlformats.org/officeDocument/2006/relationships/image" Target="../media/image342.png"/><Relationship Id="rId337" Type="http://schemas.openxmlformats.org/officeDocument/2006/relationships/customXml" Target="../ink/ink168.xml"/><Relationship Id="rId891" Type="http://schemas.openxmlformats.org/officeDocument/2006/relationships/customXml" Target="../ink/ink445.xml"/><Relationship Id="rId905" Type="http://schemas.openxmlformats.org/officeDocument/2006/relationships/customXml" Target="../ink/ink452.xml"/><Relationship Id="rId989" Type="http://schemas.openxmlformats.org/officeDocument/2006/relationships/customXml" Target="../ink/ink494.xml"/><Relationship Id="rId34" Type="http://schemas.openxmlformats.org/officeDocument/2006/relationships/image" Target="../media/image17.png"/><Relationship Id="rId544" Type="http://schemas.openxmlformats.org/officeDocument/2006/relationships/image" Target="../media/image272.png"/><Relationship Id="rId751" Type="http://schemas.openxmlformats.org/officeDocument/2006/relationships/customXml" Target="../ink/ink375.xml"/><Relationship Id="rId849" Type="http://schemas.openxmlformats.org/officeDocument/2006/relationships/customXml" Target="../ink/ink424.xml"/><Relationship Id="rId183" Type="http://schemas.openxmlformats.org/officeDocument/2006/relationships/customXml" Target="../ink/ink91.xml"/><Relationship Id="rId390" Type="http://schemas.openxmlformats.org/officeDocument/2006/relationships/image" Target="../media/image195.png"/><Relationship Id="rId404" Type="http://schemas.openxmlformats.org/officeDocument/2006/relationships/image" Target="../media/image202.png"/><Relationship Id="rId611" Type="http://schemas.openxmlformats.org/officeDocument/2006/relationships/customXml" Target="../ink/ink305.xml"/><Relationship Id="rId1034" Type="http://schemas.openxmlformats.org/officeDocument/2006/relationships/image" Target="../media/image517.png"/><Relationship Id="rId250" Type="http://schemas.openxmlformats.org/officeDocument/2006/relationships/image" Target="../media/image125.png"/><Relationship Id="rId488" Type="http://schemas.openxmlformats.org/officeDocument/2006/relationships/image" Target="../media/image244.png"/><Relationship Id="rId695" Type="http://schemas.openxmlformats.org/officeDocument/2006/relationships/customXml" Target="../ink/ink347.xml"/><Relationship Id="rId709" Type="http://schemas.openxmlformats.org/officeDocument/2006/relationships/customXml" Target="../ink/ink354.xml"/><Relationship Id="rId916" Type="http://schemas.openxmlformats.org/officeDocument/2006/relationships/image" Target="../media/image458.png"/><Relationship Id="rId45" Type="http://schemas.openxmlformats.org/officeDocument/2006/relationships/customXml" Target="../ink/ink22.xml"/><Relationship Id="rId110" Type="http://schemas.openxmlformats.org/officeDocument/2006/relationships/image" Target="../media/image55.png"/><Relationship Id="rId348" Type="http://schemas.openxmlformats.org/officeDocument/2006/relationships/image" Target="../media/image174.png"/><Relationship Id="rId555" Type="http://schemas.openxmlformats.org/officeDocument/2006/relationships/customXml" Target="../ink/ink277.xml"/><Relationship Id="rId762" Type="http://schemas.openxmlformats.org/officeDocument/2006/relationships/image" Target="../media/image381.png"/><Relationship Id="rId194" Type="http://schemas.openxmlformats.org/officeDocument/2006/relationships/image" Target="../media/image97.png"/><Relationship Id="rId208" Type="http://schemas.openxmlformats.org/officeDocument/2006/relationships/image" Target="../media/image104.png"/><Relationship Id="rId415" Type="http://schemas.openxmlformats.org/officeDocument/2006/relationships/customXml" Target="../ink/ink207.xml"/><Relationship Id="rId622" Type="http://schemas.openxmlformats.org/officeDocument/2006/relationships/image" Target="../media/image311.png"/><Relationship Id="rId1045" Type="http://schemas.openxmlformats.org/officeDocument/2006/relationships/customXml" Target="../ink/ink522.xml"/><Relationship Id="rId261" Type="http://schemas.openxmlformats.org/officeDocument/2006/relationships/customXml" Target="../ink/ink130.xml"/><Relationship Id="rId499" Type="http://schemas.openxmlformats.org/officeDocument/2006/relationships/customXml" Target="../ink/ink249.xml"/><Relationship Id="rId927" Type="http://schemas.openxmlformats.org/officeDocument/2006/relationships/customXml" Target="../ink/ink463.xml"/><Relationship Id="rId56" Type="http://schemas.openxmlformats.org/officeDocument/2006/relationships/image" Target="../media/image28.png"/><Relationship Id="rId359" Type="http://schemas.openxmlformats.org/officeDocument/2006/relationships/customXml" Target="../ink/ink179.xml"/><Relationship Id="rId566" Type="http://schemas.openxmlformats.org/officeDocument/2006/relationships/image" Target="../media/image283.png"/><Relationship Id="rId773" Type="http://schemas.openxmlformats.org/officeDocument/2006/relationships/customXml" Target="../ink/ink386.xml"/><Relationship Id="rId121" Type="http://schemas.openxmlformats.org/officeDocument/2006/relationships/customXml" Target="../ink/ink60.xml"/><Relationship Id="rId219" Type="http://schemas.openxmlformats.org/officeDocument/2006/relationships/customXml" Target="../ink/ink109.xml"/><Relationship Id="rId426" Type="http://schemas.openxmlformats.org/officeDocument/2006/relationships/image" Target="../media/image213.png"/><Relationship Id="rId633" Type="http://schemas.openxmlformats.org/officeDocument/2006/relationships/customXml" Target="../ink/ink316.xml"/><Relationship Id="rId980" Type="http://schemas.openxmlformats.org/officeDocument/2006/relationships/image" Target="../media/image490.png"/><Relationship Id="rId840" Type="http://schemas.openxmlformats.org/officeDocument/2006/relationships/image" Target="../media/image420.png"/><Relationship Id="rId938" Type="http://schemas.openxmlformats.org/officeDocument/2006/relationships/image" Target="../media/image469.png"/><Relationship Id="rId67" Type="http://schemas.openxmlformats.org/officeDocument/2006/relationships/customXml" Target="../ink/ink33.xml"/><Relationship Id="rId272" Type="http://schemas.openxmlformats.org/officeDocument/2006/relationships/image" Target="../media/image136.png"/><Relationship Id="rId577" Type="http://schemas.openxmlformats.org/officeDocument/2006/relationships/customXml" Target="../ink/ink288.xml"/><Relationship Id="rId700" Type="http://schemas.openxmlformats.org/officeDocument/2006/relationships/image" Target="../media/image350.png"/><Relationship Id="rId132" Type="http://schemas.openxmlformats.org/officeDocument/2006/relationships/image" Target="../media/image66.png"/><Relationship Id="rId784" Type="http://schemas.openxmlformats.org/officeDocument/2006/relationships/image" Target="../media/image392.png"/><Relationship Id="rId991" Type="http://schemas.openxmlformats.org/officeDocument/2006/relationships/customXml" Target="../ink/ink495.xml"/><Relationship Id="rId437" Type="http://schemas.openxmlformats.org/officeDocument/2006/relationships/customXml" Target="../ink/ink218.xml"/><Relationship Id="rId644" Type="http://schemas.openxmlformats.org/officeDocument/2006/relationships/image" Target="../media/image322.png"/><Relationship Id="rId851" Type="http://schemas.openxmlformats.org/officeDocument/2006/relationships/customXml" Target="../ink/ink425.xml"/><Relationship Id="rId283" Type="http://schemas.openxmlformats.org/officeDocument/2006/relationships/customXml" Target="../ink/ink141.xml"/><Relationship Id="rId490" Type="http://schemas.openxmlformats.org/officeDocument/2006/relationships/image" Target="../media/image245.png"/><Relationship Id="rId504" Type="http://schemas.openxmlformats.org/officeDocument/2006/relationships/image" Target="../media/image252.png"/><Relationship Id="rId711" Type="http://schemas.openxmlformats.org/officeDocument/2006/relationships/customXml" Target="../ink/ink355.xml"/><Relationship Id="rId949" Type="http://schemas.openxmlformats.org/officeDocument/2006/relationships/customXml" Target="../ink/ink474.xml"/><Relationship Id="rId78" Type="http://schemas.openxmlformats.org/officeDocument/2006/relationships/image" Target="../media/image39.png"/><Relationship Id="rId143" Type="http://schemas.openxmlformats.org/officeDocument/2006/relationships/customXml" Target="../ink/ink71.xml"/><Relationship Id="rId350" Type="http://schemas.openxmlformats.org/officeDocument/2006/relationships/image" Target="../media/image175.png"/><Relationship Id="rId588" Type="http://schemas.openxmlformats.org/officeDocument/2006/relationships/image" Target="../media/image294.png"/><Relationship Id="rId795" Type="http://schemas.openxmlformats.org/officeDocument/2006/relationships/customXml" Target="../ink/ink397.xml"/><Relationship Id="rId809" Type="http://schemas.openxmlformats.org/officeDocument/2006/relationships/customXml" Target="../ink/ink404.xml"/><Relationship Id="rId9" Type="http://schemas.openxmlformats.org/officeDocument/2006/relationships/customXml" Target="../ink/ink4.xml"/><Relationship Id="rId210" Type="http://schemas.openxmlformats.org/officeDocument/2006/relationships/image" Target="../media/image105.png"/><Relationship Id="rId448" Type="http://schemas.openxmlformats.org/officeDocument/2006/relationships/image" Target="../media/image224.png"/><Relationship Id="rId655" Type="http://schemas.openxmlformats.org/officeDocument/2006/relationships/customXml" Target="../ink/ink327.xml"/><Relationship Id="rId862" Type="http://schemas.openxmlformats.org/officeDocument/2006/relationships/image" Target="../media/image431.png"/><Relationship Id="rId294" Type="http://schemas.openxmlformats.org/officeDocument/2006/relationships/image" Target="../media/image147.png"/><Relationship Id="rId308" Type="http://schemas.openxmlformats.org/officeDocument/2006/relationships/image" Target="../media/image154.png"/><Relationship Id="rId515" Type="http://schemas.openxmlformats.org/officeDocument/2006/relationships/customXml" Target="../ink/ink257.xml"/><Relationship Id="rId722" Type="http://schemas.openxmlformats.org/officeDocument/2006/relationships/image" Target="../media/image361.png"/><Relationship Id="rId89" Type="http://schemas.openxmlformats.org/officeDocument/2006/relationships/customXml" Target="../ink/ink44.xml"/><Relationship Id="rId154" Type="http://schemas.openxmlformats.org/officeDocument/2006/relationships/image" Target="../media/image77.png"/><Relationship Id="rId361" Type="http://schemas.openxmlformats.org/officeDocument/2006/relationships/customXml" Target="../ink/ink180.xml"/><Relationship Id="rId599" Type="http://schemas.openxmlformats.org/officeDocument/2006/relationships/customXml" Target="../ink/ink299.xml"/><Relationship Id="rId1005" Type="http://schemas.openxmlformats.org/officeDocument/2006/relationships/customXml" Target="../ink/ink502.xml"/><Relationship Id="rId459" Type="http://schemas.openxmlformats.org/officeDocument/2006/relationships/customXml" Target="../ink/ink229.xml"/><Relationship Id="rId666" Type="http://schemas.openxmlformats.org/officeDocument/2006/relationships/image" Target="../media/image333.png"/><Relationship Id="rId873" Type="http://schemas.openxmlformats.org/officeDocument/2006/relationships/customXml" Target="../ink/ink436.xml"/><Relationship Id="rId16" Type="http://schemas.openxmlformats.org/officeDocument/2006/relationships/image" Target="../media/image8.png"/><Relationship Id="rId221" Type="http://schemas.openxmlformats.org/officeDocument/2006/relationships/customXml" Target="../ink/ink110.xml"/><Relationship Id="rId319" Type="http://schemas.openxmlformats.org/officeDocument/2006/relationships/customXml" Target="../ink/ink159.xml"/><Relationship Id="rId526" Type="http://schemas.openxmlformats.org/officeDocument/2006/relationships/image" Target="../media/image263.png"/><Relationship Id="rId733" Type="http://schemas.openxmlformats.org/officeDocument/2006/relationships/customXml" Target="../ink/ink366.xml"/><Relationship Id="rId940" Type="http://schemas.openxmlformats.org/officeDocument/2006/relationships/image" Target="../media/image470.png"/><Relationship Id="rId1016" Type="http://schemas.openxmlformats.org/officeDocument/2006/relationships/image" Target="../media/image508.png"/><Relationship Id="rId165" Type="http://schemas.openxmlformats.org/officeDocument/2006/relationships/customXml" Target="../ink/ink82.xml"/><Relationship Id="rId372" Type="http://schemas.openxmlformats.org/officeDocument/2006/relationships/image" Target="../media/image186.png"/><Relationship Id="rId677" Type="http://schemas.openxmlformats.org/officeDocument/2006/relationships/customXml" Target="../ink/ink338.xml"/><Relationship Id="rId800" Type="http://schemas.openxmlformats.org/officeDocument/2006/relationships/image" Target="../media/image400.png"/><Relationship Id="rId232" Type="http://schemas.openxmlformats.org/officeDocument/2006/relationships/image" Target="../media/image116.png"/><Relationship Id="rId884" Type="http://schemas.openxmlformats.org/officeDocument/2006/relationships/image" Target="../media/image442.png"/><Relationship Id="rId27" Type="http://schemas.openxmlformats.org/officeDocument/2006/relationships/customXml" Target="../ink/ink13.xml"/><Relationship Id="rId537" Type="http://schemas.openxmlformats.org/officeDocument/2006/relationships/customXml" Target="../ink/ink268.xml"/><Relationship Id="rId744" Type="http://schemas.openxmlformats.org/officeDocument/2006/relationships/image" Target="../media/image372.png"/><Relationship Id="rId951" Type="http://schemas.openxmlformats.org/officeDocument/2006/relationships/customXml" Target="../ink/ink475.xml"/><Relationship Id="rId80" Type="http://schemas.openxmlformats.org/officeDocument/2006/relationships/image" Target="../media/image40.png"/><Relationship Id="rId176" Type="http://schemas.openxmlformats.org/officeDocument/2006/relationships/image" Target="../media/image88.png"/><Relationship Id="rId383" Type="http://schemas.openxmlformats.org/officeDocument/2006/relationships/customXml" Target="../ink/ink191.xml"/><Relationship Id="rId590" Type="http://schemas.openxmlformats.org/officeDocument/2006/relationships/image" Target="../media/image295.png"/><Relationship Id="rId604" Type="http://schemas.openxmlformats.org/officeDocument/2006/relationships/image" Target="../media/image302.png"/><Relationship Id="rId811" Type="http://schemas.openxmlformats.org/officeDocument/2006/relationships/customXml" Target="../ink/ink405.xml"/><Relationship Id="rId1027" Type="http://schemas.openxmlformats.org/officeDocument/2006/relationships/customXml" Target="../ink/ink513.xml"/><Relationship Id="rId243" Type="http://schemas.openxmlformats.org/officeDocument/2006/relationships/customXml" Target="../ink/ink121.xml"/><Relationship Id="rId450" Type="http://schemas.openxmlformats.org/officeDocument/2006/relationships/image" Target="../media/image225.png"/><Relationship Id="rId688" Type="http://schemas.openxmlformats.org/officeDocument/2006/relationships/image" Target="../media/image344.png"/><Relationship Id="rId895" Type="http://schemas.openxmlformats.org/officeDocument/2006/relationships/customXml" Target="../ink/ink447.xml"/><Relationship Id="rId909" Type="http://schemas.openxmlformats.org/officeDocument/2006/relationships/customXml" Target="../ink/ink454.xml"/><Relationship Id="rId38" Type="http://schemas.openxmlformats.org/officeDocument/2006/relationships/image" Target="../media/image19.png"/><Relationship Id="rId103" Type="http://schemas.openxmlformats.org/officeDocument/2006/relationships/customXml" Target="../ink/ink51.xml"/><Relationship Id="rId310" Type="http://schemas.openxmlformats.org/officeDocument/2006/relationships/image" Target="../media/image155.png"/><Relationship Id="rId548" Type="http://schemas.openxmlformats.org/officeDocument/2006/relationships/image" Target="../media/image274.png"/><Relationship Id="rId755" Type="http://schemas.openxmlformats.org/officeDocument/2006/relationships/customXml" Target="../ink/ink377.xml"/><Relationship Id="rId962" Type="http://schemas.openxmlformats.org/officeDocument/2006/relationships/image" Target="../media/image481.png"/><Relationship Id="rId91" Type="http://schemas.openxmlformats.org/officeDocument/2006/relationships/customXml" Target="../ink/ink45.xml"/><Relationship Id="rId187" Type="http://schemas.openxmlformats.org/officeDocument/2006/relationships/customXml" Target="../ink/ink93.xml"/><Relationship Id="rId394" Type="http://schemas.openxmlformats.org/officeDocument/2006/relationships/image" Target="../media/image197.png"/><Relationship Id="rId408" Type="http://schemas.openxmlformats.org/officeDocument/2006/relationships/image" Target="../media/image204.png"/><Relationship Id="rId615" Type="http://schemas.openxmlformats.org/officeDocument/2006/relationships/customXml" Target="../ink/ink307.xml"/><Relationship Id="rId822" Type="http://schemas.openxmlformats.org/officeDocument/2006/relationships/image" Target="../media/image411.png"/><Relationship Id="rId1038" Type="http://schemas.openxmlformats.org/officeDocument/2006/relationships/image" Target="../media/image519.png"/><Relationship Id="rId254" Type="http://schemas.openxmlformats.org/officeDocument/2006/relationships/image" Target="../media/image127.png"/><Relationship Id="rId699" Type="http://schemas.openxmlformats.org/officeDocument/2006/relationships/customXml" Target="../ink/ink349.xml"/><Relationship Id="rId49" Type="http://schemas.openxmlformats.org/officeDocument/2006/relationships/customXml" Target="../ink/ink24.xml"/><Relationship Id="rId114" Type="http://schemas.openxmlformats.org/officeDocument/2006/relationships/image" Target="../media/image57.png"/><Relationship Id="rId461" Type="http://schemas.openxmlformats.org/officeDocument/2006/relationships/customXml" Target="../ink/ink230.xml"/><Relationship Id="rId559" Type="http://schemas.openxmlformats.org/officeDocument/2006/relationships/customXml" Target="../ink/ink279.xml"/><Relationship Id="rId766" Type="http://schemas.openxmlformats.org/officeDocument/2006/relationships/image" Target="../media/image383.png"/><Relationship Id="rId198" Type="http://schemas.openxmlformats.org/officeDocument/2006/relationships/image" Target="../media/image99.png"/><Relationship Id="rId321" Type="http://schemas.openxmlformats.org/officeDocument/2006/relationships/customXml" Target="../ink/ink160.xml"/><Relationship Id="rId419" Type="http://schemas.openxmlformats.org/officeDocument/2006/relationships/customXml" Target="../ink/ink209.xml"/><Relationship Id="rId626" Type="http://schemas.openxmlformats.org/officeDocument/2006/relationships/image" Target="../media/image313.png"/><Relationship Id="rId973" Type="http://schemas.openxmlformats.org/officeDocument/2006/relationships/customXml" Target="../ink/ink486.xml"/><Relationship Id="rId1049" Type="http://schemas.openxmlformats.org/officeDocument/2006/relationships/customXml" Target="../ink/ink524.xml"/><Relationship Id="rId833" Type="http://schemas.openxmlformats.org/officeDocument/2006/relationships/customXml" Target="../ink/ink416.xml"/><Relationship Id="rId265" Type="http://schemas.openxmlformats.org/officeDocument/2006/relationships/customXml" Target="../ink/ink132.xml"/><Relationship Id="rId472" Type="http://schemas.openxmlformats.org/officeDocument/2006/relationships/image" Target="../media/image236.png"/><Relationship Id="rId900" Type="http://schemas.openxmlformats.org/officeDocument/2006/relationships/image" Target="../media/image450.png"/><Relationship Id="rId125" Type="http://schemas.openxmlformats.org/officeDocument/2006/relationships/customXml" Target="../ink/ink62.xml"/><Relationship Id="rId332" Type="http://schemas.openxmlformats.org/officeDocument/2006/relationships/image" Target="../media/image166.png"/><Relationship Id="rId777" Type="http://schemas.openxmlformats.org/officeDocument/2006/relationships/customXml" Target="../ink/ink388.xml"/><Relationship Id="rId984" Type="http://schemas.openxmlformats.org/officeDocument/2006/relationships/image" Target="../media/image492.png"/><Relationship Id="rId637" Type="http://schemas.openxmlformats.org/officeDocument/2006/relationships/customXml" Target="../ink/ink318.xml"/><Relationship Id="rId844" Type="http://schemas.openxmlformats.org/officeDocument/2006/relationships/image" Target="../media/image422.png"/><Relationship Id="rId276" Type="http://schemas.openxmlformats.org/officeDocument/2006/relationships/image" Target="../media/image138.png"/><Relationship Id="rId483" Type="http://schemas.openxmlformats.org/officeDocument/2006/relationships/customXml" Target="../ink/ink241.xml"/><Relationship Id="rId690" Type="http://schemas.openxmlformats.org/officeDocument/2006/relationships/image" Target="../media/image345.png"/><Relationship Id="rId704" Type="http://schemas.openxmlformats.org/officeDocument/2006/relationships/image" Target="../media/image352.png"/><Relationship Id="rId911" Type="http://schemas.openxmlformats.org/officeDocument/2006/relationships/customXml" Target="../ink/ink455.xml"/><Relationship Id="rId40" Type="http://schemas.openxmlformats.org/officeDocument/2006/relationships/image" Target="../media/image20.png"/><Relationship Id="rId136" Type="http://schemas.openxmlformats.org/officeDocument/2006/relationships/image" Target="../media/image68.png"/><Relationship Id="rId343" Type="http://schemas.openxmlformats.org/officeDocument/2006/relationships/customXml" Target="../ink/ink171.xml"/><Relationship Id="rId550" Type="http://schemas.openxmlformats.org/officeDocument/2006/relationships/image" Target="../media/image275.png"/><Relationship Id="rId788" Type="http://schemas.openxmlformats.org/officeDocument/2006/relationships/image" Target="../media/image394.png"/><Relationship Id="rId995" Type="http://schemas.openxmlformats.org/officeDocument/2006/relationships/customXml" Target="../ink/ink497.xml"/><Relationship Id="rId203" Type="http://schemas.openxmlformats.org/officeDocument/2006/relationships/customXml" Target="../ink/ink101.xml"/><Relationship Id="rId648" Type="http://schemas.openxmlformats.org/officeDocument/2006/relationships/image" Target="../media/image324.png"/><Relationship Id="rId855" Type="http://schemas.openxmlformats.org/officeDocument/2006/relationships/customXml" Target="../ink/ink427.xml"/><Relationship Id="rId1040" Type="http://schemas.openxmlformats.org/officeDocument/2006/relationships/image" Target="../media/image520.png"/><Relationship Id="rId287" Type="http://schemas.openxmlformats.org/officeDocument/2006/relationships/customXml" Target="../ink/ink143.xml"/><Relationship Id="rId410" Type="http://schemas.openxmlformats.org/officeDocument/2006/relationships/image" Target="../media/image205.png"/><Relationship Id="rId494" Type="http://schemas.openxmlformats.org/officeDocument/2006/relationships/image" Target="../media/image247.png"/><Relationship Id="rId508" Type="http://schemas.openxmlformats.org/officeDocument/2006/relationships/image" Target="../media/image254.png"/><Relationship Id="rId715" Type="http://schemas.openxmlformats.org/officeDocument/2006/relationships/customXml" Target="../ink/ink357.xml"/><Relationship Id="rId922" Type="http://schemas.openxmlformats.org/officeDocument/2006/relationships/image" Target="../media/image461.png"/><Relationship Id="rId147" Type="http://schemas.openxmlformats.org/officeDocument/2006/relationships/customXml" Target="../ink/ink73.xml"/><Relationship Id="rId354" Type="http://schemas.openxmlformats.org/officeDocument/2006/relationships/image" Target="../media/image177.png"/><Relationship Id="rId799" Type="http://schemas.openxmlformats.org/officeDocument/2006/relationships/customXml" Target="../ink/ink399.xml"/><Relationship Id="rId51" Type="http://schemas.openxmlformats.org/officeDocument/2006/relationships/customXml" Target="../ink/ink25.xml"/><Relationship Id="rId561" Type="http://schemas.openxmlformats.org/officeDocument/2006/relationships/customXml" Target="../ink/ink280.xml"/><Relationship Id="rId659" Type="http://schemas.openxmlformats.org/officeDocument/2006/relationships/customXml" Target="../ink/ink329.xml"/><Relationship Id="rId866" Type="http://schemas.openxmlformats.org/officeDocument/2006/relationships/image" Target="../media/image433.png"/><Relationship Id="rId214" Type="http://schemas.openxmlformats.org/officeDocument/2006/relationships/image" Target="../media/image107.png"/><Relationship Id="rId298" Type="http://schemas.openxmlformats.org/officeDocument/2006/relationships/image" Target="../media/image149.png"/><Relationship Id="rId421" Type="http://schemas.openxmlformats.org/officeDocument/2006/relationships/customXml" Target="../ink/ink210.xml"/><Relationship Id="rId519" Type="http://schemas.openxmlformats.org/officeDocument/2006/relationships/customXml" Target="../ink/ink259.xml"/><Relationship Id="rId158" Type="http://schemas.openxmlformats.org/officeDocument/2006/relationships/image" Target="../media/image79.png"/><Relationship Id="rId726" Type="http://schemas.openxmlformats.org/officeDocument/2006/relationships/image" Target="../media/image363.png"/><Relationship Id="rId933" Type="http://schemas.openxmlformats.org/officeDocument/2006/relationships/customXml" Target="../ink/ink466.xml"/><Relationship Id="rId1009" Type="http://schemas.openxmlformats.org/officeDocument/2006/relationships/customXml" Target="../ink/ink504.xml"/><Relationship Id="rId62" Type="http://schemas.openxmlformats.org/officeDocument/2006/relationships/image" Target="../media/image31.png"/><Relationship Id="rId365" Type="http://schemas.openxmlformats.org/officeDocument/2006/relationships/customXml" Target="../ink/ink182.xml"/><Relationship Id="rId572" Type="http://schemas.openxmlformats.org/officeDocument/2006/relationships/image" Target="../media/image286.png"/><Relationship Id="rId225" Type="http://schemas.openxmlformats.org/officeDocument/2006/relationships/customXml" Target="../ink/ink112.xml"/><Relationship Id="rId432" Type="http://schemas.openxmlformats.org/officeDocument/2006/relationships/image" Target="../media/image216.png"/><Relationship Id="rId877" Type="http://schemas.openxmlformats.org/officeDocument/2006/relationships/customXml" Target="../ink/ink438.xml"/><Relationship Id="rId737" Type="http://schemas.openxmlformats.org/officeDocument/2006/relationships/customXml" Target="../ink/ink368.xml"/><Relationship Id="rId944" Type="http://schemas.openxmlformats.org/officeDocument/2006/relationships/image" Target="../media/image472.png"/><Relationship Id="rId73" Type="http://schemas.openxmlformats.org/officeDocument/2006/relationships/customXml" Target="../ink/ink36.xml"/><Relationship Id="rId169" Type="http://schemas.openxmlformats.org/officeDocument/2006/relationships/customXml" Target="../ink/ink84.xml"/><Relationship Id="rId376" Type="http://schemas.openxmlformats.org/officeDocument/2006/relationships/image" Target="../media/image188.png"/><Relationship Id="rId583" Type="http://schemas.openxmlformats.org/officeDocument/2006/relationships/customXml" Target="../ink/ink291.xml"/><Relationship Id="rId790" Type="http://schemas.openxmlformats.org/officeDocument/2006/relationships/image" Target="../media/image395.png"/><Relationship Id="rId804" Type="http://schemas.openxmlformats.org/officeDocument/2006/relationships/image" Target="../media/image402.png"/><Relationship Id="rId4" Type="http://schemas.openxmlformats.org/officeDocument/2006/relationships/image" Target="../media/image2.png"/><Relationship Id="rId236" Type="http://schemas.openxmlformats.org/officeDocument/2006/relationships/image" Target="../media/image118.png"/><Relationship Id="rId443" Type="http://schemas.openxmlformats.org/officeDocument/2006/relationships/customXml" Target="../ink/ink221.xml"/><Relationship Id="rId650" Type="http://schemas.openxmlformats.org/officeDocument/2006/relationships/image" Target="../media/image325.png"/><Relationship Id="rId888" Type="http://schemas.openxmlformats.org/officeDocument/2006/relationships/image" Target="../media/image444.png"/><Relationship Id="rId303" Type="http://schemas.openxmlformats.org/officeDocument/2006/relationships/customXml" Target="../ink/ink151.xml"/><Relationship Id="rId748" Type="http://schemas.openxmlformats.org/officeDocument/2006/relationships/image" Target="../media/image374.png"/><Relationship Id="rId955" Type="http://schemas.openxmlformats.org/officeDocument/2006/relationships/customXml" Target="../ink/ink477.xml"/><Relationship Id="rId84" Type="http://schemas.openxmlformats.org/officeDocument/2006/relationships/image" Target="../media/image42.png"/><Relationship Id="rId387" Type="http://schemas.openxmlformats.org/officeDocument/2006/relationships/customXml" Target="../ink/ink193.xml"/><Relationship Id="rId510" Type="http://schemas.openxmlformats.org/officeDocument/2006/relationships/image" Target="../media/image255.png"/><Relationship Id="rId594" Type="http://schemas.openxmlformats.org/officeDocument/2006/relationships/image" Target="../media/image297.png"/><Relationship Id="rId608" Type="http://schemas.openxmlformats.org/officeDocument/2006/relationships/image" Target="../media/image304.png"/><Relationship Id="rId815" Type="http://schemas.openxmlformats.org/officeDocument/2006/relationships/customXml" Target="../ink/ink407.xml"/><Relationship Id="rId247" Type="http://schemas.openxmlformats.org/officeDocument/2006/relationships/customXml" Target="../ink/ink123.xml"/><Relationship Id="rId899" Type="http://schemas.openxmlformats.org/officeDocument/2006/relationships/customXml" Target="../ink/ink449.xml"/><Relationship Id="rId1000" Type="http://schemas.openxmlformats.org/officeDocument/2006/relationships/image" Target="../media/image500.png"/><Relationship Id="rId107" Type="http://schemas.openxmlformats.org/officeDocument/2006/relationships/customXml" Target="../ink/ink53.xml"/><Relationship Id="rId454" Type="http://schemas.openxmlformats.org/officeDocument/2006/relationships/image" Target="../media/image227.png"/><Relationship Id="rId661" Type="http://schemas.openxmlformats.org/officeDocument/2006/relationships/customXml" Target="../ink/ink330.xml"/><Relationship Id="rId759" Type="http://schemas.openxmlformats.org/officeDocument/2006/relationships/customXml" Target="../ink/ink379.xml"/><Relationship Id="rId966" Type="http://schemas.openxmlformats.org/officeDocument/2006/relationships/image" Target="../media/image483.png"/><Relationship Id="rId11" Type="http://schemas.openxmlformats.org/officeDocument/2006/relationships/customXml" Target="../ink/ink5.xml"/><Relationship Id="rId314" Type="http://schemas.openxmlformats.org/officeDocument/2006/relationships/image" Target="../media/image157.png"/><Relationship Id="rId398" Type="http://schemas.openxmlformats.org/officeDocument/2006/relationships/image" Target="../media/image199.png"/><Relationship Id="rId521" Type="http://schemas.openxmlformats.org/officeDocument/2006/relationships/customXml" Target="../ink/ink260.xml"/><Relationship Id="rId619" Type="http://schemas.openxmlformats.org/officeDocument/2006/relationships/customXml" Target="../ink/ink309.xml"/><Relationship Id="rId95" Type="http://schemas.openxmlformats.org/officeDocument/2006/relationships/customXml" Target="../ink/ink47.xml"/><Relationship Id="rId160" Type="http://schemas.openxmlformats.org/officeDocument/2006/relationships/image" Target="../media/image80.png"/><Relationship Id="rId826" Type="http://schemas.openxmlformats.org/officeDocument/2006/relationships/image" Target="../media/image413.png"/><Relationship Id="rId1011" Type="http://schemas.openxmlformats.org/officeDocument/2006/relationships/customXml" Target="../ink/ink505.xml"/><Relationship Id="rId258" Type="http://schemas.openxmlformats.org/officeDocument/2006/relationships/image" Target="../media/image129.png"/><Relationship Id="rId465" Type="http://schemas.openxmlformats.org/officeDocument/2006/relationships/customXml" Target="../ink/ink232.xml"/><Relationship Id="rId672" Type="http://schemas.openxmlformats.org/officeDocument/2006/relationships/image" Target="../media/image336.png"/><Relationship Id="rId22" Type="http://schemas.openxmlformats.org/officeDocument/2006/relationships/image" Target="../media/image11.png"/><Relationship Id="rId118" Type="http://schemas.openxmlformats.org/officeDocument/2006/relationships/image" Target="../media/image59.png"/><Relationship Id="rId325" Type="http://schemas.openxmlformats.org/officeDocument/2006/relationships/customXml" Target="../ink/ink162.xml"/><Relationship Id="rId532" Type="http://schemas.openxmlformats.org/officeDocument/2006/relationships/image" Target="../media/image266.png"/><Relationship Id="rId977" Type="http://schemas.openxmlformats.org/officeDocument/2006/relationships/customXml" Target="../ink/ink488.xml"/><Relationship Id="rId171" Type="http://schemas.openxmlformats.org/officeDocument/2006/relationships/customXml" Target="../ink/ink85.xml"/><Relationship Id="rId837" Type="http://schemas.openxmlformats.org/officeDocument/2006/relationships/customXml" Target="../ink/ink418.xml"/><Relationship Id="rId1022" Type="http://schemas.openxmlformats.org/officeDocument/2006/relationships/image" Target="../media/image511.png"/><Relationship Id="rId269" Type="http://schemas.openxmlformats.org/officeDocument/2006/relationships/customXml" Target="../ink/ink134.xml"/><Relationship Id="rId476" Type="http://schemas.openxmlformats.org/officeDocument/2006/relationships/image" Target="../media/image238.png"/><Relationship Id="rId683" Type="http://schemas.openxmlformats.org/officeDocument/2006/relationships/customXml" Target="../ink/ink341.xml"/><Relationship Id="rId890" Type="http://schemas.openxmlformats.org/officeDocument/2006/relationships/image" Target="../media/image445.png"/><Relationship Id="rId904" Type="http://schemas.openxmlformats.org/officeDocument/2006/relationships/image" Target="../media/image452.png"/><Relationship Id="rId33" Type="http://schemas.openxmlformats.org/officeDocument/2006/relationships/customXml" Target="../ink/ink16.xml"/><Relationship Id="rId129" Type="http://schemas.openxmlformats.org/officeDocument/2006/relationships/customXml" Target="../ink/ink64.xml"/><Relationship Id="rId336" Type="http://schemas.openxmlformats.org/officeDocument/2006/relationships/image" Target="../media/image168.png"/><Relationship Id="rId543" Type="http://schemas.openxmlformats.org/officeDocument/2006/relationships/customXml" Target="../ink/ink271.xml"/><Relationship Id="rId988" Type="http://schemas.openxmlformats.org/officeDocument/2006/relationships/image" Target="../media/image494.png"/><Relationship Id="rId182" Type="http://schemas.openxmlformats.org/officeDocument/2006/relationships/image" Target="../media/image91.png"/><Relationship Id="rId403" Type="http://schemas.openxmlformats.org/officeDocument/2006/relationships/customXml" Target="../ink/ink201.xml"/><Relationship Id="rId750" Type="http://schemas.openxmlformats.org/officeDocument/2006/relationships/image" Target="../media/image375.png"/><Relationship Id="rId848" Type="http://schemas.openxmlformats.org/officeDocument/2006/relationships/image" Target="../media/image424.png"/><Relationship Id="rId1033" Type="http://schemas.openxmlformats.org/officeDocument/2006/relationships/customXml" Target="../ink/ink516.xml"/><Relationship Id="rId487" Type="http://schemas.openxmlformats.org/officeDocument/2006/relationships/customXml" Target="../ink/ink243.xml"/><Relationship Id="rId610" Type="http://schemas.openxmlformats.org/officeDocument/2006/relationships/image" Target="../media/image305.png"/><Relationship Id="rId694" Type="http://schemas.openxmlformats.org/officeDocument/2006/relationships/image" Target="../media/image347.png"/><Relationship Id="rId708" Type="http://schemas.openxmlformats.org/officeDocument/2006/relationships/image" Target="../media/image354.png"/><Relationship Id="rId915" Type="http://schemas.openxmlformats.org/officeDocument/2006/relationships/customXml" Target="../ink/ink457.xml"/><Relationship Id="rId347" Type="http://schemas.openxmlformats.org/officeDocument/2006/relationships/customXml" Target="../ink/ink173.xml"/><Relationship Id="rId999" Type="http://schemas.openxmlformats.org/officeDocument/2006/relationships/customXml" Target="../ink/ink499.xml"/><Relationship Id="rId44" Type="http://schemas.openxmlformats.org/officeDocument/2006/relationships/image" Target="../media/image22.png"/><Relationship Id="rId554" Type="http://schemas.openxmlformats.org/officeDocument/2006/relationships/image" Target="../media/image277.png"/><Relationship Id="rId761" Type="http://schemas.openxmlformats.org/officeDocument/2006/relationships/customXml" Target="../ink/ink380.xml"/><Relationship Id="rId859" Type="http://schemas.openxmlformats.org/officeDocument/2006/relationships/customXml" Target="../ink/ink429.xml"/><Relationship Id="rId193" Type="http://schemas.openxmlformats.org/officeDocument/2006/relationships/customXml" Target="../ink/ink96.xml"/><Relationship Id="rId207" Type="http://schemas.openxmlformats.org/officeDocument/2006/relationships/customXml" Target="../ink/ink103.xml"/><Relationship Id="rId414" Type="http://schemas.openxmlformats.org/officeDocument/2006/relationships/image" Target="../media/image207.png"/><Relationship Id="rId498" Type="http://schemas.openxmlformats.org/officeDocument/2006/relationships/image" Target="../media/image249.png"/><Relationship Id="rId621" Type="http://schemas.openxmlformats.org/officeDocument/2006/relationships/customXml" Target="../ink/ink310.xml"/><Relationship Id="rId1044" Type="http://schemas.openxmlformats.org/officeDocument/2006/relationships/image" Target="../media/image522.png"/><Relationship Id="rId260" Type="http://schemas.openxmlformats.org/officeDocument/2006/relationships/image" Target="../media/image130.png"/><Relationship Id="rId719" Type="http://schemas.openxmlformats.org/officeDocument/2006/relationships/customXml" Target="../ink/ink359.xml"/><Relationship Id="rId926" Type="http://schemas.openxmlformats.org/officeDocument/2006/relationships/image" Target="../media/image463.png"/><Relationship Id="rId55" Type="http://schemas.openxmlformats.org/officeDocument/2006/relationships/customXml" Target="../ink/ink27.xml"/><Relationship Id="rId120" Type="http://schemas.openxmlformats.org/officeDocument/2006/relationships/image" Target="../media/image60.png"/><Relationship Id="rId358" Type="http://schemas.openxmlformats.org/officeDocument/2006/relationships/image" Target="../media/image179.png"/><Relationship Id="rId565" Type="http://schemas.openxmlformats.org/officeDocument/2006/relationships/customXml" Target="../ink/ink282.xml"/><Relationship Id="rId772" Type="http://schemas.openxmlformats.org/officeDocument/2006/relationships/image" Target="../media/image386.png"/><Relationship Id="rId218" Type="http://schemas.openxmlformats.org/officeDocument/2006/relationships/image" Target="../media/image109.png"/><Relationship Id="rId425" Type="http://schemas.openxmlformats.org/officeDocument/2006/relationships/customXml" Target="../ink/ink212.xml"/><Relationship Id="rId632" Type="http://schemas.openxmlformats.org/officeDocument/2006/relationships/image" Target="../media/image316.png"/><Relationship Id="rId271" Type="http://schemas.openxmlformats.org/officeDocument/2006/relationships/customXml" Target="../ink/ink135.xml"/><Relationship Id="rId937" Type="http://schemas.openxmlformats.org/officeDocument/2006/relationships/customXml" Target="../ink/ink468.xml"/><Relationship Id="rId66" Type="http://schemas.openxmlformats.org/officeDocument/2006/relationships/image" Target="../media/image33.png"/><Relationship Id="rId131" Type="http://schemas.openxmlformats.org/officeDocument/2006/relationships/customXml" Target="../ink/ink65.xml"/><Relationship Id="rId369" Type="http://schemas.openxmlformats.org/officeDocument/2006/relationships/customXml" Target="../ink/ink184.xml"/><Relationship Id="rId576" Type="http://schemas.openxmlformats.org/officeDocument/2006/relationships/image" Target="../media/image288.png"/><Relationship Id="rId783" Type="http://schemas.openxmlformats.org/officeDocument/2006/relationships/customXml" Target="../ink/ink391.xml"/><Relationship Id="rId990" Type="http://schemas.openxmlformats.org/officeDocument/2006/relationships/image" Target="../media/image495.png"/><Relationship Id="rId229" Type="http://schemas.openxmlformats.org/officeDocument/2006/relationships/customXml" Target="../ink/ink114.xml"/><Relationship Id="rId436" Type="http://schemas.openxmlformats.org/officeDocument/2006/relationships/image" Target="../media/image218.png"/><Relationship Id="rId643" Type="http://schemas.openxmlformats.org/officeDocument/2006/relationships/customXml" Target="../ink/ink321.xml"/><Relationship Id="rId850" Type="http://schemas.openxmlformats.org/officeDocument/2006/relationships/image" Target="../media/image425.png"/><Relationship Id="rId948" Type="http://schemas.openxmlformats.org/officeDocument/2006/relationships/image" Target="../media/image474.png"/><Relationship Id="rId77" Type="http://schemas.openxmlformats.org/officeDocument/2006/relationships/customXml" Target="../ink/ink38.xml"/><Relationship Id="rId282" Type="http://schemas.openxmlformats.org/officeDocument/2006/relationships/image" Target="../media/image141.png"/><Relationship Id="rId503" Type="http://schemas.openxmlformats.org/officeDocument/2006/relationships/customXml" Target="../ink/ink251.xml"/><Relationship Id="rId587" Type="http://schemas.openxmlformats.org/officeDocument/2006/relationships/customXml" Target="../ink/ink293.xml"/><Relationship Id="rId710" Type="http://schemas.openxmlformats.org/officeDocument/2006/relationships/image" Target="../media/image355.png"/><Relationship Id="rId808" Type="http://schemas.openxmlformats.org/officeDocument/2006/relationships/image" Target="../media/image404.png"/><Relationship Id="rId8" Type="http://schemas.openxmlformats.org/officeDocument/2006/relationships/image" Target="../media/image4.png"/><Relationship Id="rId142" Type="http://schemas.openxmlformats.org/officeDocument/2006/relationships/image" Target="../media/image71.png"/><Relationship Id="rId447" Type="http://schemas.openxmlformats.org/officeDocument/2006/relationships/customXml" Target="../ink/ink223.xml"/><Relationship Id="rId794" Type="http://schemas.openxmlformats.org/officeDocument/2006/relationships/image" Target="../media/image397.png"/><Relationship Id="rId654" Type="http://schemas.openxmlformats.org/officeDocument/2006/relationships/image" Target="../media/image327.png"/><Relationship Id="rId861" Type="http://schemas.openxmlformats.org/officeDocument/2006/relationships/customXml" Target="../ink/ink430.xml"/><Relationship Id="rId959" Type="http://schemas.openxmlformats.org/officeDocument/2006/relationships/customXml" Target="../ink/ink479.xml"/><Relationship Id="rId293" Type="http://schemas.openxmlformats.org/officeDocument/2006/relationships/customXml" Target="../ink/ink146.xml"/><Relationship Id="rId307" Type="http://schemas.openxmlformats.org/officeDocument/2006/relationships/customXml" Target="../ink/ink153.xml"/><Relationship Id="rId514" Type="http://schemas.openxmlformats.org/officeDocument/2006/relationships/image" Target="../media/image257.png"/><Relationship Id="rId721" Type="http://schemas.openxmlformats.org/officeDocument/2006/relationships/customXml" Target="../ink/ink360.xml"/><Relationship Id="rId88" Type="http://schemas.openxmlformats.org/officeDocument/2006/relationships/image" Target="../media/image44.png"/><Relationship Id="rId153" Type="http://schemas.openxmlformats.org/officeDocument/2006/relationships/customXml" Target="../ink/ink76.xml"/><Relationship Id="rId360" Type="http://schemas.openxmlformats.org/officeDocument/2006/relationships/image" Target="../media/image180.png"/><Relationship Id="rId598" Type="http://schemas.openxmlformats.org/officeDocument/2006/relationships/image" Target="../media/image299.png"/><Relationship Id="rId819" Type="http://schemas.openxmlformats.org/officeDocument/2006/relationships/customXml" Target="../ink/ink409.xml"/><Relationship Id="rId1004" Type="http://schemas.openxmlformats.org/officeDocument/2006/relationships/image" Target="../media/image502.png"/><Relationship Id="rId220" Type="http://schemas.openxmlformats.org/officeDocument/2006/relationships/image" Target="../media/image110.png"/><Relationship Id="rId458" Type="http://schemas.openxmlformats.org/officeDocument/2006/relationships/image" Target="../media/image229.png"/><Relationship Id="rId665" Type="http://schemas.openxmlformats.org/officeDocument/2006/relationships/customXml" Target="../ink/ink332.xml"/><Relationship Id="rId872" Type="http://schemas.openxmlformats.org/officeDocument/2006/relationships/image" Target="../media/image436.png"/><Relationship Id="rId15" Type="http://schemas.openxmlformats.org/officeDocument/2006/relationships/customXml" Target="../ink/ink7.xml"/><Relationship Id="rId318" Type="http://schemas.openxmlformats.org/officeDocument/2006/relationships/image" Target="../media/image159.png"/><Relationship Id="rId525" Type="http://schemas.openxmlformats.org/officeDocument/2006/relationships/customXml" Target="../ink/ink262.xml"/><Relationship Id="rId732" Type="http://schemas.openxmlformats.org/officeDocument/2006/relationships/image" Target="../media/image366.png"/><Relationship Id="rId99" Type="http://schemas.openxmlformats.org/officeDocument/2006/relationships/customXml" Target="../ink/ink49.xml"/><Relationship Id="rId164" Type="http://schemas.openxmlformats.org/officeDocument/2006/relationships/image" Target="../media/image82.png"/><Relationship Id="rId371" Type="http://schemas.openxmlformats.org/officeDocument/2006/relationships/customXml" Target="../ink/ink185.xml"/><Relationship Id="rId1015" Type="http://schemas.openxmlformats.org/officeDocument/2006/relationships/customXml" Target="../ink/ink507.xml"/><Relationship Id="rId469" Type="http://schemas.openxmlformats.org/officeDocument/2006/relationships/customXml" Target="../ink/ink234.xml"/><Relationship Id="rId676" Type="http://schemas.openxmlformats.org/officeDocument/2006/relationships/image" Target="../media/image338.png"/><Relationship Id="rId883" Type="http://schemas.openxmlformats.org/officeDocument/2006/relationships/customXml" Target="../ink/ink441.xml"/><Relationship Id="rId26" Type="http://schemas.openxmlformats.org/officeDocument/2006/relationships/image" Target="../media/image13.png"/><Relationship Id="rId231" Type="http://schemas.openxmlformats.org/officeDocument/2006/relationships/customXml" Target="../ink/ink115.xml"/><Relationship Id="rId329" Type="http://schemas.openxmlformats.org/officeDocument/2006/relationships/customXml" Target="../ink/ink164.xml"/><Relationship Id="rId536" Type="http://schemas.openxmlformats.org/officeDocument/2006/relationships/image" Target="../media/image268.png"/><Relationship Id="rId175" Type="http://schemas.openxmlformats.org/officeDocument/2006/relationships/customXml" Target="../ink/ink87.xml"/><Relationship Id="rId743" Type="http://schemas.openxmlformats.org/officeDocument/2006/relationships/customXml" Target="../ink/ink371.xml"/><Relationship Id="rId950" Type="http://schemas.openxmlformats.org/officeDocument/2006/relationships/image" Target="../media/image475.png"/><Relationship Id="rId1026" Type="http://schemas.openxmlformats.org/officeDocument/2006/relationships/image" Target="../media/image513.png"/><Relationship Id="rId382" Type="http://schemas.openxmlformats.org/officeDocument/2006/relationships/image" Target="../media/image191.png"/><Relationship Id="rId603" Type="http://schemas.openxmlformats.org/officeDocument/2006/relationships/customXml" Target="../ink/ink301.xml"/><Relationship Id="rId687" Type="http://schemas.openxmlformats.org/officeDocument/2006/relationships/customXml" Target="../ink/ink343.xml"/><Relationship Id="rId810" Type="http://schemas.openxmlformats.org/officeDocument/2006/relationships/image" Target="../media/image405.png"/><Relationship Id="rId908" Type="http://schemas.openxmlformats.org/officeDocument/2006/relationships/image" Target="../media/image454.png"/><Relationship Id="rId242" Type="http://schemas.openxmlformats.org/officeDocument/2006/relationships/image" Target="../media/image121.png"/><Relationship Id="rId894" Type="http://schemas.openxmlformats.org/officeDocument/2006/relationships/image" Target="../media/image447.png"/><Relationship Id="rId37" Type="http://schemas.openxmlformats.org/officeDocument/2006/relationships/customXml" Target="../ink/ink18.xml"/><Relationship Id="rId102" Type="http://schemas.openxmlformats.org/officeDocument/2006/relationships/image" Target="../media/image51.png"/><Relationship Id="rId547" Type="http://schemas.openxmlformats.org/officeDocument/2006/relationships/customXml" Target="../ink/ink273.xml"/><Relationship Id="rId754" Type="http://schemas.openxmlformats.org/officeDocument/2006/relationships/image" Target="../media/image377.png"/><Relationship Id="rId961" Type="http://schemas.openxmlformats.org/officeDocument/2006/relationships/customXml" Target="../ink/ink480.xml"/><Relationship Id="rId90" Type="http://schemas.openxmlformats.org/officeDocument/2006/relationships/image" Target="../media/image45.png"/><Relationship Id="rId186" Type="http://schemas.openxmlformats.org/officeDocument/2006/relationships/image" Target="../media/image93.png"/><Relationship Id="rId393" Type="http://schemas.openxmlformats.org/officeDocument/2006/relationships/customXml" Target="../ink/ink196.xml"/><Relationship Id="rId407" Type="http://schemas.openxmlformats.org/officeDocument/2006/relationships/customXml" Target="../ink/ink203.xml"/><Relationship Id="rId614" Type="http://schemas.openxmlformats.org/officeDocument/2006/relationships/image" Target="../media/image307.png"/><Relationship Id="rId821" Type="http://schemas.openxmlformats.org/officeDocument/2006/relationships/customXml" Target="../ink/ink410.xml"/><Relationship Id="rId1037" Type="http://schemas.openxmlformats.org/officeDocument/2006/relationships/customXml" Target="../ink/ink518.xml"/><Relationship Id="rId253" Type="http://schemas.openxmlformats.org/officeDocument/2006/relationships/customXml" Target="../ink/ink126.xml"/><Relationship Id="rId460" Type="http://schemas.openxmlformats.org/officeDocument/2006/relationships/image" Target="../media/image230.png"/><Relationship Id="rId698" Type="http://schemas.openxmlformats.org/officeDocument/2006/relationships/image" Target="../media/image349.png"/><Relationship Id="rId919" Type="http://schemas.openxmlformats.org/officeDocument/2006/relationships/customXml" Target="../ink/ink459.xml"/><Relationship Id="rId48" Type="http://schemas.openxmlformats.org/officeDocument/2006/relationships/image" Target="../media/image24.png"/><Relationship Id="rId113" Type="http://schemas.openxmlformats.org/officeDocument/2006/relationships/customXml" Target="../ink/ink56.xml"/><Relationship Id="rId320" Type="http://schemas.openxmlformats.org/officeDocument/2006/relationships/image" Target="../media/image160.png"/><Relationship Id="rId558" Type="http://schemas.openxmlformats.org/officeDocument/2006/relationships/image" Target="../media/image279.png"/><Relationship Id="rId765" Type="http://schemas.openxmlformats.org/officeDocument/2006/relationships/customXml" Target="../ink/ink382.xml"/><Relationship Id="rId972" Type="http://schemas.openxmlformats.org/officeDocument/2006/relationships/image" Target="../media/image486.png"/><Relationship Id="rId197" Type="http://schemas.openxmlformats.org/officeDocument/2006/relationships/customXml" Target="../ink/ink98.xml"/><Relationship Id="rId418" Type="http://schemas.openxmlformats.org/officeDocument/2006/relationships/image" Target="../media/image209.png"/><Relationship Id="rId625" Type="http://schemas.openxmlformats.org/officeDocument/2006/relationships/customXml" Target="../ink/ink312.xml"/><Relationship Id="rId832" Type="http://schemas.openxmlformats.org/officeDocument/2006/relationships/image" Target="../media/image416.png"/><Relationship Id="rId1048" Type="http://schemas.openxmlformats.org/officeDocument/2006/relationships/image" Target="../media/image524.png"/><Relationship Id="rId264" Type="http://schemas.openxmlformats.org/officeDocument/2006/relationships/image" Target="../media/image132.png"/><Relationship Id="rId471" Type="http://schemas.openxmlformats.org/officeDocument/2006/relationships/customXml" Target="../ink/ink235.xml"/><Relationship Id="rId59" Type="http://schemas.openxmlformats.org/officeDocument/2006/relationships/customXml" Target="../ink/ink29.xml"/><Relationship Id="rId124" Type="http://schemas.openxmlformats.org/officeDocument/2006/relationships/image" Target="../media/image62.png"/><Relationship Id="rId569" Type="http://schemas.openxmlformats.org/officeDocument/2006/relationships/customXml" Target="../ink/ink284.xml"/><Relationship Id="rId776" Type="http://schemas.openxmlformats.org/officeDocument/2006/relationships/image" Target="../media/image388.png"/><Relationship Id="rId983" Type="http://schemas.openxmlformats.org/officeDocument/2006/relationships/customXml" Target="../ink/ink491.xml"/><Relationship Id="rId331" Type="http://schemas.openxmlformats.org/officeDocument/2006/relationships/customXml" Target="../ink/ink165.xml"/><Relationship Id="rId429" Type="http://schemas.openxmlformats.org/officeDocument/2006/relationships/customXml" Target="../ink/ink214.xml"/><Relationship Id="rId636" Type="http://schemas.openxmlformats.org/officeDocument/2006/relationships/image" Target="../media/image318.png"/><Relationship Id="rId843" Type="http://schemas.openxmlformats.org/officeDocument/2006/relationships/customXml" Target="../ink/ink421.xml"/><Relationship Id="rId275" Type="http://schemas.openxmlformats.org/officeDocument/2006/relationships/customXml" Target="../ink/ink137.xml"/><Relationship Id="rId482" Type="http://schemas.openxmlformats.org/officeDocument/2006/relationships/image" Target="../media/image241.png"/><Relationship Id="rId703" Type="http://schemas.openxmlformats.org/officeDocument/2006/relationships/customXml" Target="../ink/ink351.xml"/><Relationship Id="rId910" Type="http://schemas.openxmlformats.org/officeDocument/2006/relationships/image" Target="../media/image455.png"/><Relationship Id="rId135" Type="http://schemas.openxmlformats.org/officeDocument/2006/relationships/customXml" Target="../ink/ink67.xml"/><Relationship Id="rId342" Type="http://schemas.openxmlformats.org/officeDocument/2006/relationships/image" Target="../media/image171.png"/><Relationship Id="rId787" Type="http://schemas.openxmlformats.org/officeDocument/2006/relationships/customXml" Target="../ink/ink393.xml"/><Relationship Id="rId994" Type="http://schemas.openxmlformats.org/officeDocument/2006/relationships/image" Target="../media/image497.png"/><Relationship Id="rId202" Type="http://schemas.openxmlformats.org/officeDocument/2006/relationships/image" Target="../media/image101.png"/><Relationship Id="rId647" Type="http://schemas.openxmlformats.org/officeDocument/2006/relationships/customXml" Target="../ink/ink323.xml"/><Relationship Id="rId854" Type="http://schemas.openxmlformats.org/officeDocument/2006/relationships/image" Target="../media/image427.png"/><Relationship Id="rId286" Type="http://schemas.openxmlformats.org/officeDocument/2006/relationships/image" Target="../media/image143.png"/><Relationship Id="rId493" Type="http://schemas.openxmlformats.org/officeDocument/2006/relationships/customXml" Target="../ink/ink246.xml"/><Relationship Id="rId507" Type="http://schemas.openxmlformats.org/officeDocument/2006/relationships/customXml" Target="../ink/ink253.xml"/><Relationship Id="rId714" Type="http://schemas.openxmlformats.org/officeDocument/2006/relationships/image" Target="../media/image357.png"/><Relationship Id="rId921" Type="http://schemas.openxmlformats.org/officeDocument/2006/relationships/customXml" Target="../ink/ink460.xml"/><Relationship Id="rId50" Type="http://schemas.openxmlformats.org/officeDocument/2006/relationships/image" Target="../media/image25.png"/><Relationship Id="rId146" Type="http://schemas.openxmlformats.org/officeDocument/2006/relationships/image" Target="../media/image73.png"/><Relationship Id="rId353" Type="http://schemas.openxmlformats.org/officeDocument/2006/relationships/customXml" Target="../ink/ink176.xml"/><Relationship Id="rId560" Type="http://schemas.openxmlformats.org/officeDocument/2006/relationships/image" Target="../media/image280.png"/><Relationship Id="rId798" Type="http://schemas.openxmlformats.org/officeDocument/2006/relationships/image" Target="../media/image399.png"/><Relationship Id="rId213" Type="http://schemas.openxmlformats.org/officeDocument/2006/relationships/customXml" Target="../ink/ink106.xml"/><Relationship Id="rId420" Type="http://schemas.openxmlformats.org/officeDocument/2006/relationships/image" Target="../media/image210.png"/><Relationship Id="rId658" Type="http://schemas.openxmlformats.org/officeDocument/2006/relationships/image" Target="../media/image329.png"/><Relationship Id="rId865" Type="http://schemas.openxmlformats.org/officeDocument/2006/relationships/customXml" Target="../ink/ink432.xml"/><Relationship Id="rId1050" Type="http://schemas.openxmlformats.org/officeDocument/2006/relationships/image" Target="../media/image525.png"/><Relationship Id="rId297" Type="http://schemas.openxmlformats.org/officeDocument/2006/relationships/customXml" Target="../ink/ink148.xml"/><Relationship Id="rId518" Type="http://schemas.openxmlformats.org/officeDocument/2006/relationships/image" Target="../media/image259.png"/><Relationship Id="rId725" Type="http://schemas.openxmlformats.org/officeDocument/2006/relationships/customXml" Target="../ink/ink362.xml"/><Relationship Id="rId932" Type="http://schemas.openxmlformats.org/officeDocument/2006/relationships/image" Target="../media/image466.png"/><Relationship Id="rId157" Type="http://schemas.openxmlformats.org/officeDocument/2006/relationships/customXml" Target="../ink/ink78.xml"/><Relationship Id="rId364" Type="http://schemas.openxmlformats.org/officeDocument/2006/relationships/image" Target="../media/image182.png"/><Relationship Id="rId1008" Type="http://schemas.openxmlformats.org/officeDocument/2006/relationships/image" Target="../media/image504.png"/><Relationship Id="rId61" Type="http://schemas.openxmlformats.org/officeDocument/2006/relationships/customXml" Target="../ink/ink30.xml"/><Relationship Id="rId571" Type="http://schemas.openxmlformats.org/officeDocument/2006/relationships/customXml" Target="../ink/ink285.xml"/><Relationship Id="rId669" Type="http://schemas.openxmlformats.org/officeDocument/2006/relationships/customXml" Target="../ink/ink334.xml"/><Relationship Id="rId876" Type="http://schemas.openxmlformats.org/officeDocument/2006/relationships/image" Target="../media/image438.png"/><Relationship Id="rId19" Type="http://schemas.openxmlformats.org/officeDocument/2006/relationships/customXml" Target="../ink/ink9.xml"/><Relationship Id="rId224" Type="http://schemas.openxmlformats.org/officeDocument/2006/relationships/image" Target="../media/image112.png"/><Relationship Id="rId431" Type="http://schemas.openxmlformats.org/officeDocument/2006/relationships/customXml" Target="../ink/ink215.xml"/><Relationship Id="rId529" Type="http://schemas.openxmlformats.org/officeDocument/2006/relationships/customXml" Target="../ink/ink264.xml"/><Relationship Id="rId736" Type="http://schemas.openxmlformats.org/officeDocument/2006/relationships/image" Target="../media/image368.png"/><Relationship Id="rId168" Type="http://schemas.openxmlformats.org/officeDocument/2006/relationships/image" Target="../media/image84.png"/><Relationship Id="rId943" Type="http://schemas.openxmlformats.org/officeDocument/2006/relationships/customXml" Target="../ink/ink471.xml"/><Relationship Id="rId1019" Type="http://schemas.openxmlformats.org/officeDocument/2006/relationships/customXml" Target="../ink/ink509.xml"/><Relationship Id="rId72" Type="http://schemas.openxmlformats.org/officeDocument/2006/relationships/image" Target="../media/image36.png"/><Relationship Id="rId375" Type="http://schemas.openxmlformats.org/officeDocument/2006/relationships/customXml" Target="../ink/ink187.xml"/><Relationship Id="rId582" Type="http://schemas.openxmlformats.org/officeDocument/2006/relationships/image" Target="../media/image291.png"/><Relationship Id="rId803" Type="http://schemas.openxmlformats.org/officeDocument/2006/relationships/customXml" Target="../ink/ink401.xml"/><Relationship Id="rId3" Type="http://schemas.openxmlformats.org/officeDocument/2006/relationships/customXml" Target="../ink/ink1.xml"/><Relationship Id="rId235" Type="http://schemas.openxmlformats.org/officeDocument/2006/relationships/customXml" Target="../ink/ink117.xml"/><Relationship Id="rId442" Type="http://schemas.openxmlformats.org/officeDocument/2006/relationships/image" Target="../media/image221.png"/><Relationship Id="rId887" Type="http://schemas.openxmlformats.org/officeDocument/2006/relationships/customXml" Target="../ink/ink443.xml"/><Relationship Id="rId302" Type="http://schemas.openxmlformats.org/officeDocument/2006/relationships/image" Target="../media/image151.png"/><Relationship Id="rId747" Type="http://schemas.openxmlformats.org/officeDocument/2006/relationships/customXml" Target="../ink/ink373.xml"/><Relationship Id="rId954" Type="http://schemas.openxmlformats.org/officeDocument/2006/relationships/image" Target="../media/image477.png"/><Relationship Id="rId83" Type="http://schemas.openxmlformats.org/officeDocument/2006/relationships/customXml" Target="../ink/ink41.xml"/><Relationship Id="rId179" Type="http://schemas.openxmlformats.org/officeDocument/2006/relationships/customXml" Target="../ink/ink89.xml"/><Relationship Id="rId386" Type="http://schemas.openxmlformats.org/officeDocument/2006/relationships/image" Target="../media/image193.png"/><Relationship Id="rId593" Type="http://schemas.openxmlformats.org/officeDocument/2006/relationships/customXml" Target="../ink/ink296.xml"/><Relationship Id="rId607" Type="http://schemas.openxmlformats.org/officeDocument/2006/relationships/customXml" Target="../ink/ink303.xml"/><Relationship Id="rId814" Type="http://schemas.openxmlformats.org/officeDocument/2006/relationships/image" Target="../media/image407.png"/><Relationship Id="rId246" Type="http://schemas.openxmlformats.org/officeDocument/2006/relationships/image" Target="../media/image123.png"/><Relationship Id="rId453" Type="http://schemas.openxmlformats.org/officeDocument/2006/relationships/customXml" Target="../ink/ink226.xml"/><Relationship Id="rId660" Type="http://schemas.openxmlformats.org/officeDocument/2006/relationships/image" Target="../media/image330.png"/><Relationship Id="rId898" Type="http://schemas.openxmlformats.org/officeDocument/2006/relationships/image" Target="../media/image449.png"/><Relationship Id="rId106" Type="http://schemas.openxmlformats.org/officeDocument/2006/relationships/image" Target="../media/image53.png"/><Relationship Id="rId313" Type="http://schemas.openxmlformats.org/officeDocument/2006/relationships/customXml" Target="../ink/ink156.xml"/><Relationship Id="rId758" Type="http://schemas.openxmlformats.org/officeDocument/2006/relationships/image" Target="../media/image379.png"/><Relationship Id="rId965" Type="http://schemas.openxmlformats.org/officeDocument/2006/relationships/customXml" Target="../ink/ink482.xml"/><Relationship Id="rId10" Type="http://schemas.openxmlformats.org/officeDocument/2006/relationships/image" Target="../media/image5.png"/><Relationship Id="rId94" Type="http://schemas.openxmlformats.org/officeDocument/2006/relationships/image" Target="../media/image47.png"/><Relationship Id="rId397" Type="http://schemas.openxmlformats.org/officeDocument/2006/relationships/customXml" Target="../ink/ink198.xml"/><Relationship Id="rId520" Type="http://schemas.openxmlformats.org/officeDocument/2006/relationships/image" Target="../media/image260.png"/><Relationship Id="rId618" Type="http://schemas.openxmlformats.org/officeDocument/2006/relationships/image" Target="../media/image309.png"/><Relationship Id="rId825" Type="http://schemas.openxmlformats.org/officeDocument/2006/relationships/customXml" Target="../ink/ink412.xml"/><Relationship Id="rId257" Type="http://schemas.openxmlformats.org/officeDocument/2006/relationships/customXml" Target="../ink/ink128.xml"/><Relationship Id="rId464" Type="http://schemas.openxmlformats.org/officeDocument/2006/relationships/image" Target="../media/image232.png"/><Relationship Id="rId1010" Type="http://schemas.openxmlformats.org/officeDocument/2006/relationships/image" Target="../media/image505.png"/><Relationship Id="rId117" Type="http://schemas.openxmlformats.org/officeDocument/2006/relationships/customXml" Target="../ink/ink58.xml"/><Relationship Id="rId671" Type="http://schemas.openxmlformats.org/officeDocument/2006/relationships/customXml" Target="../ink/ink335.xml"/><Relationship Id="rId769" Type="http://schemas.openxmlformats.org/officeDocument/2006/relationships/customXml" Target="../ink/ink384.xml"/><Relationship Id="rId976" Type="http://schemas.openxmlformats.org/officeDocument/2006/relationships/image" Target="../media/image488.png"/><Relationship Id="rId324" Type="http://schemas.openxmlformats.org/officeDocument/2006/relationships/image" Target="../media/image162.png"/><Relationship Id="rId531" Type="http://schemas.openxmlformats.org/officeDocument/2006/relationships/customXml" Target="../ink/ink265.xml"/><Relationship Id="rId629" Type="http://schemas.openxmlformats.org/officeDocument/2006/relationships/customXml" Target="../ink/ink314.xml"/><Relationship Id="rId836" Type="http://schemas.openxmlformats.org/officeDocument/2006/relationships/image" Target="../media/image418.png"/><Relationship Id="rId1021" Type="http://schemas.openxmlformats.org/officeDocument/2006/relationships/customXml" Target="../ink/ink510.xml"/><Relationship Id="rId903" Type="http://schemas.openxmlformats.org/officeDocument/2006/relationships/customXml" Target="../ink/ink451.xml"/><Relationship Id="rId32" Type="http://schemas.openxmlformats.org/officeDocument/2006/relationships/image" Target="../media/image16.png"/><Relationship Id="rId181" Type="http://schemas.openxmlformats.org/officeDocument/2006/relationships/customXml" Target="../ink/ink90.xml"/><Relationship Id="rId279" Type="http://schemas.openxmlformats.org/officeDocument/2006/relationships/customXml" Target="../ink/ink139.xml"/><Relationship Id="rId486" Type="http://schemas.openxmlformats.org/officeDocument/2006/relationships/image" Target="../media/image243.png"/><Relationship Id="rId693" Type="http://schemas.openxmlformats.org/officeDocument/2006/relationships/customXml" Target="../ink/ink3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a:extLst>
              <a:ext uri="{FF2B5EF4-FFF2-40B4-BE49-F238E27FC236}">
                <a16:creationId xmlns:a16="http://schemas.microsoft.com/office/drawing/2014/main" id="{A491F632-0683-CE4A-A015-93F47CEEB6DE}"/>
              </a:ext>
            </a:extLst>
          </p:cNvPr>
          <p:cNvSpPr txBox="1"/>
          <p:nvPr/>
        </p:nvSpPr>
        <p:spPr>
          <a:xfrm>
            <a:off x="713097" y="1472389"/>
            <a:ext cx="8869314" cy="2308324"/>
          </a:xfrm>
          <a:prstGeom prst="rect">
            <a:avLst/>
          </a:prstGeom>
          <a:noFill/>
        </p:spPr>
        <p:txBody>
          <a:bodyPr wrap="square" rtlCol="0">
            <a:spAutoFit/>
          </a:bodyPr>
          <a:lstStyle/>
          <a:p>
            <a:r>
              <a:rPr lang="sv-SE" sz="4800" b="1" dirty="0">
                <a:solidFill>
                  <a:schemeClr val="accent1">
                    <a:lumMod val="75000"/>
                  </a:schemeClr>
                </a:solidFill>
                <a:latin typeface="Avenir Heavy" panose="02000503020000020003" pitchFamily="2" charset="0"/>
              </a:rPr>
              <a:t>image </a:t>
            </a:r>
            <a:r>
              <a:rPr lang="sv-SE" sz="4800" b="1" dirty="0" err="1">
                <a:solidFill>
                  <a:schemeClr val="accent1">
                    <a:lumMod val="75000"/>
                  </a:schemeClr>
                </a:solidFill>
                <a:latin typeface="Avenir Heavy" panose="02000503020000020003" pitchFamily="2" charset="0"/>
              </a:rPr>
              <a:t>kernel</a:t>
            </a:r>
            <a:r>
              <a:rPr lang="sv-SE" sz="4800" b="1" dirty="0">
                <a:solidFill>
                  <a:schemeClr val="accent1">
                    <a:lumMod val="75000"/>
                  </a:schemeClr>
                </a:solidFill>
                <a:latin typeface="Avenir Heavy" panose="02000503020000020003" pitchFamily="2" charset="0"/>
              </a:rPr>
              <a:t> </a:t>
            </a:r>
            <a:r>
              <a:rPr lang="sv-SE" sz="4800" b="1" dirty="0">
                <a:solidFill>
                  <a:schemeClr val="tx1">
                    <a:lumMod val="65000"/>
                    <a:lumOff val="35000"/>
                  </a:schemeClr>
                </a:solidFill>
                <a:latin typeface="Avenir Light" panose="020B0402020203020204" pitchFamily="34" charset="77"/>
              </a:rPr>
              <a:t>– a </a:t>
            </a:r>
            <a:r>
              <a:rPr lang="sv-SE" sz="4800" b="1" dirty="0" err="1">
                <a:solidFill>
                  <a:schemeClr val="tx1">
                    <a:lumMod val="65000"/>
                    <a:lumOff val="35000"/>
                  </a:schemeClr>
                </a:solidFill>
                <a:latin typeface="Avenir Light" panose="020B0402020203020204" pitchFamily="34" charset="77"/>
              </a:rPr>
              <a:t>building</a:t>
            </a:r>
            <a:r>
              <a:rPr lang="sv-SE" sz="4800" b="1" dirty="0">
                <a:solidFill>
                  <a:schemeClr val="tx1">
                    <a:lumMod val="65000"/>
                    <a:lumOff val="35000"/>
                  </a:schemeClr>
                </a:solidFill>
                <a:latin typeface="Avenir Light" panose="020B0402020203020204" pitchFamily="34" charset="77"/>
              </a:rPr>
              <a:t> block for </a:t>
            </a:r>
            <a:r>
              <a:rPr lang="sv-SE" sz="4800" b="1" dirty="0" err="1">
                <a:solidFill>
                  <a:schemeClr val="tx1">
                    <a:lumMod val="65000"/>
                    <a:lumOff val="35000"/>
                  </a:schemeClr>
                </a:solidFill>
                <a:latin typeface="Avenir Light" panose="020B0402020203020204" pitchFamily="34" charset="77"/>
              </a:rPr>
              <a:t>convolutional</a:t>
            </a:r>
            <a:r>
              <a:rPr lang="sv-SE" sz="4800" b="1" dirty="0">
                <a:solidFill>
                  <a:schemeClr val="tx1">
                    <a:lumMod val="65000"/>
                    <a:lumOff val="35000"/>
                  </a:schemeClr>
                </a:solidFill>
                <a:latin typeface="Avenir Light" panose="020B0402020203020204" pitchFamily="34" charset="77"/>
              </a:rPr>
              <a:t> neural </a:t>
            </a:r>
            <a:r>
              <a:rPr lang="sv-SE" sz="4800" b="1" dirty="0" err="1">
                <a:solidFill>
                  <a:schemeClr val="tx1">
                    <a:lumMod val="65000"/>
                    <a:lumOff val="35000"/>
                  </a:schemeClr>
                </a:solidFill>
                <a:latin typeface="Avenir Light" panose="020B0402020203020204" pitchFamily="34" charset="77"/>
              </a:rPr>
              <a:t>networks</a:t>
            </a:r>
            <a:endParaRPr lang="sv-SE" sz="4800" b="1" dirty="0">
              <a:solidFill>
                <a:schemeClr val="accent1">
                  <a:lumMod val="75000"/>
                </a:schemeClr>
              </a:solidFill>
              <a:latin typeface="Avenir Heavy" panose="02000503020000020003" pitchFamily="2" charset="0"/>
            </a:endParaRPr>
          </a:p>
        </p:txBody>
      </p:sp>
      <p:sp>
        <p:nvSpPr>
          <p:cNvPr id="6" name="textruta 5">
            <a:extLst>
              <a:ext uri="{FF2B5EF4-FFF2-40B4-BE49-F238E27FC236}">
                <a16:creationId xmlns:a16="http://schemas.microsoft.com/office/drawing/2014/main" id="{EF0735ED-7B88-6C41-A8A7-290ACC21DFC4}"/>
              </a:ext>
            </a:extLst>
          </p:cNvPr>
          <p:cNvSpPr txBox="1"/>
          <p:nvPr/>
        </p:nvSpPr>
        <p:spPr>
          <a:xfrm>
            <a:off x="713097" y="973879"/>
            <a:ext cx="2007176" cy="400110"/>
          </a:xfrm>
          <a:prstGeom prst="rect">
            <a:avLst/>
          </a:prstGeom>
          <a:noFill/>
        </p:spPr>
        <p:txBody>
          <a:bodyPr wrap="square" rtlCol="0">
            <a:spAutoFit/>
          </a:bodyPr>
          <a:lstStyle/>
          <a:p>
            <a:r>
              <a:rPr lang="sv-SE" sz="2000" dirty="0" err="1">
                <a:solidFill>
                  <a:schemeClr val="tx1">
                    <a:lumMod val="65000"/>
                    <a:lumOff val="35000"/>
                  </a:schemeClr>
                </a:solidFill>
                <a:latin typeface="Avenir Light" panose="020B0402020203020204" pitchFamily="34" charset="77"/>
              </a:rPr>
              <a:t>kokchun</a:t>
            </a:r>
            <a:r>
              <a:rPr lang="sv-SE" sz="2000" dirty="0">
                <a:solidFill>
                  <a:schemeClr val="tx1">
                    <a:lumMod val="65000"/>
                    <a:lumOff val="35000"/>
                  </a:schemeClr>
                </a:solidFill>
                <a:latin typeface="Avenir Light" panose="020B0402020203020204" pitchFamily="34" charset="77"/>
              </a:rPr>
              <a:t> </a:t>
            </a:r>
            <a:r>
              <a:rPr lang="sv-SE" sz="2000" dirty="0" err="1">
                <a:solidFill>
                  <a:schemeClr val="tx1">
                    <a:lumMod val="65000"/>
                    <a:lumOff val="35000"/>
                  </a:schemeClr>
                </a:solidFill>
                <a:latin typeface="Avenir Light" panose="020B0402020203020204" pitchFamily="34" charset="77"/>
              </a:rPr>
              <a:t>giang</a:t>
            </a:r>
            <a:endParaRPr lang="sv-SE" sz="2000" dirty="0">
              <a:solidFill>
                <a:schemeClr val="tx1">
                  <a:lumMod val="65000"/>
                  <a:lumOff val="35000"/>
                </a:schemeClr>
              </a:solidFill>
              <a:latin typeface="Avenir Light" panose="020B0402020203020204" pitchFamily="34" charset="77"/>
            </a:endParaRPr>
          </a:p>
        </p:txBody>
      </p:sp>
      <p:pic>
        <p:nvPicPr>
          <p:cNvPr id="2" name="Picture 2" descr="A visual representation of an image kernel, showcasing the concept of a kernel in image processing. The image should include a grid-like structure representing the pixels of an image, with a smaller, highlighted square grid overlaying it, symbolizing the kernel. The kernel grid should be in a contrasting color to emphasize its role in processing the underlying image pixels. Additionally, arrows or visual cues should indicate the kernel moving over the larger image grid, demonstrating the convolution process in image filtering.">
            <a:extLst>
              <a:ext uri="{FF2B5EF4-FFF2-40B4-BE49-F238E27FC236}">
                <a16:creationId xmlns:a16="http://schemas.microsoft.com/office/drawing/2014/main" id="{B5C42316-12FF-41A9-505B-474B4CD53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4904" y="3780713"/>
            <a:ext cx="2872892" cy="287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ruta 27">
            <a:extLst>
              <a:ext uri="{FF2B5EF4-FFF2-40B4-BE49-F238E27FC236}">
                <a16:creationId xmlns:a16="http://schemas.microsoft.com/office/drawing/2014/main" id="{7E8C0D03-019A-279A-6AD5-A5E7BD2580DB}"/>
              </a:ext>
            </a:extLst>
          </p:cNvPr>
          <p:cNvSpPr txBox="1"/>
          <p:nvPr/>
        </p:nvSpPr>
        <p:spPr>
          <a:xfrm>
            <a:off x="628031" y="520578"/>
            <a:ext cx="10632867" cy="584775"/>
          </a:xfrm>
          <a:prstGeom prst="rect">
            <a:avLst/>
          </a:prstGeom>
          <a:noFill/>
        </p:spPr>
        <p:txBody>
          <a:bodyPr wrap="square" rtlCol="0">
            <a:spAutoFit/>
          </a:bodyPr>
          <a:lstStyle/>
          <a:p>
            <a:r>
              <a:rPr lang="sv-SE" sz="3200" b="1" dirty="0" err="1">
                <a:solidFill>
                  <a:schemeClr val="tx1">
                    <a:lumMod val="65000"/>
                    <a:lumOff val="35000"/>
                  </a:schemeClr>
                </a:solidFill>
                <a:latin typeface="Avenir Light" panose="020B0402020203020204" pitchFamily="34" charset="77"/>
              </a:rPr>
              <a:t>convolution</a:t>
            </a:r>
            <a:r>
              <a:rPr lang="sv-SE" sz="3200" b="1" dirty="0">
                <a:solidFill>
                  <a:schemeClr val="tx1">
                    <a:lumMod val="65000"/>
                    <a:lumOff val="35000"/>
                  </a:schemeClr>
                </a:solidFill>
                <a:latin typeface="Avenir Light" panose="020B0402020203020204" pitchFamily="34" charset="77"/>
              </a:rPr>
              <a:t> to </a:t>
            </a:r>
            <a:r>
              <a:rPr lang="sv-SE" sz="3200" b="1" dirty="0" err="1">
                <a:solidFill>
                  <a:schemeClr val="tx1">
                    <a:lumMod val="65000"/>
                    <a:lumOff val="35000"/>
                  </a:schemeClr>
                </a:solidFill>
                <a:latin typeface="Avenir Light" panose="020B0402020203020204" pitchFamily="34" charset="77"/>
              </a:rPr>
              <a:t>extract</a:t>
            </a:r>
            <a:r>
              <a:rPr lang="sv-SE" sz="3200" b="1" dirty="0">
                <a:solidFill>
                  <a:schemeClr val="tx1">
                    <a:lumMod val="65000"/>
                    <a:lumOff val="35000"/>
                  </a:schemeClr>
                </a:solidFill>
                <a:latin typeface="Avenir Light" panose="020B0402020203020204" pitchFamily="34" charset="77"/>
              </a:rPr>
              <a:t> feature </a:t>
            </a:r>
            <a:r>
              <a:rPr lang="sv-SE" sz="3200" b="1" dirty="0" err="1">
                <a:solidFill>
                  <a:schemeClr val="tx1">
                    <a:lumMod val="65000"/>
                    <a:lumOff val="35000"/>
                  </a:schemeClr>
                </a:solidFill>
                <a:latin typeface="Avenir Light" panose="020B0402020203020204" pitchFamily="34" charset="77"/>
              </a:rPr>
              <a:t>maps</a:t>
            </a:r>
            <a:endParaRPr lang="sv-SE" sz="3200" b="1" dirty="0">
              <a:solidFill>
                <a:schemeClr val="tx1">
                  <a:lumMod val="65000"/>
                  <a:lumOff val="35000"/>
                </a:schemeClr>
              </a:solidFill>
              <a:latin typeface="Avenir Light" panose="020B0402020203020204" pitchFamily="34" charset="77"/>
            </a:endParaRPr>
          </a:p>
        </p:txBody>
      </p:sp>
      <p:cxnSp>
        <p:nvCxnSpPr>
          <p:cNvPr id="392" name="Rak 391">
            <a:extLst>
              <a:ext uri="{FF2B5EF4-FFF2-40B4-BE49-F238E27FC236}">
                <a16:creationId xmlns:a16="http://schemas.microsoft.com/office/drawing/2014/main" id="{B2E2E143-5B8D-F970-4683-CE044061BD33}"/>
              </a:ext>
            </a:extLst>
          </p:cNvPr>
          <p:cNvCxnSpPr>
            <a:cxnSpLocks/>
          </p:cNvCxnSpPr>
          <p:nvPr/>
        </p:nvCxnSpPr>
        <p:spPr>
          <a:xfrm>
            <a:off x="3928871"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09C5C255-EBFE-9512-7876-1C3FD6CC2027}"/>
              </a:ext>
            </a:extLst>
          </p:cNvPr>
          <p:cNvCxnSpPr>
            <a:cxnSpLocks/>
          </p:cNvCxnSpPr>
          <p:nvPr/>
        </p:nvCxnSpPr>
        <p:spPr>
          <a:xfrm>
            <a:off x="8099143" y="1630997"/>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3" name="Grupp 22">
            <a:extLst>
              <a:ext uri="{FF2B5EF4-FFF2-40B4-BE49-F238E27FC236}">
                <a16:creationId xmlns:a16="http://schemas.microsoft.com/office/drawing/2014/main" id="{1EA01BA3-AA8F-AE53-3DBE-08A1BD762103}"/>
              </a:ext>
            </a:extLst>
          </p:cNvPr>
          <p:cNvGrpSpPr/>
          <p:nvPr/>
        </p:nvGrpSpPr>
        <p:grpSpPr>
          <a:xfrm>
            <a:off x="770548" y="1536416"/>
            <a:ext cx="2339280" cy="568440"/>
            <a:chOff x="770548" y="1536416"/>
            <a:chExt cx="2339280" cy="568440"/>
          </a:xfrm>
        </p:grpSpPr>
        <mc:AlternateContent xmlns:mc="http://schemas.openxmlformats.org/markup-compatibility/2006" xmlns:p14="http://schemas.microsoft.com/office/powerpoint/2010/main">
          <mc:Choice Requires="p14">
            <p:contentPart p14:bwMode="auto" r:id="rId3">
              <p14:nvContentPartPr>
                <p14:cNvPr id="3" name="Pennanteckning 2">
                  <a:extLst>
                    <a:ext uri="{FF2B5EF4-FFF2-40B4-BE49-F238E27FC236}">
                      <a16:creationId xmlns:a16="http://schemas.microsoft.com/office/drawing/2014/main" id="{56980EC8-8998-4C05-C8A7-6F6E7CBA6CDA}"/>
                    </a:ext>
                  </a:extLst>
                </p14:cNvPr>
                <p14:cNvContentPartPr/>
                <p14:nvPr/>
              </p14:nvContentPartPr>
              <p14:xfrm>
                <a:off x="815548" y="1587536"/>
                <a:ext cx="55440" cy="247320"/>
              </p14:xfrm>
            </p:contentPart>
          </mc:Choice>
          <mc:Fallback xmlns="">
            <p:pic>
              <p:nvPicPr>
                <p:cNvPr id="3" name="Pennanteckning 2">
                  <a:extLst>
                    <a:ext uri="{FF2B5EF4-FFF2-40B4-BE49-F238E27FC236}">
                      <a16:creationId xmlns:a16="http://schemas.microsoft.com/office/drawing/2014/main" id="{56980EC8-8998-4C05-C8A7-6F6E7CBA6CDA}"/>
                    </a:ext>
                  </a:extLst>
                </p:cNvPr>
                <p:cNvPicPr/>
                <p:nvPr/>
              </p:nvPicPr>
              <p:blipFill>
                <a:blip r:embed="rId4"/>
                <a:stretch>
                  <a:fillRect/>
                </a:stretch>
              </p:blipFill>
              <p:spPr>
                <a:xfrm>
                  <a:off x="800428" y="1572416"/>
                  <a:ext cx="860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Pennanteckning 3">
                  <a:extLst>
                    <a:ext uri="{FF2B5EF4-FFF2-40B4-BE49-F238E27FC236}">
                      <a16:creationId xmlns:a16="http://schemas.microsoft.com/office/drawing/2014/main" id="{5C876ACA-6E26-BCAF-E4C4-56F743F9B026}"/>
                    </a:ext>
                  </a:extLst>
                </p14:cNvPr>
                <p14:cNvContentPartPr/>
                <p14:nvPr/>
              </p14:nvContentPartPr>
              <p14:xfrm>
                <a:off x="866668" y="1552256"/>
                <a:ext cx="93960" cy="50400"/>
              </p14:xfrm>
            </p:contentPart>
          </mc:Choice>
          <mc:Fallback xmlns="">
            <p:pic>
              <p:nvPicPr>
                <p:cNvPr id="4" name="Pennanteckning 3">
                  <a:extLst>
                    <a:ext uri="{FF2B5EF4-FFF2-40B4-BE49-F238E27FC236}">
                      <a16:creationId xmlns:a16="http://schemas.microsoft.com/office/drawing/2014/main" id="{5C876ACA-6E26-BCAF-E4C4-56F743F9B026}"/>
                    </a:ext>
                  </a:extLst>
                </p:cNvPr>
                <p:cNvPicPr/>
                <p:nvPr/>
              </p:nvPicPr>
              <p:blipFill>
                <a:blip r:embed="rId6"/>
                <a:stretch>
                  <a:fillRect/>
                </a:stretch>
              </p:blipFill>
              <p:spPr>
                <a:xfrm>
                  <a:off x="851548" y="1537136"/>
                  <a:ext cx="124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Pennanteckning 4">
                  <a:extLst>
                    <a:ext uri="{FF2B5EF4-FFF2-40B4-BE49-F238E27FC236}">
                      <a16:creationId xmlns:a16="http://schemas.microsoft.com/office/drawing/2014/main" id="{476B342D-5FB8-EFCC-4E49-A01B7BA822D5}"/>
                    </a:ext>
                  </a:extLst>
                </p14:cNvPr>
                <p14:cNvContentPartPr/>
                <p14:nvPr/>
              </p14:nvContentPartPr>
              <p14:xfrm>
                <a:off x="843268" y="1698056"/>
                <a:ext cx="78120" cy="20520"/>
              </p14:xfrm>
            </p:contentPart>
          </mc:Choice>
          <mc:Fallback xmlns="">
            <p:pic>
              <p:nvPicPr>
                <p:cNvPr id="5" name="Pennanteckning 4">
                  <a:extLst>
                    <a:ext uri="{FF2B5EF4-FFF2-40B4-BE49-F238E27FC236}">
                      <a16:creationId xmlns:a16="http://schemas.microsoft.com/office/drawing/2014/main" id="{476B342D-5FB8-EFCC-4E49-A01B7BA822D5}"/>
                    </a:ext>
                  </a:extLst>
                </p:cNvPr>
                <p:cNvPicPr/>
                <p:nvPr/>
              </p:nvPicPr>
              <p:blipFill>
                <a:blip r:embed="rId8"/>
                <a:stretch>
                  <a:fillRect/>
                </a:stretch>
              </p:blipFill>
              <p:spPr>
                <a:xfrm>
                  <a:off x="828148" y="1682576"/>
                  <a:ext cx="1087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Pennanteckning 5">
                  <a:extLst>
                    <a:ext uri="{FF2B5EF4-FFF2-40B4-BE49-F238E27FC236}">
                      <a16:creationId xmlns:a16="http://schemas.microsoft.com/office/drawing/2014/main" id="{DD1DCF13-F8FB-9FEE-2066-6D32F6B9E02D}"/>
                    </a:ext>
                  </a:extLst>
                </p14:cNvPr>
                <p14:cNvContentPartPr/>
                <p14:nvPr/>
              </p14:nvContentPartPr>
              <p14:xfrm>
                <a:off x="968908" y="1726496"/>
                <a:ext cx="360" cy="99360"/>
              </p14:xfrm>
            </p:contentPart>
          </mc:Choice>
          <mc:Fallback xmlns="">
            <p:pic>
              <p:nvPicPr>
                <p:cNvPr id="6" name="Pennanteckning 5">
                  <a:extLst>
                    <a:ext uri="{FF2B5EF4-FFF2-40B4-BE49-F238E27FC236}">
                      <a16:creationId xmlns:a16="http://schemas.microsoft.com/office/drawing/2014/main" id="{DD1DCF13-F8FB-9FEE-2066-6D32F6B9E02D}"/>
                    </a:ext>
                  </a:extLst>
                </p:cNvPr>
                <p:cNvPicPr/>
                <p:nvPr/>
              </p:nvPicPr>
              <p:blipFill>
                <a:blip r:embed="rId10"/>
                <a:stretch>
                  <a:fillRect/>
                </a:stretch>
              </p:blipFill>
              <p:spPr>
                <a:xfrm>
                  <a:off x="953428" y="1711016"/>
                  <a:ext cx="309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Pennanteckning 6">
                  <a:extLst>
                    <a:ext uri="{FF2B5EF4-FFF2-40B4-BE49-F238E27FC236}">
                      <a16:creationId xmlns:a16="http://schemas.microsoft.com/office/drawing/2014/main" id="{B353C2FB-ED7B-AD09-BD82-04A86E304EAB}"/>
                    </a:ext>
                  </a:extLst>
                </p14:cNvPr>
                <p14:cNvContentPartPr/>
                <p14:nvPr/>
              </p14:nvContentPartPr>
              <p14:xfrm>
                <a:off x="1015708" y="1634336"/>
                <a:ext cx="3600" cy="5400"/>
              </p14:xfrm>
            </p:contentPart>
          </mc:Choice>
          <mc:Fallback xmlns="">
            <p:pic>
              <p:nvPicPr>
                <p:cNvPr id="7" name="Pennanteckning 6">
                  <a:extLst>
                    <a:ext uri="{FF2B5EF4-FFF2-40B4-BE49-F238E27FC236}">
                      <a16:creationId xmlns:a16="http://schemas.microsoft.com/office/drawing/2014/main" id="{B353C2FB-ED7B-AD09-BD82-04A86E304EAB}"/>
                    </a:ext>
                  </a:extLst>
                </p:cNvPr>
                <p:cNvPicPr/>
                <p:nvPr/>
              </p:nvPicPr>
              <p:blipFill>
                <a:blip r:embed="rId12"/>
                <a:stretch>
                  <a:fillRect/>
                </a:stretch>
              </p:blipFill>
              <p:spPr>
                <a:xfrm>
                  <a:off x="1000588" y="1619216"/>
                  <a:ext cx="342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Pennanteckning 7">
                  <a:extLst>
                    <a:ext uri="{FF2B5EF4-FFF2-40B4-BE49-F238E27FC236}">
                      <a16:creationId xmlns:a16="http://schemas.microsoft.com/office/drawing/2014/main" id="{77A0A6D7-4DBB-98F5-CC19-E87D80375012}"/>
                    </a:ext>
                  </a:extLst>
                </p14:cNvPr>
                <p14:cNvContentPartPr/>
                <p14:nvPr/>
              </p14:nvContentPartPr>
              <p14:xfrm>
                <a:off x="1092748" y="1571696"/>
                <a:ext cx="48960" cy="272520"/>
              </p14:xfrm>
            </p:contentPart>
          </mc:Choice>
          <mc:Fallback xmlns="">
            <p:pic>
              <p:nvPicPr>
                <p:cNvPr id="8" name="Pennanteckning 7">
                  <a:extLst>
                    <a:ext uri="{FF2B5EF4-FFF2-40B4-BE49-F238E27FC236}">
                      <a16:creationId xmlns:a16="http://schemas.microsoft.com/office/drawing/2014/main" id="{77A0A6D7-4DBB-98F5-CC19-E87D80375012}"/>
                    </a:ext>
                  </a:extLst>
                </p:cNvPr>
                <p:cNvPicPr/>
                <p:nvPr/>
              </p:nvPicPr>
              <p:blipFill>
                <a:blip r:embed="rId14"/>
                <a:stretch>
                  <a:fillRect/>
                </a:stretch>
              </p:blipFill>
              <p:spPr>
                <a:xfrm>
                  <a:off x="1077268" y="1556216"/>
                  <a:ext cx="795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Pennanteckning 8">
                  <a:extLst>
                    <a:ext uri="{FF2B5EF4-FFF2-40B4-BE49-F238E27FC236}">
                      <a16:creationId xmlns:a16="http://schemas.microsoft.com/office/drawing/2014/main" id="{95F08ADE-0D5C-9314-E5DF-0E886E9281F8}"/>
                    </a:ext>
                  </a:extLst>
                </p14:cNvPr>
                <p14:cNvContentPartPr/>
                <p14:nvPr/>
              </p14:nvContentPartPr>
              <p14:xfrm>
                <a:off x="1211548" y="1610216"/>
                <a:ext cx="33120" cy="203760"/>
              </p14:xfrm>
            </p:contentPart>
          </mc:Choice>
          <mc:Fallback xmlns="">
            <p:pic>
              <p:nvPicPr>
                <p:cNvPr id="9" name="Pennanteckning 8">
                  <a:extLst>
                    <a:ext uri="{FF2B5EF4-FFF2-40B4-BE49-F238E27FC236}">
                      <a16:creationId xmlns:a16="http://schemas.microsoft.com/office/drawing/2014/main" id="{95F08ADE-0D5C-9314-E5DF-0E886E9281F8}"/>
                    </a:ext>
                  </a:extLst>
                </p:cNvPr>
                <p:cNvPicPr/>
                <p:nvPr/>
              </p:nvPicPr>
              <p:blipFill>
                <a:blip r:embed="rId16"/>
                <a:stretch>
                  <a:fillRect/>
                </a:stretch>
              </p:blipFill>
              <p:spPr>
                <a:xfrm>
                  <a:off x="1196068" y="1594736"/>
                  <a:ext cx="637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Pennanteckning 9">
                  <a:extLst>
                    <a:ext uri="{FF2B5EF4-FFF2-40B4-BE49-F238E27FC236}">
                      <a16:creationId xmlns:a16="http://schemas.microsoft.com/office/drawing/2014/main" id="{C9A45658-C5CB-A567-A0AA-AE9D41CF6265}"/>
                    </a:ext>
                  </a:extLst>
                </p14:cNvPr>
                <p14:cNvContentPartPr/>
                <p14:nvPr/>
              </p14:nvContentPartPr>
              <p14:xfrm>
                <a:off x="1209748" y="1675736"/>
                <a:ext cx="315000" cy="133920"/>
              </p14:xfrm>
            </p:contentPart>
          </mc:Choice>
          <mc:Fallback xmlns="">
            <p:pic>
              <p:nvPicPr>
                <p:cNvPr id="10" name="Pennanteckning 9">
                  <a:extLst>
                    <a:ext uri="{FF2B5EF4-FFF2-40B4-BE49-F238E27FC236}">
                      <a16:creationId xmlns:a16="http://schemas.microsoft.com/office/drawing/2014/main" id="{C9A45658-C5CB-A567-A0AA-AE9D41CF6265}"/>
                    </a:ext>
                  </a:extLst>
                </p:cNvPr>
                <p:cNvPicPr/>
                <p:nvPr/>
              </p:nvPicPr>
              <p:blipFill>
                <a:blip r:embed="rId18"/>
                <a:stretch>
                  <a:fillRect/>
                </a:stretch>
              </p:blipFill>
              <p:spPr>
                <a:xfrm>
                  <a:off x="1194628" y="1660256"/>
                  <a:ext cx="3456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Pennanteckning 11">
                  <a:extLst>
                    <a:ext uri="{FF2B5EF4-FFF2-40B4-BE49-F238E27FC236}">
                      <a16:creationId xmlns:a16="http://schemas.microsoft.com/office/drawing/2014/main" id="{F2785B30-22AC-DD92-083B-E0EC3088DF9F}"/>
                    </a:ext>
                  </a:extLst>
                </p14:cNvPr>
                <p14:cNvContentPartPr/>
                <p14:nvPr/>
              </p14:nvContentPartPr>
              <p14:xfrm>
                <a:off x="1781428" y="1543976"/>
                <a:ext cx="102240" cy="435960"/>
              </p14:xfrm>
            </p:contentPart>
          </mc:Choice>
          <mc:Fallback xmlns="">
            <p:pic>
              <p:nvPicPr>
                <p:cNvPr id="12" name="Pennanteckning 11">
                  <a:extLst>
                    <a:ext uri="{FF2B5EF4-FFF2-40B4-BE49-F238E27FC236}">
                      <a16:creationId xmlns:a16="http://schemas.microsoft.com/office/drawing/2014/main" id="{F2785B30-22AC-DD92-083B-E0EC3088DF9F}"/>
                    </a:ext>
                  </a:extLst>
                </p:cNvPr>
                <p:cNvPicPr/>
                <p:nvPr/>
              </p:nvPicPr>
              <p:blipFill>
                <a:blip r:embed="rId20"/>
                <a:stretch>
                  <a:fillRect/>
                </a:stretch>
              </p:blipFill>
              <p:spPr>
                <a:xfrm>
                  <a:off x="1766308" y="1528856"/>
                  <a:ext cx="13248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Pennanteckning 12">
                  <a:extLst>
                    <a:ext uri="{FF2B5EF4-FFF2-40B4-BE49-F238E27FC236}">
                      <a16:creationId xmlns:a16="http://schemas.microsoft.com/office/drawing/2014/main" id="{C19616B6-F9B7-EE24-8A21-C2F769F26B9B}"/>
                    </a:ext>
                  </a:extLst>
                </p14:cNvPr>
                <p14:cNvContentPartPr/>
                <p14:nvPr/>
              </p14:nvContentPartPr>
              <p14:xfrm>
                <a:off x="2005348" y="1602656"/>
                <a:ext cx="54720" cy="264600"/>
              </p14:xfrm>
            </p:contentPart>
          </mc:Choice>
          <mc:Fallback xmlns="">
            <p:pic>
              <p:nvPicPr>
                <p:cNvPr id="13" name="Pennanteckning 12">
                  <a:extLst>
                    <a:ext uri="{FF2B5EF4-FFF2-40B4-BE49-F238E27FC236}">
                      <a16:creationId xmlns:a16="http://schemas.microsoft.com/office/drawing/2014/main" id="{C19616B6-F9B7-EE24-8A21-C2F769F26B9B}"/>
                    </a:ext>
                  </a:extLst>
                </p:cNvPr>
                <p:cNvPicPr/>
                <p:nvPr/>
              </p:nvPicPr>
              <p:blipFill>
                <a:blip r:embed="rId22"/>
                <a:stretch>
                  <a:fillRect/>
                </a:stretch>
              </p:blipFill>
              <p:spPr>
                <a:xfrm>
                  <a:off x="1990228" y="1587176"/>
                  <a:ext cx="853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Pennanteckning 13">
                  <a:extLst>
                    <a:ext uri="{FF2B5EF4-FFF2-40B4-BE49-F238E27FC236}">
                      <a16:creationId xmlns:a16="http://schemas.microsoft.com/office/drawing/2014/main" id="{78BC9B95-4C07-C250-9A20-F517DD5C2F6A}"/>
                    </a:ext>
                  </a:extLst>
                </p14:cNvPr>
                <p14:cNvContentPartPr/>
                <p14:nvPr/>
              </p14:nvContentPartPr>
              <p14:xfrm>
                <a:off x="2016508" y="1724696"/>
                <a:ext cx="107640" cy="126720"/>
              </p14:xfrm>
            </p:contentPart>
          </mc:Choice>
          <mc:Fallback xmlns="">
            <p:pic>
              <p:nvPicPr>
                <p:cNvPr id="14" name="Pennanteckning 13">
                  <a:extLst>
                    <a:ext uri="{FF2B5EF4-FFF2-40B4-BE49-F238E27FC236}">
                      <a16:creationId xmlns:a16="http://schemas.microsoft.com/office/drawing/2014/main" id="{78BC9B95-4C07-C250-9A20-F517DD5C2F6A}"/>
                    </a:ext>
                  </a:extLst>
                </p:cNvPr>
                <p:cNvPicPr/>
                <p:nvPr/>
              </p:nvPicPr>
              <p:blipFill>
                <a:blip r:embed="rId24"/>
                <a:stretch>
                  <a:fillRect/>
                </a:stretch>
              </p:blipFill>
              <p:spPr>
                <a:xfrm>
                  <a:off x="2001028" y="1709576"/>
                  <a:ext cx="137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Pennanteckning 14">
                  <a:extLst>
                    <a:ext uri="{FF2B5EF4-FFF2-40B4-BE49-F238E27FC236}">
                      <a16:creationId xmlns:a16="http://schemas.microsoft.com/office/drawing/2014/main" id="{6713E4D0-0DD7-94EE-EDF7-2DBEDCF297A6}"/>
                    </a:ext>
                  </a:extLst>
                </p14:cNvPr>
                <p14:cNvContentPartPr/>
                <p14:nvPr/>
              </p14:nvContentPartPr>
              <p14:xfrm>
                <a:off x="2173828" y="1727576"/>
                <a:ext cx="107640" cy="144360"/>
              </p14:xfrm>
            </p:contentPart>
          </mc:Choice>
          <mc:Fallback xmlns="">
            <p:pic>
              <p:nvPicPr>
                <p:cNvPr id="15" name="Pennanteckning 14">
                  <a:extLst>
                    <a:ext uri="{FF2B5EF4-FFF2-40B4-BE49-F238E27FC236}">
                      <a16:creationId xmlns:a16="http://schemas.microsoft.com/office/drawing/2014/main" id="{6713E4D0-0DD7-94EE-EDF7-2DBEDCF297A6}"/>
                    </a:ext>
                  </a:extLst>
                </p:cNvPr>
                <p:cNvPicPr/>
                <p:nvPr/>
              </p:nvPicPr>
              <p:blipFill>
                <a:blip r:embed="rId26"/>
                <a:stretch>
                  <a:fillRect/>
                </a:stretch>
              </p:blipFill>
              <p:spPr>
                <a:xfrm>
                  <a:off x="2158348" y="1712456"/>
                  <a:ext cx="1378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Pennanteckning 15">
                  <a:extLst>
                    <a:ext uri="{FF2B5EF4-FFF2-40B4-BE49-F238E27FC236}">
                      <a16:creationId xmlns:a16="http://schemas.microsoft.com/office/drawing/2014/main" id="{34D08C78-13BD-A112-A8E8-F631C6C9F8E4}"/>
                    </a:ext>
                  </a:extLst>
                </p14:cNvPr>
                <p14:cNvContentPartPr/>
                <p14:nvPr/>
              </p14:nvContentPartPr>
              <p14:xfrm>
                <a:off x="2331868" y="1762496"/>
                <a:ext cx="78120" cy="80280"/>
              </p14:xfrm>
            </p:contentPart>
          </mc:Choice>
          <mc:Fallback xmlns="">
            <p:pic>
              <p:nvPicPr>
                <p:cNvPr id="16" name="Pennanteckning 15">
                  <a:extLst>
                    <a:ext uri="{FF2B5EF4-FFF2-40B4-BE49-F238E27FC236}">
                      <a16:creationId xmlns:a16="http://schemas.microsoft.com/office/drawing/2014/main" id="{34D08C78-13BD-A112-A8E8-F631C6C9F8E4}"/>
                    </a:ext>
                  </a:extLst>
                </p:cNvPr>
                <p:cNvPicPr/>
                <p:nvPr/>
              </p:nvPicPr>
              <p:blipFill>
                <a:blip r:embed="rId28"/>
                <a:stretch>
                  <a:fillRect/>
                </a:stretch>
              </p:blipFill>
              <p:spPr>
                <a:xfrm>
                  <a:off x="2316748" y="1747016"/>
                  <a:ext cx="10872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Pennanteckning 16">
                  <a:extLst>
                    <a:ext uri="{FF2B5EF4-FFF2-40B4-BE49-F238E27FC236}">
                      <a16:creationId xmlns:a16="http://schemas.microsoft.com/office/drawing/2014/main" id="{E540D933-2BE4-094F-8F64-CF438D234B32}"/>
                    </a:ext>
                  </a:extLst>
                </p14:cNvPr>
                <p14:cNvContentPartPr/>
                <p14:nvPr/>
              </p14:nvContentPartPr>
              <p14:xfrm>
                <a:off x="2444908" y="1789136"/>
                <a:ext cx="74880" cy="60840"/>
              </p14:xfrm>
            </p:contentPart>
          </mc:Choice>
          <mc:Fallback xmlns="">
            <p:pic>
              <p:nvPicPr>
                <p:cNvPr id="17" name="Pennanteckning 16">
                  <a:extLst>
                    <a:ext uri="{FF2B5EF4-FFF2-40B4-BE49-F238E27FC236}">
                      <a16:creationId xmlns:a16="http://schemas.microsoft.com/office/drawing/2014/main" id="{E540D933-2BE4-094F-8F64-CF438D234B32}"/>
                    </a:ext>
                  </a:extLst>
                </p:cNvPr>
                <p:cNvPicPr/>
                <p:nvPr/>
              </p:nvPicPr>
              <p:blipFill>
                <a:blip r:embed="rId30"/>
                <a:stretch>
                  <a:fillRect/>
                </a:stretch>
              </p:blipFill>
              <p:spPr>
                <a:xfrm>
                  <a:off x="2429428" y="1773656"/>
                  <a:ext cx="1054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Pennanteckning 17">
                  <a:extLst>
                    <a:ext uri="{FF2B5EF4-FFF2-40B4-BE49-F238E27FC236}">
                      <a16:creationId xmlns:a16="http://schemas.microsoft.com/office/drawing/2014/main" id="{D016DC7A-F9A6-7259-8139-E0420EEFFDD5}"/>
                    </a:ext>
                  </a:extLst>
                </p14:cNvPr>
                <p14:cNvContentPartPr/>
                <p14:nvPr/>
              </p14:nvContentPartPr>
              <p14:xfrm>
                <a:off x="2603668" y="1720376"/>
                <a:ext cx="154440" cy="149400"/>
              </p14:xfrm>
            </p:contentPart>
          </mc:Choice>
          <mc:Fallback xmlns="">
            <p:pic>
              <p:nvPicPr>
                <p:cNvPr id="18" name="Pennanteckning 17">
                  <a:extLst>
                    <a:ext uri="{FF2B5EF4-FFF2-40B4-BE49-F238E27FC236}">
                      <a16:creationId xmlns:a16="http://schemas.microsoft.com/office/drawing/2014/main" id="{D016DC7A-F9A6-7259-8139-E0420EEFFDD5}"/>
                    </a:ext>
                  </a:extLst>
                </p:cNvPr>
                <p:cNvPicPr/>
                <p:nvPr/>
              </p:nvPicPr>
              <p:blipFill>
                <a:blip r:embed="rId32"/>
                <a:stretch>
                  <a:fillRect/>
                </a:stretch>
              </p:blipFill>
              <p:spPr>
                <a:xfrm>
                  <a:off x="2588548" y="1705256"/>
                  <a:ext cx="1846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Pennanteckning 18">
                  <a:extLst>
                    <a:ext uri="{FF2B5EF4-FFF2-40B4-BE49-F238E27FC236}">
                      <a16:creationId xmlns:a16="http://schemas.microsoft.com/office/drawing/2014/main" id="{C31B2DDF-3F77-7479-1227-0F5BAE454BFF}"/>
                    </a:ext>
                  </a:extLst>
                </p14:cNvPr>
                <p14:cNvContentPartPr/>
                <p14:nvPr/>
              </p14:nvContentPartPr>
              <p14:xfrm>
                <a:off x="2791228" y="1640096"/>
                <a:ext cx="136800" cy="243000"/>
              </p14:xfrm>
            </p:contentPart>
          </mc:Choice>
          <mc:Fallback xmlns="">
            <p:pic>
              <p:nvPicPr>
                <p:cNvPr id="19" name="Pennanteckning 18">
                  <a:extLst>
                    <a:ext uri="{FF2B5EF4-FFF2-40B4-BE49-F238E27FC236}">
                      <a16:creationId xmlns:a16="http://schemas.microsoft.com/office/drawing/2014/main" id="{C31B2DDF-3F77-7479-1227-0F5BAE454BFF}"/>
                    </a:ext>
                  </a:extLst>
                </p:cNvPr>
                <p:cNvPicPr/>
                <p:nvPr/>
              </p:nvPicPr>
              <p:blipFill>
                <a:blip r:embed="rId34"/>
                <a:stretch>
                  <a:fillRect/>
                </a:stretch>
              </p:blipFill>
              <p:spPr>
                <a:xfrm>
                  <a:off x="2775748" y="1624976"/>
                  <a:ext cx="1674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Pennanteckning 19">
                  <a:extLst>
                    <a:ext uri="{FF2B5EF4-FFF2-40B4-BE49-F238E27FC236}">
                      <a16:creationId xmlns:a16="http://schemas.microsoft.com/office/drawing/2014/main" id="{E5F0CB1C-A9DC-EC11-A0F4-3BAF71848A98}"/>
                    </a:ext>
                  </a:extLst>
                </p14:cNvPr>
                <p14:cNvContentPartPr/>
                <p14:nvPr/>
              </p14:nvContentPartPr>
              <p14:xfrm>
                <a:off x="3051508" y="1536416"/>
                <a:ext cx="58320" cy="406080"/>
              </p14:xfrm>
            </p:contentPart>
          </mc:Choice>
          <mc:Fallback xmlns="">
            <p:pic>
              <p:nvPicPr>
                <p:cNvPr id="20" name="Pennanteckning 19">
                  <a:extLst>
                    <a:ext uri="{FF2B5EF4-FFF2-40B4-BE49-F238E27FC236}">
                      <a16:creationId xmlns:a16="http://schemas.microsoft.com/office/drawing/2014/main" id="{E5F0CB1C-A9DC-EC11-A0F4-3BAF71848A98}"/>
                    </a:ext>
                  </a:extLst>
                </p:cNvPr>
                <p:cNvPicPr/>
                <p:nvPr/>
              </p:nvPicPr>
              <p:blipFill>
                <a:blip r:embed="rId36"/>
                <a:stretch>
                  <a:fillRect/>
                </a:stretch>
              </p:blipFill>
              <p:spPr>
                <a:xfrm>
                  <a:off x="3036028" y="1521296"/>
                  <a:ext cx="8892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Pennanteckning 21">
                  <a:extLst>
                    <a:ext uri="{FF2B5EF4-FFF2-40B4-BE49-F238E27FC236}">
                      <a16:creationId xmlns:a16="http://schemas.microsoft.com/office/drawing/2014/main" id="{81B88DD1-ECEE-6311-D8CB-B29513DC16EB}"/>
                    </a:ext>
                  </a:extLst>
                </p14:cNvPr>
                <p14:cNvContentPartPr/>
                <p14:nvPr/>
              </p14:nvContentPartPr>
              <p14:xfrm>
                <a:off x="770548" y="1968056"/>
                <a:ext cx="2279520" cy="136800"/>
              </p14:xfrm>
            </p:contentPart>
          </mc:Choice>
          <mc:Fallback xmlns="">
            <p:pic>
              <p:nvPicPr>
                <p:cNvPr id="22" name="Pennanteckning 21">
                  <a:extLst>
                    <a:ext uri="{FF2B5EF4-FFF2-40B4-BE49-F238E27FC236}">
                      <a16:creationId xmlns:a16="http://schemas.microsoft.com/office/drawing/2014/main" id="{81B88DD1-ECEE-6311-D8CB-B29513DC16EB}"/>
                    </a:ext>
                  </a:extLst>
                </p:cNvPr>
                <p:cNvPicPr/>
                <p:nvPr/>
              </p:nvPicPr>
              <p:blipFill>
                <a:blip r:embed="rId38"/>
                <a:stretch>
                  <a:fillRect/>
                </a:stretch>
              </p:blipFill>
              <p:spPr>
                <a:xfrm>
                  <a:off x="755428" y="1952936"/>
                  <a:ext cx="2310120" cy="167040"/>
                </a:xfrm>
                <a:prstGeom prst="rect">
                  <a:avLst/>
                </a:prstGeom>
              </p:spPr>
            </p:pic>
          </mc:Fallback>
        </mc:AlternateContent>
      </p:grpSp>
      <p:grpSp>
        <p:nvGrpSpPr>
          <p:cNvPr id="2002" name="Grupp 2001">
            <a:extLst>
              <a:ext uri="{FF2B5EF4-FFF2-40B4-BE49-F238E27FC236}">
                <a16:creationId xmlns:a16="http://schemas.microsoft.com/office/drawing/2014/main" id="{15C99247-CFE7-355E-8990-730544930A84}"/>
              </a:ext>
            </a:extLst>
          </p:cNvPr>
          <p:cNvGrpSpPr/>
          <p:nvPr/>
        </p:nvGrpSpPr>
        <p:grpSpPr>
          <a:xfrm>
            <a:off x="690502" y="2207456"/>
            <a:ext cx="3039480" cy="1842840"/>
            <a:chOff x="658228" y="2207456"/>
            <a:chExt cx="3039480" cy="1842840"/>
          </a:xfrm>
        </p:grpSpPr>
        <mc:AlternateContent xmlns:mc="http://schemas.openxmlformats.org/markup-compatibility/2006" xmlns:p14="http://schemas.microsoft.com/office/powerpoint/2010/main">
          <mc:Choice Requires="p14">
            <p:contentPart p14:bwMode="auto" r:id="rId39">
              <p14:nvContentPartPr>
                <p14:cNvPr id="24" name="Pennanteckning 23">
                  <a:extLst>
                    <a:ext uri="{FF2B5EF4-FFF2-40B4-BE49-F238E27FC236}">
                      <a16:creationId xmlns:a16="http://schemas.microsoft.com/office/drawing/2014/main" id="{9A409132-846F-3134-4D15-A552A029B620}"/>
                    </a:ext>
                  </a:extLst>
                </p14:cNvPr>
                <p14:cNvContentPartPr/>
                <p14:nvPr/>
              </p14:nvContentPartPr>
              <p14:xfrm>
                <a:off x="677668" y="2491856"/>
                <a:ext cx="100800" cy="19440"/>
              </p14:xfrm>
            </p:contentPart>
          </mc:Choice>
          <mc:Fallback xmlns="">
            <p:pic>
              <p:nvPicPr>
                <p:cNvPr id="24" name="Pennanteckning 23">
                  <a:extLst>
                    <a:ext uri="{FF2B5EF4-FFF2-40B4-BE49-F238E27FC236}">
                      <a16:creationId xmlns:a16="http://schemas.microsoft.com/office/drawing/2014/main" id="{9A409132-846F-3134-4D15-A552A029B620}"/>
                    </a:ext>
                  </a:extLst>
                </p:cNvPr>
                <p:cNvPicPr/>
                <p:nvPr/>
              </p:nvPicPr>
              <p:blipFill>
                <a:blip r:embed="rId40"/>
                <a:stretch>
                  <a:fillRect/>
                </a:stretch>
              </p:blipFill>
              <p:spPr>
                <a:xfrm>
                  <a:off x="662548" y="2476736"/>
                  <a:ext cx="1314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5" name="Pennanteckning 24">
                  <a:extLst>
                    <a:ext uri="{FF2B5EF4-FFF2-40B4-BE49-F238E27FC236}">
                      <a16:creationId xmlns:a16="http://schemas.microsoft.com/office/drawing/2014/main" id="{D9744F0A-E79B-23DF-9FC4-E3B8E241B7FF}"/>
                    </a:ext>
                  </a:extLst>
                </p14:cNvPr>
                <p14:cNvContentPartPr/>
                <p14:nvPr/>
              </p14:nvContentPartPr>
              <p14:xfrm>
                <a:off x="774868" y="2441096"/>
                <a:ext cx="40680" cy="73080"/>
              </p14:xfrm>
            </p:contentPart>
          </mc:Choice>
          <mc:Fallback xmlns="">
            <p:pic>
              <p:nvPicPr>
                <p:cNvPr id="25" name="Pennanteckning 24">
                  <a:extLst>
                    <a:ext uri="{FF2B5EF4-FFF2-40B4-BE49-F238E27FC236}">
                      <a16:creationId xmlns:a16="http://schemas.microsoft.com/office/drawing/2014/main" id="{D9744F0A-E79B-23DF-9FC4-E3B8E241B7FF}"/>
                    </a:ext>
                  </a:extLst>
                </p:cNvPr>
                <p:cNvPicPr/>
                <p:nvPr/>
              </p:nvPicPr>
              <p:blipFill>
                <a:blip r:embed="rId42"/>
                <a:stretch>
                  <a:fillRect/>
                </a:stretch>
              </p:blipFill>
              <p:spPr>
                <a:xfrm>
                  <a:off x="759388" y="2425616"/>
                  <a:ext cx="70920" cy="103680"/>
                </a:xfrm>
                <a:prstGeom prst="rect">
                  <a:avLst/>
                </a:prstGeom>
              </p:spPr>
            </p:pic>
          </mc:Fallback>
        </mc:AlternateContent>
        <p:grpSp>
          <p:nvGrpSpPr>
            <p:cNvPr id="45" name="Grupp 44">
              <a:extLst>
                <a:ext uri="{FF2B5EF4-FFF2-40B4-BE49-F238E27FC236}">
                  <a16:creationId xmlns:a16="http://schemas.microsoft.com/office/drawing/2014/main" id="{2CD67798-C6B8-90A0-B331-FC52D067973F}"/>
                </a:ext>
              </a:extLst>
            </p:cNvPr>
            <p:cNvGrpSpPr/>
            <p:nvPr/>
          </p:nvGrpSpPr>
          <p:grpSpPr>
            <a:xfrm>
              <a:off x="1029748" y="2242736"/>
              <a:ext cx="1857240" cy="286560"/>
              <a:chOff x="1029748" y="2242736"/>
              <a:chExt cx="1857240" cy="286560"/>
            </a:xfrm>
          </p:grpSpPr>
          <mc:AlternateContent xmlns:mc="http://schemas.openxmlformats.org/markup-compatibility/2006" xmlns:p14="http://schemas.microsoft.com/office/powerpoint/2010/main">
            <mc:Choice Requires="p14">
              <p:contentPart p14:bwMode="auto" r:id="rId43">
                <p14:nvContentPartPr>
                  <p14:cNvPr id="26" name="Pennanteckning 25">
                    <a:extLst>
                      <a:ext uri="{FF2B5EF4-FFF2-40B4-BE49-F238E27FC236}">
                        <a16:creationId xmlns:a16="http://schemas.microsoft.com/office/drawing/2014/main" id="{5CCCC2D0-725C-5E90-3E47-5D85D6390AA6}"/>
                      </a:ext>
                    </a:extLst>
                  </p14:cNvPr>
                  <p14:cNvContentPartPr/>
                  <p14:nvPr/>
                </p14:nvContentPartPr>
                <p14:xfrm>
                  <a:off x="1029748" y="2395736"/>
                  <a:ext cx="38880" cy="133560"/>
                </p14:xfrm>
              </p:contentPart>
            </mc:Choice>
            <mc:Fallback xmlns="">
              <p:pic>
                <p:nvPicPr>
                  <p:cNvPr id="26" name="Pennanteckning 25">
                    <a:extLst>
                      <a:ext uri="{FF2B5EF4-FFF2-40B4-BE49-F238E27FC236}">
                        <a16:creationId xmlns:a16="http://schemas.microsoft.com/office/drawing/2014/main" id="{5CCCC2D0-725C-5E90-3E47-5D85D6390AA6}"/>
                      </a:ext>
                    </a:extLst>
                  </p:cNvPr>
                  <p:cNvPicPr/>
                  <p:nvPr/>
                </p:nvPicPr>
                <p:blipFill>
                  <a:blip r:embed="rId44"/>
                  <a:stretch>
                    <a:fillRect/>
                  </a:stretch>
                </p:blipFill>
                <p:spPr>
                  <a:xfrm>
                    <a:off x="1014628" y="2380616"/>
                    <a:ext cx="694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Pennanteckning 26">
                    <a:extLst>
                      <a:ext uri="{FF2B5EF4-FFF2-40B4-BE49-F238E27FC236}">
                        <a16:creationId xmlns:a16="http://schemas.microsoft.com/office/drawing/2014/main" id="{9DE56909-E87E-35A0-933B-D3E9795A2BB6}"/>
                      </a:ext>
                    </a:extLst>
                  </p14:cNvPr>
                  <p14:cNvContentPartPr/>
                  <p14:nvPr/>
                </p14:nvContentPartPr>
                <p14:xfrm>
                  <a:off x="1131268" y="2423456"/>
                  <a:ext cx="192960" cy="68040"/>
                </p14:xfrm>
              </p:contentPart>
            </mc:Choice>
            <mc:Fallback xmlns="">
              <p:pic>
                <p:nvPicPr>
                  <p:cNvPr id="27" name="Pennanteckning 26">
                    <a:extLst>
                      <a:ext uri="{FF2B5EF4-FFF2-40B4-BE49-F238E27FC236}">
                        <a16:creationId xmlns:a16="http://schemas.microsoft.com/office/drawing/2014/main" id="{9DE56909-E87E-35A0-933B-D3E9795A2BB6}"/>
                      </a:ext>
                    </a:extLst>
                  </p:cNvPr>
                  <p:cNvPicPr/>
                  <p:nvPr/>
                </p:nvPicPr>
                <p:blipFill>
                  <a:blip r:embed="rId46"/>
                  <a:stretch>
                    <a:fillRect/>
                  </a:stretch>
                </p:blipFill>
                <p:spPr>
                  <a:xfrm>
                    <a:off x="1115788" y="2407976"/>
                    <a:ext cx="2232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Pennanteckning 28">
                    <a:extLst>
                      <a:ext uri="{FF2B5EF4-FFF2-40B4-BE49-F238E27FC236}">
                        <a16:creationId xmlns:a16="http://schemas.microsoft.com/office/drawing/2014/main" id="{ACBC1CC3-0C30-B909-580B-C74C1BC7CF84}"/>
                      </a:ext>
                    </a:extLst>
                  </p14:cNvPr>
                  <p14:cNvContentPartPr/>
                  <p14:nvPr/>
                </p14:nvContentPartPr>
                <p14:xfrm>
                  <a:off x="1363828" y="2427416"/>
                  <a:ext cx="59040" cy="66600"/>
                </p14:xfrm>
              </p:contentPart>
            </mc:Choice>
            <mc:Fallback xmlns="">
              <p:pic>
                <p:nvPicPr>
                  <p:cNvPr id="29" name="Pennanteckning 28">
                    <a:extLst>
                      <a:ext uri="{FF2B5EF4-FFF2-40B4-BE49-F238E27FC236}">
                        <a16:creationId xmlns:a16="http://schemas.microsoft.com/office/drawing/2014/main" id="{ACBC1CC3-0C30-B909-580B-C74C1BC7CF84}"/>
                      </a:ext>
                    </a:extLst>
                  </p:cNvPr>
                  <p:cNvPicPr/>
                  <p:nvPr/>
                </p:nvPicPr>
                <p:blipFill>
                  <a:blip r:embed="rId48"/>
                  <a:stretch>
                    <a:fillRect/>
                  </a:stretch>
                </p:blipFill>
                <p:spPr>
                  <a:xfrm>
                    <a:off x="1348348" y="2412296"/>
                    <a:ext cx="892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Pennanteckning 29">
                    <a:extLst>
                      <a:ext uri="{FF2B5EF4-FFF2-40B4-BE49-F238E27FC236}">
                        <a16:creationId xmlns:a16="http://schemas.microsoft.com/office/drawing/2014/main" id="{0CD11E71-2873-0B25-4E36-317FCC77C108}"/>
                      </a:ext>
                    </a:extLst>
                  </p14:cNvPr>
                  <p14:cNvContentPartPr/>
                  <p14:nvPr/>
                </p14:nvContentPartPr>
                <p14:xfrm>
                  <a:off x="1482628" y="2356496"/>
                  <a:ext cx="82440" cy="159120"/>
                </p14:xfrm>
              </p:contentPart>
            </mc:Choice>
            <mc:Fallback xmlns="">
              <p:pic>
                <p:nvPicPr>
                  <p:cNvPr id="30" name="Pennanteckning 29">
                    <a:extLst>
                      <a:ext uri="{FF2B5EF4-FFF2-40B4-BE49-F238E27FC236}">
                        <a16:creationId xmlns:a16="http://schemas.microsoft.com/office/drawing/2014/main" id="{0CD11E71-2873-0B25-4E36-317FCC77C108}"/>
                      </a:ext>
                    </a:extLst>
                  </p:cNvPr>
                  <p:cNvPicPr/>
                  <p:nvPr/>
                </p:nvPicPr>
                <p:blipFill>
                  <a:blip r:embed="rId50"/>
                  <a:stretch>
                    <a:fillRect/>
                  </a:stretch>
                </p:blipFill>
                <p:spPr>
                  <a:xfrm>
                    <a:off x="1467148" y="2341376"/>
                    <a:ext cx="1126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Pennanteckning 30">
                    <a:extLst>
                      <a:ext uri="{FF2B5EF4-FFF2-40B4-BE49-F238E27FC236}">
                        <a16:creationId xmlns:a16="http://schemas.microsoft.com/office/drawing/2014/main" id="{BD3BC695-2EF7-5CCF-EA95-C4997C59E012}"/>
                      </a:ext>
                    </a:extLst>
                  </p14:cNvPr>
                  <p14:cNvContentPartPr/>
                  <p14:nvPr/>
                </p14:nvContentPartPr>
                <p14:xfrm>
                  <a:off x="1563628" y="2338136"/>
                  <a:ext cx="21960" cy="163440"/>
                </p14:xfrm>
              </p:contentPart>
            </mc:Choice>
            <mc:Fallback xmlns="">
              <p:pic>
                <p:nvPicPr>
                  <p:cNvPr id="31" name="Pennanteckning 30">
                    <a:extLst>
                      <a:ext uri="{FF2B5EF4-FFF2-40B4-BE49-F238E27FC236}">
                        <a16:creationId xmlns:a16="http://schemas.microsoft.com/office/drawing/2014/main" id="{BD3BC695-2EF7-5CCF-EA95-C4997C59E012}"/>
                      </a:ext>
                    </a:extLst>
                  </p:cNvPr>
                  <p:cNvPicPr/>
                  <p:nvPr/>
                </p:nvPicPr>
                <p:blipFill>
                  <a:blip r:embed="rId52"/>
                  <a:stretch>
                    <a:fillRect/>
                  </a:stretch>
                </p:blipFill>
                <p:spPr>
                  <a:xfrm>
                    <a:off x="1548508" y="2322656"/>
                    <a:ext cx="525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Pennanteckning 31">
                    <a:extLst>
                      <a:ext uri="{FF2B5EF4-FFF2-40B4-BE49-F238E27FC236}">
                        <a16:creationId xmlns:a16="http://schemas.microsoft.com/office/drawing/2014/main" id="{15AC0E86-C05B-5B06-ADEA-CB83F4C76EE0}"/>
                      </a:ext>
                    </a:extLst>
                  </p14:cNvPr>
                  <p14:cNvContentPartPr/>
                  <p14:nvPr/>
                </p14:nvContentPartPr>
                <p14:xfrm>
                  <a:off x="1788628" y="2426696"/>
                  <a:ext cx="198000" cy="91440"/>
                </p14:xfrm>
              </p:contentPart>
            </mc:Choice>
            <mc:Fallback xmlns="">
              <p:pic>
                <p:nvPicPr>
                  <p:cNvPr id="32" name="Pennanteckning 31">
                    <a:extLst>
                      <a:ext uri="{FF2B5EF4-FFF2-40B4-BE49-F238E27FC236}">
                        <a16:creationId xmlns:a16="http://schemas.microsoft.com/office/drawing/2014/main" id="{15AC0E86-C05B-5B06-ADEA-CB83F4C76EE0}"/>
                      </a:ext>
                    </a:extLst>
                  </p:cNvPr>
                  <p:cNvPicPr/>
                  <p:nvPr/>
                </p:nvPicPr>
                <p:blipFill>
                  <a:blip r:embed="rId54"/>
                  <a:stretch>
                    <a:fillRect/>
                  </a:stretch>
                </p:blipFill>
                <p:spPr>
                  <a:xfrm>
                    <a:off x="1773508" y="2411576"/>
                    <a:ext cx="2282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Pennanteckning 32">
                    <a:extLst>
                      <a:ext uri="{FF2B5EF4-FFF2-40B4-BE49-F238E27FC236}">
                        <a16:creationId xmlns:a16="http://schemas.microsoft.com/office/drawing/2014/main" id="{E073C9D3-6007-3846-F246-7C73DC8722D4}"/>
                      </a:ext>
                    </a:extLst>
                  </p14:cNvPr>
                  <p14:cNvContentPartPr/>
                  <p14:nvPr/>
                </p14:nvContentPartPr>
                <p14:xfrm>
                  <a:off x="2040628" y="2432456"/>
                  <a:ext cx="103320" cy="56520"/>
                </p14:xfrm>
              </p:contentPart>
            </mc:Choice>
            <mc:Fallback xmlns="">
              <p:pic>
                <p:nvPicPr>
                  <p:cNvPr id="33" name="Pennanteckning 32">
                    <a:extLst>
                      <a:ext uri="{FF2B5EF4-FFF2-40B4-BE49-F238E27FC236}">
                        <a16:creationId xmlns:a16="http://schemas.microsoft.com/office/drawing/2014/main" id="{E073C9D3-6007-3846-F246-7C73DC8722D4}"/>
                      </a:ext>
                    </a:extLst>
                  </p:cNvPr>
                  <p:cNvPicPr/>
                  <p:nvPr/>
                </p:nvPicPr>
                <p:blipFill>
                  <a:blip r:embed="rId56"/>
                  <a:stretch>
                    <a:fillRect/>
                  </a:stretch>
                </p:blipFill>
                <p:spPr>
                  <a:xfrm>
                    <a:off x="2025508" y="2417336"/>
                    <a:ext cx="1339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Pennanteckning 33">
                    <a:extLst>
                      <a:ext uri="{FF2B5EF4-FFF2-40B4-BE49-F238E27FC236}">
                        <a16:creationId xmlns:a16="http://schemas.microsoft.com/office/drawing/2014/main" id="{FD003DB8-6DAE-6F73-8AB5-4735F095779F}"/>
                      </a:ext>
                    </a:extLst>
                  </p14:cNvPr>
                  <p14:cNvContentPartPr/>
                  <p14:nvPr/>
                </p14:nvContentPartPr>
                <p14:xfrm>
                  <a:off x="2192908" y="2320496"/>
                  <a:ext cx="15480" cy="195480"/>
                </p14:xfrm>
              </p:contentPart>
            </mc:Choice>
            <mc:Fallback xmlns="">
              <p:pic>
                <p:nvPicPr>
                  <p:cNvPr id="34" name="Pennanteckning 33">
                    <a:extLst>
                      <a:ext uri="{FF2B5EF4-FFF2-40B4-BE49-F238E27FC236}">
                        <a16:creationId xmlns:a16="http://schemas.microsoft.com/office/drawing/2014/main" id="{FD003DB8-6DAE-6F73-8AB5-4735F095779F}"/>
                      </a:ext>
                    </a:extLst>
                  </p:cNvPr>
                  <p:cNvPicPr/>
                  <p:nvPr/>
                </p:nvPicPr>
                <p:blipFill>
                  <a:blip r:embed="rId58"/>
                  <a:stretch>
                    <a:fillRect/>
                  </a:stretch>
                </p:blipFill>
                <p:spPr>
                  <a:xfrm>
                    <a:off x="2177788" y="2305376"/>
                    <a:ext cx="460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Pennanteckning 34">
                    <a:extLst>
                      <a:ext uri="{FF2B5EF4-FFF2-40B4-BE49-F238E27FC236}">
                        <a16:creationId xmlns:a16="http://schemas.microsoft.com/office/drawing/2014/main" id="{B5D6C619-DC8B-24C0-BA7D-C549897DC482}"/>
                      </a:ext>
                    </a:extLst>
                  </p14:cNvPr>
                  <p14:cNvContentPartPr/>
                  <p14:nvPr/>
                </p14:nvContentPartPr>
                <p14:xfrm>
                  <a:off x="2177068" y="2369816"/>
                  <a:ext cx="203760" cy="95760"/>
                </p14:xfrm>
              </p:contentPart>
            </mc:Choice>
            <mc:Fallback xmlns="">
              <p:pic>
                <p:nvPicPr>
                  <p:cNvPr id="35" name="Pennanteckning 34">
                    <a:extLst>
                      <a:ext uri="{FF2B5EF4-FFF2-40B4-BE49-F238E27FC236}">
                        <a16:creationId xmlns:a16="http://schemas.microsoft.com/office/drawing/2014/main" id="{B5D6C619-DC8B-24C0-BA7D-C549897DC482}"/>
                      </a:ext>
                    </a:extLst>
                  </p:cNvPr>
                  <p:cNvPicPr/>
                  <p:nvPr/>
                </p:nvPicPr>
                <p:blipFill>
                  <a:blip r:embed="rId60"/>
                  <a:stretch>
                    <a:fillRect/>
                  </a:stretch>
                </p:blipFill>
                <p:spPr>
                  <a:xfrm>
                    <a:off x="2161948" y="2354696"/>
                    <a:ext cx="23400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Pennanteckning 35">
                    <a:extLst>
                      <a:ext uri="{FF2B5EF4-FFF2-40B4-BE49-F238E27FC236}">
                        <a16:creationId xmlns:a16="http://schemas.microsoft.com/office/drawing/2014/main" id="{219F0B87-9CA7-183D-7DDE-E38C33A07364}"/>
                      </a:ext>
                    </a:extLst>
                  </p14:cNvPr>
                  <p14:cNvContentPartPr/>
                  <p14:nvPr/>
                </p14:nvContentPartPr>
                <p14:xfrm>
                  <a:off x="2406388" y="2242736"/>
                  <a:ext cx="11160" cy="72360"/>
                </p14:xfrm>
              </p:contentPart>
            </mc:Choice>
            <mc:Fallback xmlns="">
              <p:pic>
                <p:nvPicPr>
                  <p:cNvPr id="36" name="Pennanteckning 35">
                    <a:extLst>
                      <a:ext uri="{FF2B5EF4-FFF2-40B4-BE49-F238E27FC236}">
                        <a16:creationId xmlns:a16="http://schemas.microsoft.com/office/drawing/2014/main" id="{219F0B87-9CA7-183D-7DDE-E38C33A07364}"/>
                      </a:ext>
                    </a:extLst>
                  </p:cNvPr>
                  <p:cNvPicPr/>
                  <p:nvPr/>
                </p:nvPicPr>
                <p:blipFill>
                  <a:blip r:embed="rId62"/>
                  <a:stretch>
                    <a:fillRect/>
                  </a:stretch>
                </p:blipFill>
                <p:spPr>
                  <a:xfrm>
                    <a:off x="2390908" y="2227256"/>
                    <a:ext cx="417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3" name="Pennanteckning 42">
                    <a:extLst>
                      <a:ext uri="{FF2B5EF4-FFF2-40B4-BE49-F238E27FC236}">
                        <a16:creationId xmlns:a16="http://schemas.microsoft.com/office/drawing/2014/main" id="{73732BD5-24C5-7201-AAC6-19E72DE63D00}"/>
                      </a:ext>
                    </a:extLst>
                  </p14:cNvPr>
                  <p14:cNvContentPartPr/>
                  <p14:nvPr/>
                </p14:nvContentPartPr>
                <p14:xfrm>
                  <a:off x="2481628" y="2360456"/>
                  <a:ext cx="70560" cy="121680"/>
                </p14:xfrm>
              </p:contentPart>
            </mc:Choice>
            <mc:Fallback xmlns="">
              <p:pic>
                <p:nvPicPr>
                  <p:cNvPr id="43" name="Pennanteckning 42">
                    <a:extLst>
                      <a:ext uri="{FF2B5EF4-FFF2-40B4-BE49-F238E27FC236}">
                        <a16:creationId xmlns:a16="http://schemas.microsoft.com/office/drawing/2014/main" id="{73732BD5-24C5-7201-AAC6-19E72DE63D00}"/>
                      </a:ext>
                    </a:extLst>
                  </p:cNvPr>
                  <p:cNvPicPr/>
                  <p:nvPr/>
                </p:nvPicPr>
                <p:blipFill>
                  <a:blip r:embed="rId64"/>
                  <a:stretch>
                    <a:fillRect/>
                  </a:stretch>
                </p:blipFill>
                <p:spPr>
                  <a:xfrm>
                    <a:off x="2466508" y="2345336"/>
                    <a:ext cx="1011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4" name="Pennanteckning 43">
                    <a:extLst>
                      <a:ext uri="{FF2B5EF4-FFF2-40B4-BE49-F238E27FC236}">
                        <a16:creationId xmlns:a16="http://schemas.microsoft.com/office/drawing/2014/main" id="{388EBFA1-4F58-B440-18D4-2F67B384ED4D}"/>
                      </a:ext>
                    </a:extLst>
                  </p14:cNvPr>
                  <p14:cNvContentPartPr/>
                  <p14:nvPr/>
                </p14:nvContentPartPr>
                <p14:xfrm>
                  <a:off x="2630668" y="2335616"/>
                  <a:ext cx="256320" cy="162000"/>
                </p14:xfrm>
              </p:contentPart>
            </mc:Choice>
            <mc:Fallback xmlns="">
              <p:pic>
                <p:nvPicPr>
                  <p:cNvPr id="44" name="Pennanteckning 43">
                    <a:extLst>
                      <a:ext uri="{FF2B5EF4-FFF2-40B4-BE49-F238E27FC236}">
                        <a16:creationId xmlns:a16="http://schemas.microsoft.com/office/drawing/2014/main" id="{388EBFA1-4F58-B440-18D4-2F67B384ED4D}"/>
                      </a:ext>
                    </a:extLst>
                  </p:cNvPr>
                  <p:cNvPicPr/>
                  <p:nvPr/>
                </p:nvPicPr>
                <p:blipFill>
                  <a:blip r:embed="rId66"/>
                  <a:stretch>
                    <a:fillRect/>
                  </a:stretch>
                </p:blipFill>
                <p:spPr>
                  <a:xfrm>
                    <a:off x="2615188" y="2320136"/>
                    <a:ext cx="286920" cy="192240"/>
                  </a:xfrm>
                  <a:prstGeom prst="rect">
                    <a:avLst/>
                  </a:prstGeom>
                </p:spPr>
              </p:pic>
            </mc:Fallback>
          </mc:AlternateContent>
        </p:grpSp>
        <p:grpSp>
          <p:nvGrpSpPr>
            <p:cNvPr id="51" name="Grupp 50">
              <a:extLst>
                <a:ext uri="{FF2B5EF4-FFF2-40B4-BE49-F238E27FC236}">
                  <a16:creationId xmlns:a16="http://schemas.microsoft.com/office/drawing/2014/main" id="{EF96F9BD-FDB9-99FE-77E7-650C66EC2D9A}"/>
                </a:ext>
              </a:extLst>
            </p:cNvPr>
            <p:cNvGrpSpPr/>
            <p:nvPr/>
          </p:nvGrpSpPr>
          <p:grpSpPr>
            <a:xfrm>
              <a:off x="3192628" y="2207456"/>
              <a:ext cx="505080" cy="258120"/>
              <a:chOff x="3192628" y="2207456"/>
              <a:chExt cx="505080" cy="258120"/>
            </a:xfrm>
          </p:grpSpPr>
          <mc:AlternateContent xmlns:mc="http://schemas.openxmlformats.org/markup-compatibility/2006" xmlns:p14="http://schemas.microsoft.com/office/powerpoint/2010/main">
            <mc:Choice Requires="p14">
              <p:contentPart p14:bwMode="auto" r:id="rId67">
                <p14:nvContentPartPr>
                  <p14:cNvPr id="46" name="Pennanteckning 45">
                    <a:extLst>
                      <a:ext uri="{FF2B5EF4-FFF2-40B4-BE49-F238E27FC236}">
                        <a16:creationId xmlns:a16="http://schemas.microsoft.com/office/drawing/2014/main" id="{CAFF77CD-454F-D25A-14B8-2B02F2678714}"/>
                      </a:ext>
                    </a:extLst>
                  </p14:cNvPr>
                  <p14:cNvContentPartPr/>
                  <p14:nvPr/>
                </p14:nvContentPartPr>
                <p14:xfrm>
                  <a:off x="3227908" y="2266136"/>
                  <a:ext cx="50400" cy="199440"/>
                </p14:xfrm>
              </p:contentPart>
            </mc:Choice>
            <mc:Fallback xmlns="">
              <p:pic>
                <p:nvPicPr>
                  <p:cNvPr id="46" name="Pennanteckning 45">
                    <a:extLst>
                      <a:ext uri="{FF2B5EF4-FFF2-40B4-BE49-F238E27FC236}">
                        <a16:creationId xmlns:a16="http://schemas.microsoft.com/office/drawing/2014/main" id="{CAFF77CD-454F-D25A-14B8-2B02F2678714}"/>
                      </a:ext>
                    </a:extLst>
                  </p:cNvPr>
                  <p:cNvPicPr/>
                  <p:nvPr/>
                </p:nvPicPr>
                <p:blipFill>
                  <a:blip r:embed="rId68"/>
                  <a:stretch>
                    <a:fillRect/>
                  </a:stretch>
                </p:blipFill>
                <p:spPr>
                  <a:xfrm>
                    <a:off x="3212788" y="2250656"/>
                    <a:ext cx="81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Pennanteckning 46">
                    <a:extLst>
                      <a:ext uri="{FF2B5EF4-FFF2-40B4-BE49-F238E27FC236}">
                        <a16:creationId xmlns:a16="http://schemas.microsoft.com/office/drawing/2014/main" id="{DD2B0761-0AA0-9474-6467-8DC636D587B0}"/>
                      </a:ext>
                    </a:extLst>
                  </p14:cNvPr>
                  <p14:cNvContentPartPr/>
                  <p14:nvPr/>
                </p14:nvContentPartPr>
                <p14:xfrm>
                  <a:off x="3192628" y="2350736"/>
                  <a:ext cx="98280" cy="69120"/>
                </p14:xfrm>
              </p:contentPart>
            </mc:Choice>
            <mc:Fallback xmlns="">
              <p:pic>
                <p:nvPicPr>
                  <p:cNvPr id="47" name="Pennanteckning 46">
                    <a:extLst>
                      <a:ext uri="{FF2B5EF4-FFF2-40B4-BE49-F238E27FC236}">
                        <a16:creationId xmlns:a16="http://schemas.microsoft.com/office/drawing/2014/main" id="{DD2B0761-0AA0-9474-6467-8DC636D587B0}"/>
                      </a:ext>
                    </a:extLst>
                  </p:cNvPr>
                  <p:cNvPicPr/>
                  <p:nvPr/>
                </p:nvPicPr>
                <p:blipFill>
                  <a:blip r:embed="rId70"/>
                  <a:stretch>
                    <a:fillRect/>
                  </a:stretch>
                </p:blipFill>
                <p:spPr>
                  <a:xfrm>
                    <a:off x="3177508" y="2335256"/>
                    <a:ext cx="1288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8" name="Pennanteckning 47">
                    <a:extLst>
                      <a:ext uri="{FF2B5EF4-FFF2-40B4-BE49-F238E27FC236}">
                        <a16:creationId xmlns:a16="http://schemas.microsoft.com/office/drawing/2014/main" id="{E2A82D88-5B94-B291-8548-757AE95E34C9}"/>
                      </a:ext>
                    </a:extLst>
                  </p14:cNvPr>
                  <p14:cNvContentPartPr/>
                  <p14:nvPr/>
                </p14:nvContentPartPr>
                <p14:xfrm>
                  <a:off x="3369388" y="2237696"/>
                  <a:ext cx="126720" cy="190440"/>
                </p14:xfrm>
              </p:contentPart>
            </mc:Choice>
            <mc:Fallback xmlns="">
              <p:pic>
                <p:nvPicPr>
                  <p:cNvPr id="48" name="Pennanteckning 47">
                    <a:extLst>
                      <a:ext uri="{FF2B5EF4-FFF2-40B4-BE49-F238E27FC236}">
                        <a16:creationId xmlns:a16="http://schemas.microsoft.com/office/drawing/2014/main" id="{E2A82D88-5B94-B291-8548-757AE95E34C9}"/>
                      </a:ext>
                    </a:extLst>
                  </p:cNvPr>
                  <p:cNvPicPr/>
                  <p:nvPr/>
                </p:nvPicPr>
                <p:blipFill>
                  <a:blip r:embed="rId72"/>
                  <a:stretch>
                    <a:fillRect/>
                  </a:stretch>
                </p:blipFill>
                <p:spPr>
                  <a:xfrm>
                    <a:off x="3353908" y="2222216"/>
                    <a:ext cx="15732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 name="Pennanteckning 48">
                    <a:extLst>
                      <a:ext uri="{FF2B5EF4-FFF2-40B4-BE49-F238E27FC236}">
                        <a16:creationId xmlns:a16="http://schemas.microsoft.com/office/drawing/2014/main" id="{535ADF28-FFC8-797D-6B91-628CC023B2E1}"/>
                      </a:ext>
                    </a:extLst>
                  </p14:cNvPr>
                  <p14:cNvContentPartPr/>
                  <p14:nvPr/>
                </p14:nvContentPartPr>
                <p14:xfrm>
                  <a:off x="3514108" y="2207456"/>
                  <a:ext cx="145800" cy="256680"/>
                </p14:xfrm>
              </p:contentPart>
            </mc:Choice>
            <mc:Fallback xmlns="">
              <p:pic>
                <p:nvPicPr>
                  <p:cNvPr id="49" name="Pennanteckning 48">
                    <a:extLst>
                      <a:ext uri="{FF2B5EF4-FFF2-40B4-BE49-F238E27FC236}">
                        <a16:creationId xmlns:a16="http://schemas.microsoft.com/office/drawing/2014/main" id="{535ADF28-FFC8-797D-6B91-628CC023B2E1}"/>
                      </a:ext>
                    </a:extLst>
                  </p:cNvPr>
                  <p:cNvPicPr/>
                  <p:nvPr/>
                </p:nvPicPr>
                <p:blipFill>
                  <a:blip r:embed="rId74"/>
                  <a:stretch>
                    <a:fillRect/>
                  </a:stretch>
                </p:blipFill>
                <p:spPr>
                  <a:xfrm>
                    <a:off x="3498988" y="2191976"/>
                    <a:ext cx="1764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0" name="Pennanteckning 49">
                    <a:extLst>
                      <a:ext uri="{FF2B5EF4-FFF2-40B4-BE49-F238E27FC236}">
                        <a16:creationId xmlns:a16="http://schemas.microsoft.com/office/drawing/2014/main" id="{4EE9C15E-73D6-FED9-18C3-BFFC6C81F62A}"/>
                      </a:ext>
                    </a:extLst>
                  </p14:cNvPr>
                  <p14:cNvContentPartPr/>
                  <p14:nvPr/>
                </p14:nvContentPartPr>
                <p14:xfrm>
                  <a:off x="3613468" y="2332016"/>
                  <a:ext cx="84240" cy="38160"/>
                </p14:xfrm>
              </p:contentPart>
            </mc:Choice>
            <mc:Fallback xmlns="">
              <p:pic>
                <p:nvPicPr>
                  <p:cNvPr id="50" name="Pennanteckning 49">
                    <a:extLst>
                      <a:ext uri="{FF2B5EF4-FFF2-40B4-BE49-F238E27FC236}">
                        <a16:creationId xmlns:a16="http://schemas.microsoft.com/office/drawing/2014/main" id="{4EE9C15E-73D6-FED9-18C3-BFFC6C81F62A}"/>
                      </a:ext>
                    </a:extLst>
                  </p:cNvPr>
                  <p:cNvPicPr/>
                  <p:nvPr/>
                </p:nvPicPr>
                <p:blipFill>
                  <a:blip r:embed="rId76"/>
                  <a:stretch>
                    <a:fillRect/>
                  </a:stretch>
                </p:blipFill>
                <p:spPr>
                  <a:xfrm>
                    <a:off x="3598348" y="2316896"/>
                    <a:ext cx="114480" cy="68400"/>
                  </a:xfrm>
                  <a:prstGeom prst="rect">
                    <a:avLst/>
                  </a:prstGeom>
                </p:spPr>
              </p:pic>
            </mc:Fallback>
          </mc:AlternateContent>
        </p:grpSp>
        <p:grpSp>
          <p:nvGrpSpPr>
            <p:cNvPr id="63" name="Grupp 62">
              <a:extLst>
                <a:ext uri="{FF2B5EF4-FFF2-40B4-BE49-F238E27FC236}">
                  <a16:creationId xmlns:a16="http://schemas.microsoft.com/office/drawing/2014/main" id="{B020166B-C07C-C41A-6266-3099087D54D3}"/>
                </a:ext>
              </a:extLst>
            </p:cNvPr>
            <p:cNvGrpSpPr/>
            <p:nvPr/>
          </p:nvGrpSpPr>
          <p:grpSpPr>
            <a:xfrm>
              <a:off x="700708" y="2850776"/>
              <a:ext cx="383040" cy="166320"/>
              <a:chOff x="700708" y="2850776"/>
              <a:chExt cx="383040" cy="166320"/>
            </a:xfrm>
          </p:grpSpPr>
          <mc:AlternateContent xmlns:mc="http://schemas.openxmlformats.org/markup-compatibility/2006" xmlns:p14="http://schemas.microsoft.com/office/powerpoint/2010/main">
            <mc:Choice Requires="p14">
              <p:contentPart p14:bwMode="auto" r:id="rId77">
                <p14:nvContentPartPr>
                  <p14:cNvPr id="52" name="Pennanteckning 51">
                    <a:extLst>
                      <a:ext uri="{FF2B5EF4-FFF2-40B4-BE49-F238E27FC236}">
                        <a16:creationId xmlns:a16="http://schemas.microsoft.com/office/drawing/2014/main" id="{C14CCCAC-9ED7-BB65-64B6-52652FE6C640}"/>
                      </a:ext>
                    </a:extLst>
                  </p14:cNvPr>
                  <p14:cNvContentPartPr/>
                  <p14:nvPr/>
                </p14:nvContentPartPr>
                <p14:xfrm>
                  <a:off x="700708" y="2850776"/>
                  <a:ext cx="82800" cy="166320"/>
                </p14:xfrm>
              </p:contentPart>
            </mc:Choice>
            <mc:Fallback xmlns="">
              <p:pic>
                <p:nvPicPr>
                  <p:cNvPr id="52" name="Pennanteckning 51">
                    <a:extLst>
                      <a:ext uri="{FF2B5EF4-FFF2-40B4-BE49-F238E27FC236}">
                        <a16:creationId xmlns:a16="http://schemas.microsoft.com/office/drawing/2014/main" id="{C14CCCAC-9ED7-BB65-64B6-52652FE6C640}"/>
                      </a:ext>
                    </a:extLst>
                  </p:cNvPr>
                  <p:cNvPicPr/>
                  <p:nvPr/>
                </p:nvPicPr>
                <p:blipFill>
                  <a:blip r:embed="rId78"/>
                  <a:stretch>
                    <a:fillRect/>
                  </a:stretch>
                </p:blipFill>
                <p:spPr>
                  <a:xfrm>
                    <a:off x="685228" y="2835296"/>
                    <a:ext cx="1134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Pennanteckning 52">
                    <a:extLst>
                      <a:ext uri="{FF2B5EF4-FFF2-40B4-BE49-F238E27FC236}">
                        <a16:creationId xmlns:a16="http://schemas.microsoft.com/office/drawing/2014/main" id="{6A753044-4E30-B3FC-3C7F-5FE62B47CC25}"/>
                      </a:ext>
                    </a:extLst>
                  </p14:cNvPr>
                  <p14:cNvContentPartPr/>
                  <p14:nvPr/>
                </p14:nvContentPartPr>
                <p14:xfrm>
                  <a:off x="853348" y="2888576"/>
                  <a:ext cx="131760" cy="96480"/>
                </p14:xfrm>
              </p:contentPart>
            </mc:Choice>
            <mc:Fallback xmlns="">
              <p:pic>
                <p:nvPicPr>
                  <p:cNvPr id="53" name="Pennanteckning 52">
                    <a:extLst>
                      <a:ext uri="{FF2B5EF4-FFF2-40B4-BE49-F238E27FC236}">
                        <a16:creationId xmlns:a16="http://schemas.microsoft.com/office/drawing/2014/main" id="{6A753044-4E30-B3FC-3C7F-5FE62B47CC25}"/>
                      </a:ext>
                    </a:extLst>
                  </p:cNvPr>
                  <p:cNvPicPr/>
                  <p:nvPr/>
                </p:nvPicPr>
                <p:blipFill>
                  <a:blip r:embed="rId80"/>
                  <a:stretch>
                    <a:fillRect/>
                  </a:stretch>
                </p:blipFill>
                <p:spPr>
                  <a:xfrm>
                    <a:off x="838228" y="2873456"/>
                    <a:ext cx="1623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Pennanteckning 53">
                    <a:extLst>
                      <a:ext uri="{FF2B5EF4-FFF2-40B4-BE49-F238E27FC236}">
                        <a16:creationId xmlns:a16="http://schemas.microsoft.com/office/drawing/2014/main" id="{BC579606-216F-1528-A3B9-0255D04E349C}"/>
                      </a:ext>
                    </a:extLst>
                  </p14:cNvPr>
                  <p14:cNvContentPartPr/>
                  <p14:nvPr/>
                </p14:nvContentPartPr>
                <p14:xfrm>
                  <a:off x="1008868" y="2899376"/>
                  <a:ext cx="74880" cy="54720"/>
                </p14:xfrm>
              </p:contentPart>
            </mc:Choice>
            <mc:Fallback xmlns="">
              <p:pic>
                <p:nvPicPr>
                  <p:cNvPr id="54" name="Pennanteckning 53">
                    <a:extLst>
                      <a:ext uri="{FF2B5EF4-FFF2-40B4-BE49-F238E27FC236}">
                        <a16:creationId xmlns:a16="http://schemas.microsoft.com/office/drawing/2014/main" id="{BC579606-216F-1528-A3B9-0255D04E349C}"/>
                      </a:ext>
                    </a:extLst>
                  </p:cNvPr>
                  <p:cNvPicPr/>
                  <p:nvPr/>
                </p:nvPicPr>
                <p:blipFill>
                  <a:blip r:embed="rId82"/>
                  <a:stretch>
                    <a:fillRect/>
                  </a:stretch>
                </p:blipFill>
                <p:spPr>
                  <a:xfrm>
                    <a:off x="993748" y="2884256"/>
                    <a:ext cx="105480" cy="85320"/>
                  </a:xfrm>
                  <a:prstGeom prst="rect">
                    <a:avLst/>
                  </a:prstGeom>
                </p:spPr>
              </p:pic>
            </mc:Fallback>
          </mc:AlternateContent>
        </p:grpSp>
        <p:grpSp>
          <p:nvGrpSpPr>
            <p:cNvPr id="62" name="Grupp 61">
              <a:extLst>
                <a:ext uri="{FF2B5EF4-FFF2-40B4-BE49-F238E27FC236}">
                  <a16:creationId xmlns:a16="http://schemas.microsoft.com/office/drawing/2014/main" id="{E5C91360-BCEA-3209-5E8A-C5FAE183F0A8}"/>
                </a:ext>
              </a:extLst>
            </p:cNvPr>
            <p:cNvGrpSpPr/>
            <p:nvPr/>
          </p:nvGrpSpPr>
          <p:grpSpPr>
            <a:xfrm>
              <a:off x="1370308" y="2747096"/>
              <a:ext cx="695880" cy="410400"/>
              <a:chOff x="1370308" y="2747096"/>
              <a:chExt cx="695880" cy="410400"/>
            </a:xfrm>
          </p:grpSpPr>
          <mc:AlternateContent xmlns:mc="http://schemas.openxmlformats.org/markup-compatibility/2006" xmlns:p14="http://schemas.microsoft.com/office/powerpoint/2010/main">
            <mc:Choice Requires="p14">
              <p:contentPart p14:bwMode="auto" r:id="rId83">
                <p14:nvContentPartPr>
                  <p14:cNvPr id="55" name="Pennanteckning 54">
                    <a:extLst>
                      <a:ext uri="{FF2B5EF4-FFF2-40B4-BE49-F238E27FC236}">
                        <a16:creationId xmlns:a16="http://schemas.microsoft.com/office/drawing/2014/main" id="{221419B5-B1E3-F12C-F8E9-A58AD5E18CE4}"/>
                      </a:ext>
                    </a:extLst>
                  </p14:cNvPr>
                  <p14:cNvContentPartPr/>
                  <p14:nvPr/>
                </p14:nvContentPartPr>
                <p14:xfrm>
                  <a:off x="1370308" y="2747096"/>
                  <a:ext cx="110880" cy="410400"/>
                </p14:xfrm>
              </p:contentPart>
            </mc:Choice>
            <mc:Fallback xmlns="">
              <p:pic>
                <p:nvPicPr>
                  <p:cNvPr id="55" name="Pennanteckning 54">
                    <a:extLst>
                      <a:ext uri="{FF2B5EF4-FFF2-40B4-BE49-F238E27FC236}">
                        <a16:creationId xmlns:a16="http://schemas.microsoft.com/office/drawing/2014/main" id="{221419B5-B1E3-F12C-F8E9-A58AD5E18CE4}"/>
                      </a:ext>
                    </a:extLst>
                  </p:cNvPr>
                  <p:cNvPicPr/>
                  <p:nvPr/>
                </p:nvPicPr>
                <p:blipFill>
                  <a:blip r:embed="rId84"/>
                  <a:stretch>
                    <a:fillRect/>
                  </a:stretch>
                </p:blipFill>
                <p:spPr>
                  <a:xfrm>
                    <a:off x="1355188" y="2731976"/>
                    <a:ext cx="14112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Pennanteckning 55">
                    <a:extLst>
                      <a:ext uri="{FF2B5EF4-FFF2-40B4-BE49-F238E27FC236}">
                        <a16:creationId xmlns:a16="http://schemas.microsoft.com/office/drawing/2014/main" id="{655D4FFF-E7A5-9A03-C288-456F36650DCF}"/>
                      </a:ext>
                    </a:extLst>
                  </p14:cNvPr>
                  <p14:cNvContentPartPr/>
                  <p14:nvPr/>
                </p14:nvContentPartPr>
                <p14:xfrm>
                  <a:off x="1410628" y="2931416"/>
                  <a:ext cx="118440" cy="74880"/>
                </p14:xfrm>
              </p:contentPart>
            </mc:Choice>
            <mc:Fallback xmlns="">
              <p:pic>
                <p:nvPicPr>
                  <p:cNvPr id="56" name="Pennanteckning 55">
                    <a:extLst>
                      <a:ext uri="{FF2B5EF4-FFF2-40B4-BE49-F238E27FC236}">
                        <a16:creationId xmlns:a16="http://schemas.microsoft.com/office/drawing/2014/main" id="{655D4FFF-E7A5-9A03-C288-456F36650DCF}"/>
                      </a:ext>
                    </a:extLst>
                  </p:cNvPr>
                  <p:cNvPicPr/>
                  <p:nvPr/>
                </p:nvPicPr>
                <p:blipFill>
                  <a:blip r:embed="rId86"/>
                  <a:stretch>
                    <a:fillRect/>
                  </a:stretch>
                </p:blipFill>
                <p:spPr>
                  <a:xfrm>
                    <a:off x="1395508" y="2915936"/>
                    <a:ext cx="1486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7" name="Pennanteckning 56">
                    <a:extLst>
                      <a:ext uri="{FF2B5EF4-FFF2-40B4-BE49-F238E27FC236}">
                        <a16:creationId xmlns:a16="http://schemas.microsoft.com/office/drawing/2014/main" id="{15F0E0F8-A573-1C56-8FC8-0E3673502636}"/>
                      </a:ext>
                    </a:extLst>
                  </p14:cNvPr>
                  <p14:cNvContentPartPr/>
                  <p14:nvPr/>
                </p14:nvContentPartPr>
                <p14:xfrm>
                  <a:off x="1559668" y="2936456"/>
                  <a:ext cx="9720" cy="54720"/>
                </p14:xfrm>
              </p:contentPart>
            </mc:Choice>
            <mc:Fallback xmlns="">
              <p:pic>
                <p:nvPicPr>
                  <p:cNvPr id="57" name="Pennanteckning 56">
                    <a:extLst>
                      <a:ext uri="{FF2B5EF4-FFF2-40B4-BE49-F238E27FC236}">
                        <a16:creationId xmlns:a16="http://schemas.microsoft.com/office/drawing/2014/main" id="{15F0E0F8-A573-1C56-8FC8-0E3673502636}"/>
                      </a:ext>
                    </a:extLst>
                  </p:cNvPr>
                  <p:cNvPicPr/>
                  <p:nvPr/>
                </p:nvPicPr>
                <p:blipFill>
                  <a:blip r:embed="rId88"/>
                  <a:stretch>
                    <a:fillRect/>
                  </a:stretch>
                </p:blipFill>
                <p:spPr>
                  <a:xfrm>
                    <a:off x="1544188" y="2920976"/>
                    <a:ext cx="399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8" name="Pennanteckning 57">
                    <a:extLst>
                      <a:ext uri="{FF2B5EF4-FFF2-40B4-BE49-F238E27FC236}">
                        <a16:creationId xmlns:a16="http://schemas.microsoft.com/office/drawing/2014/main" id="{09982523-5FEE-99A9-5F97-16C8D1D5F95A}"/>
                      </a:ext>
                    </a:extLst>
                  </p14:cNvPr>
                  <p14:cNvContentPartPr/>
                  <p14:nvPr/>
                </p14:nvContentPartPr>
                <p14:xfrm>
                  <a:off x="1580548" y="2852576"/>
                  <a:ext cx="12240" cy="7920"/>
                </p14:xfrm>
              </p:contentPart>
            </mc:Choice>
            <mc:Fallback xmlns="">
              <p:pic>
                <p:nvPicPr>
                  <p:cNvPr id="58" name="Pennanteckning 57">
                    <a:extLst>
                      <a:ext uri="{FF2B5EF4-FFF2-40B4-BE49-F238E27FC236}">
                        <a16:creationId xmlns:a16="http://schemas.microsoft.com/office/drawing/2014/main" id="{09982523-5FEE-99A9-5F97-16C8D1D5F95A}"/>
                      </a:ext>
                    </a:extLst>
                  </p:cNvPr>
                  <p:cNvPicPr/>
                  <p:nvPr/>
                </p:nvPicPr>
                <p:blipFill>
                  <a:blip r:embed="rId90"/>
                  <a:stretch>
                    <a:fillRect/>
                  </a:stretch>
                </p:blipFill>
                <p:spPr>
                  <a:xfrm>
                    <a:off x="1565068" y="2837456"/>
                    <a:ext cx="42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9" name="Pennanteckning 58">
                    <a:extLst>
                      <a:ext uri="{FF2B5EF4-FFF2-40B4-BE49-F238E27FC236}">
                        <a16:creationId xmlns:a16="http://schemas.microsoft.com/office/drawing/2014/main" id="{408C64AD-3BC7-4C7A-ECDD-140C2E2846DB}"/>
                      </a:ext>
                    </a:extLst>
                  </p14:cNvPr>
                  <p14:cNvContentPartPr/>
                  <p14:nvPr/>
                </p14:nvContentPartPr>
                <p14:xfrm>
                  <a:off x="1675948" y="2806496"/>
                  <a:ext cx="26640" cy="219600"/>
                </p14:xfrm>
              </p:contentPart>
            </mc:Choice>
            <mc:Fallback xmlns="">
              <p:pic>
                <p:nvPicPr>
                  <p:cNvPr id="59" name="Pennanteckning 58">
                    <a:extLst>
                      <a:ext uri="{FF2B5EF4-FFF2-40B4-BE49-F238E27FC236}">
                        <a16:creationId xmlns:a16="http://schemas.microsoft.com/office/drawing/2014/main" id="{408C64AD-3BC7-4C7A-ECDD-140C2E2846DB}"/>
                      </a:ext>
                    </a:extLst>
                  </p:cNvPr>
                  <p:cNvPicPr/>
                  <p:nvPr/>
                </p:nvPicPr>
                <p:blipFill>
                  <a:blip r:embed="rId92"/>
                  <a:stretch>
                    <a:fillRect/>
                  </a:stretch>
                </p:blipFill>
                <p:spPr>
                  <a:xfrm>
                    <a:off x="1660468" y="2791376"/>
                    <a:ext cx="568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0" name="Pennanteckning 59">
                    <a:extLst>
                      <a:ext uri="{FF2B5EF4-FFF2-40B4-BE49-F238E27FC236}">
                        <a16:creationId xmlns:a16="http://schemas.microsoft.com/office/drawing/2014/main" id="{961143F4-CC0B-9EB0-2A72-ADC1AFB911F1}"/>
                      </a:ext>
                    </a:extLst>
                  </p14:cNvPr>
                  <p14:cNvContentPartPr/>
                  <p14:nvPr/>
                </p14:nvContentPartPr>
                <p14:xfrm>
                  <a:off x="1760188" y="2819816"/>
                  <a:ext cx="21240" cy="216360"/>
                </p14:xfrm>
              </p:contentPart>
            </mc:Choice>
            <mc:Fallback xmlns="">
              <p:pic>
                <p:nvPicPr>
                  <p:cNvPr id="60" name="Pennanteckning 59">
                    <a:extLst>
                      <a:ext uri="{FF2B5EF4-FFF2-40B4-BE49-F238E27FC236}">
                        <a16:creationId xmlns:a16="http://schemas.microsoft.com/office/drawing/2014/main" id="{961143F4-CC0B-9EB0-2A72-ADC1AFB911F1}"/>
                      </a:ext>
                    </a:extLst>
                  </p:cNvPr>
                  <p:cNvPicPr/>
                  <p:nvPr/>
                </p:nvPicPr>
                <p:blipFill>
                  <a:blip r:embed="rId94"/>
                  <a:stretch>
                    <a:fillRect/>
                  </a:stretch>
                </p:blipFill>
                <p:spPr>
                  <a:xfrm>
                    <a:off x="1745068" y="2804696"/>
                    <a:ext cx="518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1" name="Pennanteckning 60">
                    <a:extLst>
                      <a:ext uri="{FF2B5EF4-FFF2-40B4-BE49-F238E27FC236}">
                        <a16:creationId xmlns:a16="http://schemas.microsoft.com/office/drawing/2014/main" id="{6F0B833E-5EEF-B4EC-A90E-E86DCDF3E331}"/>
                      </a:ext>
                    </a:extLst>
                  </p14:cNvPr>
                  <p14:cNvContentPartPr/>
                  <p14:nvPr/>
                </p14:nvContentPartPr>
                <p14:xfrm>
                  <a:off x="1766308" y="2865896"/>
                  <a:ext cx="299880" cy="131040"/>
                </p14:xfrm>
              </p:contentPart>
            </mc:Choice>
            <mc:Fallback xmlns="">
              <p:pic>
                <p:nvPicPr>
                  <p:cNvPr id="61" name="Pennanteckning 60">
                    <a:extLst>
                      <a:ext uri="{FF2B5EF4-FFF2-40B4-BE49-F238E27FC236}">
                        <a16:creationId xmlns:a16="http://schemas.microsoft.com/office/drawing/2014/main" id="{6F0B833E-5EEF-B4EC-A90E-E86DCDF3E331}"/>
                      </a:ext>
                    </a:extLst>
                  </p:cNvPr>
                  <p:cNvPicPr/>
                  <p:nvPr/>
                </p:nvPicPr>
                <p:blipFill>
                  <a:blip r:embed="rId96"/>
                  <a:stretch>
                    <a:fillRect/>
                  </a:stretch>
                </p:blipFill>
                <p:spPr>
                  <a:xfrm>
                    <a:off x="1750828" y="2850776"/>
                    <a:ext cx="330480" cy="161280"/>
                  </a:xfrm>
                  <a:prstGeom prst="rect">
                    <a:avLst/>
                  </a:prstGeom>
                </p:spPr>
              </p:pic>
            </mc:Fallback>
          </mc:AlternateContent>
        </p:grpSp>
        <p:grpSp>
          <p:nvGrpSpPr>
            <p:cNvPr id="1529" name="Grupp 1528">
              <a:extLst>
                <a:ext uri="{FF2B5EF4-FFF2-40B4-BE49-F238E27FC236}">
                  <a16:creationId xmlns:a16="http://schemas.microsoft.com/office/drawing/2014/main" id="{505D1345-4DCE-A700-87A2-EC24F51C315F}"/>
                </a:ext>
              </a:extLst>
            </p:cNvPr>
            <p:cNvGrpSpPr/>
            <p:nvPr/>
          </p:nvGrpSpPr>
          <p:grpSpPr>
            <a:xfrm>
              <a:off x="2340148" y="2803976"/>
              <a:ext cx="406080" cy="174240"/>
              <a:chOff x="2340148" y="2803976"/>
              <a:chExt cx="406080" cy="174240"/>
            </a:xfrm>
          </p:grpSpPr>
          <mc:AlternateContent xmlns:mc="http://schemas.openxmlformats.org/markup-compatibility/2006" xmlns:p14="http://schemas.microsoft.com/office/powerpoint/2010/main">
            <mc:Choice Requires="p14">
              <p:contentPart p14:bwMode="auto" r:id="rId97">
                <p14:nvContentPartPr>
                  <p14:cNvPr id="1378" name="Pennanteckning 1377">
                    <a:extLst>
                      <a:ext uri="{FF2B5EF4-FFF2-40B4-BE49-F238E27FC236}">
                        <a16:creationId xmlns:a16="http://schemas.microsoft.com/office/drawing/2014/main" id="{3713352E-A8C9-A6B3-06CF-D722FA0D08CC}"/>
                      </a:ext>
                    </a:extLst>
                  </p14:cNvPr>
                  <p14:cNvContentPartPr/>
                  <p14:nvPr/>
                </p14:nvContentPartPr>
                <p14:xfrm>
                  <a:off x="2340148" y="2889296"/>
                  <a:ext cx="102600" cy="88920"/>
                </p14:xfrm>
              </p:contentPart>
            </mc:Choice>
            <mc:Fallback xmlns="">
              <p:pic>
                <p:nvPicPr>
                  <p:cNvPr id="1378" name="Pennanteckning 1377">
                    <a:extLst>
                      <a:ext uri="{FF2B5EF4-FFF2-40B4-BE49-F238E27FC236}">
                        <a16:creationId xmlns:a16="http://schemas.microsoft.com/office/drawing/2014/main" id="{3713352E-A8C9-A6B3-06CF-D722FA0D08CC}"/>
                      </a:ext>
                    </a:extLst>
                  </p:cNvPr>
                  <p:cNvPicPr/>
                  <p:nvPr/>
                </p:nvPicPr>
                <p:blipFill>
                  <a:blip r:embed="rId98"/>
                  <a:stretch>
                    <a:fillRect/>
                  </a:stretch>
                </p:blipFill>
                <p:spPr>
                  <a:xfrm>
                    <a:off x="2325028" y="2874176"/>
                    <a:ext cx="13284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379" name="Pennanteckning 1378">
                    <a:extLst>
                      <a:ext uri="{FF2B5EF4-FFF2-40B4-BE49-F238E27FC236}">
                        <a16:creationId xmlns:a16="http://schemas.microsoft.com/office/drawing/2014/main" id="{EA9B998B-9CB7-CE9E-ACEB-3BF214489EA8}"/>
                      </a:ext>
                    </a:extLst>
                  </p14:cNvPr>
                  <p14:cNvContentPartPr/>
                  <p14:nvPr/>
                </p14:nvContentPartPr>
                <p14:xfrm>
                  <a:off x="2482348" y="2887856"/>
                  <a:ext cx="153360" cy="74880"/>
                </p14:xfrm>
              </p:contentPart>
            </mc:Choice>
            <mc:Fallback xmlns="">
              <p:pic>
                <p:nvPicPr>
                  <p:cNvPr id="1379" name="Pennanteckning 1378">
                    <a:extLst>
                      <a:ext uri="{FF2B5EF4-FFF2-40B4-BE49-F238E27FC236}">
                        <a16:creationId xmlns:a16="http://schemas.microsoft.com/office/drawing/2014/main" id="{EA9B998B-9CB7-CE9E-ACEB-3BF214489EA8}"/>
                      </a:ext>
                    </a:extLst>
                  </p:cNvPr>
                  <p:cNvPicPr/>
                  <p:nvPr/>
                </p:nvPicPr>
                <p:blipFill>
                  <a:blip r:embed="rId100"/>
                  <a:stretch>
                    <a:fillRect/>
                  </a:stretch>
                </p:blipFill>
                <p:spPr>
                  <a:xfrm>
                    <a:off x="2467228" y="2872376"/>
                    <a:ext cx="1839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380" name="Pennanteckning 1379">
                    <a:extLst>
                      <a:ext uri="{FF2B5EF4-FFF2-40B4-BE49-F238E27FC236}">
                        <a16:creationId xmlns:a16="http://schemas.microsoft.com/office/drawing/2014/main" id="{092B5F38-7F2D-CD65-00E6-46E8301983DF}"/>
                      </a:ext>
                    </a:extLst>
                  </p14:cNvPr>
                  <p14:cNvContentPartPr/>
                  <p14:nvPr/>
                </p14:nvContentPartPr>
                <p14:xfrm>
                  <a:off x="2678908" y="2803976"/>
                  <a:ext cx="11880" cy="162000"/>
                </p14:xfrm>
              </p:contentPart>
            </mc:Choice>
            <mc:Fallback xmlns="">
              <p:pic>
                <p:nvPicPr>
                  <p:cNvPr id="1380" name="Pennanteckning 1379">
                    <a:extLst>
                      <a:ext uri="{FF2B5EF4-FFF2-40B4-BE49-F238E27FC236}">
                        <a16:creationId xmlns:a16="http://schemas.microsoft.com/office/drawing/2014/main" id="{092B5F38-7F2D-CD65-00E6-46E8301983DF}"/>
                      </a:ext>
                    </a:extLst>
                  </p:cNvPr>
                  <p:cNvPicPr/>
                  <p:nvPr/>
                </p:nvPicPr>
                <p:blipFill>
                  <a:blip r:embed="rId102"/>
                  <a:stretch>
                    <a:fillRect/>
                  </a:stretch>
                </p:blipFill>
                <p:spPr>
                  <a:xfrm>
                    <a:off x="2663788" y="2788856"/>
                    <a:ext cx="424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388" name="Pennanteckning 1387">
                    <a:extLst>
                      <a:ext uri="{FF2B5EF4-FFF2-40B4-BE49-F238E27FC236}">
                        <a16:creationId xmlns:a16="http://schemas.microsoft.com/office/drawing/2014/main" id="{26CF632C-D6C3-F81E-24DF-ED0E69C28B1F}"/>
                      </a:ext>
                    </a:extLst>
                  </p14:cNvPr>
                  <p14:cNvContentPartPr/>
                  <p14:nvPr/>
                </p14:nvContentPartPr>
                <p14:xfrm>
                  <a:off x="2647228" y="2897936"/>
                  <a:ext cx="99000" cy="2160"/>
                </p14:xfrm>
              </p:contentPart>
            </mc:Choice>
            <mc:Fallback xmlns="">
              <p:pic>
                <p:nvPicPr>
                  <p:cNvPr id="1388" name="Pennanteckning 1387">
                    <a:extLst>
                      <a:ext uri="{FF2B5EF4-FFF2-40B4-BE49-F238E27FC236}">
                        <a16:creationId xmlns:a16="http://schemas.microsoft.com/office/drawing/2014/main" id="{26CF632C-D6C3-F81E-24DF-ED0E69C28B1F}"/>
                      </a:ext>
                    </a:extLst>
                  </p:cNvPr>
                  <p:cNvPicPr/>
                  <p:nvPr/>
                </p:nvPicPr>
                <p:blipFill>
                  <a:blip r:embed="rId104"/>
                  <a:stretch>
                    <a:fillRect/>
                  </a:stretch>
                </p:blipFill>
                <p:spPr>
                  <a:xfrm>
                    <a:off x="2632108" y="2882456"/>
                    <a:ext cx="129600" cy="32400"/>
                  </a:xfrm>
                  <a:prstGeom prst="rect">
                    <a:avLst/>
                  </a:prstGeom>
                </p:spPr>
              </p:pic>
            </mc:Fallback>
          </mc:AlternateContent>
        </p:grpSp>
        <p:grpSp>
          <p:nvGrpSpPr>
            <p:cNvPr id="1528" name="Grupp 1527">
              <a:extLst>
                <a:ext uri="{FF2B5EF4-FFF2-40B4-BE49-F238E27FC236}">
                  <a16:creationId xmlns:a16="http://schemas.microsoft.com/office/drawing/2014/main" id="{D3CA46F1-54BD-5D23-9009-CA75A7D96BA3}"/>
                </a:ext>
              </a:extLst>
            </p:cNvPr>
            <p:cNvGrpSpPr/>
            <p:nvPr/>
          </p:nvGrpSpPr>
          <p:grpSpPr>
            <a:xfrm>
              <a:off x="2946028" y="2805056"/>
              <a:ext cx="461520" cy="380160"/>
              <a:chOff x="2946028" y="2805056"/>
              <a:chExt cx="461520" cy="380160"/>
            </a:xfrm>
          </p:grpSpPr>
          <mc:AlternateContent xmlns:mc="http://schemas.openxmlformats.org/markup-compatibility/2006" xmlns:p14="http://schemas.microsoft.com/office/powerpoint/2010/main">
            <mc:Choice Requires="p14">
              <p:contentPart p14:bwMode="auto" r:id="rId105">
                <p14:nvContentPartPr>
                  <p14:cNvPr id="1417" name="Pennanteckning 1416">
                    <a:extLst>
                      <a:ext uri="{FF2B5EF4-FFF2-40B4-BE49-F238E27FC236}">
                        <a16:creationId xmlns:a16="http://schemas.microsoft.com/office/drawing/2014/main" id="{E8EDEF76-CF8B-5FCB-C1AC-D2BB9F5DBE5C}"/>
                      </a:ext>
                    </a:extLst>
                  </p14:cNvPr>
                  <p14:cNvContentPartPr/>
                  <p14:nvPr/>
                </p14:nvContentPartPr>
                <p14:xfrm>
                  <a:off x="2946028" y="2943656"/>
                  <a:ext cx="18720" cy="77400"/>
                </p14:xfrm>
              </p:contentPart>
            </mc:Choice>
            <mc:Fallback xmlns="">
              <p:pic>
                <p:nvPicPr>
                  <p:cNvPr id="1417" name="Pennanteckning 1416">
                    <a:extLst>
                      <a:ext uri="{FF2B5EF4-FFF2-40B4-BE49-F238E27FC236}">
                        <a16:creationId xmlns:a16="http://schemas.microsoft.com/office/drawing/2014/main" id="{E8EDEF76-CF8B-5FCB-C1AC-D2BB9F5DBE5C}"/>
                      </a:ext>
                    </a:extLst>
                  </p:cNvPr>
                  <p:cNvPicPr/>
                  <p:nvPr/>
                </p:nvPicPr>
                <p:blipFill>
                  <a:blip r:embed="rId106"/>
                  <a:stretch>
                    <a:fillRect/>
                  </a:stretch>
                </p:blipFill>
                <p:spPr>
                  <a:xfrm>
                    <a:off x="2930548" y="2928536"/>
                    <a:ext cx="4932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506" name="Pennanteckning 1505">
                    <a:extLst>
                      <a:ext uri="{FF2B5EF4-FFF2-40B4-BE49-F238E27FC236}">
                        <a16:creationId xmlns:a16="http://schemas.microsoft.com/office/drawing/2014/main" id="{B46BE6EE-1A2D-7D0E-F6C6-F7DBCCAE6643}"/>
                      </a:ext>
                    </a:extLst>
                  </p14:cNvPr>
                  <p14:cNvContentPartPr/>
                  <p14:nvPr/>
                </p14:nvContentPartPr>
                <p14:xfrm>
                  <a:off x="2992108" y="2872736"/>
                  <a:ext cx="13680" cy="27000"/>
                </p14:xfrm>
              </p:contentPart>
            </mc:Choice>
            <mc:Fallback xmlns="">
              <p:pic>
                <p:nvPicPr>
                  <p:cNvPr id="1506" name="Pennanteckning 1505">
                    <a:extLst>
                      <a:ext uri="{FF2B5EF4-FFF2-40B4-BE49-F238E27FC236}">
                        <a16:creationId xmlns:a16="http://schemas.microsoft.com/office/drawing/2014/main" id="{B46BE6EE-1A2D-7D0E-F6C6-F7DBCCAE6643}"/>
                      </a:ext>
                    </a:extLst>
                  </p:cNvPr>
                  <p:cNvPicPr/>
                  <p:nvPr/>
                </p:nvPicPr>
                <p:blipFill>
                  <a:blip r:embed="rId108"/>
                  <a:stretch>
                    <a:fillRect/>
                  </a:stretch>
                </p:blipFill>
                <p:spPr>
                  <a:xfrm>
                    <a:off x="2976628" y="2857616"/>
                    <a:ext cx="442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26" name="Pennanteckning 1525">
                    <a:extLst>
                      <a:ext uri="{FF2B5EF4-FFF2-40B4-BE49-F238E27FC236}">
                        <a16:creationId xmlns:a16="http://schemas.microsoft.com/office/drawing/2014/main" id="{BF6F8C7D-BD2D-125B-7A28-975EBB84C4FD}"/>
                      </a:ext>
                    </a:extLst>
                  </p14:cNvPr>
                  <p14:cNvContentPartPr/>
                  <p14:nvPr/>
                </p14:nvContentPartPr>
                <p14:xfrm>
                  <a:off x="3054748" y="2933936"/>
                  <a:ext cx="113400" cy="67320"/>
                </p14:xfrm>
              </p:contentPart>
            </mc:Choice>
            <mc:Fallback xmlns="">
              <p:pic>
                <p:nvPicPr>
                  <p:cNvPr id="1526" name="Pennanteckning 1525">
                    <a:extLst>
                      <a:ext uri="{FF2B5EF4-FFF2-40B4-BE49-F238E27FC236}">
                        <a16:creationId xmlns:a16="http://schemas.microsoft.com/office/drawing/2014/main" id="{BF6F8C7D-BD2D-125B-7A28-975EBB84C4FD}"/>
                      </a:ext>
                    </a:extLst>
                  </p:cNvPr>
                  <p:cNvPicPr/>
                  <p:nvPr/>
                </p:nvPicPr>
                <p:blipFill>
                  <a:blip r:embed="rId110"/>
                  <a:stretch>
                    <a:fillRect/>
                  </a:stretch>
                </p:blipFill>
                <p:spPr>
                  <a:xfrm>
                    <a:off x="3039628" y="2918456"/>
                    <a:ext cx="1436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527" name="Pennanteckning 1526">
                    <a:extLst>
                      <a:ext uri="{FF2B5EF4-FFF2-40B4-BE49-F238E27FC236}">
                        <a16:creationId xmlns:a16="http://schemas.microsoft.com/office/drawing/2014/main" id="{9D71FA05-47FD-A9BB-312B-01357FADF146}"/>
                      </a:ext>
                    </a:extLst>
                  </p14:cNvPr>
                  <p14:cNvContentPartPr/>
                  <p14:nvPr/>
                </p14:nvContentPartPr>
                <p14:xfrm>
                  <a:off x="3154828" y="2805056"/>
                  <a:ext cx="252720" cy="380160"/>
                </p14:xfrm>
              </p:contentPart>
            </mc:Choice>
            <mc:Fallback xmlns="">
              <p:pic>
                <p:nvPicPr>
                  <p:cNvPr id="1527" name="Pennanteckning 1526">
                    <a:extLst>
                      <a:ext uri="{FF2B5EF4-FFF2-40B4-BE49-F238E27FC236}">
                        <a16:creationId xmlns:a16="http://schemas.microsoft.com/office/drawing/2014/main" id="{9D71FA05-47FD-A9BB-312B-01357FADF146}"/>
                      </a:ext>
                    </a:extLst>
                  </p:cNvPr>
                  <p:cNvPicPr/>
                  <p:nvPr/>
                </p:nvPicPr>
                <p:blipFill>
                  <a:blip r:embed="rId112"/>
                  <a:stretch>
                    <a:fillRect/>
                  </a:stretch>
                </p:blipFill>
                <p:spPr>
                  <a:xfrm>
                    <a:off x="3139348" y="2789576"/>
                    <a:ext cx="283320" cy="410400"/>
                  </a:xfrm>
                  <a:prstGeom prst="rect">
                    <a:avLst/>
                  </a:prstGeom>
                </p:spPr>
              </p:pic>
            </mc:Fallback>
          </mc:AlternateContent>
        </p:grpSp>
        <p:grpSp>
          <p:nvGrpSpPr>
            <p:cNvPr id="1095" name="Grupp 1094">
              <a:extLst>
                <a:ext uri="{FF2B5EF4-FFF2-40B4-BE49-F238E27FC236}">
                  <a16:creationId xmlns:a16="http://schemas.microsoft.com/office/drawing/2014/main" id="{9F13AE74-21D4-A2AD-A7B8-773C9742D8A4}"/>
                </a:ext>
              </a:extLst>
            </p:cNvPr>
            <p:cNvGrpSpPr/>
            <p:nvPr/>
          </p:nvGrpSpPr>
          <p:grpSpPr>
            <a:xfrm>
              <a:off x="658228" y="3275216"/>
              <a:ext cx="504000" cy="315000"/>
              <a:chOff x="658228" y="3275216"/>
              <a:chExt cx="504000" cy="315000"/>
            </a:xfrm>
          </p:grpSpPr>
          <mc:AlternateContent xmlns:mc="http://schemas.openxmlformats.org/markup-compatibility/2006" xmlns:p14="http://schemas.microsoft.com/office/powerpoint/2010/main">
            <mc:Choice Requires="p14">
              <p:contentPart p14:bwMode="auto" r:id="rId113">
                <p14:nvContentPartPr>
                  <p14:cNvPr id="1530" name="Pennanteckning 1529">
                    <a:extLst>
                      <a:ext uri="{FF2B5EF4-FFF2-40B4-BE49-F238E27FC236}">
                        <a16:creationId xmlns:a16="http://schemas.microsoft.com/office/drawing/2014/main" id="{E450D9DB-70E5-30DC-718B-8760B724425E}"/>
                      </a:ext>
                    </a:extLst>
                  </p14:cNvPr>
                  <p14:cNvContentPartPr/>
                  <p14:nvPr/>
                </p14:nvContentPartPr>
                <p14:xfrm>
                  <a:off x="658228" y="3275216"/>
                  <a:ext cx="110160" cy="315000"/>
                </p14:xfrm>
              </p:contentPart>
            </mc:Choice>
            <mc:Fallback xmlns="">
              <p:pic>
                <p:nvPicPr>
                  <p:cNvPr id="1530" name="Pennanteckning 1529">
                    <a:extLst>
                      <a:ext uri="{FF2B5EF4-FFF2-40B4-BE49-F238E27FC236}">
                        <a16:creationId xmlns:a16="http://schemas.microsoft.com/office/drawing/2014/main" id="{E450D9DB-70E5-30DC-718B-8760B724425E}"/>
                      </a:ext>
                    </a:extLst>
                  </p:cNvPr>
                  <p:cNvPicPr/>
                  <p:nvPr/>
                </p:nvPicPr>
                <p:blipFill>
                  <a:blip r:embed="rId114"/>
                  <a:stretch>
                    <a:fillRect/>
                  </a:stretch>
                </p:blipFill>
                <p:spPr>
                  <a:xfrm>
                    <a:off x="643108" y="3259736"/>
                    <a:ext cx="1404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531" name="Pennanteckning 1530">
                    <a:extLst>
                      <a:ext uri="{FF2B5EF4-FFF2-40B4-BE49-F238E27FC236}">
                        <a16:creationId xmlns:a16="http://schemas.microsoft.com/office/drawing/2014/main" id="{68EB7270-C606-6AD7-F0DE-BA7C335E13B0}"/>
                      </a:ext>
                    </a:extLst>
                  </p14:cNvPr>
                  <p14:cNvContentPartPr/>
                  <p14:nvPr/>
                </p14:nvContentPartPr>
                <p14:xfrm>
                  <a:off x="678388" y="3423176"/>
                  <a:ext cx="205200" cy="52200"/>
                </p14:xfrm>
              </p:contentPart>
            </mc:Choice>
            <mc:Fallback xmlns="">
              <p:pic>
                <p:nvPicPr>
                  <p:cNvPr id="1531" name="Pennanteckning 1530">
                    <a:extLst>
                      <a:ext uri="{FF2B5EF4-FFF2-40B4-BE49-F238E27FC236}">
                        <a16:creationId xmlns:a16="http://schemas.microsoft.com/office/drawing/2014/main" id="{68EB7270-C606-6AD7-F0DE-BA7C335E13B0}"/>
                      </a:ext>
                    </a:extLst>
                  </p:cNvPr>
                  <p:cNvPicPr/>
                  <p:nvPr/>
                </p:nvPicPr>
                <p:blipFill>
                  <a:blip r:embed="rId116"/>
                  <a:stretch>
                    <a:fillRect/>
                  </a:stretch>
                </p:blipFill>
                <p:spPr>
                  <a:xfrm>
                    <a:off x="663268" y="3408056"/>
                    <a:ext cx="2358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532" name="Pennanteckning 1531">
                    <a:extLst>
                      <a:ext uri="{FF2B5EF4-FFF2-40B4-BE49-F238E27FC236}">
                        <a16:creationId xmlns:a16="http://schemas.microsoft.com/office/drawing/2014/main" id="{87BF5055-F156-089A-89D6-E51C1662EBF6}"/>
                      </a:ext>
                    </a:extLst>
                  </p14:cNvPr>
                  <p14:cNvContentPartPr/>
                  <p14:nvPr/>
                </p14:nvContentPartPr>
                <p14:xfrm>
                  <a:off x="904468" y="3419216"/>
                  <a:ext cx="29520" cy="54720"/>
                </p14:xfrm>
              </p:contentPart>
            </mc:Choice>
            <mc:Fallback xmlns="">
              <p:pic>
                <p:nvPicPr>
                  <p:cNvPr id="1532" name="Pennanteckning 1531">
                    <a:extLst>
                      <a:ext uri="{FF2B5EF4-FFF2-40B4-BE49-F238E27FC236}">
                        <a16:creationId xmlns:a16="http://schemas.microsoft.com/office/drawing/2014/main" id="{87BF5055-F156-089A-89D6-E51C1662EBF6}"/>
                      </a:ext>
                    </a:extLst>
                  </p:cNvPr>
                  <p:cNvPicPr/>
                  <p:nvPr/>
                </p:nvPicPr>
                <p:blipFill>
                  <a:blip r:embed="rId118"/>
                  <a:stretch>
                    <a:fillRect/>
                  </a:stretch>
                </p:blipFill>
                <p:spPr>
                  <a:xfrm>
                    <a:off x="888988" y="3403736"/>
                    <a:ext cx="601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533" name="Pennanteckning 1532">
                    <a:extLst>
                      <a:ext uri="{FF2B5EF4-FFF2-40B4-BE49-F238E27FC236}">
                        <a16:creationId xmlns:a16="http://schemas.microsoft.com/office/drawing/2014/main" id="{D5C585EB-C8A7-1252-754B-A772A83B4600}"/>
                      </a:ext>
                    </a:extLst>
                  </p14:cNvPr>
                  <p14:cNvContentPartPr/>
                  <p14:nvPr/>
                </p14:nvContentPartPr>
                <p14:xfrm>
                  <a:off x="1023988" y="3414896"/>
                  <a:ext cx="138240" cy="55440"/>
                </p14:xfrm>
              </p:contentPart>
            </mc:Choice>
            <mc:Fallback xmlns="">
              <p:pic>
                <p:nvPicPr>
                  <p:cNvPr id="1533" name="Pennanteckning 1532">
                    <a:extLst>
                      <a:ext uri="{FF2B5EF4-FFF2-40B4-BE49-F238E27FC236}">
                        <a16:creationId xmlns:a16="http://schemas.microsoft.com/office/drawing/2014/main" id="{D5C585EB-C8A7-1252-754B-A772A83B4600}"/>
                      </a:ext>
                    </a:extLst>
                  </p:cNvPr>
                  <p:cNvPicPr/>
                  <p:nvPr/>
                </p:nvPicPr>
                <p:blipFill>
                  <a:blip r:embed="rId120"/>
                  <a:stretch>
                    <a:fillRect/>
                  </a:stretch>
                </p:blipFill>
                <p:spPr>
                  <a:xfrm>
                    <a:off x="1008868" y="3399776"/>
                    <a:ext cx="168840" cy="86040"/>
                  </a:xfrm>
                  <a:prstGeom prst="rect">
                    <a:avLst/>
                  </a:prstGeom>
                </p:spPr>
              </p:pic>
            </mc:Fallback>
          </mc:AlternateContent>
        </p:grpSp>
        <p:grpSp>
          <p:nvGrpSpPr>
            <p:cNvPr id="1094" name="Grupp 1093">
              <a:extLst>
                <a:ext uri="{FF2B5EF4-FFF2-40B4-BE49-F238E27FC236}">
                  <a16:creationId xmlns:a16="http://schemas.microsoft.com/office/drawing/2014/main" id="{2A3B0A4D-6F41-C6A4-AEDD-BC05A55E2C5A}"/>
                </a:ext>
              </a:extLst>
            </p:cNvPr>
            <p:cNvGrpSpPr/>
            <p:nvPr/>
          </p:nvGrpSpPr>
          <p:grpSpPr>
            <a:xfrm>
              <a:off x="1415668" y="3218336"/>
              <a:ext cx="1728720" cy="388440"/>
              <a:chOff x="1415668" y="3218336"/>
              <a:chExt cx="1728720" cy="388440"/>
            </a:xfrm>
          </p:grpSpPr>
          <mc:AlternateContent xmlns:mc="http://schemas.openxmlformats.org/markup-compatibility/2006" xmlns:p14="http://schemas.microsoft.com/office/powerpoint/2010/main">
            <mc:Choice Requires="p14">
              <p:contentPart p14:bwMode="auto" r:id="rId121">
                <p14:nvContentPartPr>
                  <p14:cNvPr id="1534" name="Pennanteckning 1533">
                    <a:extLst>
                      <a:ext uri="{FF2B5EF4-FFF2-40B4-BE49-F238E27FC236}">
                        <a16:creationId xmlns:a16="http://schemas.microsoft.com/office/drawing/2014/main" id="{78DA9755-2053-66E7-FB4C-362EF4F29ACE}"/>
                      </a:ext>
                    </a:extLst>
                  </p14:cNvPr>
                  <p14:cNvContentPartPr/>
                  <p14:nvPr/>
                </p14:nvContentPartPr>
                <p14:xfrm>
                  <a:off x="1415668" y="3282776"/>
                  <a:ext cx="57240" cy="170280"/>
                </p14:xfrm>
              </p:contentPart>
            </mc:Choice>
            <mc:Fallback xmlns="">
              <p:pic>
                <p:nvPicPr>
                  <p:cNvPr id="1534" name="Pennanteckning 1533">
                    <a:extLst>
                      <a:ext uri="{FF2B5EF4-FFF2-40B4-BE49-F238E27FC236}">
                        <a16:creationId xmlns:a16="http://schemas.microsoft.com/office/drawing/2014/main" id="{78DA9755-2053-66E7-FB4C-362EF4F29ACE}"/>
                      </a:ext>
                    </a:extLst>
                  </p:cNvPr>
                  <p:cNvPicPr/>
                  <p:nvPr/>
                </p:nvPicPr>
                <p:blipFill>
                  <a:blip r:embed="rId122"/>
                  <a:stretch>
                    <a:fillRect/>
                  </a:stretch>
                </p:blipFill>
                <p:spPr>
                  <a:xfrm>
                    <a:off x="1400548" y="3267296"/>
                    <a:ext cx="878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583" name="Pennanteckning 1582">
                    <a:extLst>
                      <a:ext uri="{FF2B5EF4-FFF2-40B4-BE49-F238E27FC236}">
                        <a16:creationId xmlns:a16="http://schemas.microsoft.com/office/drawing/2014/main" id="{6620E260-3C82-E339-37DE-6B574CAACD11}"/>
                      </a:ext>
                    </a:extLst>
                  </p14:cNvPr>
                  <p14:cNvContentPartPr/>
                  <p14:nvPr/>
                </p14:nvContentPartPr>
                <p14:xfrm>
                  <a:off x="1480108" y="3397976"/>
                  <a:ext cx="95040" cy="51480"/>
                </p14:xfrm>
              </p:contentPart>
            </mc:Choice>
            <mc:Fallback xmlns="">
              <p:pic>
                <p:nvPicPr>
                  <p:cNvPr id="1583" name="Pennanteckning 1582">
                    <a:extLst>
                      <a:ext uri="{FF2B5EF4-FFF2-40B4-BE49-F238E27FC236}">
                        <a16:creationId xmlns:a16="http://schemas.microsoft.com/office/drawing/2014/main" id="{6620E260-3C82-E339-37DE-6B574CAACD11}"/>
                      </a:ext>
                    </a:extLst>
                  </p:cNvPr>
                  <p:cNvPicPr/>
                  <p:nvPr/>
                </p:nvPicPr>
                <p:blipFill>
                  <a:blip r:embed="rId124"/>
                  <a:stretch>
                    <a:fillRect/>
                  </a:stretch>
                </p:blipFill>
                <p:spPr>
                  <a:xfrm>
                    <a:off x="1464628" y="3382856"/>
                    <a:ext cx="1252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584" name="Pennanteckning 1583">
                    <a:extLst>
                      <a:ext uri="{FF2B5EF4-FFF2-40B4-BE49-F238E27FC236}">
                        <a16:creationId xmlns:a16="http://schemas.microsoft.com/office/drawing/2014/main" id="{2213EEA3-3CC9-49BA-130C-CE76587D142C}"/>
                      </a:ext>
                    </a:extLst>
                  </p14:cNvPr>
                  <p14:cNvContentPartPr/>
                  <p14:nvPr/>
                </p14:nvContentPartPr>
                <p14:xfrm>
                  <a:off x="1593148" y="3402296"/>
                  <a:ext cx="97560" cy="204480"/>
                </p14:xfrm>
              </p:contentPart>
            </mc:Choice>
            <mc:Fallback xmlns="">
              <p:pic>
                <p:nvPicPr>
                  <p:cNvPr id="1584" name="Pennanteckning 1583">
                    <a:extLst>
                      <a:ext uri="{FF2B5EF4-FFF2-40B4-BE49-F238E27FC236}">
                        <a16:creationId xmlns:a16="http://schemas.microsoft.com/office/drawing/2014/main" id="{2213EEA3-3CC9-49BA-130C-CE76587D142C}"/>
                      </a:ext>
                    </a:extLst>
                  </p:cNvPr>
                  <p:cNvPicPr/>
                  <p:nvPr/>
                </p:nvPicPr>
                <p:blipFill>
                  <a:blip r:embed="rId126"/>
                  <a:stretch>
                    <a:fillRect/>
                  </a:stretch>
                </p:blipFill>
                <p:spPr>
                  <a:xfrm>
                    <a:off x="1577668" y="3387176"/>
                    <a:ext cx="127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586" name="Pennanteckning 1585">
                    <a:extLst>
                      <a:ext uri="{FF2B5EF4-FFF2-40B4-BE49-F238E27FC236}">
                        <a16:creationId xmlns:a16="http://schemas.microsoft.com/office/drawing/2014/main" id="{C91DBA2C-9346-EA7F-2A85-FDCDCD0636C8}"/>
                      </a:ext>
                    </a:extLst>
                  </p14:cNvPr>
                  <p14:cNvContentPartPr/>
                  <p14:nvPr/>
                </p14:nvContentPartPr>
                <p14:xfrm>
                  <a:off x="1740388" y="3347216"/>
                  <a:ext cx="263880" cy="81720"/>
                </p14:xfrm>
              </p:contentPart>
            </mc:Choice>
            <mc:Fallback xmlns="">
              <p:pic>
                <p:nvPicPr>
                  <p:cNvPr id="1586" name="Pennanteckning 1585">
                    <a:extLst>
                      <a:ext uri="{FF2B5EF4-FFF2-40B4-BE49-F238E27FC236}">
                        <a16:creationId xmlns:a16="http://schemas.microsoft.com/office/drawing/2014/main" id="{C91DBA2C-9346-EA7F-2A85-FDCDCD0636C8}"/>
                      </a:ext>
                    </a:extLst>
                  </p:cNvPr>
                  <p:cNvPicPr/>
                  <p:nvPr/>
                </p:nvPicPr>
                <p:blipFill>
                  <a:blip r:embed="rId128"/>
                  <a:stretch>
                    <a:fillRect/>
                  </a:stretch>
                </p:blipFill>
                <p:spPr>
                  <a:xfrm>
                    <a:off x="1724908" y="3331736"/>
                    <a:ext cx="294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88" name="Pennanteckning 1087">
                    <a:extLst>
                      <a:ext uri="{FF2B5EF4-FFF2-40B4-BE49-F238E27FC236}">
                        <a16:creationId xmlns:a16="http://schemas.microsoft.com/office/drawing/2014/main" id="{A5D6075A-C641-D40F-8E91-039BCF678315}"/>
                      </a:ext>
                    </a:extLst>
                  </p14:cNvPr>
                  <p14:cNvContentPartPr/>
                  <p14:nvPr/>
                </p14:nvContentPartPr>
                <p14:xfrm>
                  <a:off x="2186068" y="3363776"/>
                  <a:ext cx="176760" cy="60480"/>
                </p14:xfrm>
              </p:contentPart>
            </mc:Choice>
            <mc:Fallback xmlns="">
              <p:pic>
                <p:nvPicPr>
                  <p:cNvPr id="1088" name="Pennanteckning 1087">
                    <a:extLst>
                      <a:ext uri="{FF2B5EF4-FFF2-40B4-BE49-F238E27FC236}">
                        <a16:creationId xmlns:a16="http://schemas.microsoft.com/office/drawing/2014/main" id="{A5D6075A-C641-D40F-8E91-039BCF678315}"/>
                      </a:ext>
                    </a:extLst>
                  </p:cNvPr>
                  <p:cNvPicPr/>
                  <p:nvPr/>
                </p:nvPicPr>
                <p:blipFill>
                  <a:blip r:embed="rId130"/>
                  <a:stretch>
                    <a:fillRect/>
                  </a:stretch>
                </p:blipFill>
                <p:spPr>
                  <a:xfrm>
                    <a:off x="2170948" y="3348656"/>
                    <a:ext cx="20736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89" name="Pennanteckning 1088">
                    <a:extLst>
                      <a:ext uri="{FF2B5EF4-FFF2-40B4-BE49-F238E27FC236}">
                        <a16:creationId xmlns:a16="http://schemas.microsoft.com/office/drawing/2014/main" id="{3A9A0B0E-77A6-80FC-8444-4DB0A507F02E}"/>
                      </a:ext>
                    </a:extLst>
                  </p14:cNvPr>
                  <p14:cNvContentPartPr/>
                  <p14:nvPr/>
                </p14:nvContentPartPr>
                <p14:xfrm>
                  <a:off x="2364268" y="3235976"/>
                  <a:ext cx="207000" cy="176040"/>
                </p14:xfrm>
              </p:contentPart>
            </mc:Choice>
            <mc:Fallback xmlns="">
              <p:pic>
                <p:nvPicPr>
                  <p:cNvPr id="1089" name="Pennanteckning 1088">
                    <a:extLst>
                      <a:ext uri="{FF2B5EF4-FFF2-40B4-BE49-F238E27FC236}">
                        <a16:creationId xmlns:a16="http://schemas.microsoft.com/office/drawing/2014/main" id="{3A9A0B0E-77A6-80FC-8444-4DB0A507F02E}"/>
                      </a:ext>
                    </a:extLst>
                  </p:cNvPr>
                  <p:cNvPicPr/>
                  <p:nvPr/>
                </p:nvPicPr>
                <p:blipFill>
                  <a:blip r:embed="rId132"/>
                  <a:stretch>
                    <a:fillRect/>
                  </a:stretch>
                </p:blipFill>
                <p:spPr>
                  <a:xfrm>
                    <a:off x="2349148" y="3220496"/>
                    <a:ext cx="23760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90" name="Pennanteckning 1089">
                    <a:extLst>
                      <a:ext uri="{FF2B5EF4-FFF2-40B4-BE49-F238E27FC236}">
                        <a16:creationId xmlns:a16="http://schemas.microsoft.com/office/drawing/2014/main" id="{C0320A33-5A06-C32C-7CE3-06F1CE60B655}"/>
                      </a:ext>
                    </a:extLst>
                  </p14:cNvPr>
                  <p14:cNvContentPartPr/>
                  <p14:nvPr/>
                </p14:nvContentPartPr>
                <p14:xfrm>
                  <a:off x="2528428" y="3218336"/>
                  <a:ext cx="236160" cy="160200"/>
                </p14:xfrm>
              </p:contentPart>
            </mc:Choice>
            <mc:Fallback xmlns="">
              <p:pic>
                <p:nvPicPr>
                  <p:cNvPr id="1090" name="Pennanteckning 1089">
                    <a:extLst>
                      <a:ext uri="{FF2B5EF4-FFF2-40B4-BE49-F238E27FC236}">
                        <a16:creationId xmlns:a16="http://schemas.microsoft.com/office/drawing/2014/main" id="{C0320A33-5A06-C32C-7CE3-06F1CE60B655}"/>
                      </a:ext>
                    </a:extLst>
                  </p:cNvPr>
                  <p:cNvPicPr/>
                  <p:nvPr/>
                </p:nvPicPr>
                <p:blipFill>
                  <a:blip r:embed="rId134"/>
                  <a:stretch>
                    <a:fillRect/>
                  </a:stretch>
                </p:blipFill>
                <p:spPr>
                  <a:xfrm>
                    <a:off x="2513308" y="3202856"/>
                    <a:ext cx="2667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91" name="Pennanteckning 1090">
                    <a:extLst>
                      <a:ext uri="{FF2B5EF4-FFF2-40B4-BE49-F238E27FC236}">
                        <a16:creationId xmlns:a16="http://schemas.microsoft.com/office/drawing/2014/main" id="{F4BFC50C-5116-D4CB-5D36-B804CEB14E9D}"/>
                      </a:ext>
                    </a:extLst>
                  </p14:cNvPr>
                  <p14:cNvContentPartPr/>
                  <p14:nvPr/>
                </p14:nvContentPartPr>
                <p14:xfrm>
                  <a:off x="2804548" y="3284216"/>
                  <a:ext cx="38880" cy="105120"/>
                </p14:xfrm>
              </p:contentPart>
            </mc:Choice>
            <mc:Fallback xmlns="">
              <p:pic>
                <p:nvPicPr>
                  <p:cNvPr id="1091" name="Pennanteckning 1090">
                    <a:extLst>
                      <a:ext uri="{FF2B5EF4-FFF2-40B4-BE49-F238E27FC236}">
                        <a16:creationId xmlns:a16="http://schemas.microsoft.com/office/drawing/2014/main" id="{F4BFC50C-5116-D4CB-5D36-B804CEB14E9D}"/>
                      </a:ext>
                    </a:extLst>
                  </p:cNvPr>
                  <p:cNvPicPr/>
                  <p:nvPr/>
                </p:nvPicPr>
                <p:blipFill>
                  <a:blip r:embed="rId136"/>
                  <a:stretch>
                    <a:fillRect/>
                  </a:stretch>
                </p:blipFill>
                <p:spPr>
                  <a:xfrm>
                    <a:off x="2789428" y="3269096"/>
                    <a:ext cx="6948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92" name="Pennanteckning 1091">
                    <a:extLst>
                      <a:ext uri="{FF2B5EF4-FFF2-40B4-BE49-F238E27FC236}">
                        <a16:creationId xmlns:a16="http://schemas.microsoft.com/office/drawing/2014/main" id="{05C2133A-ACDC-52DD-3DB5-B9B6EA7EC19E}"/>
                      </a:ext>
                    </a:extLst>
                  </p14:cNvPr>
                  <p14:cNvContentPartPr/>
                  <p14:nvPr/>
                </p14:nvContentPartPr>
                <p14:xfrm>
                  <a:off x="2904268" y="3280976"/>
                  <a:ext cx="123480" cy="124920"/>
                </p14:xfrm>
              </p:contentPart>
            </mc:Choice>
            <mc:Fallback xmlns="">
              <p:pic>
                <p:nvPicPr>
                  <p:cNvPr id="1092" name="Pennanteckning 1091">
                    <a:extLst>
                      <a:ext uri="{FF2B5EF4-FFF2-40B4-BE49-F238E27FC236}">
                        <a16:creationId xmlns:a16="http://schemas.microsoft.com/office/drawing/2014/main" id="{05C2133A-ACDC-52DD-3DB5-B9B6EA7EC19E}"/>
                      </a:ext>
                    </a:extLst>
                  </p:cNvPr>
                  <p:cNvPicPr/>
                  <p:nvPr/>
                </p:nvPicPr>
                <p:blipFill>
                  <a:blip r:embed="rId138"/>
                  <a:stretch>
                    <a:fillRect/>
                  </a:stretch>
                </p:blipFill>
                <p:spPr>
                  <a:xfrm>
                    <a:off x="2888788" y="3265856"/>
                    <a:ext cx="1537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93" name="Pennanteckning 1092">
                    <a:extLst>
                      <a:ext uri="{FF2B5EF4-FFF2-40B4-BE49-F238E27FC236}">
                        <a16:creationId xmlns:a16="http://schemas.microsoft.com/office/drawing/2014/main" id="{F7048EA3-376F-33AE-1E4D-9EA040AA06FF}"/>
                      </a:ext>
                    </a:extLst>
                  </p14:cNvPr>
                  <p14:cNvContentPartPr/>
                  <p14:nvPr/>
                </p14:nvContentPartPr>
                <p14:xfrm>
                  <a:off x="3081388" y="3301856"/>
                  <a:ext cx="63000" cy="121680"/>
                </p14:xfrm>
              </p:contentPart>
            </mc:Choice>
            <mc:Fallback xmlns="">
              <p:pic>
                <p:nvPicPr>
                  <p:cNvPr id="1093" name="Pennanteckning 1092">
                    <a:extLst>
                      <a:ext uri="{FF2B5EF4-FFF2-40B4-BE49-F238E27FC236}">
                        <a16:creationId xmlns:a16="http://schemas.microsoft.com/office/drawing/2014/main" id="{F7048EA3-376F-33AE-1E4D-9EA040AA06FF}"/>
                      </a:ext>
                    </a:extLst>
                  </p:cNvPr>
                  <p:cNvPicPr/>
                  <p:nvPr/>
                </p:nvPicPr>
                <p:blipFill>
                  <a:blip r:embed="rId140"/>
                  <a:stretch>
                    <a:fillRect/>
                  </a:stretch>
                </p:blipFill>
                <p:spPr>
                  <a:xfrm>
                    <a:off x="3066268" y="3286736"/>
                    <a:ext cx="93600" cy="15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1">
              <p14:nvContentPartPr>
                <p14:cNvPr id="1096" name="Pennanteckning 1095">
                  <a:extLst>
                    <a:ext uri="{FF2B5EF4-FFF2-40B4-BE49-F238E27FC236}">
                      <a16:creationId xmlns:a16="http://schemas.microsoft.com/office/drawing/2014/main" id="{86656AEC-C6D2-2654-A4D3-0AD730AA3294}"/>
                    </a:ext>
                  </a:extLst>
                </p14:cNvPr>
                <p14:cNvContentPartPr/>
                <p14:nvPr/>
              </p14:nvContentPartPr>
              <p14:xfrm>
                <a:off x="665788" y="3675176"/>
                <a:ext cx="63000" cy="289080"/>
              </p14:xfrm>
            </p:contentPart>
          </mc:Choice>
          <mc:Fallback xmlns="">
            <p:pic>
              <p:nvPicPr>
                <p:cNvPr id="1096" name="Pennanteckning 1095">
                  <a:extLst>
                    <a:ext uri="{FF2B5EF4-FFF2-40B4-BE49-F238E27FC236}">
                      <a16:creationId xmlns:a16="http://schemas.microsoft.com/office/drawing/2014/main" id="{86656AEC-C6D2-2654-A4D3-0AD730AA3294}"/>
                    </a:ext>
                  </a:extLst>
                </p:cNvPr>
                <p:cNvPicPr/>
                <p:nvPr/>
              </p:nvPicPr>
              <p:blipFill>
                <a:blip r:embed="rId142"/>
                <a:stretch>
                  <a:fillRect/>
                </a:stretch>
              </p:blipFill>
              <p:spPr>
                <a:xfrm>
                  <a:off x="650668" y="3659696"/>
                  <a:ext cx="936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97" name="Pennanteckning 1096">
                  <a:extLst>
                    <a:ext uri="{FF2B5EF4-FFF2-40B4-BE49-F238E27FC236}">
                      <a16:creationId xmlns:a16="http://schemas.microsoft.com/office/drawing/2014/main" id="{A48DDC91-C6C1-946F-F9A6-EB901BF14B29}"/>
                    </a:ext>
                  </a:extLst>
                </p14:cNvPr>
                <p14:cNvContentPartPr/>
                <p14:nvPr/>
              </p14:nvContentPartPr>
              <p14:xfrm>
                <a:off x="829228" y="3802256"/>
                <a:ext cx="47880" cy="124200"/>
              </p14:xfrm>
            </p:contentPart>
          </mc:Choice>
          <mc:Fallback xmlns="">
            <p:pic>
              <p:nvPicPr>
                <p:cNvPr id="1097" name="Pennanteckning 1096">
                  <a:extLst>
                    <a:ext uri="{FF2B5EF4-FFF2-40B4-BE49-F238E27FC236}">
                      <a16:creationId xmlns:a16="http://schemas.microsoft.com/office/drawing/2014/main" id="{A48DDC91-C6C1-946F-F9A6-EB901BF14B29}"/>
                    </a:ext>
                  </a:extLst>
                </p:cNvPr>
                <p:cNvPicPr/>
                <p:nvPr/>
              </p:nvPicPr>
              <p:blipFill>
                <a:blip r:embed="rId144"/>
                <a:stretch>
                  <a:fillRect/>
                </a:stretch>
              </p:blipFill>
              <p:spPr>
                <a:xfrm>
                  <a:off x="813748" y="3787136"/>
                  <a:ext cx="784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98" name="Pennanteckning 1097">
                  <a:extLst>
                    <a:ext uri="{FF2B5EF4-FFF2-40B4-BE49-F238E27FC236}">
                      <a16:creationId xmlns:a16="http://schemas.microsoft.com/office/drawing/2014/main" id="{573CED94-2D1F-2451-6C07-63BEB1BD8A97}"/>
                    </a:ext>
                  </a:extLst>
                </p14:cNvPr>
                <p14:cNvContentPartPr/>
                <p14:nvPr/>
              </p14:nvContentPartPr>
              <p14:xfrm>
                <a:off x="968188" y="3874256"/>
                <a:ext cx="51480" cy="25200"/>
              </p14:xfrm>
            </p:contentPart>
          </mc:Choice>
          <mc:Fallback xmlns="">
            <p:pic>
              <p:nvPicPr>
                <p:cNvPr id="1098" name="Pennanteckning 1097">
                  <a:extLst>
                    <a:ext uri="{FF2B5EF4-FFF2-40B4-BE49-F238E27FC236}">
                      <a16:creationId xmlns:a16="http://schemas.microsoft.com/office/drawing/2014/main" id="{573CED94-2D1F-2451-6C07-63BEB1BD8A97}"/>
                    </a:ext>
                  </a:extLst>
                </p:cNvPr>
                <p:cNvPicPr/>
                <p:nvPr/>
              </p:nvPicPr>
              <p:blipFill>
                <a:blip r:embed="rId146"/>
                <a:stretch>
                  <a:fillRect/>
                </a:stretch>
              </p:blipFill>
              <p:spPr>
                <a:xfrm>
                  <a:off x="952708" y="3859136"/>
                  <a:ext cx="817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99" name="Pennanteckning 1098">
                  <a:extLst>
                    <a:ext uri="{FF2B5EF4-FFF2-40B4-BE49-F238E27FC236}">
                      <a16:creationId xmlns:a16="http://schemas.microsoft.com/office/drawing/2014/main" id="{F731A2AF-27F4-6442-980F-B7527D338056}"/>
                    </a:ext>
                  </a:extLst>
                </p14:cNvPr>
                <p14:cNvContentPartPr/>
                <p14:nvPr/>
              </p14:nvContentPartPr>
              <p14:xfrm>
                <a:off x="1053148" y="3829976"/>
                <a:ext cx="63000" cy="220320"/>
              </p14:xfrm>
            </p:contentPart>
          </mc:Choice>
          <mc:Fallback xmlns="">
            <p:pic>
              <p:nvPicPr>
                <p:cNvPr id="1099" name="Pennanteckning 1098">
                  <a:extLst>
                    <a:ext uri="{FF2B5EF4-FFF2-40B4-BE49-F238E27FC236}">
                      <a16:creationId xmlns:a16="http://schemas.microsoft.com/office/drawing/2014/main" id="{F731A2AF-27F4-6442-980F-B7527D338056}"/>
                    </a:ext>
                  </a:extLst>
                </p:cNvPr>
                <p:cNvPicPr/>
                <p:nvPr/>
              </p:nvPicPr>
              <p:blipFill>
                <a:blip r:embed="rId148"/>
                <a:stretch>
                  <a:fillRect/>
                </a:stretch>
              </p:blipFill>
              <p:spPr>
                <a:xfrm>
                  <a:off x="1038028" y="3814496"/>
                  <a:ext cx="936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100" name="Pennanteckning 1099">
                  <a:extLst>
                    <a:ext uri="{FF2B5EF4-FFF2-40B4-BE49-F238E27FC236}">
                      <a16:creationId xmlns:a16="http://schemas.microsoft.com/office/drawing/2014/main" id="{FA10D8AD-9B14-4A4B-50A6-9FCEFC7D8605}"/>
                    </a:ext>
                  </a:extLst>
                </p14:cNvPr>
                <p14:cNvContentPartPr/>
                <p14:nvPr/>
              </p14:nvContentPartPr>
              <p14:xfrm>
                <a:off x="1209748" y="3923576"/>
                <a:ext cx="21960" cy="4680"/>
              </p14:xfrm>
            </p:contentPart>
          </mc:Choice>
          <mc:Fallback xmlns="">
            <p:pic>
              <p:nvPicPr>
                <p:cNvPr id="1100" name="Pennanteckning 1099">
                  <a:extLst>
                    <a:ext uri="{FF2B5EF4-FFF2-40B4-BE49-F238E27FC236}">
                      <a16:creationId xmlns:a16="http://schemas.microsoft.com/office/drawing/2014/main" id="{FA10D8AD-9B14-4A4B-50A6-9FCEFC7D8605}"/>
                    </a:ext>
                  </a:extLst>
                </p:cNvPr>
                <p:cNvPicPr/>
                <p:nvPr/>
              </p:nvPicPr>
              <p:blipFill>
                <a:blip r:embed="rId150"/>
                <a:stretch>
                  <a:fillRect/>
                </a:stretch>
              </p:blipFill>
              <p:spPr>
                <a:xfrm>
                  <a:off x="1194628" y="3908456"/>
                  <a:ext cx="52560" cy="34920"/>
                </a:xfrm>
                <a:prstGeom prst="rect">
                  <a:avLst/>
                </a:prstGeom>
              </p:spPr>
            </p:pic>
          </mc:Fallback>
        </mc:AlternateContent>
        <p:grpSp>
          <p:nvGrpSpPr>
            <p:cNvPr id="1113" name="Grupp 1112">
              <a:extLst>
                <a:ext uri="{FF2B5EF4-FFF2-40B4-BE49-F238E27FC236}">
                  <a16:creationId xmlns:a16="http://schemas.microsoft.com/office/drawing/2014/main" id="{43BCAB5A-8F5C-01B4-BCAB-760FE4ADA35A}"/>
                </a:ext>
              </a:extLst>
            </p:cNvPr>
            <p:cNvGrpSpPr/>
            <p:nvPr/>
          </p:nvGrpSpPr>
          <p:grpSpPr>
            <a:xfrm>
              <a:off x="1441588" y="3679136"/>
              <a:ext cx="813240" cy="352080"/>
              <a:chOff x="1441588" y="3679136"/>
              <a:chExt cx="813240" cy="352080"/>
            </a:xfrm>
          </p:grpSpPr>
          <mc:AlternateContent xmlns:mc="http://schemas.openxmlformats.org/markup-compatibility/2006" xmlns:p14="http://schemas.microsoft.com/office/powerpoint/2010/main">
            <mc:Choice Requires="p14">
              <p:contentPart p14:bwMode="auto" r:id="rId151">
                <p14:nvContentPartPr>
                  <p14:cNvPr id="1106" name="Pennanteckning 1105">
                    <a:extLst>
                      <a:ext uri="{FF2B5EF4-FFF2-40B4-BE49-F238E27FC236}">
                        <a16:creationId xmlns:a16="http://schemas.microsoft.com/office/drawing/2014/main" id="{09ADB699-3977-BD11-6B3F-33311BB557E4}"/>
                      </a:ext>
                    </a:extLst>
                  </p14:cNvPr>
                  <p14:cNvContentPartPr/>
                  <p14:nvPr/>
                </p14:nvContentPartPr>
                <p14:xfrm>
                  <a:off x="1441588" y="3821336"/>
                  <a:ext cx="2160" cy="83880"/>
                </p14:xfrm>
              </p:contentPart>
            </mc:Choice>
            <mc:Fallback xmlns="">
              <p:pic>
                <p:nvPicPr>
                  <p:cNvPr id="1106" name="Pennanteckning 1105">
                    <a:extLst>
                      <a:ext uri="{FF2B5EF4-FFF2-40B4-BE49-F238E27FC236}">
                        <a16:creationId xmlns:a16="http://schemas.microsoft.com/office/drawing/2014/main" id="{09ADB699-3977-BD11-6B3F-33311BB557E4}"/>
                      </a:ext>
                    </a:extLst>
                  </p:cNvPr>
                  <p:cNvPicPr/>
                  <p:nvPr/>
                </p:nvPicPr>
                <p:blipFill>
                  <a:blip r:embed="rId152"/>
                  <a:stretch>
                    <a:fillRect/>
                  </a:stretch>
                </p:blipFill>
                <p:spPr>
                  <a:xfrm>
                    <a:off x="1426468" y="3806216"/>
                    <a:ext cx="324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107" name="Pennanteckning 1106">
                    <a:extLst>
                      <a:ext uri="{FF2B5EF4-FFF2-40B4-BE49-F238E27FC236}">
                        <a16:creationId xmlns:a16="http://schemas.microsoft.com/office/drawing/2014/main" id="{53E9A48C-C30C-98C4-2788-ACDD24E49753}"/>
                      </a:ext>
                    </a:extLst>
                  </p14:cNvPr>
                  <p14:cNvContentPartPr/>
                  <p14:nvPr/>
                </p14:nvContentPartPr>
                <p14:xfrm>
                  <a:off x="1460668" y="3738536"/>
                  <a:ext cx="26280" cy="28800"/>
                </p14:xfrm>
              </p:contentPart>
            </mc:Choice>
            <mc:Fallback xmlns="">
              <p:pic>
                <p:nvPicPr>
                  <p:cNvPr id="1107" name="Pennanteckning 1106">
                    <a:extLst>
                      <a:ext uri="{FF2B5EF4-FFF2-40B4-BE49-F238E27FC236}">
                        <a16:creationId xmlns:a16="http://schemas.microsoft.com/office/drawing/2014/main" id="{53E9A48C-C30C-98C4-2788-ACDD24E49753}"/>
                      </a:ext>
                    </a:extLst>
                  </p:cNvPr>
                  <p:cNvPicPr/>
                  <p:nvPr/>
                </p:nvPicPr>
                <p:blipFill>
                  <a:blip r:embed="rId154"/>
                  <a:stretch>
                    <a:fillRect/>
                  </a:stretch>
                </p:blipFill>
                <p:spPr>
                  <a:xfrm>
                    <a:off x="1445548" y="3723416"/>
                    <a:ext cx="568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08" name="Pennanteckning 1107">
                    <a:extLst>
                      <a:ext uri="{FF2B5EF4-FFF2-40B4-BE49-F238E27FC236}">
                        <a16:creationId xmlns:a16="http://schemas.microsoft.com/office/drawing/2014/main" id="{8E4921FD-7F80-34F8-6510-ECDFA4D64D5D}"/>
                      </a:ext>
                    </a:extLst>
                  </p14:cNvPr>
                  <p14:cNvContentPartPr/>
                  <p14:nvPr/>
                </p14:nvContentPartPr>
                <p14:xfrm>
                  <a:off x="1545988" y="3819896"/>
                  <a:ext cx="177840" cy="69840"/>
                </p14:xfrm>
              </p:contentPart>
            </mc:Choice>
            <mc:Fallback xmlns="">
              <p:pic>
                <p:nvPicPr>
                  <p:cNvPr id="1108" name="Pennanteckning 1107">
                    <a:extLst>
                      <a:ext uri="{FF2B5EF4-FFF2-40B4-BE49-F238E27FC236}">
                        <a16:creationId xmlns:a16="http://schemas.microsoft.com/office/drawing/2014/main" id="{8E4921FD-7F80-34F8-6510-ECDFA4D64D5D}"/>
                      </a:ext>
                    </a:extLst>
                  </p:cNvPr>
                  <p:cNvPicPr/>
                  <p:nvPr/>
                </p:nvPicPr>
                <p:blipFill>
                  <a:blip r:embed="rId156"/>
                  <a:stretch>
                    <a:fillRect/>
                  </a:stretch>
                </p:blipFill>
                <p:spPr>
                  <a:xfrm>
                    <a:off x="1530868" y="3804416"/>
                    <a:ext cx="2080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09" name="Pennanteckning 1108">
                    <a:extLst>
                      <a:ext uri="{FF2B5EF4-FFF2-40B4-BE49-F238E27FC236}">
                        <a16:creationId xmlns:a16="http://schemas.microsoft.com/office/drawing/2014/main" id="{31FB42A4-88D7-6747-7C54-7B001CC2D359}"/>
                      </a:ext>
                    </a:extLst>
                  </p14:cNvPr>
                  <p14:cNvContentPartPr/>
                  <p14:nvPr/>
                </p14:nvContentPartPr>
                <p14:xfrm>
                  <a:off x="1767748" y="3809096"/>
                  <a:ext cx="79920" cy="41400"/>
                </p14:xfrm>
              </p:contentPart>
            </mc:Choice>
            <mc:Fallback xmlns="">
              <p:pic>
                <p:nvPicPr>
                  <p:cNvPr id="1109" name="Pennanteckning 1108">
                    <a:extLst>
                      <a:ext uri="{FF2B5EF4-FFF2-40B4-BE49-F238E27FC236}">
                        <a16:creationId xmlns:a16="http://schemas.microsoft.com/office/drawing/2014/main" id="{31FB42A4-88D7-6747-7C54-7B001CC2D359}"/>
                      </a:ext>
                    </a:extLst>
                  </p:cNvPr>
                  <p:cNvPicPr/>
                  <p:nvPr/>
                </p:nvPicPr>
                <p:blipFill>
                  <a:blip r:embed="rId158"/>
                  <a:stretch>
                    <a:fillRect/>
                  </a:stretch>
                </p:blipFill>
                <p:spPr>
                  <a:xfrm>
                    <a:off x="1752628" y="3793616"/>
                    <a:ext cx="1101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10" name="Pennanteckning 1109">
                    <a:extLst>
                      <a:ext uri="{FF2B5EF4-FFF2-40B4-BE49-F238E27FC236}">
                        <a16:creationId xmlns:a16="http://schemas.microsoft.com/office/drawing/2014/main" id="{DF8F4E51-0778-012A-7BA2-E90F5B266F68}"/>
                      </a:ext>
                    </a:extLst>
                  </p14:cNvPr>
                  <p14:cNvContentPartPr/>
                  <p14:nvPr/>
                </p14:nvContentPartPr>
                <p14:xfrm>
                  <a:off x="1864948" y="3797936"/>
                  <a:ext cx="64080" cy="233280"/>
                </p14:xfrm>
              </p:contentPart>
            </mc:Choice>
            <mc:Fallback xmlns="">
              <p:pic>
                <p:nvPicPr>
                  <p:cNvPr id="1110" name="Pennanteckning 1109">
                    <a:extLst>
                      <a:ext uri="{FF2B5EF4-FFF2-40B4-BE49-F238E27FC236}">
                        <a16:creationId xmlns:a16="http://schemas.microsoft.com/office/drawing/2014/main" id="{DF8F4E51-0778-012A-7BA2-E90F5B266F68}"/>
                      </a:ext>
                    </a:extLst>
                  </p:cNvPr>
                  <p:cNvPicPr/>
                  <p:nvPr/>
                </p:nvPicPr>
                <p:blipFill>
                  <a:blip r:embed="rId160"/>
                  <a:stretch>
                    <a:fillRect/>
                  </a:stretch>
                </p:blipFill>
                <p:spPr>
                  <a:xfrm>
                    <a:off x="1849828" y="3782816"/>
                    <a:ext cx="943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11" name="Pennanteckning 1110">
                    <a:extLst>
                      <a:ext uri="{FF2B5EF4-FFF2-40B4-BE49-F238E27FC236}">
                        <a16:creationId xmlns:a16="http://schemas.microsoft.com/office/drawing/2014/main" id="{DD13E1D0-686E-25BF-4128-0F6476AAC3EC}"/>
                      </a:ext>
                    </a:extLst>
                  </p14:cNvPr>
                  <p14:cNvContentPartPr/>
                  <p14:nvPr/>
                </p14:nvContentPartPr>
                <p14:xfrm>
                  <a:off x="1988788" y="3782096"/>
                  <a:ext cx="96480" cy="109080"/>
                </p14:xfrm>
              </p:contentPart>
            </mc:Choice>
            <mc:Fallback xmlns="">
              <p:pic>
                <p:nvPicPr>
                  <p:cNvPr id="1111" name="Pennanteckning 1110">
                    <a:extLst>
                      <a:ext uri="{FF2B5EF4-FFF2-40B4-BE49-F238E27FC236}">
                        <a16:creationId xmlns:a16="http://schemas.microsoft.com/office/drawing/2014/main" id="{DD13E1D0-686E-25BF-4128-0F6476AAC3EC}"/>
                      </a:ext>
                    </a:extLst>
                  </p:cNvPr>
                  <p:cNvPicPr/>
                  <p:nvPr/>
                </p:nvPicPr>
                <p:blipFill>
                  <a:blip r:embed="rId162"/>
                  <a:stretch>
                    <a:fillRect/>
                  </a:stretch>
                </p:blipFill>
                <p:spPr>
                  <a:xfrm>
                    <a:off x="1973668" y="3766976"/>
                    <a:ext cx="1270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12" name="Pennanteckning 1111">
                    <a:extLst>
                      <a:ext uri="{FF2B5EF4-FFF2-40B4-BE49-F238E27FC236}">
                        <a16:creationId xmlns:a16="http://schemas.microsoft.com/office/drawing/2014/main" id="{AB068059-C87A-C321-9265-E224A81387E3}"/>
                      </a:ext>
                    </a:extLst>
                  </p14:cNvPr>
                  <p14:cNvContentPartPr/>
                  <p14:nvPr/>
                </p14:nvContentPartPr>
                <p14:xfrm>
                  <a:off x="2173828" y="3679136"/>
                  <a:ext cx="81000" cy="278280"/>
                </p14:xfrm>
              </p:contentPart>
            </mc:Choice>
            <mc:Fallback xmlns="">
              <p:pic>
                <p:nvPicPr>
                  <p:cNvPr id="1112" name="Pennanteckning 1111">
                    <a:extLst>
                      <a:ext uri="{FF2B5EF4-FFF2-40B4-BE49-F238E27FC236}">
                        <a16:creationId xmlns:a16="http://schemas.microsoft.com/office/drawing/2014/main" id="{AB068059-C87A-C321-9265-E224A81387E3}"/>
                      </a:ext>
                    </a:extLst>
                  </p:cNvPr>
                  <p:cNvPicPr/>
                  <p:nvPr/>
                </p:nvPicPr>
                <p:blipFill>
                  <a:blip r:embed="rId164"/>
                  <a:stretch>
                    <a:fillRect/>
                  </a:stretch>
                </p:blipFill>
                <p:spPr>
                  <a:xfrm>
                    <a:off x="2158348" y="3664016"/>
                    <a:ext cx="111600" cy="308520"/>
                  </a:xfrm>
                  <a:prstGeom prst="rect">
                    <a:avLst/>
                  </a:prstGeom>
                </p:spPr>
              </p:pic>
            </mc:Fallback>
          </mc:AlternateContent>
        </p:grpSp>
      </p:grpSp>
      <p:grpSp>
        <p:nvGrpSpPr>
          <p:cNvPr id="2003" name="Grupp 2002">
            <a:extLst>
              <a:ext uri="{FF2B5EF4-FFF2-40B4-BE49-F238E27FC236}">
                <a16:creationId xmlns:a16="http://schemas.microsoft.com/office/drawing/2014/main" id="{6FE5609D-E11E-427A-712D-535EF5D8A32C}"/>
              </a:ext>
            </a:extLst>
          </p:cNvPr>
          <p:cNvGrpSpPr/>
          <p:nvPr/>
        </p:nvGrpSpPr>
        <p:grpSpPr>
          <a:xfrm>
            <a:off x="644908" y="4439096"/>
            <a:ext cx="1650240" cy="472320"/>
            <a:chOff x="644908" y="4439096"/>
            <a:chExt cx="1650240" cy="472320"/>
          </a:xfrm>
        </p:grpSpPr>
        <p:grpSp>
          <p:nvGrpSpPr>
            <p:cNvPr id="1125" name="Grupp 1124">
              <a:extLst>
                <a:ext uri="{FF2B5EF4-FFF2-40B4-BE49-F238E27FC236}">
                  <a16:creationId xmlns:a16="http://schemas.microsoft.com/office/drawing/2014/main" id="{D8B35AFB-FA9F-CB7E-4975-332AE0DE89FD}"/>
                </a:ext>
              </a:extLst>
            </p:cNvPr>
            <p:cNvGrpSpPr/>
            <p:nvPr/>
          </p:nvGrpSpPr>
          <p:grpSpPr>
            <a:xfrm>
              <a:off x="665068" y="4439096"/>
              <a:ext cx="1569960" cy="264600"/>
              <a:chOff x="665068" y="4439096"/>
              <a:chExt cx="1569960" cy="264600"/>
            </a:xfrm>
          </p:grpSpPr>
          <mc:AlternateContent xmlns:mc="http://schemas.openxmlformats.org/markup-compatibility/2006" xmlns:p14="http://schemas.microsoft.com/office/powerpoint/2010/main">
            <mc:Choice Requires="p14">
              <p:contentPart p14:bwMode="auto" r:id="rId165">
                <p14:nvContentPartPr>
                  <p14:cNvPr id="1114" name="Pennanteckning 1113">
                    <a:extLst>
                      <a:ext uri="{FF2B5EF4-FFF2-40B4-BE49-F238E27FC236}">
                        <a16:creationId xmlns:a16="http://schemas.microsoft.com/office/drawing/2014/main" id="{F12F8703-9226-9162-71F2-87FFE5397034}"/>
                      </a:ext>
                    </a:extLst>
                  </p14:cNvPr>
                  <p14:cNvContentPartPr/>
                  <p14:nvPr/>
                </p14:nvContentPartPr>
                <p14:xfrm>
                  <a:off x="665068" y="4439096"/>
                  <a:ext cx="118440" cy="221760"/>
                </p14:xfrm>
              </p:contentPart>
            </mc:Choice>
            <mc:Fallback xmlns="">
              <p:pic>
                <p:nvPicPr>
                  <p:cNvPr id="1114" name="Pennanteckning 1113">
                    <a:extLst>
                      <a:ext uri="{FF2B5EF4-FFF2-40B4-BE49-F238E27FC236}">
                        <a16:creationId xmlns:a16="http://schemas.microsoft.com/office/drawing/2014/main" id="{F12F8703-9226-9162-71F2-87FFE5397034}"/>
                      </a:ext>
                    </a:extLst>
                  </p:cNvPr>
                  <p:cNvPicPr/>
                  <p:nvPr/>
                </p:nvPicPr>
                <p:blipFill>
                  <a:blip r:embed="rId166"/>
                  <a:stretch>
                    <a:fillRect/>
                  </a:stretch>
                </p:blipFill>
                <p:spPr>
                  <a:xfrm>
                    <a:off x="649948" y="4423616"/>
                    <a:ext cx="1486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15" name="Pennanteckning 1114">
                    <a:extLst>
                      <a:ext uri="{FF2B5EF4-FFF2-40B4-BE49-F238E27FC236}">
                        <a16:creationId xmlns:a16="http://schemas.microsoft.com/office/drawing/2014/main" id="{138A368A-6104-6627-CB5A-EFD75E416C01}"/>
                      </a:ext>
                    </a:extLst>
                  </p14:cNvPr>
                  <p14:cNvContentPartPr/>
                  <p14:nvPr/>
                </p14:nvContentPartPr>
                <p14:xfrm>
                  <a:off x="840028" y="4566176"/>
                  <a:ext cx="37080" cy="85680"/>
                </p14:xfrm>
              </p:contentPart>
            </mc:Choice>
            <mc:Fallback xmlns="">
              <p:pic>
                <p:nvPicPr>
                  <p:cNvPr id="1115" name="Pennanteckning 1114">
                    <a:extLst>
                      <a:ext uri="{FF2B5EF4-FFF2-40B4-BE49-F238E27FC236}">
                        <a16:creationId xmlns:a16="http://schemas.microsoft.com/office/drawing/2014/main" id="{138A368A-6104-6627-CB5A-EFD75E416C01}"/>
                      </a:ext>
                    </a:extLst>
                  </p:cNvPr>
                  <p:cNvPicPr/>
                  <p:nvPr/>
                </p:nvPicPr>
                <p:blipFill>
                  <a:blip r:embed="rId168"/>
                  <a:stretch>
                    <a:fillRect/>
                  </a:stretch>
                </p:blipFill>
                <p:spPr>
                  <a:xfrm>
                    <a:off x="824548" y="4551056"/>
                    <a:ext cx="6768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16" name="Pennanteckning 1115">
                    <a:extLst>
                      <a:ext uri="{FF2B5EF4-FFF2-40B4-BE49-F238E27FC236}">
                        <a16:creationId xmlns:a16="http://schemas.microsoft.com/office/drawing/2014/main" id="{7943E614-6D3F-1F49-8904-4E60CC2DCD4F}"/>
                      </a:ext>
                    </a:extLst>
                  </p14:cNvPr>
                  <p14:cNvContentPartPr/>
                  <p14:nvPr/>
                </p14:nvContentPartPr>
                <p14:xfrm>
                  <a:off x="951268" y="4579496"/>
                  <a:ext cx="124920" cy="82440"/>
                </p14:xfrm>
              </p:contentPart>
            </mc:Choice>
            <mc:Fallback xmlns="">
              <p:pic>
                <p:nvPicPr>
                  <p:cNvPr id="1116" name="Pennanteckning 1115">
                    <a:extLst>
                      <a:ext uri="{FF2B5EF4-FFF2-40B4-BE49-F238E27FC236}">
                        <a16:creationId xmlns:a16="http://schemas.microsoft.com/office/drawing/2014/main" id="{7943E614-6D3F-1F49-8904-4E60CC2DCD4F}"/>
                      </a:ext>
                    </a:extLst>
                  </p:cNvPr>
                  <p:cNvPicPr/>
                  <p:nvPr/>
                </p:nvPicPr>
                <p:blipFill>
                  <a:blip r:embed="rId170"/>
                  <a:stretch>
                    <a:fillRect/>
                  </a:stretch>
                </p:blipFill>
                <p:spPr>
                  <a:xfrm>
                    <a:off x="936148" y="4564376"/>
                    <a:ext cx="1555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17" name="Pennanteckning 1116">
                    <a:extLst>
                      <a:ext uri="{FF2B5EF4-FFF2-40B4-BE49-F238E27FC236}">
                        <a16:creationId xmlns:a16="http://schemas.microsoft.com/office/drawing/2014/main" id="{D9207A41-BC1F-E564-B866-0109E5A5B5A0}"/>
                      </a:ext>
                    </a:extLst>
                  </p14:cNvPr>
                  <p14:cNvContentPartPr/>
                  <p14:nvPr/>
                </p14:nvContentPartPr>
                <p14:xfrm>
                  <a:off x="1118668" y="4597856"/>
                  <a:ext cx="124920" cy="64800"/>
                </p14:xfrm>
              </p:contentPart>
            </mc:Choice>
            <mc:Fallback xmlns="">
              <p:pic>
                <p:nvPicPr>
                  <p:cNvPr id="1117" name="Pennanteckning 1116">
                    <a:extLst>
                      <a:ext uri="{FF2B5EF4-FFF2-40B4-BE49-F238E27FC236}">
                        <a16:creationId xmlns:a16="http://schemas.microsoft.com/office/drawing/2014/main" id="{D9207A41-BC1F-E564-B866-0109E5A5B5A0}"/>
                      </a:ext>
                    </a:extLst>
                  </p:cNvPr>
                  <p:cNvPicPr/>
                  <p:nvPr/>
                </p:nvPicPr>
                <p:blipFill>
                  <a:blip r:embed="rId172"/>
                  <a:stretch>
                    <a:fillRect/>
                  </a:stretch>
                </p:blipFill>
                <p:spPr>
                  <a:xfrm>
                    <a:off x="1103188" y="4582736"/>
                    <a:ext cx="1555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18" name="Pennanteckning 1117">
                    <a:extLst>
                      <a:ext uri="{FF2B5EF4-FFF2-40B4-BE49-F238E27FC236}">
                        <a16:creationId xmlns:a16="http://schemas.microsoft.com/office/drawing/2014/main" id="{91BAFE1F-8C05-AFDD-134F-B3E06B7CE0FF}"/>
                      </a:ext>
                    </a:extLst>
                  </p14:cNvPr>
                  <p14:cNvContentPartPr/>
                  <p14:nvPr/>
                </p14:nvContentPartPr>
                <p14:xfrm>
                  <a:off x="1294348" y="4592096"/>
                  <a:ext cx="55440" cy="53640"/>
                </p14:xfrm>
              </p:contentPart>
            </mc:Choice>
            <mc:Fallback xmlns="">
              <p:pic>
                <p:nvPicPr>
                  <p:cNvPr id="1118" name="Pennanteckning 1117">
                    <a:extLst>
                      <a:ext uri="{FF2B5EF4-FFF2-40B4-BE49-F238E27FC236}">
                        <a16:creationId xmlns:a16="http://schemas.microsoft.com/office/drawing/2014/main" id="{91BAFE1F-8C05-AFDD-134F-B3E06B7CE0FF}"/>
                      </a:ext>
                    </a:extLst>
                  </p:cNvPr>
                  <p:cNvPicPr/>
                  <p:nvPr/>
                </p:nvPicPr>
                <p:blipFill>
                  <a:blip r:embed="rId174"/>
                  <a:stretch>
                    <a:fillRect/>
                  </a:stretch>
                </p:blipFill>
                <p:spPr>
                  <a:xfrm>
                    <a:off x="1279228" y="4576976"/>
                    <a:ext cx="860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19" name="Pennanteckning 1118">
                    <a:extLst>
                      <a:ext uri="{FF2B5EF4-FFF2-40B4-BE49-F238E27FC236}">
                        <a16:creationId xmlns:a16="http://schemas.microsoft.com/office/drawing/2014/main" id="{79F5FE3B-04F9-4961-0DB8-8F039D616E2D}"/>
                      </a:ext>
                    </a:extLst>
                  </p14:cNvPr>
                  <p14:cNvContentPartPr/>
                  <p14:nvPr/>
                </p14:nvContentPartPr>
                <p14:xfrm>
                  <a:off x="1413148" y="4467536"/>
                  <a:ext cx="15120" cy="145800"/>
                </p14:xfrm>
              </p:contentPart>
            </mc:Choice>
            <mc:Fallback xmlns="">
              <p:pic>
                <p:nvPicPr>
                  <p:cNvPr id="1119" name="Pennanteckning 1118">
                    <a:extLst>
                      <a:ext uri="{FF2B5EF4-FFF2-40B4-BE49-F238E27FC236}">
                        <a16:creationId xmlns:a16="http://schemas.microsoft.com/office/drawing/2014/main" id="{79F5FE3B-04F9-4961-0DB8-8F039D616E2D}"/>
                      </a:ext>
                    </a:extLst>
                  </p:cNvPr>
                  <p:cNvPicPr/>
                  <p:nvPr/>
                </p:nvPicPr>
                <p:blipFill>
                  <a:blip r:embed="rId176"/>
                  <a:stretch>
                    <a:fillRect/>
                  </a:stretch>
                </p:blipFill>
                <p:spPr>
                  <a:xfrm>
                    <a:off x="1398028" y="4452056"/>
                    <a:ext cx="453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20" name="Pennanteckning 1119">
                    <a:extLst>
                      <a:ext uri="{FF2B5EF4-FFF2-40B4-BE49-F238E27FC236}">
                        <a16:creationId xmlns:a16="http://schemas.microsoft.com/office/drawing/2014/main" id="{EAF141E5-8C2D-0148-33E9-23A174FDE3FC}"/>
                      </a:ext>
                    </a:extLst>
                  </p14:cNvPr>
                  <p14:cNvContentPartPr/>
                  <p14:nvPr/>
                </p14:nvContentPartPr>
                <p14:xfrm>
                  <a:off x="1464268" y="4508936"/>
                  <a:ext cx="219600" cy="194760"/>
                </p14:xfrm>
              </p:contentPart>
            </mc:Choice>
            <mc:Fallback xmlns="">
              <p:pic>
                <p:nvPicPr>
                  <p:cNvPr id="1120" name="Pennanteckning 1119">
                    <a:extLst>
                      <a:ext uri="{FF2B5EF4-FFF2-40B4-BE49-F238E27FC236}">
                        <a16:creationId xmlns:a16="http://schemas.microsoft.com/office/drawing/2014/main" id="{EAF141E5-8C2D-0148-33E9-23A174FDE3FC}"/>
                      </a:ext>
                    </a:extLst>
                  </p:cNvPr>
                  <p:cNvPicPr/>
                  <p:nvPr/>
                </p:nvPicPr>
                <p:blipFill>
                  <a:blip r:embed="rId178"/>
                  <a:stretch>
                    <a:fillRect/>
                  </a:stretch>
                </p:blipFill>
                <p:spPr>
                  <a:xfrm>
                    <a:off x="1448788" y="4493456"/>
                    <a:ext cx="2502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21" name="Pennanteckning 1120">
                    <a:extLst>
                      <a:ext uri="{FF2B5EF4-FFF2-40B4-BE49-F238E27FC236}">
                        <a16:creationId xmlns:a16="http://schemas.microsoft.com/office/drawing/2014/main" id="{D0FFD1B3-6909-ADB1-7A0C-9290EA2204D6}"/>
                      </a:ext>
                    </a:extLst>
                  </p14:cNvPr>
                  <p14:cNvContentPartPr/>
                  <p14:nvPr/>
                </p14:nvContentPartPr>
                <p14:xfrm>
                  <a:off x="1656508" y="4587056"/>
                  <a:ext cx="119160" cy="81360"/>
                </p14:xfrm>
              </p:contentPart>
            </mc:Choice>
            <mc:Fallback xmlns="">
              <p:pic>
                <p:nvPicPr>
                  <p:cNvPr id="1121" name="Pennanteckning 1120">
                    <a:extLst>
                      <a:ext uri="{FF2B5EF4-FFF2-40B4-BE49-F238E27FC236}">
                        <a16:creationId xmlns:a16="http://schemas.microsoft.com/office/drawing/2014/main" id="{D0FFD1B3-6909-ADB1-7A0C-9290EA2204D6}"/>
                      </a:ext>
                    </a:extLst>
                  </p:cNvPr>
                  <p:cNvPicPr/>
                  <p:nvPr/>
                </p:nvPicPr>
                <p:blipFill>
                  <a:blip r:embed="rId180"/>
                  <a:stretch>
                    <a:fillRect/>
                  </a:stretch>
                </p:blipFill>
                <p:spPr>
                  <a:xfrm>
                    <a:off x="1641388" y="4571936"/>
                    <a:ext cx="1497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22" name="Pennanteckning 1121">
                    <a:extLst>
                      <a:ext uri="{FF2B5EF4-FFF2-40B4-BE49-F238E27FC236}">
                        <a16:creationId xmlns:a16="http://schemas.microsoft.com/office/drawing/2014/main" id="{87B94B67-E192-7BC9-E15E-CD6CDF7CD9B7}"/>
                      </a:ext>
                    </a:extLst>
                  </p14:cNvPr>
                  <p14:cNvContentPartPr/>
                  <p14:nvPr/>
                </p14:nvContentPartPr>
                <p14:xfrm>
                  <a:off x="1824628" y="4490936"/>
                  <a:ext cx="23040" cy="16920"/>
                </p14:xfrm>
              </p:contentPart>
            </mc:Choice>
            <mc:Fallback xmlns="">
              <p:pic>
                <p:nvPicPr>
                  <p:cNvPr id="1122" name="Pennanteckning 1121">
                    <a:extLst>
                      <a:ext uri="{FF2B5EF4-FFF2-40B4-BE49-F238E27FC236}">
                        <a16:creationId xmlns:a16="http://schemas.microsoft.com/office/drawing/2014/main" id="{87B94B67-E192-7BC9-E15E-CD6CDF7CD9B7}"/>
                      </a:ext>
                    </a:extLst>
                  </p:cNvPr>
                  <p:cNvPicPr/>
                  <p:nvPr/>
                </p:nvPicPr>
                <p:blipFill>
                  <a:blip r:embed="rId182"/>
                  <a:stretch>
                    <a:fillRect/>
                  </a:stretch>
                </p:blipFill>
                <p:spPr>
                  <a:xfrm>
                    <a:off x="1809508" y="4475816"/>
                    <a:ext cx="536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23" name="Pennanteckning 1122">
                    <a:extLst>
                      <a:ext uri="{FF2B5EF4-FFF2-40B4-BE49-F238E27FC236}">
                        <a16:creationId xmlns:a16="http://schemas.microsoft.com/office/drawing/2014/main" id="{2F025740-C572-A47F-FC6D-D8E6EBE546DD}"/>
                      </a:ext>
                    </a:extLst>
                  </p14:cNvPr>
                  <p14:cNvContentPartPr/>
                  <p14:nvPr/>
                </p14:nvContentPartPr>
                <p14:xfrm>
                  <a:off x="1872508" y="4477976"/>
                  <a:ext cx="362520" cy="142920"/>
                </p14:xfrm>
              </p:contentPart>
            </mc:Choice>
            <mc:Fallback xmlns="">
              <p:pic>
                <p:nvPicPr>
                  <p:cNvPr id="1123" name="Pennanteckning 1122">
                    <a:extLst>
                      <a:ext uri="{FF2B5EF4-FFF2-40B4-BE49-F238E27FC236}">
                        <a16:creationId xmlns:a16="http://schemas.microsoft.com/office/drawing/2014/main" id="{2F025740-C572-A47F-FC6D-D8E6EBE546DD}"/>
                      </a:ext>
                    </a:extLst>
                  </p:cNvPr>
                  <p:cNvPicPr/>
                  <p:nvPr/>
                </p:nvPicPr>
                <p:blipFill>
                  <a:blip r:embed="rId184"/>
                  <a:stretch>
                    <a:fillRect/>
                  </a:stretch>
                </p:blipFill>
                <p:spPr>
                  <a:xfrm>
                    <a:off x="1857028" y="4462496"/>
                    <a:ext cx="393120" cy="17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5">
              <p14:nvContentPartPr>
                <p14:cNvPr id="1124" name="Pennanteckning 1123">
                  <a:extLst>
                    <a:ext uri="{FF2B5EF4-FFF2-40B4-BE49-F238E27FC236}">
                      <a16:creationId xmlns:a16="http://schemas.microsoft.com/office/drawing/2014/main" id="{83058916-7CB0-1FB0-0F2E-DFCA7DFB51F4}"/>
                    </a:ext>
                  </a:extLst>
                </p14:cNvPr>
                <p14:cNvContentPartPr/>
                <p14:nvPr/>
              </p14:nvContentPartPr>
              <p14:xfrm>
                <a:off x="644908" y="4834736"/>
                <a:ext cx="1650240" cy="76680"/>
              </p14:xfrm>
            </p:contentPart>
          </mc:Choice>
          <mc:Fallback xmlns="">
            <p:pic>
              <p:nvPicPr>
                <p:cNvPr id="1124" name="Pennanteckning 1123">
                  <a:extLst>
                    <a:ext uri="{FF2B5EF4-FFF2-40B4-BE49-F238E27FC236}">
                      <a16:creationId xmlns:a16="http://schemas.microsoft.com/office/drawing/2014/main" id="{83058916-7CB0-1FB0-0F2E-DFCA7DFB51F4}"/>
                    </a:ext>
                  </a:extLst>
                </p:cNvPr>
                <p:cNvPicPr/>
                <p:nvPr/>
              </p:nvPicPr>
              <p:blipFill>
                <a:blip r:embed="rId186"/>
                <a:stretch>
                  <a:fillRect/>
                </a:stretch>
              </p:blipFill>
              <p:spPr>
                <a:xfrm>
                  <a:off x="629788" y="4819616"/>
                  <a:ext cx="1680840" cy="106920"/>
                </a:xfrm>
                <a:prstGeom prst="rect">
                  <a:avLst/>
                </a:prstGeom>
              </p:spPr>
            </p:pic>
          </mc:Fallback>
        </mc:AlternateContent>
      </p:grpSp>
      <p:grpSp>
        <p:nvGrpSpPr>
          <p:cNvPr id="2004" name="Grupp 2003">
            <a:extLst>
              <a:ext uri="{FF2B5EF4-FFF2-40B4-BE49-F238E27FC236}">
                <a16:creationId xmlns:a16="http://schemas.microsoft.com/office/drawing/2014/main" id="{0E68AC1F-B527-FEFD-5D00-850BF55EFCDF}"/>
              </a:ext>
            </a:extLst>
          </p:cNvPr>
          <p:cNvGrpSpPr/>
          <p:nvPr/>
        </p:nvGrpSpPr>
        <p:grpSpPr>
          <a:xfrm>
            <a:off x="449788" y="5079176"/>
            <a:ext cx="3458160" cy="344160"/>
            <a:chOff x="449788" y="5079176"/>
            <a:chExt cx="3458160" cy="344160"/>
          </a:xfrm>
        </p:grpSpPr>
        <mc:AlternateContent xmlns:mc="http://schemas.openxmlformats.org/markup-compatibility/2006" xmlns:p14="http://schemas.microsoft.com/office/powerpoint/2010/main">
          <mc:Choice Requires="p14">
            <p:contentPart p14:bwMode="auto" r:id="rId187">
              <p14:nvContentPartPr>
                <p14:cNvPr id="1126" name="Pennanteckning 1125">
                  <a:extLst>
                    <a:ext uri="{FF2B5EF4-FFF2-40B4-BE49-F238E27FC236}">
                      <a16:creationId xmlns:a16="http://schemas.microsoft.com/office/drawing/2014/main" id="{27428D57-2F6F-B151-600E-B373D2A7C0FB}"/>
                    </a:ext>
                  </a:extLst>
                </p14:cNvPr>
                <p14:cNvContentPartPr/>
                <p14:nvPr/>
              </p14:nvContentPartPr>
              <p14:xfrm>
                <a:off x="449788" y="5223536"/>
                <a:ext cx="195120" cy="62280"/>
              </p14:xfrm>
            </p:contentPart>
          </mc:Choice>
          <mc:Fallback xmlns="">
            <p:pic>
              <p:nvPicPr>
                <p:cNvPr id="1126" name="Pennanteckning 1125">
                  <a:extLst>
                    <a:ext uri="{FF2B5EF4-FFF2-40B4-BE49-F238E27FC236}">
                      <a16:creationId xmlns:a16="http://schemas.microsoft.com/office/drawing/2014/main" id="{27428D57-2F6F-B151-600E-B373D2A7C0FB}"/>
                    </a:ext>
                  </a:extLst>
                </p:cNvPr>
                <p:cNvPicPr/>
                <p:nvPr/>
              </p:nvPicPr>
              <p:blipFill>
                <a:blip r:embed="rId188"/>
                <a:stretch>
                  <a:fillRect/>
                </a:stretch>
              </p:blipFill>
              <p:spPr>
                <a:xfrm>
                  <a:off x="434668" y="5208416"/>
                  <a:ext cx="225720" cy="92880"/>
                </a:xfrm>
                <a:prstGeom prst="rect">
                  <a:avLst/>
                </a:prstGeom>
              </p:spPr>
            </p:pic>
          </mc:Fallback>
        </mc:AlternateContent>
        <p:grpSp>
          <p:nvGrpSpPr>
            <p:cNvPr id="1139" name="Grupp 1138">
              <a:extLst>
                <a:ext uri="{FF2B5EF4-FFF2-40B4-BE49-F238E27FC236}">
                  <a16:creationId xmlns:a16="http://schemas.microsoft.com/office/drawing/2014/main" id="{A28FFFEC-C9B0-F81F-4D14-08919BEC656B}"/>
                </a:ext>
              </a:extLst>
            </p:cNvPr>
            <p:cNvGrpSpPr/>
            <p:nvPr/>
          </p:nvGrpSpPr>
          <p:grpSpPr>
            <a:xfrm>
              <a:off x="833188" y="5159096"/>
              <a:ext cx="1816560" cy="248040"/>
              <a:chOff x="1097788" y="5115896"/>
              <a:chExt cx="1816560" cy="248040"/>
            </a:xfrm>
          </p:grpSpPr>
          <mc:AlternateContent xmlns:mc="http://schemas.openxmlformats.org/markup-compatibility/2006" xmlns:p14="http://schemas.microsoft.com/office/powerpoint/2010/main">
            <mc:Choice Requires="p14">
              <p:contentPart p14:bwMode="auto" r:id="rId189">
                <p14:nvContentPartPr>
                  <p14:cNvPr id="1127" name="Pennanteckning 1126">
                    <a:extLst>
                      <a:ext uri="{FF2B5EF4-FFF2-40B4-BE49-F238E27FC236}">
                        <a16:creationId xmlns:a16="http://schemas.microsoft.com/office/drawing/2014/main" id="{64EBDF7D-D7AD-2B6E-05CF-B619267CA80F}"/>
                      </a:ext>
                    </a:extLst>
                  </p14:cNvPr>
                  <p14:cNvContentPartPr/>
                  <p14:nvPr/>
                </p14:nvContentPartPr>
                <p14:xfrm>
                  <a:off x="1097788" y="5223896"/>
                  <a:ext cx="196200" cy="64080"/>
                </p14:xfrm>
              </p:contentPart>
            </mc:Choice>
            <mc:Fallback xmlns="">
              <p:pic>
                <p:nvPicPr>
                  <p:cNvPr id="1127" name="Pennanteckning 1126">
                    <a:extLst>
                      <a:ext uri="{FF2B5EF4-FFF2-40B4-BE49-F238E27FC236}">
                        <a16:creationId xmlns:a16="http://schemas.microsoft.com/office/drawing/2014/main" id="{64EBDF7D-D7AD-2B6E-05CF-B619267CA80F}"/>
                      </a:ext>
                    </a:extLst>
                  </p:cNvPr>
                  <p:cNvPicPr/>
                  <p:nvPr/>
                </p:nvPicPr>
                <p:blipFill>
                  <a:blip r:embed="rId190"/>
                  <a:stretch>
                    <a:fillRect/>
                  </a:stretch>
                </p:blipFill>
                <p:spPr>
                  <a:xfrm>
                    <a:off x="1082308" y="5208416"/>
                    <a:ext cx="2268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28" name="Pennanteckning 1127">
                    <a:extLst>
                      <a:ext uri="{FF2B5EF4-FFF2-40B4-BE49-F238E27FC236}">
                        <a16:creationId xmlns:a16="http://schemas.microsoft.com/office/drawing/2014/main" id="{48C4F082-B68D-1F75-61CC-92EDFAAFEA25}"/>
                      </a:ext>
                    </a:extLst>
                  </p14:cNvPr>
                  <p14:cNvContentPartPr/>
                  <p14:nvPr/>
                </p14:nvContentPartPr>
                <p14:xfrm>
                  <a:off x="1366348" y="5203376"/>
                  <a:ext cx="146880" cy="63360"/>
                </p14:xfrm>
              </p:contentPart>
            </mc:Choice>
            <mc:Fallback xmlns="">
              <p:pic>
                <p:nvPicPr>
                  <p:cNvPr id="1128" name="Pennanteckning 1127">
                    <a:extLst>
                      <a:ext uri="{FF2B5EF4-FFF2-40B4-BE49-F238E27FC236}">
                        <a16:creationId xmlns:a16="http://schemas.microsoft.com/office/drawing/2014/main" id="{48C4F082-B68D-1F75-61CC-92EDFAAFEA25}"/>
                      </a:ext>
                    </a:extLst>
                  </p:cNvPr>
                  <p:cNvPicPr/>
                  <p:nvPr/>
                </p:nvPicPr>
                <p:blipFill>
                  <a:blip r:embed="rId192"/>
                  <a:stretch>
                    <a:fillRect/>
                  </a:stretch>
                </p:blipFill>
                <p:spPr>
                  <a:xfrm>
                    <a:off x="1350868" y="5188256"/>
                    <a:ext cx="1774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29" name="Pennanteckning 1128">
                    <a:extLst>
                      <a:ext uri="{FF2B5EF4-FFF2-40B4-BE49-F238E27FC236}">
                        <a16:creationId xmlns:a16="http://schemas.microsoft.com/office/drawing/2014/main" id="{0453D8F4-0111-C483-02A3-251903FE06E0}"/>
                      </a:ext>
                    </a:extLst>
                  </p14:cNvPr>
                  <p14:cNvContentPartPr/>
                  <p14:nvPr/>
                </p14:nvContentPartPr>
                <p14:xfrm>
                  <a:off x="1547788" y="5115896"/>
                  <a:ext cx="33840" cy="216360"/>
                </p14:xfrm>
              </p:contentPart>
            </mc:Choice>
            <mc:Fallback xmlns="">
              <p:pic>
                <p:nvPicPr>
                  <p:cNvPr id="1129" name="Pennanteckning 1128">
                    <a:extLst>
                      <a:ext uri="{FF2B5EF4-FFF2-40B4-BE49-F238E27FC236}">
                        <a16:creationId xmlns:a16="http://schemas.microsoft.com/office/drawing/2014/main" id="{0453D8F4-0111-C483-02A3-251903FE06E0}"/>
                      </a:ext>
                    </a:extLst>
                  </p:cNvPr>
                  <p:cNvPicPr/>
                  <p:nvPr/>
                </p:nvPicPr>
                <p:blipFill>
                  <a:blip r:embed="rId194"/>
                  <a:stretch>
                    <a:fillRect/>
                  </a:stretch>
                </p:blipFill>
                <p:spPr>
                  <a:xfrm>
                    <a:off x="1532668" y="5100776"/>
                    <a:ext cx="644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30" name="Pennanteckning 1129">
                    <a:extLst>
                      <a:ext uri="{FF2B5EF4-FFF2-40B4-BE49-F238E27FC236}">
                        <a16:creationId xmlns:a16="http://schemas.microsoft.com/office/drawing/2014/main" id="{BD1882AA-5E5D-C090-5366-CD7375D4CEB8}"/>
                      </a:ext>
                    </a:extLst>
                  </p14:cNvPr>
                  <p14:cNvContentPartPr/>
                  <p14:nvPr/>
                </p14:nvContentPartPr>
                <p14:xfrm>
                  <a:off x="1547068" y="5221376"/>
                  <a:ext cx="69840" cy="26280"/>
                </p14:xfrm>
              </p:contentPart>
            </mc:Choice>
            <mc:Fallback xmlns="">
              <p:pic>
                <p:nvPicPr>
                  <p:cNvPr id="1130" name="Pennanteckning 1129">
                    <a:extLst>
                      <a:ext uri="{FF2B5EF4-FFF2-40B4-BE49-F238E27FC236}">
                        <a16:creationId xmlns:a16="http://schemas.microsoft.com/office/drawing/2014/main" id="{BD1882AA-5E5D-C090-5366-CD7375D4CEB8}"/>
                      </a:ext>
                    </a:extLst>
                  </p:cNvPr>
                  <p:cNvPicPr/>
                  <p:nvPr/>
                </p:nvPicPr>
                <p:blipFill>
                  <a:blip r:embed="rId196"/>
                  <a:stretch>
                    <a:fillRect/>
                  </a:stretch>
                </p:blipFill>
                <p:spPr>
                  <a:xfrm>
                    <a:off x="1531588" y="5205896"/>
                    <a:ext cx="1004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31" name="Pennanteckning 1130">
                    <a:extLst>
                      <a:ext uri="{FF2B5EF4-FFF2-40B4-BE49-F238E27FC236}">
                        <a16:creationId xmlns:a16="http://schemas.microsoft.com/office/drawing/2014/main" id="{8D6D91F3-0CF4-8D20-5DCB-3EB93DEDF691}"/>
                      </a:ext>
                    </a:extLst>
                  </p14:cNvPr>
                  <p14:cNvContentPartPr/>
                  <p14:nvPr/>
                </p14:nvContentPartPr>
                <p14:xfrm>
                  <a:off x="1689268" y="5148656"/>
                  <a:ext cx="257400" cy="162000"/>
                </p14:xfrm>
              </p:contentPart>
            </mc:Choice>
            <mc:Fallback xmlns="">
              <p:pic>
                <p:nvPicPr>
                  <p:cNvPr id="1131" name="Pennanteckning 1130">
                    <a:extLst>
                      <a:ext uri="{FF2B5EF4-FFF2-40B4-BE49-F238E27FC236}">
                        <a16:creationId xmlns:a16="http://schemas.microsoft.com/office/drawing/2014/main" id="{8D6D91F3-0CF4-8D20-5DCB-3EB93DEDF691}"/>
                      </a:ext>
                    </a:extLst>
                  </p:cNvPr>
                  <p:cNvPicPr/>
                  <p:nvPr/>
                </p:nvPicPr>
                <p:blipFill>
                  <a:blip r:embed="rId198"/>
                  <a:stretch>
                    <a:fillRect/>
                  </a:stretch>
                </p:blipFill>
                <p:spPr>
                  <a:xfrm>
                    <a:off x="1674148" y="5133176"/>
                    <a:ext cx="2876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32" name="Pennanteckning 1131">
                    <a:extLst>
                      <a:ext uri="{FF2B5EF4-FFF2-40B4-BE49-F238E27FC236}">
                        <a16:creationId xmlns:a16="http://schemas.microsoft.com/office/drawing/2014/main" id="{AEDB18A3-E7CD-C4BC-F144-177E50054BC2}"/>
                      </a:ext>
                    </a:extLst>
                  </p14:cNvPr>
                  <p14:cNvContentPartPr/>
                  <p14:nvPr/>
                </p14:nvContentPartPr>
                <p14:xfrm>
                  <a:off x="1958548" y="5220296"/>
                  <a:ext cx="179280" cy="87480"/>
                </p14:xfrm>
              </p:contentPart>
            </mc:Choice>
            <mc:Fallback xmlns="">
              <p:pic>
                <p:nvPicPr>
                  <p:cNvPr id="1132" name="Pennanteckning 1131">
                    <a:extLst>
                      <a:ext uri="{FF2B5EF4-FFF2-40B4-BE49-F238E27FC236}">
                        <a16:creationId xmlns:a16="http://schemas.microsoft.com/office/drawing/2014/main" id="{AEDB18A3-E7CD-C4BC-F144-177E50054BC2}"/>
                      </a:ext>
                    </a:extLst>
                  </p:cNvPr>
                  <p:cNvPicPr/>
                  <p:nvPr/>
                </p:nvPicPr>
                <p:blipFill>
                  <a:blip r:embed="rId200"/>
                  <a:stretch>
                    <a:fillRect/>
                  </a:stretch>
                </p:blipFill>
                <p:spPr>
                  <a:xfrm>
                    <a:off x="1943428" y="5205176"/>
                    <a:ext cx="2098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33" name="Pennanteckning 1132">
                    <a:extLst>
                      <a:ext uri="{FF2B5EF4-FFF2-40B4-BE49-F238E27FC236}">
                        <a16:creationId xmlns:a16="http://schemas.microsoft.com/office/drawing/2014/main" id="{9B70AD02-9586-4CA0-6F82-D3611BB71E44}"/>
                      </a:ext>
                    </a:extLst>
                  </p14:cNvPr>
                  <p14:cNvContentPartPr/>
                  <p14:nvPr/>
                </p14:nvContentPartPr>
                <p14:xfrm>
                  <a:off x="2160148" y="5177096"/>
                  <a:ext cx="168480" cy="186840"/>
                </p14:xfrm>
              </p:contentPart>
            </mc:Choice>
            <mc:Fallback xmlns="">
              <p:pic>
                <p:nvPicPr>
                  <p:cNvPr id="1133" name="Pennanteckning 1132">
                    <a:extLst>
                      <a:ext uri="{FF2B5EF4-FFF2-40B4-BE49-F238E27FC236}">
                        <a16:creationId xmlns:a16="http://schemas.microsoft.com/office/drawing/2014/main" id="{9B70AD02-9586-4CA0-6F82-D3611BB71E44}"/>
                      </a:ext>
                    </a:extLst>
                  </p:cNvPr>
                  <p:cNvPicPr/>
                  <p:nvPr/>
                </p:nvPicPr>
                <p:blipFill>
                  <a:blip r:embed="rId202"/>
                  <a:stretch>
                    <a:fillRect/>
                  </a:stretch>
                </p:blipFill>
                <p:spPr>
                  <a:xfrm>
                    <a:off x="2145028" y="5161616"/>
                    <a:ext cx="1990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34" name="Pennanteckning 1133">
                    <a:extLst>
                      <a:ext uri="{FF2B5EF4-FFF2-40B4-BE49-F238E27FC236}">
                        <a16:creationId xmlns:a16="http://schemas.microsoft.com/office/drawing/2014/main" id="{7E80132B-20A5-817B-AC5C-E1EEC7423A79}"/>
                      </a:ext>
                    </a:extLst>
                  </p14:cNvPr>
                  <p14:cNvContentPartPr/>
                  <p14:nvPr/>
                </p14:nvContentPartPr>
                <p14:xfrm>
                  <a:off x="2306668" y="5263856"/>
                  <a:ext cx="154440" cy="95040"/>
                </p14:xfrm>
              </p:contentPart>
            </mc:Choice>
            <mc:Fallback xmlns="">
              <p:pic>
                <p:nvPicPr>
                  <p:cNvPr id="1134" name="Pennanteckning 1133">
                    <a:extLst>
                      <a:ext uri="{FF2B5EF4-FFF2-40B4-BE49-F238E27FC236}">
                        <a16:creationId xmlns:a16="http://schemas.microsoft.com/office/drawing/2014/main" id="{7E80132B-20A5-817B-AC5C-E1EEC7423A79}"/>
                      </a:ext>
                    </a:extLst>
                  </p:cNvPr>
                  <p:cNvPicPr/>
                  <p:nvPr/>
                </p:nvPicPr>
                <p:blipFill>
                  <a:blip r:embed="rId204"/>
                  <a:stretch>
                    <a:fillRect/>
                  </a:stretch>
                </p:blipFill>
                <p:spPr>
                  <a:xfrm>
                    <a:off x="2291548" y="5248736"/>
                    <a:ext cx="1846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135" name="Pennanteckning 1134">
                    <a:extLst>
                      <a:ext uri="{FF2B5EF4-FFF2-40B4-BE49-F238E27FC236}">
                        <a16:creationId xmlns:a16="http://schemas.microsoft.com/office/drawing/2014/main" id="{2686C384-6E30-4622-CC22-74D54B3125FB}"/>
                      </a:ext>
                    </a:extLst>
                  </p14:cNvPr>
                  <p14:cNvContentPartPr/>
                  <p14:nvPr/>
                </p14:nvContentPartPr>
                <p14:xfrm>
                  <a:off x="2495668" y="5206976"/>
                  <a:ext cx="26280" cy="30600"/>
                </p14:xfrm>
              </p:contentPart>
            </mc:Choice>
            <mc:Fallback xmlns="">
              <p:pic>
                <p:nvPicPr>
                  <p:cNvPr id="1135" name="Pennanteckning 1134">
                    <a:extLst>
                      <a:ext uri="{FF2B5EF4-FFF2-40B4-BE49-F238E27FC236}">
                        <a16:creationId xmlns:a16="http://schemas.microsoft.com/office/drawing/2014/main" id="{2686C384-6E30-4622-CC22-74D54B3125FB}"/>
                      </a:ext>
                    </a:extLst>
                  </p:cNvPr>
                  <p:cNvPicPr/>
                  <p:nvPr/>
                </p:nvPicPr>
                <p:blipFill>
                  <a:blip r:embed="rId206"/>
                  <a:stretch>
                    <a:fillRect/>
                  </a:stretch>
                </p:blipFill>
                <p:spPr>
                  <a:xfrm>
                    <a:off x="2480548" y="5191856"/>
                    <a:ext cx="568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136" name="Pennanteckning 1135">
                    <a:extLst>
                      <a:ext uri="{FF2B5EF4-FFF2-40B4-BE49-F238E27FC236}">
                        <a16:creationId xmlns:a16="http://schemas.microsoft.com/office/drawing/2014/main" id="{316787A6-13AD-2B9A-4D06-1D8020D63070}"/>
                      </a:ext>
                    </a:extLst>
                  </p14:cNvPr>
                  <p14:cNvContentPartPr/>
                  <p14:nvPr/>
                </p14:nvContentPartPr>
                <p14:xfrm>
                  <a:off x="2558668" y="5244056"/>
                  <a:ext cx="46440" cy="75600"/>
                </p14:xfrm>
              </p:contentPart>
            </mc:Choice>
            <mc:Fallback xmlns="">
              <p:pic>
                <p:nvPicPr>
                  <p:cNvPr id="1136" name="Pennanteckning 1135">
                    <a:extLst>
                      <a:ext uri="{FF2B5EF4-FFF2-40B4-BE49-F238E27FC236}">
                        <a16:creationId xmlns:a16="http://schemas.microsoft.com/office/drawing/2014/main" id="{316787A6-13AD-2B9A-4D06-1D8020D63070}"/>
                      </a:ext>
                    </a:extLst>
                  </p:cNvPr>
                  <p:cNvPicPr/>
                  <p:nvPr/>
                </p:nvPicPr>
                <p:blipFill>
                  <a:blip r:embed="rId208"/>
                  <a:stretch>
                    <a:fillRect/>
                  </a:stretch>
                </p:blipFill>
                <p:spPr>
                  <a:xfrm>
                    <a:off x="2543188" y="5228576"/>
                    <a:ext cx="770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137" name="Pennanteckning 1136">
                    <a:extLst>
                      <a:ext uri="{FF2B5EF4-FFF2-40B4-BE49-F238E27FC236}">
                        <a16:creationId xmlns:a16="http://schemas.microsoft.com/office/drawing/2014/main" id="{FEFD7ADC-ECCA-FEE4-5FC1-48E1819CBEEC}"/>
                      </a:ext>
                    </a:extLst>
                  </p14:cNvPr>
                  <p14:cNvContentPartPr/>
                  <p14:nvPr/>
                </p14:nvContentPartPr>
                <p14:xfrm>
                  <a:off x="2658028" y="5223896"/>
                  <a:ext cx="138240" cy="79920"/>
                </p14:xfrm>
              </p:contentPart>
            </mc:Choice>
            <mc:Fallback xmlns="">
              <p:pic>
                <p:nvPicPr>
                  <p:cNvPr id="1137" name="Pennanteckning 1136">
                    <a:extLst>
                      <a:ext uri="{FF2B5EF4-FFF2-40B4-BE49-F238E27FC236}">
                        <a16:creationId xmlns:a16="http://schemas.microsoft.com/office/drawing/2014/main" id="{FEFD7ADC-ECCA-FEE4-5FC1-48E1819CBEEC}"/>
                      </a:ext>
                    </a:extLst>
                  </p:cNvPr>
                  <p:cNvPicPr/>
                  <p:nvPr/>
                </p:nvPicPr>
                <p:blipFill>
                  <a:blip r:embed="rId210"/>
                  <a:stretch>
                    <a:fillRect/>
                  </a:stretch>
                </p:blipFill>
                <p:spPr>
                  <a:xfrm>
                    <a:off x="2642908" y="5208416"/>
                    <a:ext cx="16884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138" name="Pennanteckning 1137">
                    <a:extLst>
                      <a:ext uri="{FF2B5EF4-FFF2-40B4-BE49-F238E27FC236}">
                        <a16:creationId xmlns:a16="http://schemas.microsoft.com/office/drawing/2014/main" id="{AAF033B4-2A61-9252-3A10-B9FAC92D2BA9}"/>
                      </a:ext>
                    </a:extLst>
                  </p14:cNvPr>
                  <p14:cNvContentPartPr/>
                  <p14:nvPr/>
                </p14:nvContentPartPr>
                <p14:xfrm>
                  <a:off x="2841268" y="5125256"/>
                  <a:ext cx="73080" cy="177840"/>
                </p14:xfrm>
              </p:contentPart>
            </mc:Choice>
            <mc:Fallback xmlns="">
              <p:pic>
                <p:nvPicPr>
                  <p:cNvPr id="1138" name="Pennanteckning 1137">
                    <a:extLst>
                      <a:ext uri="{FF2B5EF4-FFF2-40B4-BE49-F238E27FC236}">
                        <a16:creationId xmlns:a16="http://schemas.microsoft.com/office/drawing/2014/main" id="{AAF033B4-2A61-9252-3A10-B9FAC92D2BA9}"/>
                      </a:ext>
                    </a:extLst>
                  </p:cNvPr>
                  <p:cNvPicPr/>
                  <p:nvPr/>
                </p:nvPicPr>
                <p:blipFill>
                  <a:blip r:embed="rId212"/>
                  <a:stretch>
                    <a:fillRect/>
                  </a:stretch>
                </p:blipFill>
                <p:spPr>
                  <a:xfrm>
                    <a:off x="2826148" y="5109776"/>
                    <a:ext cx="103680" cy="208440"/>
                  </a:xfrm>
                  <a:prstGeom prst="rect">
                    <a:avLst/>
                  </a:prstGeom>
                </p:spPr>
              </p:pic>
            </mc:Fallback>
          </mc:AlternateContent>
        </p:grpSp>
        <p:grpSp>
          <p:nvGrpSpPr>
            <p:cNvPr id="1154" name="Grupp 1153">
              <a:extLst>
                <a:ext uri="{FF2B5EF4-FFF2-40B4-BE49-F238E27FC236}">
                  <a16:creationId xmlns:a16="http://schemas.microsoft.com/office/drawing/2014/main" id="{7CF1F498-6550-2652-925E-118A638BE142}"/>
                </a:ext>
              </a:extLst>
            </p:cNvPr>
            <p:cNvGrpSpPr/>
            <p:nvPr/>
          </p:nvGrpSpPr>
          <p:grpSpPr>
            <a:xfrm>
              <a:off x="3754228" y="5198696"/>
              <a:ext cx="153720" cy="149400"/>
              <a:chOff x="3754228" y="5198696"/>
              <a:chExt cx="153720" cy="149400"/>
            </a:xfrm>
          </p:grpSpPr>
          <mc:AlternateContent xmlns:mc="http://schemas.openxmlformats.org/markup-compatibility/2006" xmlns:p14="http://schemas.microsoft.com/office/powerpoint/2010/main">
            <mc:Choice Requires="p14">
              <p:contentPart p14:bwMode="auto" r:id="rId213">
                <p14:nvContentPartPr>
                  <p14:cNvPr id="1662" name="Pennanteckning 1661">
                    <a:extLst>
                      <a:ext uri="{FF2B5EF4-FFF2-40B4-BE49-F238E27FC236}">
                        <a16:creationId xmlns:a16="http://schemas.microsoft.com/office/drawing/2014/main" id="{58CE7547-8BBD-24B9-C39D-67A3ADFD1ED7}"/>
                      </a:ext>
                    </a:extLst>
                  </p14:cNvPr>
                  <p14:cNvContentPartPr/>
                  <p14:nvPr/>
                </p14:nvContentPartPr>
                <p14:xfrm>
                  <a:off x="3758548" y="5258096"/>
                  <a:ext cx="149400" cy="7200"/>
                </p14:xfrm>
              </p:contentPart>
            </mc:Choice>
            <mc:Fallback xmlns="">
              <p:pic>
                <p:nvPicPr>
                  <p:cNvPr id="1662" name="Pennanteckning 1661">
                    <a:extLst>
                      <a:ext uri="{FF2B5EF4-FFF2-40B4-BE49-F238E27FC236}">
                        <a16:creationId xmlns:a16="http://schemas.microsoft.com/office/drawing/2014/main" id="{58CE7547-8BBD-24B9-C39D-67A3ADFD1ED7}"/>
                      </a:ext>
                    </a:extLst>
                  </p:cNvPr>
                  <p:cNvPicPr/>
                  <p:nvPr/>
                </p:nvPicPr>
                <p:blipFill>
                  <a:blip r:embed="rId214"/>
                  <a:stretch>
                    <a:fillRect/>
                  </a:stretch>
                </p:blipFill>
                <p:spPr>
                  <a:xfrm>
                    <a:off x="3743068" y="5242976"/>
                    <a:ext cx="179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663" name="Pennanteckning 1662">
                    <a:extLst>
                      <a:ext uri="{FF2B5EF4-FFF2-40B4-BE49-F238E27FC236}">
                        <a16:creationId xmlns:a16="http://schemas.microsoft.com/office/drawing/2014/main" id="{3EBF0DF2-3B39-6B5B-F3D2-A66BB7944D22}"/>
                      </a:ext>
                    </a:extLst>
                  </p14:cNvPr>
                  <p14:cNvContentPartPr/>
                  <p14:nvPr/>
                </p14:nvContentPartPr>
                <p14:xfrm>
                  <a:off x="3816868" y="5208056"/>
                  <a:ext cx="21960" cy="117360"/>
                </p14:xfrm>
              </p:contentPart>
            </mc:Choice>
            <mc:Fallback xmlns="">
              <p:pic>
                <p:nvPicPr>
                  <p:cNvPr id="1663" name="Pennanteckning 1662">
                    <a:extLst>
                      <a:ext uri="{FF2B5EF4-FFF2-40B4-BE49-F238E27FC236}">
                        <a16:creationId xmlns:a16="http://schemas.microsoft.com/office/drawing/2014/main" id="{3EBF0DF2-3B39-6B5B-F3D2-A66BB7944D22}"/>
                      </a:ext>
                    </a:extLst>
                  </p:cNvPr>
                  <p:cNvPicPr/>
                  <p:nvPr/>
                </p:nvPicPr>
                <p:blipFill>
                  <a:blip r:embed="rId216"/>
                  <a:stretch>
                    <a:fillRect/>
                  </a:stretch>
                </p:blipFill>
                <p:spPr>
                  <a:xfrm>
                    <a:off x="3801748" y="5192576"/>
                    <a:ext cx="525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152" name="Pennanteckning 1151">
                    <a:extLst>
                      <a:ext uri="{FF2B5EF4-FFF2-40B4-BE49-F238E27FC236}">
                        <a16:creationId xmlns:a16="http://schemas.microsoft.com/office/drawing/2014/main" id="{3CBD553F-1EF0-E8A3-316A-79CFAAFA7719}"/>
                      </a:ext>
                    </a:extLst>
                  </p14:cNvPr>
                  <p14:cNvContentPartPr/>
                  <p14:nvPr/>
                </p14:nvContentPartPr>
                <p14:xfrm>
                  <a:off x="3754228" y="5198696"/>
                  <a:ext cx="147600" cy="149400"/>
                </p14:xfrm>
              </p:contentPart>
            </mc:Choice>
            <mc:Fallback xmlns="">
              <p:pic>
                <p:nvPicPr>
                  <p:cNvPr id="1152" name="Pennanteckning 1151">
                    <a:extLst>
                      <a:ext uri="{FF2B5EF4-FFF2-40B4-BE49-F238E27FC236}">
                        <a16:creationId xmlns:a16="http://schemas.microsoft.com/office/drawing/2014/main" id="{3CBD553F-1EF0-E8A3-316A-79CFAAFA7719}"/>
                      </a:ext>
                    </a:extLst>
                  </p:cNvPr>
                  <p:cNvPicPr/>
                  <p:nvPr/>
                </p:nvPicPr>
                <p:blipFill>
                  <a:blip r:embed="rId218"/>
                  <a:stretch>
                    <a:fillRect/>
                  </a:stretch>
                </p:blipFill>
                <p:spPr>
                  <a:xfrm>
                    <a:off x="3739108" y="5183576"/>
                    <a:ext cx="1782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153" name="Pennanteckning 1152">
                    <a:extLst>
                      <a:ext uri="{FF2B5EF4-FFF2-40B4-BE49-F238E27FC236}">
                        <a16:creationId xmlns:a16="http://schemas.microsoft.com/office/drawing/2014/main" id="{633AF4B7-8B58-877C-DFEC-29564CED91EB}"/>
                      </a:ext>
                    </a:extLst>
                  </p14:cNvPr>
                  <p14:cNvContentPartPr/>
                  <p14:nvPr/>
                </p14:nvContentPartPr>
                <p14:xfrm>
                  <a:off x="3792028" y="5241536"/>
                  <a:ext cx="108360" cy="69120"/>
                </p14:xfrm>
              </p:contentPart>
            </mc:Choice>
            <mc:Fallback xmlns="">
              <p:pic>
                <p:nvPicPr>
                  <p:cNvPr id="1153" name="Pennanteckning 1152">
                    <a:extLst>
                      <a:ext uri="{FF2B5EF4-FFF2-40B4-BE49-F238E27FC236}">
                        <a16:creationId xmlns:a16="http://schemas.microsoft.com/office/drawing/2014/main" id="{633AF4B7-8B58-877C-DFEC-29564CED91EB}"/>
                      </a:ext>
                    </a:extLst>
                  </p:cNvPr>
                  <p:cNvPicPr/>
                  <p:nvPr/>
                </p:nvPicPr>
                <p:blipFill>
                  <a:blip r:embed="rId220"/>
                  <a:stretch>
                    <a:fillRect/>
                  </a:stretch>
                </p:blipFill>
                <p:spPr>
                  <a:xfrm>
                    <a:off x="3776548" y="5226056"/>
                    <a:ext cx="138600" cy="99360"/>
                  </a:xfrm>
                  <a:prstGeom prst="rect">
                    <a:avLst/>
                  </a:prstGeom>
                </p:spPr>
              </p:pic>
            </mc:Fallback>
          </mc:AlternateContent>
        </p:grpSp>
        <p:grpSp>
          <p:nvGrpSpPr>
            <p:cNvPr id="1159" name="Grupp 1158">
              <a:extLst>
                <a:ext uri="{FF2B5EF4-FFF2-40B4-BE49-F238E27FC236}">
                  <a16:creationId xmlns:a16="http://schemas.microsoft.com/office/drawing/2014/main" id="{2DDBFD5E-5592-1EF0-3885-5B09202ED139}"/>
                </a:ext>
              </a:extLst>
            </p:cNvPr>
            <p:cNvGrpSpPr/>
            <p:nvPr/>
          </p:nvGrpSpPr>
          <p:grpSpPr>
            <a:xfrm>
              <a:off x="2790508" y="5079176"/>
              <a:ext cx="732240" cy="344160"/>
              <a:chOff x="2790508" y="5079176"/>
              <a:chExt cx="732240" cy="344160"/>
            </a:xfrm>
          </p:grpSpPr>
          <mc:AlternateContent xmlns:mc="http://schemas.openxmlformats.org/markup-compatibility/2006" xmlns:p14="http://schemas.microsoft.com/office/powerpoint/2010/main">
            <mc:Choice Requires="p14">
              <p:contentPart p14:bwMode="auto" r:id="rId221">
                <p14:nvContentPartPr>
                  <p14:cNvPr id="1155" name="Pennanteckning 1154">
                    <a:extLst>
                      <a:ext uri="{FF2B5EF4-FFF2-40B4-BE49-F238E27FC236}">
                        <a16:creationId xmlns:a16="http://schemas.microsoft.com/office/drawing/2014/main" id="{2C2A5A12-9395-C666-7C5C-1F15D0C0871E}"/>
                      </a:ext>
                    </a:extLst>
                  </p14:cNvPr>
                  <p14:cNvContentPartPr/>
                  <p14:nvPr/>
                </p14:nvContentPartPr>
                <p14:xfrm>
                  <a:off x="2790508" y="5234696"/>
                  <a:ext cx="62280" cy="93960"/>
                </p14:xfrm>
              </p:contentPart>
            </mc:Choice>
            <mc:Fallback xmlns="">
              <p:pic>
                <p:nvPicPr>
                  <p:cNvPr id="1155" name="Pennanteckning 1154">
                    <a:extLst>
                      <a:ext uri="{FF2B5EF4-FFF2-40B4-BE49-F238E27FC236}">
                        <a16:creationId xmlns:a16="http://schemas.microsoft.com/office/drawing/2014/main" id="{2C2A5A12-9395-C666-7C5C-1F15D0C0871E}"/>
                      </a:ext>
                    </a:extLst>
                  </p:cNvPr>
                  <p:cNvPicPr/>
                  <p:nvPr/>
                </p:nvPicPr>
                <p:blipFill>
                  <a:blip r:embed="rId222"/>
                  <a:stretch>
                    <a:fillRect/>
                  </a:stretch>
                </p:blipFill>
                <p:spPr>
                  <a:xfrm>
                    <a:off x="2775028" y="5219576"/>
                    <a:ext cx="9288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156" name="Pennanteckning 1155">
                    <a:extLst>
                      <a:ext uri="{FF2B5EF4-FFF2-40B4-BE49-F238E27FC236}">
                        <a16:creationId xmlns:a16="http://schemas.microsoft.com/office/drawing/2014/main" id="{214F5E0E-0AC8-B9EC-9A23-A97E77C6B28B}"/>
                      </a:ext>
                    </a:extLst>
                  </p14:cNvPr>
                  <p14:cNvContentPartPr/>
                  <p14:nvPr/>
                </p14:nvContentPartPr>
                <p14:xfrm>
                  <a:off x="2908228" y="5241536"/>
                  <a:ext cx="5400" cy="181800"/>
                </p14:xfrm>
              </p:contentPart>
            </mc:Choice>
            <mc:Fallback xmlns="">
              <p:pic>
                <p:nvPicPr>
                  <p:cNvPr id="1156" name="Pennanteckning 1155">
                    <a:extLst>
                      <a:ext uri="{FF2B5EF4-FFF2-40B4-BE49-F238E27FC236}">
                        <a16:creationId xmlns:a16="http://schemas.microsoft.com/office/drawing/2014/main" id="{214F5E0E-0AC8-B9EC-9A23-A97E77C6B28B}"/>
                      </a:ext>
                    </a:extLst>
                  </p:cNvPr>
                  <p:cNvPicPr/>
                  <p:nvPr/>
                </p:nvPicPr>
                <p:blipFill>
                  <a:blip r:embed="rId224"/>
                  <a:stretch>
                    <a:fillRect/>
                  </a:stretch>
                </p:blipFill>
                <p:spPr>
                  <a:xfrm>
                    <a:off x="2893108" y="5226056"/>
                    <a:ext cx="360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157" name="Pennanteckning 1156">
                    <a:extLst>
                      <a:ext uri="{FF2B5EF4-FFF2-40B4-BE49-F238E27FC236}">
                        <a16:creationId xmlns:a16="http://schemas.microsoft.com/office/drawing/2014/main" id="{825EBE58-4C0D-29C2-9F75-85B3EA9639D7}"/>
                      </a:ext>
                    </a:extLst>
                  </p14:cNvPr>
                  <p14:cNvContentPartPr/>
                  <p14:nvPr/>
                </p14:nvContentPartPr>
                <p14:xfrm>
                  <a:off x="2912548" y="5211296"/>
                  <a:ext cx="67320" cy="87480"/>
                </p14:xfrm>
              </p:contentPart>
            </mc:Choice>
            <mc:Fallback xmlns="">
              <p:pic>
                <p:nvPicPr>
                  <p:cNvPr id="1157" name="Pennanteckning 1156">
                    <a:extLst>
                      <a:ext uri="{FF2B5EF4-FFF2-40B4-BE49-F238E27FC236}">
                        <a16:creationId xmlns:a16="http://schemas.microsoft.com/office/drawing/2014/main" id="{825EBE58-4C0D-29C2-9F75-85B3EA9639D7}"/>
                      </a:ext>
                    </a:extLst>
                  </p:cNvPr>
                  <p:cNvPicPr/>
                  <p:nvPr/>
                </p:nvPicPr>
                <p:blipFill>
                  <a:blip r:embed="rId226"/>
                  <a:stretch>
                    <a:fillRect/>
                  </a:stretch>
                </p:blipFill>
                <p:spPr>
                  <a:xfrm>
                    <a:off x="2897068" y="5196176"/>
                    <a:ext cx="979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158" name="Pennanteckning 1157">
                    <a:extLst>
                      <a:ext uri="{FF2B5EF4-FFF2-40B4-BE49-F238E27FC236}">
                        <a16:creationId xmlns:a16="http://schemas.microsoft.com/office/drawing/2014/main" id="{237F96A8-8AEB-A739-348A-B11D0206C00F}"/>
                      </a:ext>
                    </a:extLst>
                  </p14:cNvPr>
                  <p14:cNvContentPartPr/>
                  <p14:nvPr/>
                </p14:nvContentPartPr>
                <p14:xfrm>
                  <a:off x="3008668" y="5079176"/>
                  <a:ext cx="514080" cy="203760"/>
                </p14:xfrm>
              </p:contentPart>
            </mc:Choice>
            <mc:Fallback xmlns="">
              <p:pic>
                <p:nvPicPr>
                  <p:cNvPr id="1158" name="Pennanteckning 1157">
                    <a:extLst>
                      <a:ext uri="{FF2B5EF4-FFF2-40B4-BE49-F238E27FC236}">
                        <a16:creationId xmlns:a16="http://schemas.microsoft.com/office/drawing/2014/main" id="{237F96A8-8AEB-A739-348A-B11D0206C00F}"/>
                      </a:ext>
                    </a:extLst>
                  </p:cNvPr>
                  <p:cNvPicPr/>
                  <p:nvPr/>
                </p:nvPicPr>
                <p:blipFill>
                  <a:blip r:embed="rId228"/>
                  <a:stretch>
                    <a:fillRect/>
                  </a:stretch>
                </p:blipFill>
                <p:spPr>
                  <a:xfrm>
                    <a:off x="2993548" y="5063696"/>
                    <a:ext cx="544680" cy="234360"/>
                  </a:xfrm>
                  <a:prstGeom prst="rect">
                    <a:avLst/>
                  </a:prstGeom>
                </p:spPr>
              </p:pic>
            </mc:Fallback>
          </mc:AlternateContent>
        </p:grpSp>
      </p:grpSp>
      <p:grpSp>
        <p:nvGrpSpPr>
          <p:cNvPr id="2005" name="Grupp 2004">
            <a:extLst>
              <a:ext uri="{FF2B5EF4-FFF2-40B4-BE49-F238E27FC236}">
                <a16:creationId xmlns:a16="http://schemas.microsoft.com/office/drawing/2014/main" id="{4EC83EE7-0955-BB37-9B69-C560BA64A6B5}"/>
              </a:ext>
            </a:extLst>
          </p:cNvPr>
          <p:cNvGrpSpPr/>
          <p:nvPr/>
        </p:nvGrpSpPr>
        <p:grpSpPr>
          <a:xfrm>
            <a:off x="440788" y="5772896"/>
            <a:ext cx="3262680" cy="840240"/>
            <a:chOff x="440788" y="5772896"/>
            <a:chExt cx="3262680" cy="840240"/>
          </a:xfrm>
        </p:grpSpPr>
        <mc:AlternateContent xmlns:mc="http://schemas.openxmlformats.org/markup-compatibility/2006" xmlns:p14="http://schemas.microsoft.com/office/powerpoint/2010/main">
          <mc:Choice Requires="p14">
            <p:contentPart p14:bwMode="auto" r:id="rId229">
              <p14:nvContentPartPr>
                <p14:cNvPr id="1160" name="Pennanteckning 1159">
                  <a:extLst>
                    <a:ext uri="{FF2B5EF4-FFF2-40B4-BE49-F238E27FC236}">
                      <a16:creationId xmlns:a16="http://schemas.microsoft.com/office/drawing/2014/main" id="{A7FE3353-657B-283F-357C-29668AFE626B}"/>
                    </a:ext>
                  </a:extLst>
                </p14:cNvPr>
                <p14:cNvContentPartPr/>
                <p14:nvPr/>
              </p14:nvContentPartPr>
              <p14:xfrm>
                <a:off x="455188" y="5772896"/>
                <a:ext cx="135000" cy="292320"/>
              </p14:xfrm>
            </p:contentPart>
          </mc:Choice>
          <mc:Fallback xmlns="">
            <p:pic>
              <p:nvPicPr>
                <p:cNvPr id="1160" name="Pennanteckning 1159">
                  <a:extLst>
                    <a:ext uri="{FF2B5EF4-FFF2-40B4-BE49-F238E27FC236}">
                      <a16:creationId xmlns:a16="http://schemas.microsoft.com/office/drawing/2014/main" id="{A7FE3353-657B-283F-357C-29668AFE626B}"/>
                    </a:ext>
                  </a:extLst>
                </p:cNvPr>
                <p:cNvPicPr/>
                <p:nvPr/>
              </p:nvPicPr>
              <p:blipFill>
                <a:blip r:embed="rId230"/>
                <a:stretch>
                  <a:fillRect/>
                </a:stretch>
              </p:blipFill>
              <p:spPr>
                <a:xfrm>
                  <a:off x="439708" y="5757416"/>
                  <a:ext cx="16560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161" name="Pennanteckning 1160">
                  <a:extLst>
                    <a:ext uri="{FF2B5EF4-FFF2-40B4-BE49-F238E27FC236}">
                      <a16:creationId xmlns:a16="http://schemas.microsoft.com/office/drawing/2014/main" id="{5DBAF125-A4F1-D98C-06C4-7C3026C52421}"/>
                    </a:ext>
                  </a:extLst>
                </p14:cNvPr>
                <p14:cNvContentPartPr/>
                <p14:nvPr/>
              </p14:nvContentPartPr>
              <p14:xfrm>
                <a:off x="440788" y="5922656"/>
                <a:ext cx="123480" cy="49680"/>
              </p14:xfrm>
            </p:contentPart>
          </mc:Choice>
          <mc:Fallback xmlns="">
            <p:pic>
              <p:nvPicPr>
                <p:cNvPr id="1161" name="Pennanteckning 1160">
                  <a:extLst>
                    <a:ext uri="{FF2B5EF4-FFF2-40B4-BE49-F238E27FC236}">
                      <a16:creationId xmlns:a16="http://schemas.microsoft.com/office/drawing/2014/main" id="{5DBAF125-A4F1-D98C-06C4-7C3026C52421}"/>
                    </a:ext>
                  </a:extLst>
                </p:cNvPr>
                <p:cNvPicPr/>
                <p:nvPr/>
              </p:nvPicPr>
              <p:blipFill>
                <a:blip r:embed="rId232"/>
                <a:stretch>
                  <a:fillRect/>
                </a:stretch>
              </p:blipFill>
              <p:spPr>
                <a:xfrm>
                  <a:off x="425668" y="5907176"/>
                  <a:ext cx="15372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163" name="Pennanteckning 1162">
                  <a:extLst>
                    <a:ext uri="{FF2B5EF4-FFF2-40B4-BE49-F238E27FC236}">
                      <a16:creationId xmlns:a16="http://schemas.microsoft.com/office/drawing/2014/main" id="{DBE37D54-329C-8E82-5E71-69F97B862CB1}"/>
                    </a:ext>
                  </a:extLst>
                </p14:cNvPr>
                <p14:cNvContentPartPr/>
                <p14:nvPr/>
              </p14:nvContentPartPr>
              <p14:xfrm>
                <a:off x="606028" y="5908976"/>
                <a:ext cx="154800" cy="64800"/>
              </p14:xfrm>
            </p:contentPart>
          </mc:Choice>
          <mc:Fallback xmlns="">
            <p:pic>
              <p:nvPicPr>
                <p:cNvPr id="1163" name="Pennanteckning 1162">
                  <a:extLst>
                    <a:ext uri="{FF2B5EF4-FFF2-40B4-BE49-F238E27FC236}">
                      <a16:creationId xmlns:a16="http://schemas.microsoft.com/office/drawing/2014/main" id="{DBE37D54-329C-8E82-5E71-69F97B862CB1}"/>
                    </a:ext>
                  </a:extLst>
                </p:cNvPr>
                <p:cNvPicPr/>
                <p:nvPr/>
              </p:nvPicPr>
              <p:blipFill>
                <a:blip r:embed="rId234"/>
                <a:stretch>
                  <a:fillRect/>
                </a:stretch>
              </p:blipFill>
              <p:spPr>
                <a:xfrm>
                  <a:off x="590548" y="5893856"/>
                  <a:ext cx="1854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164" name="Pennanteckning 1163">
                  <a:extLst>
                    <a:ext uri="{FF2B5EF4-FFF2-40B4-BE49-F238E27FC236}">
                      <a16:creationId xmlns:a16="http://schemas.microsoft.com/office/drawing/2014/main" id="{81173B02-BCB8-DA6C-7E3A-63D2F03431DF}"/>
                    </a:ext>
                  </a:extLst>
                </p14:cNvPr>
                <p14:cNvContentPartPr/>
                <p14:nvPr/>
              </p14:nvContentPartPr>
              <p14:xfrm>
                <a:off x="910948" y="5943536"/>
                <a:ext cx="360" cy="55440"/>
              </p14:xfrm>
            </p:contentPart>
          </mc:Choice>
          <mc:Fallback xmlns="">
            <p:pic>
              <p:nvPicPr>
                <p:cNvPr id="1164" name="Pennanteckning 1163">
                  <a:extLst>
                    <a:ext uri="{FF2B5EF4-FFF2-40B4-BE49-F238E27FC236}">
                      <a16:creationId xmlns:a16="http://schemas.microsoft.com/office/drawing/2014/main" id="{81173B02-BCB8-DA6C-7E3A-63D2F03431DF}"/>
                    </a:ext>
                  </a:extLst>
                </p:cNvPr>
                <p:cNvPicPr/>
                <p:nvPr/>
              </p:nvPicPr>
              <p:blipFill>
                <a:blip r:embed="rId236"/>
                <a:stretch>
                  <a:fillRect/>
                </a:stretch>
              </p:blipFill>
              <p:spPr>
                <a:xfrm>
                  <a:off x="895828" y="5928056"/>
                  <a:ext cx="309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166" name="Pennanteckning 1165">
                  <a:extLst>
                    <a:ext uri="{FF2B5EF4-FFF2-40B4-BE49-F238E27FC236}">
                      <a16:creationId xmlns:a16="http://schemas.microsoft.com/office/drawing/2014/main" id="{498F3802-2FAF-5025-F2CC-54BC7899F38C}"/>
                    </a:ext>
                  </a:extLst>
                </p14:cNvPr>
                <p14:cNvContentPartPr/>
                <p14:nvPr/>
              </p14:nvContentPartPr>
              <p14:xfrm>
                <a:off x="943708" y="5837696"/>
                <a:ext cx="13680" cy="58680"/>
              </p14:xfrm>
            </p:contentPart>
          </mc:Choice>
          <mc:Fallback xmlns="">
            <p:pic>
              <p:nvPicPr>
                <p:cNvPr id="1166" name="Pennanteckning 1165">
                  <a:extLst>
                    <a:ext uri="{FF2B5EF4-FFF2-40B4-BE49-F238E27FC236}">
                      <a16:creationId xmlns:a16="http://schemas.microsoft.com/office/drawing/2014/main" id="{498F3802-2FAF-5025-F2CC-54BC7899F38C}"/>
                    </a:ext>
                  </a:extLst>
                </p:cNvPr>
                <p:cNvPicPr/>
                <p:nvPr/>
              </p:nvPicPr>
              <p:blipFill>
                <a:blip r:embed="rId238"/>
                <a:stretch>
                  <a:fillRect/>
                </a:stretch>
              </p:blipFill>
              <p:spPr>
                <a:xfrm>
                  <a:off x="928588" y="5822216"/>
                  <a:ext cx="442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168" name="Pennanteckning 1167">
                  <a:extLst>
                    <a:ext uri="{FF2B5EF4-FFF2-40B4-BE49-F238E27FC236}">
                      <a16:creationId xmlns:a16="http://schemas.microsoft.com/office/drawing/2014/main" id="{6BCA7A76-138E-37D9-34EB-A7A8729A569B}"/>
                    </a:ext>
                  </a:extLst>
                </p14:cNvPr>
                <p14:cNvContentPartPr/>
                <p14:nvPr/>
              </p14:nvContentPartPr>
              <p14:xfrm>
                <a:off x="989068" y="5903936"/>
                <a:ext cx="423720" cy="72360"/>
              </p14:xfrm>
            </p:contentPart>
          </mc:Choice>
          <mc:Fallback xmlns="">
            <p:pic>
              <p:nvPicPr>
                <p:cNvPr id="1168" name="Pennanteckning 1167">
                  <a:extLst>
                    <a:ext uri="{FF2B5EF4-FFF2-40B4-BE49-F238E27FC236}">
                      <a16:creationId xmlns:a16="http://schemas.microsoft.com/office/drawing/2014/main" id="{6BCA7A76-138E-37D9-34EB-A7A8729A569B}"/>
                    </a:ext>
                  </a:extLst>
                </p:cNvPr>
                <p:cNvPicPr/>
                <p:nvPr/>
              </p:nvPicPr>
              <p:blipFill>
                <a:blip r:embed="rId240"/>
                <a:stretch>
                  <a:fillRect/>
                </a:stretch>
              </p:blipFill>
              <p:spPr>
                <a:xfrm>
                  <a:off x="973588" y="5888816"/>
                  <a:ext cx="4543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169" name="Pennanteckning 1168">
                  <a:extLst>
                    <a:ext uri="{FF2B5EF4-FFF2-40B4-BE49-F238E27FC236}">
                      <a16:creationId xmlns:a16="http://schemas.microsoft.com/office/drawing/2014/main" id="{77382706-39CA-1444-B2DB-564D45CA66CA}"/>
                    </a:ext>
                  </a:extLst>
                </p14:cNvPr>
                <p14:cNvContentPartPr/>
                <p14:nvPr/>
              </p14:nvContentPartPr>
              <p14:xfrm>
                <a:off x="1432228" y="5889896"/>
                <a:ext cx="61560" cy="258120"/>
              </p14:xfrm>
            </p:contentPart>
          </mc:Choice>
          <mc:Fallback xmlns="">
            <p:pic>
              <p:nvPicPr>
                <p:cNvPr id="1169" name="Pennanteckning 1168">
                  <a:extLst>
                    <a:ext uri="{FF2B5EF4-FFF2-40B4-BE49-F238E27FC236}">
                      <a16:creationId xmlns:a16="http://schemas.microsoft.com/office/drawing/2014/main" id="{77382706-39CA-1444-B2DB-564D45CA66CA}"/>
                    </a:ext>
                  </a:extLst>
                </p:cNvPr>
                <p:cNvPicPr/>
                <p:nvPr/>
              </p:nvPicPr>
              <p:blipFill>
                <a:blip r:embed="rId242"/>
                <a:stretch>
                  <a:fillRect/>
                </a:stretch>
              </p:blipFill>
              <p:spPr>
                <a:xfrm>
                  <a:off x="1417108" y="5874416"/>
                  <a:ext cx="9180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170" name="Pennanteckning 1169">
                  <a:extLst>
                    <a:ext uri="{FF2B5EF4-FFF2-40B4-BE49-F238E27FC236}">
                      <a16:creationId xmlns:a16="http://schemas.microsoft.com/office/drawing/2014/main" id="{01217060-7CFF-AD1B-E3A2-45EEEA0F94C2}"/>
                    </a:ext>
                  </a:extLst>
                </p14:cNvPr>
                <p14:cNvContentPartPr/>
                <p14:nvPr/>
              </p14:nvContentPartPr>
              <p14:xfrm>
                <a:off x="1578028" y="5888096"/>
                <a:ext cx="51480" cy="73080"/>
              </p14:xfrm>
            </p:contentPart>
          </mc:Choice>
          <mc:Fallback xmlns="">
            <p:pic>
              <p:nvPicPr>
                <p:cNvPr id="1170" name="Pennanteckning 1169">
                  <a:extLst>
                    <a:ext uri="{FF2B5EF4-FFF2-40B4-BE49-F238E27FC236}">
                      <a16:creationId xmlns:a16="http://schemas.microsoft.com/office/drawing/2014/main" id="{01217060-7CFF-AD1B-E3A2-45EEEA0F94C2}"/>
                    </a:ext>
                  </a:extLst>
                </p:cNvPr>
                <p:cNvPicPr/>
                <p:nvPr/>
              </p:nvPicPr>
              <p:blipFill>
                <a:blip r:embed="rId244"/>
                <a:stretch>
                  <a:fillRect/>
                </a:stretch>
              </p:blipFill>
              <p:spPr>
                <a:xfrm>
                  <a:off x="1562548" y="5872976"/>
                  <a:ext cx="817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171" name="Pennanteckning 1170">
                  <a:extLst>
                    <a:ext uri="{FF2B5EF4-FFF2-40B4-BE49-F238E27FC236}">
                      <a16:creationId xmlns:a16="http://schemas.microsoft.com/office/drawing/2014/main" id="{577E7C94-BEB7-0E3E-7933-5F2549AEBEE9}"/>
                    </a:ext>
                  </a:extLst>
                </p14:cNvPr>
                <p14:cNvContentPartPr/>
                <p14:nvPr/>
              </p14:nvContentPartPr>
              <p14:xfrm>
                <a:off x="1585588" y="5887376"/>
                <a:ext cx="113400" cy="131760"/>
              </p14:xfrm>
            </p:contentPart>
          </mc:Choice>
          <mc:Fallback xmlns="">
            <p:pic>
              <p:nvPicPr>
                <p:cNvPr id="1171" name="Pennanteckning 1170">
                  <a:extLst>
                    <a:ext uri="{FF2B5EF4-FFF2-40B4-BE49-F238E27FC236}">
                      <a16:creationId xmlns:a16="http://schemas.microsoft.com/office/drawing/2014/main" id="{577E7C94-BEB7-0E3E-7933-5F2549AEBEE9}"/>
                    </a:ext>
                  </a:extLst>
                </p:cNvPr>
                <p:cNvPicPr/>
                <p:nvPr/>
              </p:nvPicPr>
              <p:blipFill>
                <a:blip r:embed="rId246"/>
                <a:stretch>
                  <a:fillRect/>
                </a:stretch>
              </p:blipFill>
              <p:spPr>
                <a:xfrm>
                  <a:off x="1570108" y="5871896"/>
                  <a:ext cx="1436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172" name="Pennanteckning 1171">
                  <a:extLst>
                    <a:ext uri="{FF2B5EF4-FFF2-40B4-BE49-F238E27FC236}">
                      <a16:creationId xmlns:a16="http://schemas.microsoft.com/office/drawing/2014/main" id="{32860093-CAAC-D66B-DBCD-4B1F9A2652D9}"/>
                    </a:ext>
                  </a:extLst>
                </p14:cNvPr>
                <p14:cNvContentPartPr/>
                <p14:nvPr/>
              </p14:nvContentPartPr>
              <p14:xfrm>
                <a:off x="1731028" y="5886656"/>
                <a:ext cx="42120" cy="168480"/>
              </p14:xfrm>
            </p:contentPart>
          </mc:Choice>
          <mc:Fallback xmlns="">
            <p:pic>
              <p:nvPicPr>
                <p:cNvPr id="1172" name="Pennanteckning 1171">
                  <a:extLst>
                    <a:ext uri="{FF2B5EF4-FFF2-40B4-BE49-F238E27FC236}">
                      <a16:creationId xmlns:a16="http://schemas.microsoft.com/office/drawing/2014/main" id="{32860093-CAAC-D66B-DBCD-4B1F9A2652D9}"/>
                    </a:ext>
                  </a:extLst>
                </p:cNvPr>
                <p:cNvPicPr/>
                <p:nvPr/>
              </p:nvPicPr>
              <p:blipFill>
                <a:blip r:embed="rId248"/>
                <a:stretch>
                  <a:fillRect/>
                </a:stretch>
              </p:blipFill>
              <p:spPr>
                <a:xfrm>
                  <a:off x="1715908" y="5871176"/>
                  <a:ext cx="72720" cy="199080"/>
                </a:xfrm>
                <a:prstGeom prst="rect">
                  <a:avLst/>
                </a:prstGeom>
              </p:spPr>
            </p:pic>
          </mc:Fallback>
        </mc:AlternateContent>
        <p:grpSp>
          <p:nvGrpSpPr>
            <p:cNvPr id="1198" name="Grupp 1197">
              <a:extLst>
                <a:ext uri="{FF2B5EF4-FFF2-40B4-BE49-F238E27FC236}">
                  <a16:creationId xmlns:a16="http://schemas.microsoft.com/office/drawing/2014/main" id="{B9E60904-0E1F-DC06-E6B8-CF48513EAE9D}"/>
                </a:ext>
              </a:extLst>
            </p:cNvPr>
            <p:cNvGrpSpPr/>
            <p:nvPr/>
          </p:nvGrpSpPr>
          <p:grpSpPr>
            <a:xfrm>
              <a:off x="2006428" y="5817536"/>
              <a:ext cx="1697040" cy="795600"/>
              <a:chOff x="2006428" y="5817536"/>
              <a:chExt cx="1697040" cy="795600"/>
            </a:xfrm>
          </p:grpSpPr>
          <mc:AlternateContent xmlns:mc="http://schemas.openxmlformats.org/markup-compatibility/2006" xmlns:p14="http://schemas.microsoft.com/office/powerpoint/2010/main">
            <mc:Choice Requires="p14">
              <p:contentPart p14:bwMode="auto" r:id="rId249">
                <p14:nvContentPartPr>
                  <p14:cNvPr id="1176" name="Pennanteckning 1175">
                    <a:extLst>
                      <a:ext uri="{FF2B5EF4-FFF2-40B4-BE49-F238E27FC236}">
                        <a16:creationId xmlns:a16="http://schemas.microsoft.com/office/drawing/2014/main" id="{56A005CE-345E-EA76-0F00-E74AC29E7A22}"/>
                      </a:ext>
                    </a:extLst>
                  </p14:cNvPr>
                  <p14:cNvContentPartPr/>
                  <p14:nvPr/>
                </p14:nvContentPartPr>
                <p14:xfrm>
                  <a:off x="2006428" y="5865416"/>
                  <a:ext cx="306720" cy="102600"/>
                </p14:xfrm>
              </p:contentPart>
            </mc:Choice>
            <mc:Fallback xmlns="">
              <p:pic>
                <p:nvPicPr>
                  <p:cNvPr id="1176" name="Pennanteckning 1175">
                    <a:extLst>
                      <a:ext uri="{FF2B5EF4-FFF2-40B4-BE49-F238E27FC236}">
                        <a16:creationId xmlns:a16="http://schemas.microsoft.com/office/drawing/2014/main" id="{56A005CE-345E-EA76-0F00-E74AC29E7A22}"/>
                      </a:ext>
                    </a:extLst>
                  </p:cNvPr>
                  <p:cNvPicPr/>
                  <p:nvPr/>
                </p:nvPicPr>
                <p:blipFill>
                  <a:blip r:embed="rId250"/>
                  <a:stretch>
                    <a:fillRect/>
                  </a:stretch>
                </p:blipFill>
                <p:spPr>
                  <a:xfrm>
                    <a:off x="1990948" y="5850296"/>
                    <a:ext cx="33696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177" name="Pennanteckning 1176">
                    <a:extLst>
                      <a:ext uri="{FF2B5EF4-FFF2-40B4-BE49-F238E27FC236}">
                        <a16:creationId xmlns:a16="http://schemas.microsoft.com/office/drawing/2014/main" id="{93298038-2B27-84CE-F47C-F294BFA5F434}"/>
                      </a:ext>
                    </a:extLst>
                  </p14:cNvPr>
                  <p14:cNvContentPartPr/>
                  <p14:nvPr/>
                </p14:nvContentPartPr>
                <p14:xfrm>
                  <a:off x="2499268" y="5874056"/>
                  <a:ext cx="33840" cy="126720"/>
                </p14:xfrm>
              </p:contentPart>
            </mc:Choice>
            <mc:Fallback xmlns="">
              <p:pic>
                <p:nvPicPr>
                  <p:cNvPr id="1177" name="Pennanteckning 1176">
                    <a:extLst>
                      <a:ext uri="{FF2B5EF4-FFF2-40B4-BE49-F238E27FC236}">
                        <a16:creationId xmlns:a16="http://schemas.microsoft.com/office/drawing/2014/main" id="{93298038-2B27-84CE-F47C-F294BFA5F434}"/>
                      </a:ext>
                    </a:extLst>
                  </p:cNvPr>
                  <p:cNvPicPr/>
                  <p:nvPr/>
                </p:nvPicPr>
                <p:blipFill>
                  <a:blip r:embed="rId252"/>
                  <a:stretch>
                    <a:fillRect/>
                  </a:stretch>
                </p:blipFill>
                <p:spPr>
                  <a:xfrm>
                    <a:off x="2483788" y="5858576"/>
                    <a:ext cx="644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178" name="Pennanteckning 1177">
                    <a:extLst>
                      <a:ext uri="{FF2B5EF4-FFF2-40B4-BE49-F238E27FC236}">
                        <a16:creationId xmlns:a16="http://schemas.microsoft.com/office/drawing/2014/main" id="{1A1761EF-D4B6-3659-4734-069AC2248671}"/>
                      </a:ext>
                    </a:extLst>
                  </p14:cNvPr>
                  <p14:cNvContentPartPr/>
                  <p14:nvPr/>
                </p14:nvContentPartPr>
                <p14:xfrm>
                  <a:off x="2678908" y="5820416"/>
                  <a:ext cx="7200" cy="149400"/>
                </p14:xfrm>
              </p:contentPart>
            </mc:Choice>
            <mc:Fallback xmlns="">
              <p:pic>
                <p:nvPicPr>
                  <p:cNvPr id="1178" name="Pennanteckning 1177">
                    <a:extLst>
                      <a:ext uri="{FF2B5EF4-FFF2-40B4-BE49-F238E27FC236}">
                        <a16:creationId xmlns:a16="http://schemas.microsoft.com/office/drawing/2014/main" id="{1A1761EF-D4B6-3659-4734-069AC2248671}"/>
                      </a:ext>
                    </a:extLst>
                  </p:cNvPr>
                  <p:cNvPicPr/>
                  <p:nvPr/>
                </p:nvPicPr>
                <p:blipFill>
                  <a:blip r:embed="rId254"/>
                  <a:stretch>
                    <a:fillRect/>
                  </a:stretch>
                </p:blipFill>
                <p:spPr>
                  <a:xfrm>
                    <a:off x="2663788" y="5805296"/>
                    <a:ext cx="374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179" name="Pennanteckning 1178">
                    <a:extLst>
                      <a:ext uri="{FF2B5EF4-FFF2-40B4-BE49-F238E27FC236}">
                        <a16:creationId xmlns:a16="http://schemas.microsoft.com/office/drawing/2014/main" id="{677810BB-0DDC-3DD8-16FC-65E41D2B232E}"/>
                      </a:ext>
                    </a:extLst>
                  </p14:cNvPr>
                  <p14:cNvContentPartPr/>
                  <p14:nvPr/>
                </p14:nvContentPartPr>
                <p14:xfrm>
                  <a:off x="2731828" y="5937416"/>
                  <a:ext cx="16200" cy="39240"/>
                </p14:xfrm>
              </p:contentPart>
            </mc:Choice>
            <mc:Fallback xmlns="">
              <p:pic>
                <p:nvPicPr>
                  <p:cNvPr id="1179" name="Pennanteckning 1178">
                    <a:extLst>
                      <a:ext uri="{FF2B5EF4-FFF2-40B4-BE49-F238E27FC236}">
                        <a16:creationId xmlns:a16="http://schemas.microsoft.com/office/drawing/2014/main" id="{677810BB-0DDC-3DD8-16FC-65E41D2B232E}"/>
                      </a:ext>
                    </a:extLst>
                  </p:cNvPr>
                  <p:cNvPicPr/>
                  <p:nvPr/>
                </p:nvPicPr>
                <p:blipFill>
                  <a:blip r:embed="rId256"/>
                  <a:stretch>
                    <a:fillRect/>
                  </a:stretch>
                </p:blipFill>
                <p:spPr>
                  <a:xfrm>
                    <a:off x="2716348" y="5922296"/>
                    <a:ext cx="468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180" name="Pennanteckning 1179">
                    <a:extLst>
                      <a:ext uri="{FF2B5EF4-FFF2-40B4-BE49-F238E27FC236}">
                        <a16:creationId xmlns:a16="http://schemas.microsoft.com/office/drawing/2014/main" id="{8C2CF37D-8A7B-A23D-C722-1169E3E21925}"/>
                      </a:ext>
                    </a:extLst>
                  </p14:cNvPr>
                  <p14:cNvContentPartPr/>
                  <p14:nvPr/>
                </p14:nvContentPartPr>
                <p14:xfrm>
                  <a:off x="2774308" y="5858936"/>
                  <a:ext cx="12960" cy="44640"/>
                </p14:xfrm>
              </p:contentPart>
            </mc:Choice>
            <mc:Fallback xmlns="">
              <p:pic>
                <p:nvPicPr>
                  <p:cNvPr id="1180" name="Pennanteckning 1179">
                    <a:extLst>
                      <a:ext uri="{FF2B5EF4-FFF2-40B4-BE49-F238E27FC236}">
                        <a16:creationId xmlns:a16="http://schemas.microsoft.com/office/drawing/2014/main" id="{8C2CF37D-8A7B-A23D-C722-1169E3E21925}"/>
                      </a:ext>
                    </a:extLst>
                  </p:cNvPr>
                  <p:cNvPicPr/>
                  <p:nvPr/>
                </p:nvPicPr>
                <p:blipFill>
                  <a:blip r:embed="rId258"/>
                  <a:stretch>
                    <a:fillRect/>
                  </a:stretch>
                </p:blipFill>
                <p:spPr>
                  <a:xfrm>
                    <a:off x="2759188" y="5843456"/>
                    <a:ext cx="4320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181" name="Pennanteckning 1180">
                    <a:extLst>
                      <a:ext uri="{FF2B5EF4-FFF2-40B4-BE49-F238E27FC236}">
                        <a16:creationId xmlns:a16="http://schemas.microsoft.com/office/drawing/2014/main" id="{944A4114-5B6F-5C3F-290A-F82307C14BDF}"/>
                      </a:ext>
                    </a:extLst>
                  </p14:cNvPr>
                  <p14:cNvContentPartPr/>
                  <p14:nvPr/>
                </p14:nvContentPartPr>
                <p14:xfrm>
                  <a:off x="2814628" y="5817536"/>
                  <a:ext cx="113040" cy="165240"/>
                </p14:xfrm>
              </p:contentPart>
            </mc:Choice>
            <mc:Fallback xmlns="">
              <p:pic>
                <p:nvPicPr>
                  <p:cNvPr id="1181" name="Pennanteckning 1180">
                    <a:extLst>
                      <a:ext uri="{FF2B5EF4-FFF2-40B4-BE49-F238E27FC236}">
                        <a16:creationId xmlns:a16="http://schemas.microsoft.com/office/drawing/2014/main" id="{944A4114-5B6F-5C3F-290A-F82307C14BDF}"/>
                      </a:ext>
                    </a:extLst>
                  </p:cNvPr>
                  <p:cNvPicPr/>
                  <p:nvPr/>
                </p:nvPicPr>
                <p:blipFill>
                  <a:blip r:embed="rId260"/>
                  <a:stretch>
                    <a:fillRect/>
                  </a:stretch>
                </p:blipFill>
                <p:spPr>
                  <a:xfrm>
                    <a:off x="2799508" y="5802416"/>
                    <a:ext cx="1432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182" name="Pennanteckning 1181">
                    <a:extLst>
                      <a:ext uri="{FF2B5EF4-FFF2-40B4-BE49-F238E27FC236}">
                        <a16:creationId xmlns:a16="http://schemas.microsoft.com/office/drawing/2014/main" id="{AD3099F1-B968-478B-FC06-CC0A927CF1DA}"/>
                      </a:ext>
                    </a:extLst>
                  </p14:cNvPr>
                  <p14:cNvContentPartPr/>
                  <p14:nvPr/>
                </p14:nvContentPartPr>
                <p14:xfrm>
                  <a:off x="2967628" y="5927336"/>
                  <a:ext cx="3600" cy="36720"/>
                </p14:xfrm>
              </p:contentPart>
            </mc:Choice>
            <mc:Fallback xmlns="">
              <p:pic>
                <p:nvPicPr>
                  <p:cNvPr id="1182" name="Pennanteckning 1181">
                    <a:extLst>
                      <a:ext uri="{FF2B5EF4-FFF2-40B4-BE49-F238E27FC236}">
                        <a16:creationId xmlns:a16="http://schemas.microsoft.com/office/drawing/2014/main" id="{AD3099F1-B968-478B-FC06-CC0A927CF1DA}"/>
                      </a:ext>
                    </a:extLst>
                  </p:cNvPr>
                  <p:cNvPicPr/>
                  <p:nvPr/>
                </p:nvPicPr>
                <p:blipFill>
                  <a:blip r:embed="rId262"/>
                  <a:stretch>
                    <a:fillRect/>
                  </a:stretch>
                </p:blipFill>
                <p:spPr>
                  <a:xfrm>
                    <a:off x="2952508" y="5912216"/>
                    <a:ext cx="3420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183" name="Pennanteckning 1182">
                    <a:extLst>
                      <a:ext uri="{FF2B5EF4-FFF2-40B4-BE49-F238E27FC236}">
                        <a16:creationId xmlns:a16="http://schemas.microsoft.com/office/drawing/2014/main" id="{133F434F-67A5-26B2-3D5E-6B3FEDD2BE90}"/>
                      </a:ext>
                    </a:extLst>
                  </p14:cNvPr>
                  <p14:cNvContentPartPr/>
                  <p14:nvPr/>
                </p14:nvContentPartPr>
                <p14:xfrm>
                  <a:off x="3001108" y="5846336"/>
                  <a:ext cx="345240" cy="406080"/>
                </p14:xfrm>
              </p:contentPart>
            </mc:Choice>
            <mc:Fallback xmlns="">
              <p:pic>
                <p:nvPicPr>
                  <p:cNvPr id="1183" name="Pennanteckning 1182">
                    <a:extLst>
                      <a:ext uri="{FF2B5EF4-FFF2-40B4-BE49-F238E27FC236}">
                        <a16:creationId xmlns:a16="http://schemas.microsoft.com/office/drawing/2014/main" id="{133F434F-67A5-26B2-3D5E-6B3FEDD2BE90}"/>
                      </a:ext>
                    </a:extLst>
                  </p:cNvPr>
                  <p:cNvPicPr/>
                  <p:nvPr/>
                </p:nvPicPr>
                <p:blipFill>
                  <a:blip r:embed="rId264"/>
                  <a:stretch>
                    <a:fillRect/>
                  </a:stretch>
                </p:blipFill>
                <p:spPr>
                  <a:xfrm>
                    <a:off x="2985988" y="5831216"/>
                    <a:ext cx="37548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184" name="Pennanteckning 1183">
                    <a:extLst>
                      <a:ext uri="{FF2B5EF4-FFF2-40B4-BE49-F238E27FC236}">
                        <a16:creationId xmlns:a16="http://schemas.microsoft.com/office/drawing/2014/main" id="{E820C231-8EAA-6D52-B1D6-26A7ED25E73D}"/>
                      </a:ext>
                    </a:extLst>
                  </p14:cNvPr>
                  <p14:cNvContentPartPr/>
                  <p14:nvPr/>
                </p14:nvContentPartPr>
                <p14:xfrm>
                  <a:off x="2158708" y="6248096"/>
                  <a:ext cx="153360" cy="210960"/>
                </p14:xfrm>
              </p:contentPart>
            </mc:Choice>
            <mc:Fallback xmlns="">
              <p:pic>
                <p:nvPicPr>
                  <p:cNvPr id="1184" name="Pennanteckning 1183">
                    <a:extLst>
                      <a:ext uri="{FF2B5EF4-FFF2-40B4-BE49-F238E27FC236}">
                        <a16:creationId xmlns:a16="http://schemas.microsoft.com/office/drawing/2014/main" id="{E820C231-8EAA-6D52-B1D6-26A7ED25E73D}"/>
                      </a:ext>
                    </a:extLst>
                  </p:cNvPr>
                  <p:cNvPicPr/>
                  <p:nvPr/>
                </p:nvPicPr>
                <p:blipFill>
                  <a:blip r:embed="rId266"/>
                  <a:stretch>
                    <a:fillRect/>
                  </a:stretch>
                </p:blipFill>
                <p:spPr>
                  <a:xfrm>
                    <a:off x="2143228" y="6232616"/>
                    <a:ext cx="1839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186" name="Pennanteckning 1185">
                    <a:extLst>
                      <a:ext uri="{FF2B5EF4-FFF2-40B4-BE49-F238E27FC236}">
                        <a16:creationId xmlns:a16="http://schemas.microsoft.com/office/drawing/2014/main" id="{CFFF4778-6B17-126C-AFA7-258D8C037A12}"/>
                      </a:ext>
                    </a:extLst>
                  </p14:cNvPr>
                  <p14:cNvContentPartPr/>
                  <p14:nvPr/>
                </p14:nvContentPartPr>
                <p14:xfrm>
                  <a:off x="2328628" y="6382016"/>
                  <a:ext cx="66600" cy="83160"/>
                </p14:xfrm>
              </p:contentPart>
            </mc:Choice>
            <mc:Fallback xmlns="">
              <p:pic>
                <p:nvPicPr>
                  <p:cNvPr id="1186" name="Pennanteckning 1185">
                    <a:extLst>
                      <a:ext uri="{FF2B5EF4-FFF2-40B4-BE49-F238E27FC236}">
                        <a16:creationId xmlns:a16="http://schemas.microsoft.com/office/drawing/2014/main" id="{CFFF4778-6B17-126C-AFA7-258D8C037A12}"/>
                      </a:ext>
                    </a:extLst>
                  </p:cNvPr>
                  <p:cNvPicPr/>
                  <p:nvPr/>
                </p:nvPicPr>
                <p:blipFill>
                  <a:blip r:embed="rId268"/>
                  <a:stretch>
                    <a:fillRect/>
                  </a:stretch>
                </p:blipFill>
                <p:spPr>
                  <a:xfrm>
                    <a:off x="2313148" y="6366536"/>
                    <a:ext cx="968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187" name="Pennanteckning 1186">
                    <a:extLst>
                      <a:ext uri="{FF2B5EF4-FFF2-40B4-BE49-F238E27FC236}">
                        <a16:creationId xmlns:a16="http://schemas.microsoft.com/office/drawing/2014/main" id="{7519E5FF-97DA-4BCE-9B10-D39E1869A809}"/>
                      </a:ext>
                    </a:extLst>
                  </p14:cNvPr>
                  <p14:cNvContentPartPr/>
                  <p14:nvPr/>
                </p14:nvContentPartPr>
                <p14:xfrm>
                  <a:off x="2454988" y="6284096"/>
                  <a:ext cx="28080" cy="181080"/>
                </p14:xfrm>
              </p:contentPart>
            </mc:Choice>
            <mc:Fallback xmlns="">
              <p:pic>
                <p:nvPicPr>
                  <p:cNvPr id="1187" name="Pennanteckning 1186">
                    <a:extLst>
                      <a:ext uri="{FF2B5EF4-FFF2-40B4-BE49-F238E27FC236}">
                        <a16:creationId xmlns:a16="http://schemas.microsoft.com/office/drawing/2014/main" id="{7519E5FF-97DA-4BCE-9B10-D39E1869A809}"/>
                      </a:ext>
                    </a:extLst>
                  </p:cNvPr>
                  <p:cNvPicPr/>
                  <p:nvPr/>
                </p:nvPicPr>
                <p:blipFill>
                  <a:blip r:embed="rId270"/>
                  <a:stretch>
                    <a:fillRect/>
                  </a:stretch>
                </p:blipFill>
                <p:spPr>
                  <a:xfrm>
                    <a:off x="2439508" y="6268616"/>
                    <a:ext cx="5832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190" name="Pennanteckning 1189">
                    <a:extLst>
                      <a:ext uri="{FF2B5EF4-FFF2-40B4-BE49-F238E27FC236}">
                        <a16:creationId xmlns:a16="http://schemas.microsoft.com/office/drawing/2014/main" id="{63C2A5D7-EF15-A07F-22A9-A88ABFCBCFBA}"/>
                      </a:ext>
                    </a:extLst>
                  </p14:cNvPr>
                  <p14:cNvContentPartPr/>
                  <p14:nvPr/>
                </p14:nvContentPartPr>
                <p14:xfrm>
                  <a:off x="2456428" y="6385256"/>
                  <a:ext cx="103320" cy="7200"/>
                </p14:xfrm>
              </p:contentPart>
            </mc:Choice>
            <mc:Fallback xmlns="">
              <p:pic>
                <p:nvPicPr>
                  <p:cNvPr id="1190" name="Pennanteckning 1189">
                    <a:extLst>
                      <a:ext uri="{FF2B5EF4-FFF2-40B4-BE49-F238E27FC236}">
                        <a16:creationId xmlns:a16="http://schemas.microsoft.com/office/drawing/2014/main" id="{63C2A5D7-EF15-A07F-22A9-A88ABFCBCFBA}"/>
                      </a:ext>
                    </a:extLst>
                  </p:cNvPr>
                  <p:cNvPicPr/>
                  <p:nvPr/>
                </p:nvPicPr>
                <p:blipFill>
                  <a:blip r:embed="rId272"/>
                  <a:stretch>
                    <a:fillRect/>
                  </a:stretch>
                </p:blipFill>
                <p:spPr>
                  <a:xfrm>
                    <a:off x="2441308" y="6369776"/>
                    <a:ext cx="1339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191" name="Pennanteckning 1190">
                    <a:extLst>
                      <a:ext uri="{FF2B5EF4-FFF2-40B4-BE49-F238E27FC236}">
                        <a16:creationId xmlns:a16="http://schemas.microsoft.com/office/drawing/2014/main" id="{ED966BE0-4679-9F56-A719-07EF3F516849}"/>
                      </a:ext>
                    </a:extLst>
                  </p14:cNvPr>
                  <p14:cNvContentPartPr/>
                  <p14:nvPr/>
                </p14:nvContentPartPr>
                <p14:xfrm>
                  <a:off x="2738308" y="6492176"/>
                  <a:ext cx="26280" cy="120960"/>
                </p14:xfrm>
              </p:contentPart>
            </mc:Choice>
            <mc:Fallback xmlns="">
              <p:pic>
                <p:nvPicPr>
                  <p:cNvPr id="1191" name="Pennanteckning 1190">
                    <a:extLst>
                      <a:ext uri="{FF2B5EF4-FFF2-40B4-BE49-F238E27FC236}">
                        <a16:creationId xmlns:a16="http://schemas.microsoft.com/office/drawing/2014/main" id="{ED966BE0-4679-9F56-A719-07EF3F516849}"/>
                      </a:ext>
                    </a:extLst>
                  </p:cNvPr>
                  <p:cNvPicPr/>
                  <p:nvPr/>
                </p:nvPicPr>
                <p:blipFill>
                  <a:blip r:embed="rId274"/>
                  <a:stretch>
                    <a:fillRect/>
                  </a:stretch>
                </p:blipFill>
                <p:spPr>
                  <a:xfrm>
                    <a:off x="2723188" y="6477056"/>
                    <a:ext cx="568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192" name="Pennanteckning 1191">
                    <a:extLst>
                      <a:ext uri="{FF2B5EF4-FFF2-40B4-BE49-F238E27FC236}">
                        <a16:creationId xmlns:a16="http://schemas.microsoft.com/office/drawing/2014/main" id="{23ABBC99-27C9-9FB3-9055-5D5D5181DC55}"/>
                      </a:ext>
                    </a:extLst>
                  </p14:cNvPr>
                  <p14:cNvContentPartPr/>
                  <p14:nvPr/>
                </p14:nvContentPartPr>
                <p14:xfrm>
                  <a:off x="2759188" y="6388856"/>
                  <a:ext cx="218880" cy="106560"/>
                </p14:xfrm>
              </p:contentPart>
            </mc:Choice>
            <mc:Fallback xmlns="">
              <p:pic>
                <p:nvPicPr>
                  <p:cNvPr id="1192" name="Pennanteckning 1191">
                    <a:extLst>
                      <a:ext uri="{FF2B5EF4-FFF2-40B4-BE49-F238E27FC236}">
                        <a16:creationId xmlns:a16="http://schemas.microsoft.com/office/drawing/2014/main" id="{23ABBC99-27C9-9FB3-9055-5D5D5181DC55}"/>
                      </a:ext>
                    </a:extLst>
                  </p:cNvPr>
                  <p:cNvPicPr/>
                  <p:nvPr/>
                </p:nvPicPr>
                <p:blipFill>
                  <a:blip r:embed="rId276"/>
                  <a:stretch>
                    <a:fillRect/>
                  </a:stretch>
                </p:blipFill>
                <p:spPr>
                  <a:xfrm>
                    <a:off x="2744068" y="6373376"/>
                    <a:ext cx="2491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193" name="Pennanteckning 1192">
                    <a:extLst>
                      <a:ext uri="{FF2B5EF4-FFF2-40B4-BE49-F238E27FC236}">
                        <a16:creationId xmlns:a16="http://schemas.microsoft.com/office/drawing/2014/main" id="{1A43E040-30AB-A2F8-892B-8F93C61C594E}"/>
                      </a:ext>
                    </a:extLst>
                  </p14:cNvPr>
                  <p14:cNvContentPartPr/>
                  <p14:nvPr/>
                </p14:nvContentPartPr>
                <p14:xfrm>
                  <a:off x="2994628" y="6415136"/>
                  <a:ext cx="64080" cy="84960"/>
                </p14:xfrm>
              </p:contentPart>
            </mc:Choice>
            <mc:Fallback xmlns="">
              <p:pic>
                <p:nvPicPr>
                  <p:cNvPr id="1193" name="Pennanteckning 1192">
                    <a:extLst>
                      <a:ext uri="{FF2B5EF4-FFF2-40B4-BE49-F238E27FC236}">
                        <a16:creationId xmlns:a16="http://schemas.microsoft.com/office/drawing/2014/main" id="{1A43E040-30AB-A2F8-892B-8F93C61C594E}"/>
                      </a:ext>
                    </a:extLst>
                  </p:cNvPr>
                  <p:cNvPicPr/>
                  <p:nvPr/>
                </p:nvPicPr>
                <p:blipFill>
                  <a:blip r:embed="rId278"/>
                  <a:stretch>
                    <a:fillRect/>
                  </a:stretch>
                </p:blipFill>
                <p:spPr>
                  <a:xfrm>
                    <a:off x="2979148" y="6400016"/>
                    <a:ext cx="943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194" name="Pennanteckning 1193">
                    <a:extLst>
                      <a:ext uri="{FF2B5EF4-FFF2-40B4-BE49-F238E27FC236}">
                        <a16:creationId xmlns:a16="http://schemas.microsoft.com/office/drawing/2014/main" id="{E250CAD7-7336-225C-D4D4-5507CD2B8263}"/>
                      </a:ext>
                    </a:extLst>
                  </p14:cNvPr>
                  <p14:cNvContentPartPr/>
                  <p14:nvPr/>
                </p14:nvContentPartPr>
                <p14:xfrm>
                  <a:off x="3127468" y="6336656"/>
                  <a:ext cx="433080" cy="168840"/>
                </p14:xfrm>
              </p:contentPart>
            </mc:Choice>
            <mc:Fallback xmlns="">
              <p:pic>
                <p:nvPicPr>
                  <p:cNvPr id="1194" name="Pennanteckning 1193">
                    <a:extLst>
                      <a:ext uri="{FF2B5EF4-FFF2-40B4-BE49-F238E27FC236}">
                        <a16:creationId xmlns:a16="http://schemas.microsoft.com/office/drawing/2014/main" id="{E250CAD7-7336-225C-D4D4-5507CD2B8263}"/>
                      </a:ext>
                    </a:extLst>
                  </p:cNvPr>
                  <p:cNvPicPr/>
                  <p:nvPr/>
                </p:nvPicPr>
                <p:blipFill>
                  <a:blip r:embed="rId280"/>
                  <a:stretch>
                    <a:fillRect/>
                  </a:stretch>
                </p:blipFill>
                <p:spPr>
                  <a:xfrm>
                    <a:off x="3112348" y="6321536"/>
                    <a:ext cx="4633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195" name="Pennanteckning 1194">
                    <a:extLst>
                      <a:ext uri="{FF2B5EF4-FFF2-40B4-BE49-F238E27FC236}">
                        <a16:creationId xmlns:a16="http://schemas.microsoft.com/office/drawing/2014/main" id="{CD058212-7593-9759-2085-AB9E24BBDE81}"/>
                      </a:ext>
                    </a:extLst>
                  </p14:cNvPr>
                  <p14:cNvContentPartPr/>
                  <p14:nvPr/>
                </p14:nvContentPartPr>
                <p14:xfrm>
                  <a:off x="3560188" y="6303176"/>
                  <a:ext cx="39600" cy="205560"/>
                </p14:xfrm>
              </p:contentPart>
            </mc:Choice>
            <mc:Fallback xmlns="">
              <p:pic>
                <p:nvPicPr>
                  <p:cNvPr id="1195" name="Pennanteckning 1194">
                    <a:extLst>
                      <a:ext uri="{FF2B5EF4-FFF2-40B4-BE49-F238E27FC236}">
                        <a16:creationId xmlns:a16="http://schemas.microsoft.com/office/drawing/2014/main" id="{CD058212-7593-9759-2085-AB9E24BBDE81}"/>
                      </a:ext>
                    </a:extLst>
                  </p:cNvPr>
                  <p:cNvPicPr/>
                  <p:nvPr/>
                </p:nvPicPr>
                <p:blipFill>
                  <a:blip r:embed="rId282"/>
                  <a:stretch>
                    <a:fillRect/>
                  </a:stretch>
                </p:blipFill>
                <p:spPr>
                  <a:xfrm>
                    <a:off x="3544708" y="6288056"/>
                    <a:ext cx="702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196" name="Pennanteckning 1195">
                    <a:extLst>
                      <a:ext uri="{FF2B5EF4-FFF2-40B4-BE49-F238E27FC236}">
                        <a16:creationId xmlns:a16="http://schemas.microsoft.com/office/drawing/2014/main" id="{1D71543F-3362-411D-196A-5CF574A65D9C}"/>
                      </a:ext>
                    </a:extLst>
                  </p14:cNvPr>
                  <p14:cNvContentPartPr/>
                  <p14:nvPr/>
                </p14:nvContentPartPr>
                <p14:xfrm>
                  <a:off x="3560188" y="6375176"/>
                  <a:ext cx="143280" cy="140760"/>
                </p14:xfrm>
              </p:contentPart>
            </mc:Choice>
            <mc:Fallback xmlns="">
              <p:pic>
                <p:nvPicPr>
                  <p:cNvPr id="1196" name="Pennanteckning 1195">
                    <a:extLst>
                      <a:ext uri="{FF2B5EF4-FFF2-40B4-BE49-F238E27FC236}">
                        <a16:creationId xmlns:a16="http://schemas.microsoft.com/office/drawing/2014/main" id="{1D71543F-3362-411D-196A-5CF574A65D9C}"/>
                      </a:ext>
                    </a:extLst>
                  </p:cNvPr>
                  <p:cNvPicPr/>
                  <p:nvPr/>
                </p:nvPicPr>
                <p:blipFill>
                  <a:blip r:embed="rId284"/>
                  <a:stretch>
                    <a:fillRect/>
                  </a:stretch>
                </p:blipFill>
                <p:spPr>
                  <a:xfrm>
                    <a:off x="3544708" y="6360056"/>
                    <a:ext cx="173880" cy="171360"/>
                  </a:xfrm>
                  <a:prstGeom prst="rect">
                    <a:avLst/>
                  </a:prstGeom>
                </p:spPr>
              </p:pic>
            </mc:Fallback>
          </mc:AlternateContent>
        </p:grpSp>
      </p:grpSp>
      <p:grpSp>
        <p:nvGrpSpPr>
          <p:cNvPr id="389" name="Grupp 388">
            <a:extLst>
              <a:ext uri="{FF2B5EF4-FFF2-40B4-BE49-F238E27FC236}">
                <a16:creationId xmlns:a16="http://schemas.microsoft.com/office/drawing/2014/main" id="{86A2DD15-CA80-DB77-8F18-7946C5084605}"/>
              </a:ext>
            </a:extLst>
          </p:cNvPr>
          <p:cNvGrpSpPr/>
          <p:nvPr/>
        </p:nvGrpSpPr>
        <p:grpSpPr>
          <a:xfrm>
            <a:off x="4204228" y="1732256"/>
            <a:ext cx="1738440" cy="1501560"/>
            <a:chOff x="4204228" y="1732256"/>
            <a:chExt cx="1738440" cy="1501560"/>
          </a:xfrm>
        </p:grpSpPr>
        <mc:AlternateContent xmlns:mc="http://schemas.openxmlformats.org/markup-compatibility/2006" xmlns:p14="http://schemas.microsoft.com/office/powerpoint/2010/main">
          <mc:Choice Requires="p14">
            <p:contentPart p14:bwMode="auto" r:id="rId285">
              <p14:nvContentPartPr>
                <p14:cNvPr id="1199" name="Pennanteckning 1198">
                  <a:extLst>
                    <a:ext uri="{FF2B5EF4-FFF2-40B4-BE49-F238E27FC236}">
                      <a16:creationId xmlns:a16="http://schemas.microsoft.com/office/drawing/2014/main" id="{F6E7255C-F94E-E087-6021-27B700721FB3}"/>
                    </a:ext>
                  </a:extLst>
                </p14:cNvPr>
                <p14:cNvContentPartPr/>
                <p14:nvPr/>
              </p14:nvContentPartPr>
              <p14:xfrm>
                <a:off x="4204228" y="1732256"/>
                <a:ext cx="227160" cy="1178280"/>
              </p14:xfrm>
            </p:contentPart>
          </mc:Choice>
          <mc:Fallback xmlns="">
            <p:pic>
              <p:nvPicPr>
                <p:cNvPr id="1199" name="Pennanteckning 1198">
                  <a:extLst>
                    <a:ext uri="{FF2B5EF4-FFF2-40B4-BE49-F238E27FC236}">
                      <a16:creationId xmlns:a16="http://schemas.microsoft.com/office/drawing/2014/main" id="{F6E7255C-F94E-E087-6021-27B700721FB3}"/>
                    </a:ext>
                  </a:extLst>
                </p:cNvPr>
                <p:cNvPicPr/>
                <p:nvPr/>
              </p:nvPicPr>
              <p:blipFill>
                <a:blip r:embed="rId286"/>
                <a:stretch>
                  <a:fillRect/>
                </a:stretch>
              </p:blipFill>
              <p:spPr>
                <a:xfrm>
                  <a:off x="4189108" y="1717136"/>
                  <a:ext cx="257760" cy="120888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200" name="Pennanteckning 1199">
                  <a:extLst>
                    <a:ext uri="{FF2B5EF4-FFF2-40B4-BE49-F238E27FC236}">
                      <a16:creationId xmlns:a16="http://schemas.microsoft.com/office/drawing/2014/main" id="{3EAD1C57-3280-DD2A-0CB7-FF215F854F31}"/>
                    </a:ext>
                  </a:extLst>
                </p14:cNvPr>
                <p14:cNvContentPartPr/>
                <p14:nvPr/>
              </p14:nvContentPartPr>
              <p14:xfrm>
                <a:off x="4525708" y="1873736"/>
                <a:ext cx="114120" cy="124920"/>
              </p14:xfrm>
            </p:contentPart>
          </mc:Choice>
          <mc:Fallback xmlns="">
            <p:pic>
              <p:nvPicPr>
                <p:cNvPr id="1200" name="Pennanteckning 1199">
                  <a:extLst>
                    <a:ext uri="{FF2B5EF4-FFF2-40B4-BE49-F238E27FC236}">
                      <a16:creationId xmlns:a16="http://schemas.microsoft.com/office/drawing/2014/main" id="{3EAD1C57-3280-DD2A-0CB7-FF215F854F31}"/>
                    </a:ext>
                  </a:extLst>
                </p:cNvPr>
                <p:cNvPicPr/>
                <p:nvPr/>
              </p:nvPicPr>
              <p:blipFill>
                <a:blip r:embed="rId288"/>
                <a:stretch>
                  <a:fillRect/>
                </a:stretch>
              </p:blipFill>
              <p:spPr>
                <a:xfrm>
                  <a:off x="4510588" y="1858256"/>
                  <a:ext cx="1447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201" name="Pennanteckning 1200">
                  <a:extLst>
                    <a:ext uri="{FF2B5EF4-FFF2-40B4-BE49-F238E27FC236}">
                      <a16:creationId xmlns:a16="http://schemas.microsoft.com/office/drawing/2014/main" id="{805F607C-E44C-387A-5ED9-2D31022EDCA2}"/>
                    </a:ext>
                  </a:extLst>
                </p14:cNvPr>
                <p14:cNvContentPartPr/>
                <p14:nvPr/>
              </p14:nvContentPartPr>
              <p14:xfrm>
                <a:off x="4852948" y="1875176"/>
                <a:ext cx="140040" cy="119160"/>
              </p14:xfrm>
            </p:contentPart>
          </mc:Choice>
          <mc:Fallback xmlns="">
            <p:pic>
              <p:nvPicPr>
                <p:cNvPr id="1201" name="Pennanteckning 1200">
                  <a:extLst>
                    <a:ext uri="{FF2B5EF4-FFF2-40B4-BE49-F238E27FC236}">
                      <a16:creationId xmlns:a16="http://schemas.microsoft.com/office/drawing/2014/main" id="{805F607C-E44C-387A-5ED9-2D31022EDCA2}"/>
                    </a:ext>
                  </a:extLst>
                </p:cNvPr>
                <p:cNvPicPr/>
                <p:nvPr/>
              </p:nvPicPr>
              <p:blipFill>
                <a:blip r:embed="rId290"/>
                <a:stretch>
                  <a:fillRect/>
                </a:stretch>
              </p:blipFill>
              <p:spPr>
                <a:xfrm>
                  <a:off x="4837468" y="1860056"/>
                  <a:ext cx="170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202" name="Pennanteckning 1201">
                  <a:extLst>
                    <a:ext uri="{FF2B5EF4-FFF2-40B4-BE49-F238E27FC236}">
                      <a16:creationId xmlns:a16="http://schemas.microsoft.com/office/drawing/2014/main" id="{07223A29-C51D-E6EF-BDD8-8FC53EB0C8A6}"/>
                    </a:ext>
                  </a:extLst>
                </p14:cNvPr>
                <p14:cNvContentPartPr/>
                <p14:nvPr/>
              </p14:nvContentPartPr>
              <p14:xfrm>
                <a:off x="5205748" y="1875176"/>
                <a:ext cx="22320" cy="110880"/>
              </p14:xfrm>
            </p:contentPart>
          </mc:Choice>
          <mc:Fallback xmlns="">
            <p:pic>
              <p:nvPicPr>
                <p:cNvPr id="1202" name="Pennanteckning 1201">
                  <a:extLst>
                    <a:ext uri="{FF2B5EF4-FFF2-40B4-BE49-F238E27FC236}">
                      <a16:creationId xmlns:a16="http://schemas.microsoft.com/office/drawing/2014/main" id="{07223A29-C51D-E6EF-BDD8-8FC53EB0C8A6}"/>
                    </a:ext>
                  </a:extLst>
                </p:cNvPr>
                <p:cNvPicPr/>
                <p:nvPr/>
              </p:nvPicPr>
              <p:blipFill>
                <a:blip r:embed="rId292"/>
                <a:stretch>
                  <a:fillRect/>
                </a:stretch>
              </p:blipFill>
              <p:spPr>
                <a:xfrm>
                  <a:off x="5190628" y="1860056"/>
                  <a:ext cx="529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203" name="Pennanteckning 1202">
                  <a:extLst>
                    <a:ext uri="{FF2B5EF4-FFF2-40B4-BE49-F238E27FC236}">
                      <a16:creationId xmlns:a16="http://schemas.microsoft.com/office/drawing/2014/main" id="{F266A482-A099-77BD-B5DC-2E0FC1F26D33}"/>
                    </a:ext>
                  </a:extLst>
                </p14:cNvPr>
                <p14:cNvContentPartPr/>
                <p14:nvPr/>
              </p14:nvContentPartPr>
              <p14:xfrm>
                <a:off x="5483668" y="1877696"/>
                <a:ext cx="148320" cy="120960"/>
              </p14:xfrm>
            </p:contentPart>
          </mc:Choice>
          <mc:Fallback xmlns="">
            <p:pic>
              <p:nvPicPr>
                <p:cNvPr id="1203" name="Pennanteckning 1202">
                  <a:extLst>
                    <a:ext uri="{FF2B5EF4-FFF2-40B4-BE49-F238E27FC236}">
                      <a16:creationId xmlns:a16="http://schemas.microsoft.com/office/drawing/2014/main" id="{F266A482-A099-77BD-B5DC-2E0FC1F26D33}"/>
                    </a:ext>
                  </a:extLst>
                </p:cNvPr>
                <p:cNvPicPr/>
                <p:nvPr/>
              </p:nvPicPr>
              <p:blipFill>
                <a:blip r:embed="rId294"/>
                <a:stretch>
                  <a:fillRect/>
                </a:stretch>
              </p:blipFill>
              <p:spPr>
                <a:xfrm>
                  <a:off x="5468548" y="1862576"/>
                  <a:ext cx="17892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205" name="Pennanteckning 1204">
                  <a:extLst>
                    <a:ext uri="{FF2B5EF4-FFF2-40B4-BE49-F238E27FC236}">
                      <a16:creationId xmlns:a16="http://schemas.microsoft.com/office/drawing/2014/main" id="{00229AB3-3A71-FE3A-2661-89C1309ABEB8}"/>
                    </a:ext>
                  </a:extLst>
                </p14:cNvPr>
                <p14:cNvContentPartPr/>
                <p14:nvPr/>
              </p14:nvContentPartPr>
              <p14:xfrm>
                <a:off x="4489708" y="2180816"/>
                <a:ext cx="133560" cy="167040"/>
              </p14:xfrm>
            </p:contentPart>
          </mc:Choice>
          <mc:Fallback xmlns="">
            <p:pic>
              <p:nvPicPr>
                <p:cNvPr id="1205" name="Pennanteckning 1204">
                  <a:extLst>
                    <a:ext uri="{FF2B5EF4-FFF2-40B4-BE49-F238E27FC236}">
                      <a16:creationId xmlns:a16="http://schemas.microsoft.com/office/drawing/2014/main" id="{00229AB3-3A71-FE3A-2661-89C1309ABEB8}"/>
                    </a:ext>
                  </a:extLst>
                </p:cNvPr>
                <p:cNvPicPr/>
                <p:nvPr/>
              </p:nvPicPr>
              <p:blipFill>
                <a:blip r:embed="rId296"/>
                <a:stretch>
                  <a:fillRect/>
                </a:stretch>
              </p:blipFill>
              <p:spPr>
                <a:xfrm>
                  <a:off x="4474588" y="2165336"/>
                  <a:ext cx="1638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206" name="Pennanteckning 1205">
                  <a:extLst>
                    <a:ext uri="{FF2B5EF4-FFF2-40B4-BE49-F238E27FC236}">
                      <a16:creationId xmlns:a16="http://schemas.microsoft.com/office/drawing/2014/main" id="{624B3DF8-7DA2-5F73-8C37-C1BD36B199C5}"/>
                    </a:ext>
                  </a:extLst>
                </p14:cNvPr>
                <p14:cNvContentPartPr/>
                <p14:nvPr/>
              </p14:nvContentPartPr>
              <p14:xfrm>
                <a:off x="4916308" y="2223296"/>
                <a:ext cx="18720" cy="122400"/>
              </p14:xfrm>
            </p:contentPart>
          </mc:Choice>
          <mc:Fallback xmlns="">
            <p:pic>
              <p:nvPicPr>
                <p:cNvPr id="1206" name="Pennanteckning 1205">
                  <a:extLst>
                    <a:ext uri="{FF2B5EF4-FFF2-40B4-BE49-F238E27FC236}">
                      <a16:creationId xmlns:a16="http://schemas.microsoft.com/office/drawing/2014/main" id="{624B3DF8-7DA2-5F73-8C37-C1BD36B199C5}"/>
                    </a:ext>
                  </a:extLst>
                </p:cNvPr>
                <p:cNvPicPr/>
                <p:nvPr/>
              </p:nvPicPr>
              <p:blipFill>
                <a:blip r:embed="rId298"/>
                <a:stretch>
                  <a:fillRect/>
                </a:stretch>
              </p:blipFill>
              <p:spPr>
                <a:xfrm>
                  <a:off x="4901188" y="2208176"/>
                  <a:ext cx="493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208" name="Pennanteckning 1207">
                  <a:extLst>
                    <a:ext uri="{FF2B5EF4-FFF2-40B4-BE49-F238E27FC236}">
                      <a16:creationId xmlns:a16="http://schemas.microsoft.com/office/drawing/2014/main" id="{794C7EC4-CB64-C946-BA9E-D730454FF695}"/>
                    </a:ext>
                  </a:extLst>
                </p14:cNvPr>
                <p14:cNvContentPartPr/>
                <p14:nvPr/>
              </p14:nvContentPartPr>
              <p14:xfrm>
                <a:off x="5199268" y="2168936"/>
                <a:ext cx="88920" cy="186840"/>
              </p14:xfrm>
            </p:contentPart>
          </mc:Choice>
          <mc:Fallback xmlns="">
            <p:pic>
              <p:nvPicPr>
                <p:cNvPr id="1208" name="Pennanteckning 1207">
                  <a:extLst>
                    <a:ext uri="{FF2B5EF4-FFF2-40B4-BE49-F238E27FC236}">
                      <a16:creationId xmlns:a16="http://schemas.microsoft.com/office/drawing/2014/main" id="{794C7EC4-CB64-C946-BA9E-D730454FF695}"/>
                    </a:ext>
                  </a:extLst>
                </p:cNvPr>
                <p:cNvPicPr/>
                <p:nvPr/>
              </p:nvPicPr>
              <p:blipFill>
                <a:blip r:embed="rId300"/>
                <a:stretch>
                  <a:fillRect/>
                </a:stretch>
              </p:blipFill>
              <p:spPr>
                <a:xfrm>
                  <a:off x="5183788" y="2153816"/>
                  <a:ext cx="1195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209" name="Pennanteckning 1208">
                  <a:extLst>
                    <a:ext uri="{FF2B5EF4-FFF2-40B4-BE49-F238E27FC236}">
                      <a16:creationId xmlns:a16="http://schemas.microsoft.com/office/drawing/2014/main" id="{0456FFC0-C441-D130-AC2B-A241261AE24F}"/>
                    </a:ext>
                  </a:extLst>
                </p14:cNvPr>
                <p14:cNvContentPartPr/>
                <p14:nvPr/>
              </p14:nvContentPartPr>
              <p14:xfrm>
                <a:off x="5515348" y="2197376"/>
                <a:ext cx="129960" cy="138600"/>
              </p14:xfrm>
            </p:contentPart>
          </mc:Choice>
          <mc:Fallback xmlns="">
            <p:pic>
              <p:nvPicPr>
                <p:cNvPr id="1209" name="Pennanteckning 1208">
                  <a:extLst>
                    <a:ext uri="{FF2B5EF4-FFF2-40B4-BE49-F238E27FC236}">
                      <a16:creationId xmlns:a16="http://schemas.microsoft.com/office/drawing/2014/main" id="{0456FFC0-C441-D130-AC2B-A241261AE24F}"/>
                    </a:ext>
                  </a:extLst>
                </p:cNvPr>
                <p:cNvPicPr/>
                <p:nvPr/>
              </p:nvPicPr>
              <p:blipFill>
                <a:blip r:embed="rId302"/>
                <a:stretch>
                  <a:fillRect/>
                </a:stretch>
              </p:blipFill>
              <p:spPr>
                <a:xfrm>
                  <a:off x="5500228" y="2182256"/>
                  <a:ext cx="1605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210" name="Pennanteckning 1209">
                  <a:extLst>
                    <a:ext uri="{FF2B5EF4-FFF2-40B4-BE49-F238E27FC236}">
                      <a16:creationId xmlns:a16="http://schemas.microsoft.com/office/drawing/2014/main" id="{63A9A04C-8ABD-D9F3-6590-61CD2706735E}"/>
                    </a:ext>
                  </a:extLst>
                </p14:cNvPr>
                <p14:cNvContentPartPr/>
                <p14:nvPr/>
              </p14:nvContentPartPr>
              <p14:xfrm>
                <a:off x="4550908" y="2532176"/>
                <a:ext cx="33840" cy="123480"/>
              </p14:xfrm>
            </p:contentPart>
          </mc:Choice>
          <mc:Fallback xmlns="">
            <p:pic>
              <p:nvPicPr>
                <p:cNvPr id="1210" name="Pennanteckning 1209">
                  <a:extLst>
                    <a:ext uri="{FF2B5EF4-FFF2-40B4-BE49-F238E27FC236}">
                      <a16:creationId xmlns:a16="http://schemas.microsoft.com/office/drawing/2014/main" id="{63A9A04C-8ABD-D9F3-6590-61CD2706735E}"/>
                    </a:ext>
                  </a:extLst>
                </p:cNvPr>
                <p:cNvPicPr/>
                <p:nvPr/>
              </p:nvPicPr>
              <p:blipFill>
                <a:blip r:embed="rId304"/>
                <a:stretch>
                  <a:fillRect/>
                </a:stretch>
              </p:blipFill>
              <p:spPr>
                <a:xfrm>
                  <a:off x="4535428" y="2517056"/>
                  <a:ext cx="644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211" name="Pennanteckning 1210">
                  <a:extLst>
                    <a:ext uri="{FF2B5EF4-FFF2-40B4-BE49-F238E27FC236}">
                      <a16:creationId xmlns:a16="http://schemas.microsoft.com/office/drawing/2014/main" id="{74CB8140-35C0-4149-1C3C-75581457A163}"/>
                    </a:ext>
                  </a:extLst>
                </p14:cNvPr>
                <p14:cNvContentPartPr/>
                <p14:nvPr/>
              </p14:nvContentPartPr>
              <p14:xfrm>
                <a:off x="4900468" y="2542976"/>
                <a:ext cx="102600" cy="107280"/>
              </p14:xfrm>
            </p:contentPart>
          </mc:Choice>
          <mc:Fallback xmlns="">
            <p:pic>
              <p:nvPicPr>
                <p:cNvPr id="1211" name="Pennanteckning 1210">
                  <a:extLst>
                    <a:ext uri="{FF2B5EF4-FFF2-40B4-BE49-F238E27FC236}">
                      <a16:creationId xmlns:a16="http://schemas.microsoft.com/office/drawing/2014/main" id="{74CB8140-35C0-4149-1C3C-75581457A163}"/>
                    </a:ext>
                  </a:extLst>
                </p:cNvPr>
                <p:cNvPicPr/>
                <p:nvPr/>
              </p:nvPicPr>
              <p:blipFill>
                <a:blip r:embed="rId306"/>
                <a:stretch>
                  <a:fillRect/>
                </a:stretch>
              </p:blipFill>
              <p:spPr>
                <a:xfrm>
                  <a:off x="4885348" y="2527856"/>
                  <a:ext cx="1328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212" name="Pennanteckning 1211">
                  <a:extLst>
                    <a:ext uri="{FF2B5EF4-FFF2-40B4-BE49-F238E27FC236}">
                      <a16:creationId xmlns:a16="http://schemas.microsoft.com/office/drawing/2014/main" id="{DE21224C-2FAE-42C0-9B1F-836CB0F26C5E}"/>
                    </a:ext>
                  </a:extLst>
                </p14:cNvPr>
                <p14:cNvContentPartPr/>
                <p14:nvPr/>
              </p14:nvContentPartPr>
              <p14:xfrm>
                <a:off x="5203588" y="2553776"/>
                <a:ext cx="111600" cy="123480"/>
              </p14:xfrm>
            </p:contentPart>
          </mc:Choice>
          <mc:Fallback xmlns="">
            <p:pic>
              <p:nvPicPr>
                <p:cNvPr id="1212" name="Pennanteckning 1211">
                  <a:extLst>
                    <a:ext uri="{FF2B5EF4-FFF2-40B4-BE49-F238E27FC236}">
                      <a16:creationId xmlns:a16="http://schemas.microsoft.com/office/drawing/2014/main" id="{DE21224C-2FAE-42C0-9B1F-836CB0F26C5E}"/>
                    </a:ext>
                  </a:extLst>
                </p:cNvPr>
                <p:cNvPicPr/>
                <p:nvPr/>
              </p:nvPicPr>
              <p:blipFill>
                <a:blip r:embed="rId308"/>
                <a:stretch>
                  <a:fillRect/>
                </a:stretch>
              </p:blipFill>
              <p:spPr>
                <a:xfrm>
                  <a:off x="5188108" y="2538656"/>
                  <a:ext cx="1422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214" name="Pennanteckning 1213">
                  <a:extLst>
                    <a:ext uri="{FF2B5EF4-FFF2-40B4-BE49-F238E27FC236}">
                      <a16:creationId xmlns:a16="http://schemas.microsoft.com/office/drawing/2014/main" id="{78C4CF83-FF28-4AA3-C035-12244E962E51}"/>
                    </a:ext>
                  </a:extLst>
                </p14:cNvPr>
                <p14:cNvContentPartPr/>
                <p14:nvPr/>
              </p14:nvContentPartPr>
              <p14:xfrm>
                <a:off x="5580868" y="2549816"/>
                <a:ext cx="15840" cy="114840"/>
              </p14:xfrm>
            </p:contentPart>
          </mc:Choice>
          <mc:Fallback xmlns="">
            <p:pic>
              <p:nvPicPr>
                <p:cNvPr id="1214" name="Pennanteckning 1213">
                  <a:extLst>
                    <a:ext uri="{FF2B5EF4-FFF2-40B4-BE49-F238E27FC236}">
                      <a16:creationId xmlns:a16="http://schemas.microsoft.com/office/drawing/2014/main" id="{78C4CF83-FF28-4AA3-C035-12244E962E51}"/>
                    </a:ext>
                  </a:extLst>
                </p:cNvPr>
                <p:cNvPicPr/>
                <p:nvPr/>
              </p:nvPicPr>
              <p:blipFill>
                <a:blip r:embed="rId310"/>
                <a:stretch>
                  <a:fillRect/>
                </a:stretch>
              </p:blipFill>
              <p:spPr>
                <a:xfrm>
                  <a:off x="5565388" y="2534336"/>
                  <a:ext cx="464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215" name="Pennanteckning 1214">
                  <a:extLst>
                    <a:ext uri="{FF2B5EF4-FFF2-40B4-BE49-F238E27FC236}">
                      <a16:creationId xmlns:a16="http://schemas.microsoft.com/office/drawing/2014/main" id="{4F6C1BF1-EC7F-A017-EAC2-CEBD6336A162}"/>
                    </a:ext>
                  </a:extLst>
                </p14:cNvPr>
                <p14:cNvContentPartPr/>
                <p14:nvPr/>
              </p14:nvContentPartPr>
              <p14:xfrm>
                <a:off x="4575748" y="2865176"/>
                <a:ext cx="11160" cy="95040"/>
              </p14:xfrm>
            </p:contentPart>
          </mc:Choice>
          <mc:Fallback xmlns="">
            <p:pic>
              <p:nvPicPr>
                <p:cNvPr id="1215" name="Pennanteckning 1214">
                  <a:extLst>
                    <a:ext uri="{FF2B5EF4-FFF2-40B4-BE49-F238E27FC236}">
                      <a16:creationId xmlns:a16="http://schemas.microsoft.com/office/drawing/2014/main" id="{4F6C1BF1-EC7F-A017-EAC2-CEBD6336A162}"/>
                    </a:ext>
                  </a:extLst>
                </p:cNvPr>
                <p:cNvPicPr/>
                <p:nvPr/>
              </p:nvPicPr>
              <p:blipFill>
                <a:blip r:embed="rId312"/>
                <a:stretch>
                  <a:fillRect/>
                </a:stretch>
              </p:blipFill>
              <p:spPr>
                <a:xfrm>
                  <a:off x="4560628" y="2850056"/>
                  <a:ext cx="417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216" name="Pennanteckning 1215">
                  <a:extLst>
                    <a:ext uri="{FF2B5EF4-FFF2-40B4-BE49-F238E27FC236}">
                      <a16:creationId xmlns:a16="http://schemas.microsoft.com/office/drawing/2014/main" id="{01940BC7-B571-EE79-A513-C463251FAC60}"/>
                    </a:ext>
                  </a:extLst>
                </p14:cNvPr>
                <p14:cNvContentPartPr/>
                <p14:nvPr/>
              </p14:nvContentPartPr>
              <p14:xfrm>
                <a:off x="4974988" y="2862656"/>
                <a:ext cx="11880" cy="80640"/>
              </p14:xfrm>
            </p:contentPart>
          </mc:Choice>
          <mc:Fallback xmlns="">
            <p:pic>
              <p:nvPicPr>
                <p:cNvPr id="1216" name="Pennanteckning 1215">
                  <a:extLst>
                    <a:ext uri="{FF2B5EF4-FFF2-40B4-BE49-F238E27FC236}">
                      <a16:creationId xmlns:a16="http://schemas.microsoft.com/office/drawing/2014/main" id="{01940BC7-B571-EE79-A513-C463251FAC60}"/>
                    </a:ext>
                  </a:extLst>
                </p:cNvPr>
                <p:cNvPicPr/>
                <p:nvPr/>
              </p:nvPicPr>
              <p:blipFill>
                <a:blip r:embed="rId314"/>
                <a:stretch>
                  <a:fillRect/>
                </a:stretch>
              </p:blipFill>
              <p:spPr>
                <a:xfrm>
                  <a:off x="4959868" y="2847536"/>
                  <a:ext cx="421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217" name="Pennanteckning 1216">
                  <a:extLst>
                    <a:ext uri="{FF2B5EF4-FFF2-40B4-BE49-F238E27FC236}">
                      <a16:creationId xmlns:a16="http://schemas.microsoft.com/office/drawing/2014/main" id="{A2376722-5989-0F2C-00DF-2EE3883C32B7}"/>
                    </a:ext>
                  </a:extLst>
                </p14:cNvPr>
                <p14:cNvContentPartPr/>
                <p14:nvPr/>
              </p14:nvContentPartPr>
              <p14:xfrm>
                <a:off x="5224468" y="2864096"/>
                <a:ext cx="113400" cy="108360"/>
              </p14:xfrm>
            </p:contentPart>
          </mc:Choice>
          <mc:Fallback xmlns="">
            <p:pic>
              <p:nvPicPr>
                <p:cNvPr id="1217" name="Pennanteckning 1216">
                  <a:extLst>
                    <a:ext uri="{FF2B5EF4-FFF2-40B4-BE49-F238E27FC236}">
                      <a16:creationId xmlns:a16="http://schemas.microsoft.com/office/drawing/2014/main" id="{A2376722-5989-0F2C-00DF-2EE3883C32B7}"/>
                    </a:ext>
                  </a:extLst>
                </p:cNvPr>
                <p:cNvPicPr/>
                <p:nvPr/>
              </p:nvPicPr>
              <p:blipFill>
                <a:blip r:embed="rId316"/>
                <a:stretch>
                  <a:fillRect/>
                </a:stretch>
              </p:blipFill>
              <p:spPr>
                <a:xfrm>
                  <a:off x="5208988" y="2848976"/>
                  <a:ext cx="1436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218" name="Pennanteckning 1217">
                  <a:extLst>
                    <a:ext uri="{FF2B5EF4-FFF2-40B4-BE49-F238E27FC236}">
                      <a16:creationId xmlns:a16="http://schemas.microsoft.com/office/drawing/2014/main" id="{A622C4A9-9980-7FD4-E0DF-C7D3B902FD52}"/>
                    </a:ext>
                  </a:extLst>
                </p14:cNvPr>
                <p14:cNvContentPartPr/>
                <p14:nvPr/>
              </p14:nvContentPartPr>
              <p14:xfrm>
                <a:off x="5589868" y="2843576"/>
                <a:ext cx="17280" cy="135000"/>
              </p14:xfrm>
            </p:contentPart>
          </mc:Choice>
          <mc:Fallback xmlns="">
            <p:pic>
              <p:nvPicPr>
                <p:cNvPr id="1218" name="Pennanteckning 1217">
                  <a:extLst>
                    <a:ext uri="{FF2B5EF4-FFF2-40B4-BE49-F238E27FC236}">
                      <a16:creationId xmlns:a16="http://schemas.microsoft.com/office/drawing/2014/main" id="{A622C4A9-9980-7FD4-E0DF-C7D3B902FD52}"/>
                    </a:ext>
                  </a:extLst>
                </p:cNvPr>
                <p:cNvPicPr/>
                <p:nvPr/>
              </p:nvPicPr>
              <p:blipFill>
                <a:blip r:embed="rId318"/>
                <a:stretch>
                  <a:fillRect/>
                </a:stretch>
              </p:blipFill>
              <p:spPr>
                <a:xfrm>
                  <a:off x="5574748" y="2828096"/>
                  <a:ext cx="475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219" name="Pennanteckning 1218">
                  <a:extLst>
                    <a:ext uri="{FF2B5EF4-FFF2-40B4-BE49-F238E27FC236}">
                      <a16:creationId xmlns:a16="http://schemas.microsoft.com/office/drawing/2014/main" id="{6FAAC4E2-1B9E-979E-C1C5-DB8E5093A995}"/>
                    </a:ext>
                  </a:extLst>
                </p14:cNvPr>
                <p14:cNvContentPartPr/>
                <p14:nvPr/>
              </p14:nvContentPartPr>
              <p14:xfrm>
                <a:off x="4350748" y="2881736"/>
                <a:ext cx="96480" cy="118440"/>
              </p14:xfrm>
            </p:contentPart>
          </mc:Choice>
          <mc:Fallback xmlns="">
            <p:pic>
              <p:nvPicPr>
                <p:cNvPr id="1219" name="Pennanteckning 1218">
                  <a:extLst>
                    <a:ext uri="{FF2B5EF4-FFF2-40B4-BE49-F238E27FC236}">
                      <a16:creationId xmlns:a16="http://schemas.microsoft.com/office/drawing/2014/main" id="{6FAAC4E2-1B9E-979E-C1C5-DB8E5093A995}"/>
                    </a:ext>
                  </a:extLst>
                </p:cNvPr>
                <p:cNvPicPr/>
                <p:nvPr/>
              </p:nvPicPr>
              <p:blipFill>
                <a:blip r:embed="rId320"/>
                <a:stretch>
                  <a:fillRect/>
                </a:stretch>
              </p:blipFill>
              <p:spPr>
                <a:xfrm>
                  <a:off x="4335628" y="2866616"/>
                  <a:ext cx="1270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220" name="Pennanteckning 1219">
                  <a:extLst>
                    <a:ext uri="{FF2B5EF4-FFF2-40B4-BE49-F238E27FC236}">
                      <a16:creationId xmlns:a16="http://schemas.microsoft.com/office/drawing/2014/main" id="{373DC053-966D-6DE0-DAFE-947BAF1EFEE9}"/>
                    </a:ext>
                  </a:extLst>
                </p14:cNvPr>
                <p14:cNvContentPartPr/>
                <p14:nvPr/>
              </p14:nvContentPartPr>
              <p14:xfrm>
                <a:off x="5759068" y="1780136"/>
                <a:ext cx="183600" cy="1453680"/>
              </p14:xfrm>
            </p:contentPart>
          </mc:Choice>
          <mc:Fallback xmlns="">
            <p:pic>
              <p:nvPicPr>
                <p:cNvPr id="1220" name="Pennanteckning 1219">
                  <a:extLst>
                    <a:ext uri="{FF2B5EF4-FFF2-40B4-BE49-F238E27FC236}">
                      <a16:creationId xmlns:a16="http://schemas.microsoft.com/office/drawing/2014/main" id="{373DC053-966D-6DE0-DAFE-947BAF1EFEE9}"/>
                    </a:ext>
                  </a:extLst>
                </p:cNvPr>
                <p:cNvPicPr/>
                <p:nvPr/>
              </p:nvPicPr>
              <p:blipFill>
                <a:blip r:embed="rId322"/>
                <a:stretch>
                  <a:fillRect/>
                </a:stretch>
              </p:blipFill>
              <p:spPr>
                <a:xfrm>
                  <a:off x="5743588" y="1764656"/>
                  <a:ext cx="214200" cy="1483920"/>
                </a:xfrm>
                <a:prstGeom prst="rect">
                  <a:avLst/>
                </a:prstGeom>
              </p:spPr>
            </p:pic>
          </mc:Fallback>
        </mc:AlternateContent>
      </p:grpSp>
      <p:grpSp>
        <p:nvGrpSpPr>
          <p:cNvPr id="2009" name="Grupp 2008">
            <a:extLst>
              <a:ext uri="{FF2B5EF4-FFF2-40B4-BE49-F238E27FC236}">
                <a16:creationId xmlns:a16="http://schemas.microsoft.com/office/drawing/2014/main" id="{3B0CE7EA-096B-3580-3906-395077791111}"/>
              </a:ext>
            </a:extLst>
          </p:cNvPr>
          <p:cNvGrpSpPr/>
          <p:nvPr/>
        </p:nvGrpSpPr>
        <p:grpSpPr>
          <a:xfrm>
            <a:off x="5816668" y="3332816"/>
            <a:ext cx="722520" cy="288000"/>
            <a:chOff x="5816668" y="3332816"/>
            <a:chExt cx="722520" cy="288000"/>
          </a:xfrm>
        </p:grpSpPr>
        <p:grpSp>
          <p:nvGrpSpPr>
            <p:cNvPr id="1270" name="Grupp 1269">
              <a:extLst>
                <a:ext uri="{FF2B5EF4-FFF2-40B4-BE49-F238E27FC236}">
                  <a16:creationId xmlns:a16="http://schemas.microsoft.com/office/drawing/2014/main" id="{2DE87942-D27E-E50D-6739-79920F3F9BB1}"/>
                </a:ext>
              </a:extLst>
            </p:cNvPr>
            <p:cNvGrpSpPr/>
            <p:nvPr/>
          </p:nvGrpSpPr>
          <p:grpSpPr>
            <a:xfrm>
              <a:off x="5816668" y="3363776"/>
              <a:ext cx="433800" cy="250560"/>
              <a:chOff x="5816668" y="3363776"/>
              <a:chExt cx="433800" cy="250560"/>
            </a:xfrm>
          </p:grpSpPr>
          <mc:AlternateContent xmlns:mc="http://schemas.openxmlformats.org/markup-compatibility/2006" xmlns:p14="http://schemas.microsoft.com/office/powerpoint/2010/main">
            <mc:Choice Requires="p14">
              <p:contentPart p14:bwMode="auto" r:id="rId323">
                <p14:nvContentPartPr>
                  <p14:cNvPr id="1265" name="Pennanteckning 1264">
                    <a:extLst>
                      <a:ext uri="{FF2B5EF4-FFF2-40B4-BE49-F238E27FC236}">
                        <a16:creationId xmlns:a16="http://schemas.microsoft.com/office/drawing/2014/main" id="{4BCD0283-4AD6-6F0B-8147-AEB8EB7F56F2}"/>
                      </a:ext>
                    </a:extLst>
                  </p14:cNvPr>
                  <p14:cNvContentPartPr/>
                  <p14:nvPr/>
                </p14:nvContentPartPr>
                <p14:xfrm>
                  <a:off x="5868508" y="3387176"/>
                  <a:ext cx="19440" cy="198000"/>
                </p14:xfrm>
              </p:contentPart>
            </mc:Choice>
            <mc:Fallback xmlns="">
              <p:pic>
                <p:nvPicPr>
                  <p:cNvPr id="1265" name="Pennanteckning 1264">
                    <a:extLst>
                      <a:ext uri="{FF2B5EF4-FFF2-40B4-BE49-F238E27FC236}">
                        <a16:creationId xmlns:a16="http://schemas.microsoft.com/office/drawing/2014/main" id="{4BCD0283-4AD6-6F0B-8147-AEB8EB7F56F2}"/>
                      </a:ext>
                    </a:extLst>
                  </p:cNvPr>
                  <p:cNvPicPr/>
                  <p:nvPr/>
                </p:nvPicPr>
                <p:blipFill>
                  <a:blip r:embed="rId324"/>
                  <a:stretch>
                    <a:fillRect/>
                  </a:stretch>
                </p:blipFill>
                <p:spPr>
                  <a:xfrm>
                    <a:off x="5853388" y="3372056"/>
                    <a:ext cx="500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266" name="Pennanteckning 1265">
                    <a:extLst>
                      <a:ext uri="{FF2B5EF4-FFF2-40B4-BE49-F238E27FC236}">
                        <a16:creationId xmlns:a16="http://schemas.microsoft.com/office/drawing/2014/main" id="{F5696FDA-C53C-AB60-D8F6-9B32FA483635}"/>
                      </a:ext>
                    </a:extLst>
                  </p14:cNvPr>
                  <p14:cNvContentPartPr/>
                  <p14:nvPr/>
                </p14:nvContentPartPr>
                <p14:xfrm>
                  <a:off x="5816668" y="3363776"/>
                  <a:ext cx="201240" cy="250560"/>
                </p14:xfrm>
              </p:contentPart>
            </mc:Choice>
            <mc:Fallback xmlns="">
              <p:pic>
                <p:nvPicPr>
                  <p:cNvPr id="1266" name="Pennanteckning 1265">
                    <a:extLst>
                      <a:ext uri="{FF2B5EF4-FFF2-40B4-BE49-F238E27FC236}">
                        <a16:creationId xmlns:a16="http://schemas.microsoft.com/office/drawing/2014/main" id="{F5696FDA-C53C-AB60-D8F6-9B32FA483635}"/>
                      </a:ext>
                    </a:extLst>
                  </p:cNvPr>
                  <p:cNvPicPr/>
                  <p:nvPr/>
                </p:nvPicPr>
                <p:blipFill>
                  <a:blip r:embed="rId326"/>
                  <a:stretch>
                    <a:fillRect/>
                  </a:stretch>
                </p:blipFill>
                <p:spPr>
                  <a:xfrm>
                    <a:off x="5801548" y="3348656"/>
                    <a:ext cx="2318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267" name="Pennanteckning 1266">
                    <a:extLst>
                      <a:ext uri="{FF2B5EF4-FFF2-40B4-BE49-F238E27FC236}">
                        <a16:creationId xmlns:a16="http://schemas.microsoft.com/office/drawing/2014/main" id="{97441EDC-C5C2-1838-967D-271C84E8DC5D}"/>
                      </a:ext>
                    </a:extLst>
                  </p14:cNvPr>
                  <p14:cNvContentPartPr/>
                  <p14:nvPr/>
                </p14:nvContentPartPr>
                <p14:xfrm>
                  <a:off x="6151468" y="3483656"/>
                  <a:ext cx="74160" cy="14400"/>
                </p14:xfrm>
              </p:contentPart>
            </mc:Choice>
            <mc:Fallback xmlns="">
              <p:pic>
                <p:nvPicPr>
                  <p:cNvPr id="1267" name="Pennanteckning 1266">
                    <a:extLst>
                      <a:ext uri="{FF2B5EF4-FFF2-40B4-BE49-F238E27FC236}">
                        <a16:creationId xmlns:a16="http://schemas.microsoft.com/office/drawing/2014/main" id="{97441EDC-C5C2-1838-967D-271C84E8DC5D}"/>
                      </a:ext>
                    </a:extLst>
                  </p:cNvPr>
                  <p:cNvPicPr/>
                  <p:nvPr/>
                </p:nvPicPr>
                <p:blipFill>
                  <a:blip r:embed="rId328"/>
                  <a:stretch>
                    <a:fillRect/>
                  </a:stretch>
                </p:blipFill>
                <p:spPr>
                  <a:xfrm>
                    <a:off x="6135988" y="3468176"/>
                    <a:ext cx="1044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268" name="Pennanteckning 1267">
                    <a:extLst>
                      <a:ext uri="{FF2B5EF4-FFF2-40B4-BE49-F238E27FC236}">
                        <a16:creationId xmlns:a16="http://schemas.microsoft.com/office/drawing/2014/main" id="{1395DCBC-8F79-1EC5-D55D-F18324476B16}"/>
                      </a:ext>
                    </a:extLst>
                  </p14:cNvPr>
                  <p14:cNvContentPartPr/>
                  <p14:nvPr/>
                </p14:nvContentPartPr>
                <p14:xfrm>
                  <a:off x="6174868" y="3432536"/>
                  <a:ext cx="60480" cy="104040"/>
                </p14:xfrm>
              </p:contentPart>
            </mc:Choice>
            <mc:Fallback xmlns="">
              <p:pic>
                <p:nvPicPr>
                  <p:cNvPr id="1268" name="Pennanteckning 1267">
                    <a:extLst>
                      <a:ext uri="{FF2B5EF4-FFF2-40B4-BE49-F238E27FC236}">
                        <a16:creationId xmlns:a16="http://schemas.microsoft.com/office/drawing/2014/main" id="{1395DCBC-8F79-1EC5-D55D-F18324476B16}"/>
                      </a:ext>
                    </a:extLst>
                  </p:cNvPr>
                  <p:cNvPicPr/>
                  <p:nvPr/>
                </p:nvPicPr>
                <p:blipFill>
                  <a:blip r:embed="rId330"/>
                  <a:stretch>
                    <a:fillRect/>
                  </a:stretch>
                </p:blipFill>
                <p:spPr>
                  <a:xfrm>
                    <a:off x="6159388" y="3417056"/>
                    <a:ext cx="910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269" name="Pennanteckning 1268">
                    <a:extLst>
                      <a:ext uri="{FF2B5EF4-FFF2-40B4-BE49-F238E27FC236}">
                        <a16:creationId xmlns:a16="http://schemas.microsoft.com/office/drawing/2014/main" id="{A7DAE309-6A19-B667-7C4F-B261AD078D9E}"/>
                      </a:ext>
                    </a:extLst>
                  </p14:cNvPr>
                  <p14:cNvContentPartPr/>
                  <p14:nvPr/>
                </p14:nvContentPartPr>
                <p14:xfrm>
                  <a:off x="6162268" y="3459896"/>
                  <a:ext cx="88200" cy="55440"/>
                </p14:xfrm>
              </p:contentPart>
            </mc:Choice>
            <mc:Fallback xmlns="">
              <p:pic>
                <p:nvPicPr>
                  <p:cNvPr id="1269" name="Pennanteckning 1268">
                    <a:extLst>
                      <a:ext uri="{FF2B5EF4-FFF2-40B4-BE49-F238E27FC236}">
                        <a16:creationId xmlns:a16="http://schemas.microsoft.com/office/drawing/2014/main" id="{A7DAE309-6A19-B667-7C4F-B261AD078D9E}"/>
                      </a:ext>
                    </a:extLst>
                  </p:cNvPr>
                  <p:cNvPicPr/>
                  <p:nvPr/>
                </p:nvPicPr>
                <p:blipFill>
                  <a:blip r:embed="rId332"/>
                  <a:stretch>
                    <a:fillRect/>
                  </a:stretch>
                </p:blipFill>
                <p:spPr>
                  <a:xfrm>
                    <a:off x="6147148" y="3444776"/>
                    <a:ext cx="118800" cy="86040"/>
                  </a:xfrm>
                  <a:prstGeom prst="rect">
                    <a:avLst/>
                  </a:prstGeom>
                </p:spPr>
              </p:pic>
            </mc:Fallback>
          </mc:AlternateContent>
        </p:grpSp>
        <p:grpSp>
          <p:nvGrpSpPr>
            <p:cNvPr id="1273" name="Grupp 1272">
              <a:extLst>
                <a:ext uri="{FF2B5EF4-FFF2-40B4-BE49-F238E27FC236}">
                  <a16:creationId xmlns:a16="http://schemas.microsoft.com/office/drawing/2014/main" id="{5477B2B4-383C-AFB7-B4F1-C30E7D31F0E0}"/>
                </a:ext>
              </a:extLst>
            </p:cNvPr>
            <p:cNvGrpSpPr/>
            <p:nvPr/>
          </p:nvGrpSpPr>
          <p:grpSpPr>
            <a:xfrm>
              <a:off x="6428308" y="3332816"/>
              <a:ext cx="110880" cy="288000"/>
              <a:chOff x="6428308" y="3332816"/>
              <a:chExt cx="110880" cy="288000"/>
            </a:xfrm>
          </p:grpSpPr>
          <mc:AlternateContent xmlns:mc="http://schemas.openxmlformats.org/markup-compatibility/2006" xmlns:p14="http://schemas.microsoft.com/office/powerpoint/2010/main">
            <mc:Choice Requires="p14">
              <p:contentPart p14:bwMode="auto" r:id="rId333">
                <p14:nvContentPartPr>
                  <p14:cNvPr id="1271" name="Pennanteckning 1270">
                    <a:extLst>
                      <a:ext uri="{FF2B5EF4-FFF2-40B4-BE49-F238E27FC236}">
                        <a16:creationId xmlns:a16="http://schemas.microsoft.com/office/drawing/2014/main" id="{F8E999B2-56C9-994C-4601-B590030DEF88}"/>
                      </a:ext>
                    </a:extLst>
                  </p14:cNvPr>
                  <p14:cNvContentPartPr/>
                  <p14:nvPr/>
                </p14:nvContentPartPr>
                <p14:xfrm>
                  <a:off x="6454228" y="3332816"/>
                  <a:ext cx="44640" cy="288000"/>
                </p14:xfrm>
              </p:contentPart>
            </mc:Choice>
            <mc:Fallback xmlns="">
              <p:pic>
                <p:nvPicPr>
                  <p:cNvPr id="1271" name="Pennanteckning 1270">
                    <a:extLst>
                      <a:ext uri="{FF2B5EF4-FFF2-40B4-BE49-F238E27FC236}">
                        <a16:creationId xmlns:a16="http://schemas.microsoft.com/office/drawing/2014/main" id="{F8E999B2-56C9-994C-4601-B590030DEF88}"/>
                      </a:ext>
                    </a:extLst>
                  </p:cNvPr>
                  <p:cNvPicPr/>
                  <p:nvPr/>
                </p:nvPicPr>
                <p:blipFill>
                  <a:blip r:embed="rId334"/>
                  <a:stretch>
                    <a:fillRect/>
                  </a:stretch>
                </p:blipFill>
                <p:spPr>
                  <a:xfrm>
                    <a:off x="6439108" y="3317696"/>
                    <a:ext cx="752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272" name="Pennanteckning 1271">
                    <a:extLst>
                      <a:ext uri="{FF2B5EF4-FFF2-40B4-BE49-F238E27FC236}">
                        <a16:creationId xmlns:a16="http://schemas.microsoft.com/office/drawing/2014/main" id="{3D41A012-6E20-D691-A58F-5DAFA706EF61}"/>
                      </a:ext>
                    </a:extLst>
                  </p14:cNvPr>
                  <p14:cNvContentPartPr/>
                  <p14:nvPr/>
                </p14:nvContentPartPr>
                <p14:xfrm>
                  <a:off x="6428308" y="3486896"/>
                  <a:ext cx="110880" cy="18720"/>
                </p14:xfrm>
              </p:contentPart>
            </mc:Choice>
            <mc:Fallback xmlns="">
              <p:pic>
                <p:nvPicPr>
                  <p:cNvPr id="1272" name="Pennanteckning 1271">
                    <a:extLst>
                      <a:ext uri="{FF2B5EF4-FFF2-40B4-BE49-F238E27FC236}">
                        <a16:creationId xmlns:a16="http://schemas.microsoft.com/office/drawing/2014/main" id="{3D41A012-6E20-D691-A58F-5DAFA706EF61}"/>
                      </a:ext>
                    </a:extLst>
                  </p:cNvPr>
                  <p:cNvPicPr/>
                  <p:nvPr/>
                </p:nvPicPr>
                <p:blipFill>
                  <a:blip r:embed="rId336"/>
                  <a:stretch>
                    <a:fillRect/>
                  </a:stretch>
                </p:blipFill>
                <p:spPr>
                  <a:xfrm>
                    <a:off x="6413188" y="3471416"/>
                    <a:ext cx="141480" cy="49320"/>
                  </a:xfrm>
                  <a:prstGeom prst="rect">
                    <a:avLst/>
                  </a:prstGeom>
                </p:spPr>
              </p:pic>
            </mc:Fallback>
          </mc:AlternateContent>
        </p:grpSp>
      </p:grpSp>
      <p:grpSp>
        <p:nvGrpSpPr>
          <p:cNvPr id="2010" name="Grupp 2009">
            <a:extLst>
              <a:ext uri="{FF2B5EF4-FFF2-40B4-BE49-F238E27FC236}">
                <a16:creationId xmlns:a16="http://schemas.microsoft.com/office/drawing/2014/main" id="{F82A9593-951B-045B-FD94-E798559F4A87}"/>
              </a:ext>
            </a:extLst>
          </p:cNvPr>
          <p:cNvGrpSpPr/>
          <p:nvPr/>
        </p:nvGrpSpPr>
        <p:grpSpPr>
          <a:xfrm>
            <a:off x="4469548" y="3244256"/>
            <a:ext cx="3323880" cy="380160"/>
            <a:chOff x="4469548" y="3244256"/>
            <a:chExt cx="3323880" cy="380160"/>
          </a:xfrm>
        </p:grpSpPr>
        <p:grpSp>
          <p:nvGrpSpPr>
            <p:cNvPr id="1264" name="Grupp 1263">
              <a:extLst>
                <a:ext uri="{FF2B5EF4-FFF2-40B4-BE49-F238E27FC236}">
                  <a16:creationId xmlns:a16="http://schemas.microsoft.com/office/drawing/2014/main" id="{80566AFC-A78B-B7B3-AE55-6B3BF6317A2D}"/>
                </a:ext>
              </a:extLst>
            </p:cNvPr>
            <p:cNvGrpSpPr/>
            <p:nvPr/>
          </p:nvGrpSpPr>
          <p:grpSpPr>
            <a:xfrm>
              <a:off x="4469548" y="3273416"/>
              <a:ext cx="818640" cy="343440"/>
              <a:chOff x="4469548" y="3273416"/>
              <a:chExt cx="818640" cy="343440"/>
            </a:xfrm>
          </p:grpSpPr>
          <mc:AlternateContent xmlns:mc="http://schemas.openxmlformats.org/markup-compatibility/2006" xmlns:p14="http://schemas.microsoft.com/office/powerpoint/2010/main">
            <mc:Choice Requires="p14">
              <p:contentPart p14:bwMode="auto" r:id="rId337">
                <p14:nvContentPartPr>
                  <p14:cNvPr id="1254" name="Pennanteckning 1253">
                    <a:extLst>
                      <a:ext uri="{FF2B5EF4-FFF2-40B4-BE49-F238E27FC236}">
                        <a16:creationId xmlns:a16="http://schemas.microsoft.com/office/drawing/2014/main" id="{A99F43A9-BE81-57D0-D0F3-EC499BDC1CE8}"/>
                      </a:ext>
                    </a:extLst>
                  </p14:cNvPr>
                  <p14:cNvContentPartPr/>
                  <p14:nvPr/>
                </p14:nvContentPartPr>
                <p14:xfrm>
                  <a:off x="4469548" y="3273416"/>
                  <a:ext cx="148320" cy="322560"/>
                </p14:xfrm>
              </p:contentPart>
            </mc:Choice>
            <mc:Fallback xmlns="">
              <p:pic>
                <p:nvPicPr>
                  <p:cNvPr id="1254" name="Pennanteckning 1253">
                    <a:extLst>
                      <a:ext uri="{FF2B5EF4-FFF2-40B4-BE49-F238E27FC236}">
                        <a16:creationId xmlns:a16="http://schemas.microsoft.com/office/drawing/2014/main" id="{A99F43A9-BE81-57D0-D0F3-EC499BDC1CE8}"/>
                      </a:ext>
                    </a:extLst>
                  </p:cNvPr>
                  <p:cNvPicPr/>
                  <p:nvPr/>
                </p:nvPicPr>
                <p:blipFill>
                  <a:blip r:embed="rId338"/>
                  <a:stretch>
                    <a:fillRect/>
                  </a:stretch>
                </p:blipFill>
                <p:spPr>
                  <a:xfrm>
                    <a:off x="4454428" y="3258296"/>
                    <a:ext cx="1789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255" name="Pennanteckning 1254">
                    <a:extLst>
                      <a:ext uri="{FF2B5EF4-FFF2-40B4-BE49-F238E27FC236}">
                        <a16:creationId xmlns:a16="http://schemas.microsoft.com/office/drawing/2014/main" id="{632962AD-1F7C-5E1E-6ECA-59BC82466D76}"/>
                      </a:ext>
                    </a:extLst>
                  </p14:cNvPr>
                  <p14:cNvContentPartPr/>
                  <p14:nvPr/>
                </p14:nvContentPartPr>
                <p14:xfrm>
                  <a:off x="4693108" y="3377096"/>
                  <a:ext cx="115920" cy="156960"/>
                </p14:xfrm>
              </p:contentPart>
            </mc:Choice>
            <mc:Fallback xmlns="">
              <p:pic>
                <p:nvPicPr>
                  <p:cNvPr id="1255" name="Pennanteckning 1254">
                    <a:extLst>
                      <a:ext uri="{FF2B5EF4-FFF2-40B4-BE49-F238E27FC236}">
                        <a16:creationId xmlns:a16="http://schemas.microsoft.com/office/drawing/2014/main" id="{632962AD-1F7C-5E1E-6ECA-59BC82466D76}"/>
                      </a:ext>
                    </a:extLst>
                  </p:cNvPr>
                  <p:cNvPicPr/>
                  <p:nvPr/>
                </p:nvPicPr>
                <p:blipFill>
                  <a:blip r:embed="rId340"/>
                  <a:stretch>
                    <a:fillRect/>
                  </a:stretch>
                </p:blipFill>
                <p:spPr>
                  <a:xfrm>
                    <a:off x="4677628" y="3361976"/>
                    <a:ext cx="1461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256" name="Pennanteckning 1255">
                    <a:extLst>
                      <a:ext uri="{FF2B5EF4-FFF2-40B4-BE49-F238E27FC236}">
                        <a16:creationId xmlns:a16="http://schemas.microsoft.com/office/drawing/2014/main" id="{E03EE1E0-0064-E090-E8A6-516F0C5CF284}"/>
                      </a:ext>
                    </a:extLst>
                  </p14:cNvPr>
                  <p14:cNvContentPartPr/>
                  <p14:nvPr/>
                </p14:nvContentPartPr>
                <p14:xfrm>
                  <a:off x="4888948" y="3439016"/>
                  <a:ext cx="52920" cy="71640"/>
                </p14:xfrm>
              </p:contentPart>
            </mc:Choice>
            <mc:Fallback xmlns="">
              <p:pic>
                <p:nvPicPr>
                  <p:cNvPr id="1256" name="Pennanteckning 1255">
                    <a:extLst>
                      <a:ext uri="{FF2B5EF4-FFF2-40B4-BE49-F238E27FC236}">
                        <a16:creationId xmlns:a16="http://schemas.microsoft.com/office/drawing/2014/main" id="{E03EE1E0-0064-E090-E8A6-516F0C5CF284}"/>
                      </a:ext>
                    </a:extLst>
                  </p:cNvPr>
                  <p:cNvPicPr/>
                  <p:nvPr/>
                </p:nvPicPr>
                <p:blipFill>
                  <a:blip r:embed="rId342"/>
                  <a:stretch>
                    <a:fillRect/>
                  </a:stretch>
                </p:blipFill>
                <p:spPr>
                  <a:xfrm>
                    <a:off x="4873468" y="3423896"/>
                    <a:ext cx="835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260" name="Pennanteckning 1259">
                    <a:extLst>
                      <a:ext uri="{FF2B5EF4-FFF2-40B4-BE49-F238E27FC236}">
                        <a16:creationId xmlns:a16="http://schemas.microsoft.com/office/drawing/2014/main" id="{C1A6CEFC-B504-CD47-4C04-8A9BF34CFC59}"/>
                      </a:ext>
                    </a:extLst>
                  </p14:cNvPr>
                  <p14:cNvContentPartPr/>
                  <p14:nvPr/>
                </p14:nvContentPartPr>
                <p14:xfrm>
                  <a:off x="4941508" y="3439016"/>
                  <a:ext cx="37080" cy="82440"/>
                </p14:xfrm>
              </p:contentPart>
            </mc:Choice>
            <mc:Fallback xmlns="">
              <p:pic>
                <p:nvPicPr>
                  <p:cNvPr id="1260" name="Pennanteckning 1259">
                    <a:extLst>
                      <a:ext uri="{FF2B5EF4-FFF2-40B4-BE49-F238E27FC236}">
                        <a16:creationId xmlns:a16="http://schemas.microsoft.com/office/drawing/2014/main" id="{C1A6CEFC-B504-CD47-4C04-8A9BF34CFC59}"/>
                      </a:ext>
                    </a:extLst>
                  </p:cNvPr>
                  <p:cNvPicPr/>
                  <p:nvPr/>
                </p:nvPicPr>
                <p:blipFill>
                  <a:blip r:embed="rId344"/>
                  <a:stretch>
                    <a:fillRect/>
                  </a:stretch>
                </p:blipFill>
                <p:spPr>
                  <a:xfrm>
                    <a:off x="4926388" y="3423896"/>
                    <a:ext cx="676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1261" name="Pennanteckning 1260">
                    <a:extLst>
                      <a:ext uri="{FF2B5EF4-FFF2-40B4-BE49-F238E27FC236}">
                        <a16:creationId xmlns:a16="http://schemas.microsoft.com/office/drawing/2014/main" id="{9EC6810E-C538-B261-D06E-D20CE29C1939}"/>
                      </a:ext>
                    </a:extLst>
                  </p14:cNvPr>
                  <p14:cNvContentPartPr/>
                  <p14:nvPr/>
                </p14:nvContentPartPr>
                <p14:xfrm>
                  <a:off x="5053468" y="3402296"/>
                  <a:ext cx="71640" cy="157680"/>
                </p14:xfrm>
              </p:contentPart>
            </mc:Choice>
            <mc:Fallback xmlns="">
              <p:pic>
                <p:nvPicPr>
                  <p:cNvPr id="1261" name="Pennanteckning 1260">
                    <a:extLst>
                      <a:ext uri="{FF2B5EF4-FFF2-40B4-BE49-F238E27FC236}">
                        <a16:creationId xmlns:a16="http://schemas.microsoft.com/office/drawing/2014/main" id="{9EC6810E-C538-B261-D06E-D20CE29C1939}"/>
                      </a:ext>
                    </a:extLst>
                  </p:cNvPr>
                  <p:cNvPicPr/>
                  <p:nvPr/>
                </p:nvPicPr>
                <p:blipFill>
                  <a:blip r:embed="rId346"/>
                  <a:stretch>
                    <a:fillRect/>
                  </a:stretch>
                </p:blipFill>
                <p:spPr>
                  <a:xfrm>
                    <a:off x="5038348" y="3387176"/>
                    <a:ext cx="1018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1262" name="Pennanteckning 1261">
                    <a:extLst>
                      <a:ext uri="{FF2B5EF4-FFF2-40B4-BE49-F238E27FC236}">
                        <a16:creationId xmlns:a16="http://schemas.microsoft.com/office/drawing/2014/main" id="{7B488843-05F9-7878-6A39-49E75D697CA3}"/>
                      </a:ext>
                    </a:extLst>
                  </p14:cNvPr>
                  <p14:cNvContentPartPr/>
                  <p14:nvPr/>
                </p14:nvContentPartPr>
                <p14:xfrm>
                  <a:off x="4920628" y="3449096"/>
                  <a:ext cx="24480" cy="21240"/>
                </p14:xfrm>
              </p:contentPart>
            </mc:Choice>
            <mc:Fallback xmlns="">
              <p:pic>
                <p:nvPicPr>
                  <p:cNvPr id="1262" name="Pennanteckning 1261">
                    <a:extLst>
                      <a:ext uri="{FF2B5EF4-FFF2-40B4-BE49-F238E27FC236}">
                        <a16:creationId xmlns:a16="http://schemas.microsoft.com/office/drawing/2014/main" id="{7B488843-05F9-7878-6A39-49E75D697CA3}"/>
                      </a:ext>
                    </a:extLst>
                  </p:cNvPr>
                  <p:cNvPicPr/>
                  <p:nvPr/>
                </p:nvPicPr>
                <p:blipFill>
                  <a:blip r:embed="rId348"/>
                  <a:stretch>
                    <a:fillRect/>
                  </a:stretch>
                </p:blipFill>
                <p:spPr>
                  <a:xfrm>
                    <a:off x="4905508" y="3433976"/>
                    <a:ext cx="550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1263" name="Pennanteckning 1262">
                    <a:extLst>
                      <a:ext uri="{FF2B5EF4-FFF2-40B4-BE49-F238E27FC236}">
                        <a16:creationId xmlns:a16="http://schemas.microsoft.com/office/drawing/2014/main" id="{D94393DA-87AD-2EC2-A6E2-BCB0F9C3A02B}"/>
                      </a:ext>
                    </a:extLst>
                  </p14:cNvPr>
                  <p14:cNvContentPartPr/>
                  <p14:nvPr/>
                </p14:nvContentPartPr>
                <p14:xfrm>
                  <a:off x="5184868" y="3368096"/>
                  <a:ext cx="103320" cy="248760"/>
                </p14:xfrm>
              </p:contentPart>
            </mc:Choice>
            <mc:Fallback xmlns="">
              <p:pic>
                <p:nvPicPr>
                  <p:cNvPr id="1263" name="Pennanteckning 1262">
                    <a:extLst>
                      <a:ext uri="{FF2B5EF4-FFF2-40B4-BE49-F238E27FC236}">
                        <a16:creationId xmlns:a16="http://schemas.microsoft.com/office/drawing/2014/main" id="{D94393DA-87AD-2EC2-A6E2-BCB0F9C3A02B}"/>
                      </a:ext>
                    </a:extLst>
                  </p:cNvPr>
                  <p:cNvPicPr/>
                  <p:nvPr/>
                </p:nvPicPr>
                <p:blipFill>
                  <a:blip r:embed="rId350"/>
                  <a:stretch>
                    <a:fillRect/>
                  </a:stretch>
                </p:blipFill>
                <p:spPr>
                  <a:xfrm>
                    <a:off x="5169748" y="3352616"/>
                    <a:ext cx="133920" cy="279360"/>
                  </a:xfrm>
                  <a:prstGeom prst="rect">
                    <a:avLst/>
                  </a:prstGeom>
                </p:spPr>
              </p:pic>
            </mc:Fallback>
          </mc:AlternateContent>
        </p:grpSp>
        <p:grpSp>
          <p:nvGrpSpPr>
            <p:cNvPr id="384" name="Grupp 383">
              <a:extLst>
                <a:ext uri="{FF2B5EF4-FFF2-40B4-BE49-F238E27FC236}">
                  <a16:creationId xmlns:a16="http://schemas.microsoft.com/office/drawing/2014/main" id="{9C5A1B9D-FB7F-5CE4-E010-6DCBA412166A}"/>
                </a:ext>
              </a:extLst>
            </p:cNvPr>
            <p:cNvGrpSpPr/>
            <p:nvPr/>
          </p:nvGrpSpPr>
          <p:grpSpPr>
            <a:xfrm>
              <a:off x="6977308" y="3244256"/>
              <a:ext cx="816120" cy="380160"/>
              <a:chOff x="6977308" y="3244256"/>
              <a:chExt cx="816120" cy="380160"/>
            </a:xfrm>
          </p:grpSpPr>
          <mc:AlternateContent xmlns:mc="http://schemas.openxmlformats.org/markup-compatibility/2006" xmlns:p14="http://schemas.microsoft.com/office/powerpoint/2010/main">
            <mc:Choice Requires="p14">
              <p:contentPart p14:bwMode="auto" r:id="rId351">
                <p14:nvContentPartPr>
                  <p14:cNvPr id="1274" name="Pennanteckning 1273">
                    <a:extLst>
                      <a:ext uri="{FF2B5EF4-FFF2-40B4-BE49-F238E27FC236}">
                        <a16:creationId xmlns:a16="http://schemas.microsoft.com/office/drawing/2014/main" id="{9E7104F7-BB46-855C-8490-1371D848FFB9}"/>
                      </a:ext>
                    </a:extLst>
                  </p14:cNvPr>
                  <p14:cNvContentPartPr/>
                  <p14:nvPr/>
                </p14:nvContentPartPr>
                <p14:xfrm>
                  <a:off x="6977308" y="3296816"/>
                  <a:ext cx="128520" cy="327600"/>
                </p14:xfrm>
              </p:contentPart>
            </mc:Choice>
            <mc:Fallback xmlns="">
              <p:pic>
                <p:nvPicPr>
                  <p:cNvPr id="1274" name="Pennanteckning 1273">
                    <a:extLst>
                      <a:ext uri="{FF2B5EF4-FFF2-40B4-BE49-F238E27FC236}">
                        <a16:creationId xmlns:a16="http://schemas.microsoft.com/office/drawing/2014/main" id="{9E7104F7-BB46-855C-8490-1371D848FFB9}"/>
                      </a:ext>
                    </a:extLst>
                  </p:cNvPr>
                  <p:cNvPicPr/>
                  <p:nvPr/>
                </p:nvPicPr>
                <p:blipFill>
                  <a:blip r:embed="rId352"/>
                  <a:stretch>
                    <a:fillRect/>
                  </a:stretch>
                </p:blipFill>
                <p:spPr>
                  <a:xfrm>
                    <a:off x="6961828" y="3281696"/>
                    <a:ext cx="15876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1275" name="Pennanteckning 1274">
                    <a:extLst>
                      <a:ext uri="{FF2B5EF4-FFF2-40B4-BE49-F238E27FC236}">
                        <a16:creationId xmlns:a16="http://schemas.microsoft.com/office/drawing/2014/main" id="{AB39DBF4-C21E-6F25-96FC-9D85920DC09A}"/>
                      </a:ext>
                    </a:extLst>
                  </p14:cNvPr>
                  <p14:cNvContentPartPr/>
                  <p14:nvPr/>
                </p14:nvContentPartPr>
                <p14:xfrm>
                  <a:off x="7195468" y="3358016"/>
                  <a:ext cx="81360" cy="170280"/>
                </p14:xfrm>
              </p:contentPart>
            </mc:Choice>
            <mc:Fallback xmlns="">
              <p:pic>
                <p:nvPicPr>
                  <p:cNvPr id="1275" name="Pennanteckning 1274">
                    <a:extLst>
                      <a:ext uri="{FF2B5EF4-FFF2-40B4-BE49-F238E27FC236}">
                        <a16:creationId xmlns:a16="http://schemas.microsoft.com/office/drawing/2014/main" id="{AB39DBF4-C21E-6F25-96FC-9D85920DC09A}"/>
                      </a:ext>
                    </a:extLst>
                  </p:cNvPr>
                  <p:cNvPicPr/>
                  <p:nvPr/>
                </p:nvPicPr>
                <p:blipFill>
                  <a:blip r:embed="rId354"/>
                  <a:stretch>
                    <a:fillRect/>
                  </a:stretch>
                </p:blipFill>
                <p:spPr>
                  <a:xfrm>
                    <a:off x="7180348" y="3342896"/>
                    <a:ext cx="1119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1276" name="Pennanteckning 1275">
                    <a:extLst>
                      <a:ext uri="{FF2B5EF4-FFF2-40B4-BE49-F238E27FC236}">
                        <a16:creationId xmlns:a16="http://schemas.microsoft.com/office/drawing/2014/main" id="{77817E50-268E-432C-545A-911420F88B1B}"/>
                      </a:ext>
                    </a:extLst>
                  </p14:cNvPr>
                  <p14:cNvContentPartPr/>
                  <p14:nvPr/>
                </p14:nvContentPartPr>
                <p14:xfrm>
                  <a:off x="7383748" y="3404816"/>
                  <a:ext cx="52920" cy="79200"/>
                </p14:xfrm>
              </p:contentPart>
            </mc:Choice>
            <mc:Fallback xmlns="">
              <p:pic>
                <p:nvPicPr>
                  <p:cNvPr id="1276" name="Pennanteckning 1275">
                    <a:extLst>
                      <a:ext uri="{FF2B5EF4-FFF2-40B4-BE49-F238E27FC236}">
                        <a16:creationId xmlns:a16="http://schemas.microsoft.com/office/drawing/2014/main" id="{77817E50-268E-432C-545A-911420F88B1B}"/>
                      </a:ext>
                    </a:extLst>
                  </p:cNvPr>
                  <p:cNvPicPr/>
                  <p:nvPr/>
                </p:nvPicPr>
                <p:blipFill>
                  <a:blip r:embed="rId356"/>
                  <a:stretch>
                    <a:fillRect/>
                  </a:stretch>
                </p:blipFill>
                <p:spPr>
                  <a:xfrm>
                    <a:off x="7368628" y="3389696"/>
                    <a:ext cx="835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1277" name="Pennanteckning 1276">
                    <a:extLst>
                      <a:ext uri="{FF2B5EF4-FFF2-40B4-BE49-F238E27FC236}">
                        <a16:creationId xmlns:a16="http://schemas.microsoft.com/office/drawing/2014/main" id="{79744A1F-7061-FA9F-7F08-40BD71857349}"/>
                      </a:ext>
                    </a:extLst>
                  </p14:cNvPr>
                  <p14:cNvContentPartPr/>
                  <p14:nvPr/>
                </p14:nvContentPartPr>
                <p14:xfrm>
                  <a:off x="7383748" y="3417416"/>
                  <a:ext cx="95760" cy="74880"/>
                </p14:xfrm>
              </p:contentPart>
            </mc:Choice>
            <mc:Fallback xmlns="">
              <p:pic>
                <p:nvPicPr>
                  <p:cNvPr id="1277" name="Pennanteckning 1276">
                    <a:extLst>
                      <a:ext uri="{FF2B5EF4-FFF2-40B4-BE49-F238E27FC236}">
                        <a16:creationId xmlns:a16="http://schemas.microsoft.com/office/drawing/2014/main" id="{79744A1F-7061-FA9F-7F08-40BD71857349}"/>
                      </a:ext>
                    </a:extLst>
                  </p:cNvPr>
                  <p:cNvPicPr/>
                  <p:nvPr/>
                </p:nvPicPr>
                <p:blipFill>
                  <a:blip r:embed="rId358"/>
                  <a:stretch>
                    <a:fillRect/>
                  </a:stretch>
                </p:blipFill>
                <p:spPr>
                  <a:xfrm>
                    <a:off x="7368628" y="3402296"/>
                    <a:ext cx="1263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1278" name="Pennanteckning 1277">
                    <a:extLst>
                      <a:ext uri="{FF2B5EF4-FFF2-40B4-BE49-F238E27FC236}">
                        <a16:creationId xmlns:a16="http://schemas.microsoft.com/office/drawing/2014/main" id="{707390A9-B2E0-4CDF-3BBC-9FC1077BDF83}"/>
                      </a:ext>
                    </a:extLst>
                  </p14:cNvPr>
                  <p14:cNvContentPartPr/>
                  <p14:nvPr/>
                </p14:nvContentPartPr>
                <p14:xfrm>
                  <a:off x="7530268" y="3363056"/>
                  <a:ext cx="83880" cy="212760"/>
                </p14:xfrm>
              </p:contentPart>
            </mc:Choice>
            <mc:Fallback xmlns="">
              <p:pic>
                <p:nvPicPr>
                  <p:cNvPr id="1278" name="Pennanteckning 1277">
                    <a:extLst>
                      <a:ext uri="{FF2B5EF4-FFF2-40B4-BE49-F238E27FC236}">
                        <a16:creationId xmlns:a16="http://schemas.microsoft.com/office/drawing/2014/main" id="{707390A9-B2E0-4CDF-3BBC-9FC1077BDF83}"/>
                      </a:ext>
                    </a:extLst>
                  </p:cNvPr>
                  <p:cNvPicPr/>
                  <p:nvPr/>
                </p:nvPicPr>
                <p:blipFill>
                  <a:blip r:embed="rId360"/>
                  <a:stretch>
                    <a:fillRect/>
                  </a:stretch>
                </p:blipFill>
                <p:spPr>
                  <a:xfrm>
                    <a:off x="7515148" y="3347936"/>
                    <a:ext cx="1144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1279" name="Pennanteckning 1278">
                    <a:extLst>
                      <a:ext uri="{FF2B5EF4-FFF2-40B4-BE49-F238E27FC236}">
                        <a16:creationId xmlns:a16="http://schemas.microsoft.com/office/drawing/2014/main" id="{9A3B27D3-0590-C46D-35E4-E3B43A8B4C97}"/>
                      </a:ext>
                    </a:extLst>
                  </p14:cNvPr>
                  <p14:cNvContentPartPr/>
                  <p14:nvPr/>
                </p14:nvContentPartPr>
                <p14:xfrm>
                  <a:off x="7650868" y="3244256"/>
                  <a:ext cx="142560" cy="330840"/>
                </p14:xfrm>
              </p:contentPart>
            </mc:Choice>
            <mc:Fallback xmlns="">
              <p:pic>
                <p:nvPicPr>
                  <p:cNvPr id="1279" name="Pennanteckning 1278">
                    <a:extLst>
                      <a:ext uri="{FF2B5EF4-FFF2-40B4-BE49-F238E27FC236}">
                        <a16:creationId xmlns:a16="http://schemas.microsoft.com/office/drawing/2014/main" id="{9A3B27D3-0590-C46D-35E4-E3B43A8B4C97}"/>
                      </a:ext>
                    </a:extLst>
                  </p:cNvPr>
                  <p:cNvPicPr/>
                  <p:nvPr/>
                </p:nvPicPr>
                <p:blipFill>
                  <a:blip r:embed="rId362"/>
                  <a:stretch>
                    <a:fillRect/>
                  </a:stretch>
                </p:blipFill>
                <p:spPr>
                  <a:xfrm>
                    <a:off x="7635388" y="3228776"/>
                    <a:ext cx="173160" cy="361440"/>
                  </a:xfrm>
                  <a:prstGeom prst="rect">
                    <a:avLst/>
                  </a:prstGeom>
                </p:spPr>
              </p:pic>
            </mc:Fallback>
          </mc:AlternateContent>
        </p:grpSp>
      </p:grpSp>
      <p:sp>
        <p:nvSpPr>
          <p:cNvPr id="390" name="Rektangel 389">
            <a:extLst>
              <a:ext uri="{FF2B5EF4-FFF2-40B4-BE49-F238E27FC236}">
                <a16:creationId xmlns:a16="http://schemas.microsoft.com/office/drawing/2014/main" id="{CA102748-43BE-1918-09AD-CA075299E94C}"/>
              </a:ext>
            </a:extLst>
          </p:cNvPr>
          <p:cNvSpPr/>
          <p:nvPr/>
        </p:nvSpPr>
        <p:spPr>
          <a:xfrm>
            <a:off x="4398988" y="1761596"/>
            <a:ext cx="938880" cy="985500"/>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sv-SE" dirty="0"/>
          </a:p>
        </p:txBody>
      </p:sp>
      <p:sp>
        <p:nvSpPr>
          <p:cNvPr id="391" name="Rektangel 390">
            <a:extLst>
              <a:ext uri="{FF2B5EF4-FFF2-40B4-BE49-F238E27FC236}">
                <a16:creationId xmlns:a16="http://schemas.microsoft.com/office/drawing/2014/main" id="{A37BC3B8-EB46-8A97-F763-C4B99CAEF226}"/>
              </a:ext>
            </a:extLst>
          </p:cNvPr>
          <p:cNvSpPr/>
          <p:nvPr/>
        </p:nvSpPr>
        <p:spPr>
          <a:xfrm>
            <a:off x="4797021" y="1772353"/>
            <a:ext cx="938880" cy="985500"/>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sv-SE" dirty="0"/>
          </a:p>
        </p:txBody>
      </p:sp>
      <p:sp>
        <p:nvSpPr>
          <p:cNvPr id="393" name="Rektangel 392">
            <a:extLst>
              <a:ext uri="{FF2B5EF4-FFF2-40B4-BE49-F238E27FC236}">
                <a16:creationId xmlns:a16="http://schemas.microsoft.com/office/drawing/2014/main" id="{8586C92F-4A59-9A89-3AE2-5C840AD70760}"/>
              </a:ext>
            </a:extLst>
          </p:cNvPr>
          <p:cNvSpPr/>
          <p:nvPr/>
        </p:nvSpPr>
        <p:spPr>
          <a:xfrm>
            <a:off x="4398988" y="2095083"/>
            <a:ext cx="938880" cy="985500"/>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sv-SE" dirty="0"/>
          </a:p>
        </p:txBody>
      </p:sp>
      <p:sp>
        <p:nvSpPr>
          <p:cNvPr id="394" name="Rektangel 393">
            <a:extLst>
              <a:ext uri="{FF2B5EF4-FFF2-40B4-BE49-F238E27FC236}">
                <a16:creationId xmlns:a16="http://schemas.microsoft.com/office/drawing/2014/main" id="{56F579B4-9B2F-F8C8-1614-0B9A16E72920}"/>
              </a:ext>
            </a:extLst>
          </p:cNvPr>
          <p:cNvSpPr/>
          <p:nvPr/>
        </p:nvSpPr>
        <p:spPr>
          <a:xfrm>
            <a:off x="4797021" y="2095083"/>
            <a:ext cx="938880" cy="985500"/>
          </a:xfrm>
          <a:prstGeom prst="rect">
            <a:avLst/>
          </a:prstGeom>
          <a:no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sv-SE" dirty="0"/>
          </a:p>
        </p:txBody>
      </p:sp>
      <p:grpSp>
        <p:nvGrpSpPr>
          <p:cNvPr id="2008" name="Grupp 2007">
            <a:extLst>
              <a:ext uri="{FF2B5EF4-FFF2-40B4-BE49-F238E27FC236}">
                <a16:creationId xmlns:a16="http://schemas.microsoft.com/office/drawing/2014/main" id="{808BD27B-5570-9EF6-C120-F6B180ED85AB}"/>
              </a:ext>
            </a:extLst>
          </p:cNvPr>
          <p:cNvGrpSpPr/>
          <p:nvPr/>
        </p:nvGrpSpPr>
        <p:grpSpPr>
          <a:xfrm>
            <a:off x="6126988" y="2050136"/>
            <a:ext cx="1847160" cy="848880"/>
            <a:chOff x="6126988" y="2050136"/>
            <a:chExt cx="1847160" cy="848880"/>
          </a:xfrm>
        </p:grpSpPr>
        <p:grpSp>
          <p:nvGrpSpPr>
            <p:cNvPr id="2007" name="Grupp 2006">
              <a:extLst>
                <a:ext uri="{FF2B5EF4-FFF2-40B4-BE49-F238E27FC236}">
                  <a16:creationId xmlns:a16="http://schemas.microsoft.com/office/drawing/2014/main" id="{76F03380-111C-9D06-1E8C-75B3FD5EE003}"/>
                </a:ext>
              </a:extLst>
            </p:cNvPr>
            <p:cNvGrpSpPr/>
            <p:nvPr/>
          </p:nvGrpSpPr>
          <p:grpSpPr>
            <a:xfrm>
              <a:off x="6126988" y="2050136"/>
              <a:ext cx="1572840" cy="848880"/>
              <a:chOff x="6126988" y="2050136"/>
              <a:chExt cx="1572840" cy="848880"/>
            </a:xfrm>
          </p:grpSpPr>
          <p:grpSp>
            <p:nvGrpSpPr>
              <p:cNvPr id="1233" name="Grupp 1232">
                <a:extLst>
                  <a:ext uri="{FF2B5EF4-FFF2-40B4-BE49-F238E27FC236}">
                    <a16:creationId xmlns:a16="http://schemas.microsoft.com/office/drawing/2014/main" id="{0BAB4465-AE46-42D0-7B40-3154EE2E989A}"/>
                  </a:ext>
                </a:extLst>
              </p:cNvPr>
              <p:cNvGrpSpPr/>
              <p:nvPr/>
            </p:nvGrpSpPr>
            <p:grpSpPr>
              <a:xfrm>
                <a:off x="6126988" y="2064536"/>
                <a:ext cx="548280" cy="762480"/>
                <a:chOff x="6126988" y="2064536"/>
                <a:chExt cx="548280" cy="762480"/>
              </a:xfrm>
            </p:grpSpPr>
            <mc:AlternateContent xmlns:mc="http://schemas.openxmlformats.org/markup-compatibility/2006" xmlns:p14="http://schemas.microsoft.com/office/powerpoint/2010/main">
              <mc:Choice Requires="p14">
                <p:contentPart p14:bwMode="auto" r:id="rId363">
                  <p14:nvContentPartPr>
                    <p14:cNvPr id="1221" name="Pennanteckning 1220">
                      <a:extLst>
                        <a:ext uri="{FF2B5EF4-FFF2-40B4-BE49-F238E27FC236}">
                          <a16:creationId xmlns:a16="http://schemas.microsoft.com/office/drawing/2014/main" id="{6AECB682-BBBD-816E-0068-80C87F80EEE5}"/>
                        </a:ext>
                      </a:extLst>
                    </p14:cNvPr>
                    <p14:cNvContentPartPr/>
                    <p14:nvPr/>
                  </p14:nvContentPartPr>
                  <p14:xfrm>
                    <a:off x="6138148" y="2364776"/>
                    <a:ext cx="112320" cy="19440"/>
                  </p14:xfrm>
                </p:contentPart>
              </mc:Choice>
              <mc:Fallback xmlns="">
                <p:pic>
                  <p:nvPicPr>
                    <p:cNvPr id="1221" name="Pennanteckning 1220">
                      <a:extLst>
                        <a:ext uri="{FF2B5EF4-FFF2-40B4-BE49-F238E27FC236}">
                          <a16:creationId xmlns:a16="http://schemas.microsoft.com/office/drawing/2014/main" id="{6AECB682-BBBD-816E-0068-80C87F80EEE5}"/>
                        </a:ext>
                      </a:extLst>
                    </p:cNvPr>
                    <p:cNvPicPr/>
                    <p:nvPr/>
                  </p:nvPicPr>
                  <p:blipFill>
                    <a:blip r:embed="rId364"/>
                    <a:stretch>
                      <a:fillRect/>
                    </a:stretch>
                  </p:blipFill>
                  <p:spPr>
                    <a:xfrm>
                      <a:off x="6122668" y="2349656"/>
                      <a:ext cx="1429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1222" name="Pennanteckning 1221">
                      <a:extLst>
                        <a:ext uri="{FF2B5EF4-FFF2-40B4-BE49-F238E27FC236}">
                          <a16:creationId xmlns:a16="http://schemas.microsoft.com/office/drawing/2014/main" id="{61B08519-D674-C116-DDFD-E48DE93A3A34}"/>
                        </a:ext>
                      </a:extLst>
                    </p14:cNvPr>
                    <p14:cNvContentPartPr/>
                    <p14:nvPr/>
                  </p14:nvContentPartPr>
                  <p14:xfrm>
                    <a:off x="6178828" y="2352176"/>
                    <a:ext cx="18000" cy="153000"/>
                  </p14:xfrm>
                </p:contentPart>
              </mc:Choice>
              <mc:Fallback xmlns="">
                <p:pic>
                  <p:nvPicPr>
                    <p:cNvPr id="1222" name="Pennanteckning 1221">
                      <a:extLst>
                        <a:ext uri="{FF2B5EF4-FFF2-40B4-BE49-F238E27FC236}">
                          <a16:creationId xmlns:a16="http://schemas.microsoft.com/office/drawing/2014/main" id="{61B08519-D674-C116-DDFD-E48DE93A3A34}"/>
                        </a:ext>
                      </a:extLst>
                    </p:cNvPr>
                    <p:cNvPicPr/>
                    <p:nvPr/>
                  </p:nvPicPr>
                  <p:blipFill>
                    <a:blip r:embed="rId366"/>
                    <a:stretch>
                      <a:fillRect/>
                    </a:stretch>
                  </p:blipFill>
                  <p:spPr>
                    <a:xfrm>
                      <a:off x="6163708" y="2337056"/>
                      <a:ext cx="486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1223" name="Pennanteckning 1222">
                      <a:extLst>
                        <a:ext uri="{FF2B5EF4-FFF2-40B4-BE49-F238E27FC236}">
                          <a16:creationId xmlns:a16="http://schemas.microsoft.com/office/drawing/2014/main" id="{1A7CAEDD-4D91-76E3-DD6D-E799EFE47F76}"/>
                        </a:ext>
                      </a:extLst>
                    </p14:cNvPr>
                    <p14:cNvContentPartPr/>
                    <p14:nvPr/>
                  </p14:nvContentPartPr>
                  <p14:xfrm>
                    <a:off x="6147868" y="2403296"/>
                    <a:ext cx="71640" cy="68040"/>
                  </p14:xfrm>
                </p:contentPart>
              </mc:Choice>
              <mc:Fallback xmlns="">
                <p:pic>
                  <p:nvPicPr>
                    <p:cNvPr id="1223" name="Pennanteckning 1222">
                      <a:extLst>
                        <a:ext uri="{FF2B5EF4-FFF2-40B4-BE49-F238E27FC236}">
                          <a16:creationId xmlns:a16="http://schemas.microsoft.com/office/drawing/2014/main" id="{1A7CAEDD-4D91-76E3-DD6D-E799EFE47F76}"/>
                        </a:ext>
                      </a:extLst>
                    </p:cNvPr>
                    <p:cNvPicPr/>
                    <p:nvPr/>
                  </p:nvPicPr>
                  <p:blipFill>
                    <a:blip r:embed="rId368"/>
                    <a:stretch>
                      <a:fillRect/>
                    </a:stretch>
                  </p:blipFill>
                  <p:spPr>
                    <a:xfrm>
                      <a:off x="6132748" y="2388176"/>
                      <a:ext cx="10188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1224" name="Pennanteckning 1223">
                      <a:extLst>
                        <a:ext uri="{FF2B5EF4-FFF2-40B4-BE49-F238E27FC236}">
                          <a16:creationId xmlns:a16="http://schemas.microsoft.com/office/drawing/2014/main" id="{C04250BB-D7CC-C303-D10F-32C9B4576058}"/>
                        </a:ext>
                      </a:extLst>
                    </p14:cNvPr>
                    <p14:cNvContentPartPr/>
                    <p14:nvPr/>
                  </p14:nvContentPartPr>
                  <p14:xfrm>
                    <a:off x="6126988" y="2374136"/>
                    <a:ext cx="141840" cy="177840"/>
                  </p14:xfrm>
                </p:contentPart>
              </mc:Choice>
              <mc:Fallback xmlns="">
                <p:pic>
                  <p:nvPicPr>
                    <p:cNvPr id="1224" name="Pennanteckning 1223">
                      <a:extLst>
                        <a:ext uri="{FF2B5EF4-FFF2-40B4-BE49-F238E27FC236}">
                          <a16:creationId xmlns:a16="http://schemas.microsoft.com/office/drawing/2014/main" id="{C04250BB-D7CC-C303-D10F-32C9B4576058}"/>
                        </a:ext>
                      </a:extLst>
                    </p:cNvPr>
                    <p:cNvPicPr/>
                    <p:nvPr/>
                  </p:nvPicPr>
                  <p:blipFill>
                    <a:blip r:embed="rId370"/>
                    <a:stretch>
                      <a:fillRect/>
                    </a:stretch>
                  </p:blipFill>
                  <p:spPr>
                    <a:xfrm>
                      <a:off x="6111868" y="2358656"/>
                      <a:ext cx="1724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1226" name="Pennanteckning 1225">
                      <a:extLst>
                        <a:ext uri="{FF2B5EF4-FFF2-40B4-BE49-F238E27FC236}">
                          <a16:creationId xmlns:a16="http://schemas.microsoft.com/office/drawing/2014/main" id="{1EB14889-9F1F-4086-2BDE-B20DA93474B3}"/>
                        </a:ext>
                      </a:extLst>
                    </p14:cNvPr>
                    <p14:cNvContentPartPr/>
                    <p14:nvPr/>
                  </p14:nvContentPartPr>
                  <p14:xfrm>
                    <a:off x="6360988" y="2064536"/>
                    <a:ext cx="164160" cy="762480"/>
                  </p14:xfrm>
                </p:contentPart>
              </mc:Choice>
              <mc:Fallback xmlns="">
                <p:pic>
                  <p:nvPicPr>
                    <p:cNvPr id="1226" name="Pennanteckning 1225">
                      <a:extLst>
                        <a:ext uri="{FF2B5EF4-FFF2-40B4-BE49-F238E27FC236}">
                          <a16:creationId xmlns:a16="http://schemas.microsoft.com/office/drawing/2014/main" id="{1EB14889-9F1F-4086-2BDE-B20DA93474B3}"/>
                        </a:ext>
                      </a:extLst>
                    </p:cNvPr>
                    <p:cNvPicPr/>
                    <p:nvPr/>
                  </p:nvPicPr>
                  <p:blipFill>
                    <a:blip r:embed="rId372"/>
                    <a:stretch>
                      <a:fillRect/>
                    </a:stretch>
                  </p:blipFill>
                  <p:spPr>
                    <a:xfrm>
                      <a:off x="6345508" y="2049056"/>
                      <a:ext cx="194400" cy="79308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1229" name="Pennanteckning 1228">
                      <a:extLst>
                        <a:ext uri="{FF2B5EF4-FFF2-40B4-BE49-F238E27FC236}">
                          <a16:creationId xmlns:a16="http://schemas.microsoft.com/office/drawing/2014/main" id="{913C83A4-21A9-966C-8F99-F5D99F516DD7}"/>
                        </a:ext>
                      </a:extLst>
                    </p14:cNvPr>
                    <p14:cNvContentPartPr/>
                    <p14:nvPr/>
                  </p14:nvContentPartPr>
                  <p14:xfrm>
                    <a:off x="6571228" y="2094416"/>
                    <a:ext cx="104040" cy="137520"/>
                  </p14:xfrm>
                </p:contentPart>
              </mc:Choice>
              <mc:Fallback xmlns="">
                <p:pic>
                  <p:nvPicPr>
                    <p:cNvPr id="1229" name="Pennanteckning 1228">
                      <a:extLst>
                        <a:ext uri="{FF2B5EF4-FFF2-40B4-BE49-F238E27FC236}">
                          <a16:creationId xmlns:a16="http://schemas.microsoft.com/office/drawing/2014/main" id="{913C83A4-21A9-966C-8F99-F5D99F516DD7}"/>
                        </a:ext>
                      </a:extLst>
                    </p:cNvPr>
                    <p:cNvPicPr/>
                    <p:nvPr/>
                  </p:nvPicPr>
                  <p:blipFill>
                    <a:blip r:embed="rId374"/>
                    <a:stretch>
                      <a:fillRect/>
                    </a:stretch>
                  </p:blipFill>
                  <p:spPr>
                    <a:xfrm>
                      <a:off x="6556108" y="2079296"/>
                      <a:ext cx="134640" cy="168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5">
                <p14:nvContentPartPr>
                  <p14:cNvPr id="1235" name="Pennanteckning 1234">
                    <a:extLst>
                      <a:ext uri="{FF2B5EF4-FFF2-40B4-BE49-F238E27FC236}">
                        <a16:creationId xmlns:a16="http://schemas.microsoft.com/office/drawing/2014/main" id="{D68BBAEA-F835-2909-172C-C2124DDEBA0F}"/>
                      </a:ext>
                    </a:extLst>
                  </p14:cNvPr>
                  <p14:cNvContentPartPr/>
                  <p14:nvPr/>
                </p14:nvContentPartPr>
                <p14:xfrm>
                  <a:off x="6518668" y="2531456"/>
                  <a:ext cx="49680" cy="2880"/>
                </p14:xfrm>
              </p:contentPart>
            </mc:Choice>
            <mc:Fallback xmlns="">
              <p:pic>
                <p:nvPicPr>
                  <p:cNvPr id="1235" name="Pennanteckning 1234">
                    <a:extLst>
                      <a:ext uri="{FF2B5EF4-FFF2-40B4-BE49-F238E27FC236}">
                        <a16:creationId xmlns:a16="http://schemas.microsoft.com/office/drawing/2014/main" id="{D68BBAEA-F835-2909-172C-C2124DDEBA0F}"/>
                      </a:ext>
                    </a:extLst>
                  </p:cNvPr>
                  <p:cNvPicPr/>
                  <p:nvPr/>
                </p:nvPicPr>
                <p:blipFill>
                  <a:blip r:embed="rId376"/>
                  <a:stretch>
                    <a:fillRect/>
                  </a:stretch>
                </p:blipFill>
                <p:spPr>
                  <a:xfrm>
                    <a:off x="6503548" y="2515976"/>
                    <a:ext cx="802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1236" name="Pennanteckning 1235">
                    <a:extLst>
                      <a:ext uri="{FF2B5EF4-FFF2-40B4-BE49-F238E27FC236}">
                        <a16:creationId xmlns:a16="http://schemas.microsoft.com/office/drawing/2014/main" id="{8C00520E-3D75-C697-6940-F04266B9E85C}"/>
                      </a:ext>
                    </a:extLst>
                  </p14:cNvPr>
                  <p14:cNvContentPartPr/>
                  <p14:nvPr/>
                </p14:nvContentPartPr>
                <p14:xfrm>
                  <a:off x="6660148" y="2464496"/>
                  <a:ext cx="9720" cy="99000"/>
                </p14:xfrm>
              </p:contentPart>
            </mc:Choice>
            <mc:Fallback xmlns="">
              <p:pic>
                <p:nvPicPr>
                  <p:cNvPr id="1236" name="Pennanteckning 1235">
                    <a:extLst>
                      <a:ext uri="{FF2B5EF4-FFF2-40B4-BE49-F238E27FC236}">
                        <a16:creationId xmlns:a16="http://schemas.microsoft.com/office/drawing/2014/main" id="{8C00520E-3D75-C697-6940-F04266B9E85C}"/>
                      </a:ext>
                    </a:extLst>
                  </p:cNvPr>
                  <p:cNvPicPr/>
                  <p:nvPr/>
                </p:nvPicPr>
                <p:blipFill>
                  <a:blip r:embed="rId378"/>
                  <a:stretch>
                    <a:fillRect/>
                  </a:stretch>
                </p:blipFill>
                <p:spPr>
                  <a:xfrm>
                    <a:off x="6645028" y="2449016"/>
                    <a:ext cx="399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1245" name="Pennanteckning 1244">
                    <a:extLst>
                      <a:ext uri="{FF2B5EF4-FFF2-40B4-BE49-F238E27FC236}">
                        <a16:creationId xmlns:a16="http://schemas.microsoft.com/office/drawing/2014/main" id="{8A456D7C-4B4F-9CF4-E341-B26FE4C33F92}"/>
                      </a:ext>
                    </a:extLst>
                  </p14:cNvPr>
                  <p14:cNvContentPartPr/>
                  <p14:nvPr/>
                </p14:nvContentPartPr>
                <p14:xfrm>
                  <a:off x="6602548" y="2747096"/>
                  <a:ext cx="91440" cy="119880"/>
                </p14:xfrm>
              </p:contentPart>
            </mc:Choice>
            <mc:Fallback xmlns="">
              <p:pic>
                <p:nvPicPr>
                  <p:cNvPr id="1245" name="Pennanteckning 1244">
                    <a:extLst>
                      <a:ext uri="{FF2B5EF4-FFF2-40B4-BE49-F238E27FC236}">
                        <a16:creationId xmlns:a16="http://schemas.microsoft.com/office/drawing/2014/main" id="{8A456D7C-4B4F-9CF4-E341-B26FE4C33F92}"/>
                      </a:ext>
                    </a:extLst>
                  </p:cNvPr>
                  <p:cNvPicPr/>
                  <p:nvPr/>
                </p:nvPicPr>
                <p:blipFill>
                  <a:blip r:embed="rId380"/>
                  <a:stretch>
                    <a:fillRect/>
                  </a:stretch>
                </p:blipFill>
                <p:spPr>
                  <a:xfrm>
                    <a:off x="6587068" y="2731976"/>
                    <a:ext cx="122040" cy="150480"/>
                  </a:xfrm>
                  <a:prstGeom prst="rect">
                    <a:avLst/>
                  </a:prstGeom>
                </p:spPr>
              </p:pic>
            </mc:Fallback>
          </mc:AlternateContent>
          <p:grpSp>
            <p:nvGrpSpPr>
              <p:cNvPr id="1253" name="Grupp 1252">
                <a:extLst>
                  <a:ext uri="{FF2B5EF4-FFF2-40B4-BE49-F238E27FC236}">
                    <a16:creationId xmlns:a16="http://schemas.microsoft.com/office/drawing/2014/main" id="{9EA4F13A-1B69-ED16-4347-DB7E91D0FA19}"/>
                  </a:ext>
                </a:extLst>
              </p:cNvPr>
              <p:cNvGrpSpPr/>
              <p:nvPr/>
            </p:nvGrpSpPr>
            <p:grpSpPr>
              <a:xfrm>
                <a:off x="6870028" y="2050136"/>
                <a:ext cx="829800" cy="848880"/>
                <a:chOff x="6870028" y="2050136"/>
                <a:chExt cx="829800" cy="848880"/>
              </a:xfrm>
            </p:grpSpPr>
            <mc:AlternateContent xmlns:mc="http://schemas.openxmlformats.org/markup-compatibility/2006" xmlns:p14="http://schemas.microsoft.com/office/powerpoint/2010/main">
              <mc:Choice Requires="p14">
                <p:contentPart p14:bwMode="auto" r:id="rId381">
                  <p14:nvContentPartPr>
                    <p14:cNvPr id="1230" name="Pennanteckning 1229">
                      <a:extLst>
                        <a:ext uri="{FF2B5EF4-FFF2-40B4-BE49-F238E27FC236}">
                          <a16:creationId xmlns:a16="http://schemas.microsoft.com/office/drawing/2014/main" id="{8FD03B9A-C0A2-7AC3-6539-C7ED69C08717}"/>
                        </a:ext>
                      </a:extLst>
                    </p14:cNvPr>
                    <p14:cNvContentPartPr/>
                    <p14:nvPr/>
                  </p14:nvContentPartPr>
                  <p14:xfrm>
                    <a:off x="6870028" y="2137256"/>
                    <a:ext cx="85680" cy="4680"/>
                  </p14:xfrm>
                </p:contentPart>
              </mc:Choice>
              <mc:Fallback xmlns="">
                <p:pic>
                  <p:nvPicPr>
                    <p:cNvPr id="1230" name="Pennanteckning 1229">
                      <a:extLst>
                        <a:ext uri="{FF2B5EF4-FFF2-40B4-BE49-F238E27FC236}">
                          <a16:creationId xmlns:a16="http://schemas.microsoft.com/office/drawing/2014/main" id="{8FD03B9A-C0A2-7AC3-6539-C7ED69C08717}"/>
                        </a:ext>
                      </a:extLst>
                    </p:cNvPr>
                    <p:cNvPicPr/>
                    <p:nvPr/>
                  </p:nvPicPr>
                  <p:blipFill>
                    <a:blip r:embed="rId382"/>
                    <a:stretch>
                      <a:fillRect/>
                    </a:stretch>
                  </p:blipFill>
                  <p:spPr>
                    <a:xfrm>
                      <a:off x="6854908" y="2122136"/>
                      <a:ext cx="1162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1231" name="Pennanteckning 1230">
                      <a:extLst>
                        <a:ext uri="{FF2B5EF4-FFF2-40B4-BE49-F238E27FC236}">
                          <a16:creationId xmlns:a16="http://schemas.microsoft.com/office/drawing/2014/main" id="{0C10048B-35A8-714A-166C-72A3E31C9661}"/>
                        </a:ext>
                      </a:extLst>
                    </p14:cNvPr>
                    <p14:cNvContentPartPr/>
                    <p14:nvPr/>
                  </p14:nvContentPartPr>
                  <p14:xfrm>
                    <a:off x="7007188" y="2089376"/>
                    <a:ext cx="19440" cy="113400"/>
                  </p14:xfrm>
                </p:contentPart>
              </mc:Choice>
              <mc:Fallback xmlns="">
                <p:pic>
                  <p:nvPicPr>
                    <p:cNvPr id="1231" name="Pennanteckning 1230">
                      <a:extLst>
                        <a:ext uri="{FF2B5EF4-FFF2-40B4-BE49-F238E27FC236}">
                          <a16:creationId xmlns:a16="http://schemas.microsoft.com/office/drawing/2014/main" id="{0C10048B-35A8-714A-166C-72A3E31C9661}"/>
                        </a:ext>
                      </a:extLst>
                    </p:cNvPr>
                    <p:cNvPicPr/>
                    <p:nvPr/>
                  </p:nvPicPr>
                  <p:blipFill>
                    <a:blip r:embed="rId384"/>
                    <a:stretch>
                      <a:fillRect/>
                    </a:stretch>
                  </p:blipFill>
                  <p:spPr>
                    <a:xfrm>
                      <a:off x="6992068" y="2074256"/>
                      <a:ext cx="5004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1234" name="Pennanteckning 1233">
                      <a:extLst>
                        <a:ext uri="{FF2B5EF4-FFF2-40B4-BE49-F238E27FC236}">
                          <a16:creationId xmlns:a16="http://schemas.microsoft.com/office/drawing/2014/main" id="{A9D5A0C3-D860-BE74-456C-1F31187848E8}"/>
                        </a:ext>
                      </a:extLst>
                    </p14:cNvPr>
                    <p14:cNvContentPartPr/>
                    <p14:nvPr/>
                  </p14:nvContentPartPr>
                  <p14:xfrm>
                    <a:off x="7239028" y="2082176"/>
                    <a:ext cx="93240" cy="91440"/>
                  </p14:xfrm>
                </p:contentPart>
              </mc:Choice>
              <mc:Fallback xmlns="">
                <p:pic>
                  <p:nvPicPr>
                    <p:cNvPr id="1234" name="Pennanteckning 1233">
                      <a:extLst>
                        <a:ext uri="{FF2B5EF4-FFF2-40B4-BE49-F238E27FC236}">
                          <a16:creationId xmlns:a16="http://schemas.microsoft.com/office/drawing/2014/main" id="{A9D5A0C3-D860-BE74-456C-1F31187848E8}"/>
                        </a:ext>
                      </a:extLst>
                    </p:cNvPr>
                    <p:cNvPicPr/>
                    <p:nvPr/>
                  </p:nvPicPr>
                  <p:blipFill>
                    <a:blip r:embed="rId386"/>
                    <a:stretch>
                      <a:fillRect/>
                    </a:stretch>
                  </p:blipFill>
                  <p:spPr>
                    <a:xfrm>
                      <a:off x="7223908" y="2066696"/>
                      <a:ext cx="1238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1237" name="Pennanteckning 1236">
                      <a:extLst>
                        <a:ext uri="{FF2B5EF4-FFF2-40B4-BE49-F238E27FC236}">
                          <a16:creationId xmlns:a16="http://schemas.microsoft.com/office/drawing/2014/main" id="{73E038C2-4E32-AD71-64AF-E171F047CB11}"/>
                        </a:ext>
                      </a:extLst>
                    </p14:cNvPr>
                    <p14:cNvContentPartPr/>
                    <p14:nvPr/>
                  </p14:nvContentPartPr>
                  <p14:xfrm>
                    <a:off x="6916828" y="2417696"/>
                    <a:ext cx="83880" cy="81360"/>
                  </p14:xfrm>
                </p:contentPart>
              </mc:Choice>
              <mc:Fallback xmlns="">
                <p:pic>
                  <p:nvPicPr>
                    <p:cNvPr id="1237" name="Pennanteckning 1236">
                      <a:extLst>
                        <a:ext uri="{FF2B5EF4-FFF2-40B4-BE49-F238E27FC236}">
                          <a16:creationId xmlns:a16="http://schemas.microsoft.com/office/drawing/2014/main" id="{73E038C2-4E32-AD71-64AF-E171F047CB11}"/>
                        </a:ext>
                      </a:extLst>
                    </p:cNvPr>
                    <p:cNvPicPr/>
                    <p:nvPr/>
                  </p:nvPicPr>
                  <p:blipFill>
                    <a:blip r:embed="rId388"/>
                    <a:stretch>
                      <a:fillRect/>
                    </a:stretch>
                  </p:blipFill>
                  <p:spPr>
                    <a:xfrm>
                      <a:off x="6901708" y="2402216"/>
                      <a:ext cx="114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1238" name="Pennanteckning 1237">
                      <a:extLst>
                        <a:ext uri="{FF2B5EF4-FFF2-40B4-BE49-F238E27FC236}">
                          <a16:creationId xmlns:a16="http://schemas.microsoft.com/office/drawing/2014/main" id="{24CBC7B9-0C3F-BB9A-FBF5-8FC0B415DBBF}"/>
                        </a:ext>
                      </a:extLst>
                    </p14:cNvPr>
                    <p14:cNvContentPartPr/>
                    <p14:nvPr/>
                  </p14:nvContentPartPr>
                  <p14:xfrm>
                    <a:off x="7006468" y="2436056"/>
                    <a:ext cx="28800" cy="114840"/>
                  </p14:xfrm>
                </p:contentPart>
              </mc:Choice>
              <mc:Fallback xmlns="">
                <p:pic>
                  <p:nvPicPr>
                    <p:cNvPr id="1238" name="Pennanteckning 1237">
                      <a:extLst>
                        <a:ext uri="{FF2B5EF4-FFF2-40B4-BE49-F238E27FC236}">
                          <a16:creationId xmlns:a16="http://schemas.microsoft.com/office/drawing/2014/main" id="{24CBC7B9-0C3F-BB9A-FBF5-8FC0B415DBBF}"/>
                        </a:ext>
                      </a:extLst>
                    </p:cNvPr>
                    <p:cNvPicPr/>
                    <p:nvPr/>
                  </p:nvPicPr>
                  <p:blipFill>
                    <a:blip r:embed="rId390"/>
                    <a:stretch>
                      <a:fillRect/>
                    </a:stretch>
                  </p:blipFill>
                  <p:spPr>
                    <a:xfrm>
                      <a:off x="6991348" y="2420576"/>
                      <a:ext cx="594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1242" name="Pennanteckning 1241">
                      <a:extLst>
                        <a:ext uri="{FF2B5EF4-FFF2-40B4-BE49-F238E27FC236}">
                          <a16:creationId xmlns:a16="http://schemas.microsoft.com/office/drawing/2014/main" id="{BE6577E4-6114-BE9A-3769-2B3839CE9399}"/>
                        </a:ext>
                      </a:extLst>
                    </p14:cNvPr>
                    <p14:cNvContentPartPr/>
                    <p14:nvPr/>
                  </p14:nvContentPartPr>
                  <p14:xfrm>
                    <a:off x="7260988" y="2473496"/>
                    <a:ext cx="102600" cy="3600"/>
                  </p14:xfrm>
                </p:contentPart>
              </mc:Choice>
              <mc:Fallback xmlns="">
                <p:pic>
                  <p:nvPicPr>
                    <p:cNvPr id="1242" name="Pennanteckning 1241">
                      <a:extLst>
                        <a:ext uri="{FF2B5EF4-FFF2-40B4-BE49-F238E27FC236}">
                          <a16:creationId xmlns:a16="http://schemas.microsoft.com/office/drawing/2014/main" id="{BE6577E4-6114-BE9A-3769-2B3839CE9399}"/>
                        </a:ext>
                      </a:extLst>
                    </p:cNvPr>
                    <p:cNvPicPr/>
                    <p:nvPr/>
                  </p:nvPicPr>
                  <p:blipFill>
                    <a:blip r:embed="rId392"/>
                    <a:stretch>
                      <a:fillRect/>
                    </a:stretch>
                  </p:blipFill>
                  <p:spPr>
                    <a:xfrm>
                      <a:off x="7245508" y="2458376"/>
                      <a:ext cx="1328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1243" name="Pennanteckning 1242">
                      <a:extLst>
                        <a:ext uri="{FF2B5EF4-FFF2-40B4-BE49-F238E27FC236}">
                          <a16:creationId xmlns:a16="http://schemas.microsoft.com/office/drawing/2014/main" id="{9731806E-5DDA-C84B-B01A-76A38954F37E}"/>
                        </a:ext>
                      </a:extLst>
                    </p14:cNvPr>
                    <p14:cNvContentPartPr/>
                    <p14:nvPr/>
                  </p14:nvContentPartPr>
                  <p14:xfrm>
                    <a:off x="7416508" y="2396456"/>
                    <a:ext cx="16200" cy="150840"/>
                  </p14:xfrm>
                </p:contentPart>
              </mc:Choice>
              <mc:Fallback xmlns="">
                <p:pic>
                  <p:nvPicPr>
                    <p:cNvPr id="1243" name="Pennanteckning 1242">
                      <a:extLst>
                        <a:ext uri="{FF2B5EF4-FFF2-40B4-BE49-F238E27FC236}">
                          <a16:creationId xmlns:a16="http://schemas.microsoft.com/office/drawing/2014/main" id="{9731806E-5DDA-C84B-B01A-76A38954F37E}"/>
                        </a:ext>
                      </a:extLst>
                    </p:cNvPr>
                    <p:cNvPicPr/>
                    <p:nvPr/>
                  </p:nvPicPr>
                  <p:blipFill>
                    <a:blip r:embed="rId394"/>
                    <a:stretch>
                      <a:fillRect/>
                    </a:stretch>
                  </p:blipFill>
                  <p:spPr>
                    <a:xfrm>
                      <a:off x="7401388" y="2381336"/>
                      <a:ext cx="468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1246" name="Pennanteckning 1245">
                      <a:extLst>
                        <a:ext uri="{FF2B5EF4-FFF2-40B4-BE49-F238E27FC236}">
                          <a16:creationId xmlns:a16="http://schemas.microsoft.com/office/drawing/2014/main" id="{06495EB5-2097-62BD-60DE-7B32E96A9448}"/>
                        </a:ext>
                      </a:extLst>
                    </p14:cNvPr>
                    <p14:cNvContentPartPr/>
                    <p14:nvPr/>
                  </p14:nvContentPartPr>
                  <p14:xfrm>
                    <a:off x="6971188" y="2798216"/>
                    <a:ext cx="81360" cy="6120"/>
                  </p14:xfrm>
                </p:contentPart>
              </mc:Choice>
              <mc:Fallback xmlns="">
                <p:pic>
                  <p:nvPicPr>
                    <p:cNvPr id="1246" name="Pennanteckning 1245">
                      <a:extLst>
                        <a:ext uri="{FF2B5EF4-FFF2-40B4-BE49-F238E27FC236}">
                          <a16:creationId xmlns:a16="http://schemas.microsoft.com/office/drawing/2014/main" id="{06495EB5-2097-62BD-60DE-7B32E96A9448}"/>
                        </a:ext>
                      </a:extLst>
                    </p:cNvPr>
                    <p:cNvPicPr/>
                    <p:nvPr/>
                  </p:nvPicPr>
                  <p:blipFill>
                    <a:blip r:embed="rId396"/>
                    <a:stretch>
                      <a:fillRect/>
                    </a:stretch>
                  </p:blipFill>
                  <p:spPr>
                    <a:xfrm>
                      <a:off x="6956068" y="2783096"/>
                      <a:ext cx="1119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1247" name="Pennanteckning 1246">
                      <a:extLst>
                        <a:ext uri="{FF2B5EF4-FFF2-40B4-BE49-F238E27FC236}">
                          <a16:creationId xmlns:a16="http://schemas.microsoft.com/office/drawing/2014/main" id="{0C75AA28-5D65-9C77-BD84-60A044BBF180}"/>
                        </a:ext>
                      </a:extLst>
                    </p14:cNvPr>
                    <p14:cNvContentPartPr/>
                    <p14:nvPr/>
                  </p14:nvContentPartPr>
                  <p14:xfrm>
                    <a:off x="7123828" y="2738816"/>
                    <a:ext cx="4680" cy="150120"/>
                  </p14:xfrm>
                </p:contentPart>
              </mc:Choice>
              <mc:Fallback xmlns="">
                <p:pic>
                  <p:nvPicPr>
                    <p:cNvPr id="1247" name="Pennanteckning 1246">
                      <a:extLst>
                        <a:ext uri="{FF2B5EF4-FFF2-40B4-BE49-F238E27FC236}">
                          <a16:creationId xmlns:a16="http://schemas.microsoft.com/office/drawing/2014/main" id="{0C75AA28-5D65-9C77-BD84-60A044BBF180}"/>
                        </a:ext>
                      </a:extLst>
                    </p:cNvPr>
                    <p:cNvPicPr/>
                    <p:nvPr/>
                  </p:nvPicPr>
                  <p:blipFill>
                    <a:blip r:embed="rId398"/>
                    <a:stretch>
                      <a:fillRect/>
                    </a:stretch>
                  </p:blipFill>
                  <p:spPr>
                    <a:xfrm>
                      <a:off x="7108348" y="2723696"/>
                      <a:ext cx="349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1248" name="Pennanteckning 1247">
                      <a:extLst>
                        <a:ext uri="{FF2B5EF4-FFF2-40B4-BE49-F238E27FC236}">
                          <a16:creationId xmlns:a16="http://schemas.microsoft.com/office/drawing/2014/main" id="{0892E539-D0F5-60A1-9248-D2EB61477D85}"/>
                        </a:ext>
                      </a:extLst>
                    </p14:cNvPr>
                    <p14:cNvContentPartPr/>
                    <p14:nvPr/>
                  </p14:nvContentPartPr>
                  <p14:xfrm>
                    <a:off x="7325428" y="2757176"/>
                    <a:ext cx="110880" cy="113760"/>
                  </p14:xfrm>
                </p:contentPart>
              </mc:Choice>
              <mc:Fallback xmlns="">
                <p:pic>
                  <p:nvPicPr>
                    <p:cNvPr id="1248" name="Pennanteckning 1247">
                      <a:extLst>
                        <a:ext uri="{FF2B5EF4-FFF2-40B4-BE49-F238E27FC236}">
                          <a16:creationId xmlns:a16="http://schemas.microsoft.com/office/drawing/2014/main" id="{0892E539-D0F5-60A1-9248-D2EB61477D85}"/>
                        </a:ext>
                      </a:extLst>
                    </p:cNvPr>
                    <p:cNvPicPr/>
                    <p:nvPr/>
                  </p:nvPicPr>
                  <p:blipFill>
                    <a:blip r:embed="rId400"/>
                    <a:stretch>
                      <a:fillRect/>
                    </a:stretch>
                  </p:blipFill>
                  <p:spPr>
                    <a:xfrm>
                      <a:off x="7309948" y="2742056"/>
                      <a:ext cx="1411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1249" name="Pennanteckning 1248">
                      <a:extLst>
                        <a:ext uri="{FF2B5EF4-FFF2-40B4-BE49-F238E27FC236}">
                          <a16:creationId xmlns:a16="http://schemas.microsoft.com/office/drawing/2014/main" id="{FDD6C402-B79C-EC86-57AD-75ADA13E66C0}"/>
                        </a:ext>
                      </a:extLst>
                    </p14:cNvPr>
                    <p14:cNvContentPartPr/>
                    <p14:nvPr/>
                  </p14:nvContentPartPr>
                  <p14:xfrm>
                    <a:off x="7522708" y="2050136"/>
                    <a:ext cx="177120" cy="848880"/>
                  </p14:xfrm>
                </p:contentPart>
              </mc:Choice>
              <mc:Fallback xmlns="">
                <p:pic>
                  <p:nvPicPr>
                    <p:cNvPr id="1249" name="Pennanteckning 1248">
                      <a:extLst>
                        <a:ext uri="{FF2B5EF4-FFF2-40B4-BE49-F238E27FC236}">
                          <a16:creationId xmlns:a16="http://schemas.microsoft.com/office/drawing/2014/main" id="{FDD6C402-B79C-EC86-57AD-75ADA13E66C0}"/>
                        </a:ext>
                      </a:extLst>
                    </p:cNvPr>
                    <p:cNvPicPr/>
                    <p:nvPr/>
                  </p:nvPicPr>
                  <p:blipFill>
                    <a:blip r:embed="rId402"/>
                    <a:stretch>
                      <a:fillRect/>
                    </a:stretch>
                  </p:blipFill>
                  <p:spPr>
                    <a:xfrm>
                      <a:off x="7507588" y="2035016"/>
                      <a:ext cx="207720" cy="879120"/>
                    </a:xfrm>
                    <a:prstGeom prst="rect">
                      <a:avLst/>
                    </a:prstGeom>
                  </p:spPr>
                </p:pic>
              </mc:Fallback>
            </mc:AlternateContent>
          </p:grpSp>
        </p:grpSp>
        <p:grpSp>
          <p:nvGrpSpPr>
            <p:cNvPr id="397" name="Grupp 396">
              <a:extLst>
                <a:ext uri="{FF2B5EF4-FFF2-40B4-BE49-F238E27FC236}">
                  <a16:creationId xmlns:a16="http://schemas.microsoft.com/office/drawing/2014/main" id="{E502BB72-3708-B7F9-03F3-FAB3E103FE8F}"/>
                </a:ext>
              </a:extLst>
            </p:cNvPr>
            <p:cNvGrpSpPr/>
            <p:nvPr/>
          </p:nvGrpSpPr>
          <p:grpSpPr>
            <a:xfrm>
              <a:off x="7889188" y="2575736"/>
              <a:ext cx="84960" cy="92160"/>
              <a:chOff x="7889188" y="2575736"/>
              <a:chExt cx="84960" cy="92160"/>
            </a:xfrm>
          </p:grpSpPr>
          <mc:AlternateContent xmlns:mc="http://schemas.openxmlformats.org/markup-compatibility/2006" xmlns:p14="http://schemas.microsoft.com/office/powerpoint/2010/main">
            <mc:Choice Requires="p14">
              <p:contentPart p14:bwMode="auto" r:id="rId403">
                <p14:nvContentPartPr>
                  <p14:cNvPr id="395" name="Pennanteckning 394">
                    <a:extLst>
                      <a:ext uri="{FF2B5EF4-FFF2-40B4-BE49-F238E27FC236}">
                        <a16:creationId xmlns:a16="http://schemas.microsoft.com/office/drawing/2014/main" id="{1AF8702E-AC93-ACD1-9D2D-6DD31007F72C}"/>
                      </a:ext>
                    </a:extLst>
                  </p14:cNvPr>
                  <p14:cNvContentPartPr/>
                  <p14:nvPr/>
                </p14:nvContentPartPr>
                <p14:xfrm>
                  <a:off x="7889188" y="2575736"/>
                  <a:ext cx="57240" cy="7200"/>
                </p14:xfrm>
              </p:contentPart>
            </mc:Choice>
            <mc:Fallback xmlns="">
              <p:pic>
                <p:nvPicPr>
                  <p:cNvPr id="395" name="Pennanteckning 394">
                    <a:extLst>
                      <a:ext uri="{FF2B5EF4-FFF2-40B4-BE49-F238E27FC236}">
                        <a16:creationId xmlns:a16="http://schemas.microsoft.com/office/drawing/2014/main" id="{1AF8702E-AC93-ACD1-9D2D-6DD31007F72C}"/>
                      </a:ext>
                    </a:extLst>
                  </p:cNvPr>
                  <p:cNvPicPr/>
                  <p:nvPr/>
                </p:nvPicPr>
                <p:blipFill>
                  <a:blip r:embed="rId404"/>
                  <a:stretch>
                    <a:fillRect/>
                  </a:stretch>
                </p:blipFill>
                <p:spPr>
                  <a:xfrm>
                    <a:off x="7874068" y="2560256"/>
                    <a:ext cx="878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396" name="Pennanteckning 395">
                    <a:extLst>
                      <a:ext uri="{FF2B5EF4-FFF2-40B4-BE49-F238E27FC236}">
                        <a16:creationId xmlns:a16="http://schemas.microsoft.com/office/drawing/2014/main" id="{014C390F-4C1F-DA4C-09F1-696D4BB25C63}"/>
                      </a:ext>
                    </a:extLst>
                  </p14:cNvPr>
                  <p14:cNvContentPartPr/>
                  <p14:nvPr/>
                </p14:nvContentPartPr>
                <p14:xfrm>
                  <a:off x="7889188" y="2662496"/>
                  <a:ext cx="84960" cy="5400"/>
                </p14:xfrm>
              </p:contentPart>
            </mc:Choice>
            <mc:Fallback xmlns="">
              <p:pic>
                <p:nvPicPr>
                  <p:cNvPr id="396" name="Pennanteckning 395">
                    <a:extLst>
                      <a:ext uri="{FF2B5EF4-FFF2-40B4-BE49-F238E27FC236}">
                        <a16:creationId xmlns:a16="http://schemas.microsoft.com/office/drawing/2014/main" id="{014C390F-4C1F-DA4C-09F1-696D4BB25C63}"/>
                      </a:ext>
                    </a:extLst>
                  </p:cNvPr>
                  <p:cNvPicPr/>
                  <p:nvPr/>
                </p:nvPicPr>
                <p:blipFill>
                  <a:blip r:embed="rId406"/>
                  <a:stretch>
                    <a:fillRect/>
                  </a:stretch>
                </p:blipFill>
                <p:spPr>
                  <a:xfrm>
                    <a:off x="7874068" y="2647376"/>
                    <a:ext cx="115200" cy="36000"/>
                  </a:xfrm>
                  <a:prstGeom prst="rect">
                    <a:avLst/>
                  </a:prstGeom>
                </p:spPr>
              </p:pic>
            </mc:Fallback>
          </mc:AlternateContent>
        </p:grpSp>
      </p:grpSp>
      <p:grpSp>
        <p:nvGrpSpPr>
          <p:cNvPr id="2012" name="Grupp 2011">
            <a:extLst>
              <a:ext uri="{FF2B5EF4-FFF2-40B4-BE49-F238E27FC236}">
                <a16:creationId xmlns:a16="http://schemas.microsoft.com/office/drawing/2014/main" id="{38B49503-C0EA-10C1-4B85-D904CA349D27}"/>
              </a:ext>
            </a:extLst>
          </p:cNvPr>
          <p:cNvGrpSpPr/>
          <p:nvPr/>
        </p:nvGrpSpPr>
        <p:grpSpPr>
          <a:xfrm>
            <a:off x="4671148" y="4222376"/>
            <a:ext cx="1540800" cy="181080"/>
            <a:chOff x="4671148" y="4222376"/>
            <a:chExt cx="1540800" cy="181080"/>
          </a:xfrm>
        </p:grpSpPr>
        <p:grpSp>
          <p:nvGrpSpPr>
            <p:cNvPr id="404" name="Grupp 403">
              <a:extLst>
                <a:ext uri="{FF2B5EF4-FFF2-40B4-BE49-F238E27FC236}">
                  <a16:creationId xmlns:a16="http://schemas.microsoft.com/office/drawing/2014/main" id="{C086DC3A-F078-8A04-AD95-58DDE59ABD3D}"/>
                </a:ext>
              </a:extLst>
            </p:cNvPr>
            <p:cNvGrpSpPr/>
            <p:nvPr/>
          </p:nvGrpSpPr>
          <p:grpSpPr>
            <a:xfrm>
              <a:off x="4671148" y="4223816"/>
              <a:ext cx="339480" cy="168480"/>
              <a:chOff x="4671148" y="4223816"/>
              <a:chExt cx="339480" cy="168480"/>
            </a:xfrm>
          </p:grpSpPr>
          <mc:AlternateContent xmlns:mc="http://schemas.openxmlformats.org/markup-compatibility/2006" xmlns:p14="http://schemas.microsoft.com/office/powerpoint/2010/main">
            <mc:Choice Requires="p14">
              <p:contentPart p14:bwMode="auto" r:id="rId407">
                <p14:nvContentPartPr>
                  <p14:cNvPr id="402" name="Pennanteckning 401">
                    <a:extLst>
                      <a:ext uri="{FF2B5EF4-FFF2-40B4-BE49-F238E27FC236}">
                        <a16:creationId xmlns:a16="http://schemas.microsoft.com/office/drawing/2014/main" id="{491BFF14-3052-F1AB-4740-4E6635AECDDC}"/>
                      </a:ext>
                    </a:extLst>
                  </p14:cNvPr>
                  <p14:cNvContentPartPr/>
                  <p14:nvPr/>
                </p14:nvContentPartPr>
                <p14:xfrm>
                  <a:off x="4671148" y="4254776"/>
                  <a:ext cx="100800" cy="12240"/>
                </p14:xfrm>
              </p:contentPart>
            </mc:Choice>
            <mc:Fallback xmlns="">
              <p:pic>
                <p:nvPicPr>
                  <p:cNvPr id="402" name="Pennanteckning 401">
                    <a:extLst>
                      <a:ext uri="{FF2B5EF4-FFF2-40B4-BE49-F238E27FC236}">
                        <a16:creationId xmlns:a16="http://schemas.microsoft.com/office/drawing/2014/main" id="{491BFF14-3052-F1AB-4740-4E6635AECDDC}"/>
                      </a:ext>
                    </a:extLst>
                  </p:cNvPr>
                  <p:cNvPicPr/>
                  <p:nvPr/>
                </p:nvPicPr>
                <p:blipFill>
                  <a:blip r:embed="rId408"/>
                  <a:stretch>
                    <a:fillRect/>
                  </a:stretch>
                </p:blipFill>
                <p:spPr>
                  <a:xfrm>
                    <a:off x="4656028" y="4239656"/>
                    <a:ext cx="1314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403" name="Pennanteckning 402">
                    <a:extLst>
                      <a:ext uri="{FF2B5EF4-FFF2-40B4-BE49-F238E27FC236}">
                        <a16:creationId xmlns:a16="http://schemas.microsoft.com/office/drawing/2014/main" id="{55B76462-9780-AC6D-421A-4A7900FDACB0}"/>
                      </a:ext>
                    </a:extLst>
                  </p14:cNvPr>
                  <p14:cNvContentPartPr/>
                  <p14:nvPr/>
                </p14:nvContentPartPr>
                <p14:xfrm>
                  <a:off x="4894708" y="4223816"/>
                  <a:ext cx="115920" cy="168480"/>
                </p14:xfrm>
              </p:contentPart>
            </mc:Choice>
            <mc:Fallback xmlns="">
              <p:pic>
                <p:nvPicPr>
                  <p:cNvPr id="403" name="Pennanteckning 402">
                    <a:extLst>
                      <a:ext uri="{FF2B5EF4-FFF2-40B4-BE49-F238E27FC236}">
                        <a16:creationId xmlns:a16="http://schemas.microsoft.com/office/drawing/2014/main" id="{55B76462-9780-AC6D-421A-4A7900FDACB0}"/>
                      </a:ext>
                    </a:extLst>
                  </p:cNvPr>
                  <p:cNvPicPr/>
                  <p:nvPr/>
                </p:nvPicPr>
                <p:blipFill>
                  <a:blip r:embed="rId410"/>
                  <a:stretch>
                    <a:fillRect/>
                  </a:stretch>
                </p:blipFill>
                <p:spPr>
                  <a:xfrm>
                    <a:off x="4879228" y="4208696"/>
                    <a:ext cx="146160" cy="199080"/>
                  </a:xfrm>
                  <a:prstGeom prst="rect">
                    <a:avLst/>
                  </a:prstGeom>
                </p:spPr>
              </p:pic>
            </mc:Fallback>
          </mc:AlternateContent>
        </p:grpSp>
        <p:grpSp>
          <p:nvGrpSpPr>
            <p:cNvPr id="411" name="Grupp 410">
              <a:extLst>
                <a:ext uri="{FF2B5EF4-FFF2-40B4-BE49-F238E27FC236}">
                  <a16:creationId xmlns:a16="http://schemas.microsoft.com/office/drawing/2014/main" id="{A8218CA0-BD3A-3C9B-DC6C-73A973C9807D}"/>
                </a:ext>
              </a:extLst>
            </p:cNvPr>
            <p:cNvGrpSpPr/>
            <p:nvPr/>
          </p:nvGrpSpPr>
          <p:grpSpPr>
            <a:xfrm>
              <a:off x="5160748" y="4230656"/>
              <a:ext cx="674640" cy="131760"/>
              <a:chOff x="5160748" y="4230656"/>
              <a:chExt cx="674640" cy="131760"/>
            </a:xfrm>
          </p:grpSpPr>
          <mc:AlternateContent xmlns:mc="http://schemas.openxmlformats.org/markup-compatibility/2006" xmlns:p14="http://schemas.microsoft.com/office/powerpoint/2010/main">
            <mc:Choice Requires="p14">
              <p:contentPart p14:bwMode="auto" r:id="rId411">
                <p14:nvContentPartPr>
                  <p14:cNvPr id="405" name="Pennanteckning 404">
                    <a:extLst>
                      <a:ext uri="{FF2B5EF4-FFF2-40B4-BE49-F238E27FC236}">
                        <a16:creationId xmlns:a16="http://schemas.microsoft.com/office/drawing/2014/main" id="{88DF539B-34DE-61CB-206F-AA5AC3515D02}"/>
                      </a:ext>
                    </a:extLst>
                  </p14:cNvPr>
                  <p14:cNvContentPartPr/>
                  <p14:nvPr/>
                </p14:nvContentPartPr>
                <p14:xfrm>
                  <a:off x="5160748" y="4311656"/>
                  <a:ext cx="80640" cy="20520"/>
                </p14:xfrm>
              </p:contentPart>
            </mc:Choice>
            <mc:Fallback xmlns="">
              <p:pic>
                <p:nvPicPr>
                  <p:cNvPr id="405" name="Pennanteckning 404">
                    <a:extLst>
                      <a:ext uri="{FF2B5EF4-FFF2-40B4-BE49-F238E27FC236}">
                        <a16:creationId xmlns:a16="http://schemas.microsoft.com/office/drawing/2014/main" id="{88DF539B-34DE-61CB-206F-AA5AC3515D02}"/>
                      </a:ext>
                    </a:extLst>
                  </p:cNvPr>
                  <p:cNvPicPr/>
                  <p:nvPr/>
                </p:nvPicPr>
                <p:blipFill>
                  <a:blip r:embed="rId412"/>
                  <a:stretch>
                    <a:fillRect/>
                  </a:stretch>
                </p:blipFill>
                <p:spPr>
                  <a:xfrm>
                    <a:off x="5145628" y="4296536"/>
                    <a:ext cx="1108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406" name="Pennanteckning 405">
                    <a:extLst>
                      <a:ext uri="{FF2B5EF4-FFF2-40B4-BE49-F238E27FC236}">
                        <a16:creationId xmlns:a16="http://schemas.microsoft.com/office/drawing/2014/main" id="{BC3DE343-9C87-4795-655F-1AD74126D87A}"/>
                      </a:ext>
                    </a:extLst>
                  </p14:cNvPr>
                  <p14:cNvContentPartPr/>
                  <p14:nvPr/>
                </p14:nvContentPartPr>
                <p14:xfrm>
                  <a:off x="5304748" y="4230656"/>
                  <a:ext cx="109080" cy="129240"/>
                </p14:xfrm>
              </p:contentPart>
            </mc:Choice>
            <mc:Fallback xmlns="">
              <p:pic>
                <p:nvPicPr>
                  <p:cNvPr id="406" name="Pennanteckning 405">
                    <a:extLst>
                      <a:ext uri="{FF2B5EF4-FFF2-40B4-BE49-F238E27FC236}">
                        <a16:creationId xmlns:a16="http://schemas.microsoft.com/office/drawing/2014/main" id="{BC3DE343-9C87-4795-655F-1AD74126D87A}"/>
                      </a:ext>
                    </a:extLst>
                  </p:cNvPr>
                  <p:cNvPicPr/>
                  <p:nvPr/>
                </p:nvPicPr>
                <p:blipFill>
                  <a:blip r:embed="rId414"/>
                  <a:stretch>
                    <a:fillRect/>
                  </a:stretch>
                </p:blipFill>
                <p:spPr>
                  <a:xfrm>
                    <a:off x="5289268" y="4215536"/>
                    <a:ext cx="1396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408" name="Pennanteckning 407">
                    <a:extLst>
                      <a:ext uri="{FF2B5EF4-FFF2-40B4-BE49-F238E27FC236}">
                        <a16:creationId xmlns:a16="http://schemas.microsoft.com/office/drawing/2014/main" id="{D63B5175-B3EF-75C8-004A-87EC6242DDDB}"/>
                      </a:ext>
                    </a:extLst>
                  </p14:cNvPr>
                  <p14:cNvContentPartPr/>
                  <p14:nvPr/>
                </p14:nvContentPartPr>
                <p14:xfrm>
                  <a:off x="5555668" y="4294376"/>
                  <a:ext cx="83160" cy="19440"/>
                </p14:xfrm>
              </p:contentPart>
            </mc:Choice>
            <mc:Fallback xmlns="">
              <p:pic>
                <p:nvPicPr>
                  <p:cNvPr id="408" name="Pennanteckning 407">
                    <a:extLst>
                      <a:ext uri="{FF2B5EF4-FFF2-40B4-BE49-F238E27FC236}">
                        <a16:creationId xmlns:a16="http://schemas.microsoft.com/office/drawing/2014/main" id="{D63B5175-B3EF-75C8-004A-87EC6242DDDB}"/>
                      </a:ext>
                    </a:extLst>
                  </p:cNvPr>
                  <p:cNvPicPr/>
                  <p:nvPr/>
                </p:nvPicPr>
                <p:blipFill>
                  <a:blip r:embed="rId416"/>
                  <a:stretch>
                    <a:fillRect/>
                  </a:stretch>
                </p:blipFill>
                <p:spPr>
                  <a:xfrm>
                    <a:off x="5540548" y="4278896"/>
                    <a:ext cx="1137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409" name="Pennanteckning 408">
                    <a:extLst>
                      <a:ext uri="{FF2B5EF4-FFF2-40B4-BE49-F238E27FC236}">
                        <a16:creationId xmlns:a16="http://schemas.microsoft.com/office/drawing/2014/main" id="{61A736AE-6803-1197-7C3C-ECF6CB3F20D9}"/>
                      </a:ext>
                    </a:extLst>
                  </p14:cNvPr>
                  <p14:cNvContentPartPr/>
                  <p14:nvPr/>
                </p14:nvContentPartPr>
                <p14:xfrm>
                  <a:off x="5590948" y="4261616"/>
                  <a:ext cx="19440" cy="100800"/>
                </p14:xfrm>
              </p:contentPart>
            </mc:Choice>
            <mc:Fallback xmlns="">
              <p:pic>
                <p:nvPicPr>
                  <p:cNvPr id="409" name="Pennanteckning 408">
                    <a:extLst>
                      <a:ext uri="{FF2B5EF4-FFF2-40B4-BE49-F238E27FC236}">
                        <a16:creationId xmlns:a16="http://schemas.microsoft.com/office/drawing/2014/main" id="{61A736AE-6803-1197-7C3C-ECF6CB3F20D9}"/>
                      </a:ext>
                    </a:extLst>
                  </p:cNvPr>
                  <p:cNvPicPr/>
                  <p:nvPr/>
                </p:nvPicPr>
                <p:blipFill>
                  <a:blip r:embed="rId418"/>
                  <a:stretch>
                    <a:fillRect/>
                  </a:stretch>
                </p:blipFill>
                <p:spPr>
                  <a:xfrm>
                    <a:off x="5575468" y="4246496"/>
                    <a:ext cx="500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410" name="Pennanteckning 409">
                    <a:extLst>
                      <a:ext uri="{FF2B5EF4-FFF2-40B4-BE49-F238E27FC236}">
                        <a16:creationId xmlns:a16="http://schemas.microsoft.com/office/drawing/2014/main" id="{F19F520A-3FE6-DAE4-2B17-368590749B32}"/>
                      </a:ext>
                    </a:extLst>
                  </p14:cNvPr>
                  <p14:cNvContentPartPr/>
                  <p14:nvPr/>
                </p14:nvContentPartPr>
                <p14:xfrm>
                  <a:off x="5731348" y="4231376"/>
                  <a:ext cx="104040" cy="124200"/>
                </p14:xfrm>
              </p:contentPart>
            </mc:Choice>
            <mc:Fallback xmlns="">
              <p:pic>
                <p:nvPicPr>
                  <p:cNvPr id="410" name="Pennanteckning 409">
                    <a:extLst>
                      <a:ext uri="{FF2B5EF4-FFF2-40B4-BE49-F238E27FC236}">
                        <a16:creationId xmlns:a16="http://schemas.microsoft.com/office/drawing/2014/main" id="{F19F520A-3FE6-DAE4-2B17-368590749B32}"/>
                      </a:ext>
                    </a:extLst>
                  </p:cNvPr>
                  <p:cNvPicPr/>
                  <p:nvPr/>
                </p:nvPicPr>
                <p:blipFill>
                  <a:blip r:embed="rId420"/>
                  <a:stretch>
                    <a:fillRect/>
                  </a:stretch>
                </p:blipFill>
                <p:spPr>
                  <a:xfrm>
                    <a:off x="5716228" y="4216256"/>
                    <a:ext cx="134640" cy="154800"/>
                  </a:xfrm>
                  <a:prstGeom prst="rect">
                    <a:avLst/>
                  </a:prstGeom>
                </p:spPr>
              </p:pic>
            </mc:Fallback>
          </mc:AlternateContent>
        </p:grpSp>
        <p:grpSp>
          <p:nvGrpSpPr>
            <p:cNvPr id="414" name="Grupp 413">
              <a:extLst>
                <a:ext uri="{FF2B5EF4-FFF2-40B4-BE49-F238E27FC236}">
                  <a16:creationId xmlns:a16="http://schemas.microsoft.com/office/drawing/2014/main" id="{EF251E94-FB1A-6C1C-3FE2-DE12A2B0D435}"/>
                </a:ext>
              </a:extLst>
            </p:cNvPr>
            <p:cNvGrpSpPr/>
            <p:nvPr/>
          </p:nvGrpSpPr>
          <p:grpSpPr>
            <a:xfrm>
              <a:off x="6002428" y="4222376"/>
              <a:ext cx="209520" cy="181080"/>
              <a:chOff x="6002428" y="4222376"/>
              <a:chExt cx="209520" cy="181080"/>
            </a:xfrm>
          </p:grpSpPr>
          <mc:AlternateContent xmlns:mc="http://schemas.openxmlformats.org/markup-compatibility/2006" xmlns:p14="http://schemas.microsoft.com/office/powerpoint/2010/main">
            <mc:Choice Requires="p14">
              <p:contentPart p14:bwMode="auto" r:id="rId421">
                <p14:nvContentPartPr>
                  <p14:cNvPr id="412" name="Pennanteckning 411">
                    <a:extLst>
                      <a:ext uri="{FF2B5EF4-FFF2-40B4-BE49-F238E27FC236}">
                        <a16:creationId xmlns:a16="http://schemas.microsoft.com/office/drawing/2014/main" id="{8867455B-FE6A-D74D-957A-070397506F29}"/>
                      </a:ext>
                    </a:extLst>
                  </p14:cNvPr>
                  <p14:cNvContentPartPr/>
                  <p14:nvPr/>
                </p14:nvContentPartPr>
                <p14:xfrm>
                  <a:off x="6002428" y="4291856"/>
                  <a:ext cx="51480" cy="11160"/>
                </p14:xfrm>
              </p:contentPart>
            </mc:Choice>
            <mc:Fallback xmlns="">
              <p:pic>
                <p:nvPicPr>
                  <p:cNvPr id="412" name="Pennanteckning 411">
                    <a:extLst>
                      <a:ext uri="{FF2B5EF4-FFF2-40B4-BE49-F238E27FC236}">
                        <a16:creationId xmlns:a16="http://schemas.microsoft.com/office/drawing/2014/main" id="{8867455B-FE6A-D74D-957A-070397506F29}"/>
                      </a:ext>
                    </a:extLst>
                  </p:cNvPr>
                  <p:cNvPicPr/>
                  <p:nvPr/>
                </p:nvPicPr>
                <p:blipFill>
                  <a:blip r:embed="rId422"/>
                  <a:stretch>
                    <a:fillRect/>
                  </a:stretch>
                </p:blipFill>
                <p:spPr>
                  <a:xfrm>
                    <a:off x="5987308" y="4276376"/>
                    <a:ext cx="817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413" name="Pennanteckning 412">
                    <a:extLst>
                      <a:ext uri="{FF2B5EF4-FFF2-40B4-BE49-F238E27FC236}">
                        <a16:creationId xmlns:a16="http://schemas.microsoft.com/office/drawing/2014/main" id="{D4AC7157-0BE9-73EA-CB48-406A418C0852}"/>
                      </a:ext>
                    </a:extLst>
                  </p14:cNvPr>
                  <p14:cNvContentPartPr/>
                  <p14:nvPr/>
                </p14:nvContentPartPr>
                <p14:xfrm>
                  <a:off x="6111148" y="4222376"/>
                  <a:ext cx="100800" cy="181080"/>
                </p14:xfrm>
              </p:contentPart>
            </mc:Choice>
            <mc:Fallback xmlns="">
              <p:pic>
                <p:nvPicPr>
                  <p:cNvPr id="413" name="Pennanteckning 412">
                    <a:extLst>
                      <a:ext uri="{FF2B5EF4-FFF2-40B4-BE49-F238E27FC236}">
                        <a16:creationId xmlns:a16="http://schemas.microsoft.com/office/drawing/2014/main" id="{D4AC7157-0BE9-73EA-CB48-406A418C0852}"/>
                      </a:ext>
                    </a:extLst>
                  </p:cNvPr>
                  <p:cNvPicPr/>
                  <p:nvPr/>
                </p:nvPicPr>
                <p:blipFill>
                  <a:blip r:embed="rId424"/>
                  <a:stretch>
                    <a:fillRect/>
                  </a:stretch>
                </p:blipFill>
                <p:spPr>
                  <a:xfrm>
                    <a:off x="6096028" y="4206896"/>
                    <a:ext cx="131400" cy="211680"/>
                  </a:xfrm>
                  <a:prstGeom prst="rect">
                    <a:avLst/>
                  </a:prstGeom>
                </p:spPr>
              </p:pic>
            </mc:Fallback>
          </mc:AlternateContent>
        </p:grpSp>
      </p:grpSp>
      <p:grpSp>
        <p:nvGrpSpPr>
          <p:cNvPr id="2014" name="Grupp 2013">
            <a:extLst>
              <a:ext uri="{FF2B5EF4-FFF2-40B4-BE49-F238E27FC236}">
                <a16:creationId xmlns:a16="http://schemas.microsoft.com/office/drawing/2014/main" id="{5FCE0A38-DB74-9F54-0F93-E3A22B4C9DCE}"/>
              </a:ext>
            </a:extLst>
          </p:cNvPr>
          <p:cNvGrpSpPr/>
          <p:nvPr/>
        </p:nvGrpSpPr>
        <p:grpSpPr>
          <a:xfrm>
            <a:off x="6639268" y="4178096"/>
            <a:ext cx="1350720" cy="203400"/>
            <a:chOff x="6639268" y="4178096"/>
            <a:chExt cx="1350720" cy="203400"/>
          </a:xfrm>
        </p:grpSpPr>
        <p:grpSp>
          <p:nvGrpSpPr>
            <p:cNvPr id="417" name="Grupp 416">
              <a:extLst>
                <a:ext uri="{FF2B5EF4-FFF2-40B4-BE49-F238E27FC236}">
                  <a16:creationId xmlns:a16="http://schemas.microsoft.com/office/drawing/2014/main" id="{96FBF112-D259-549C-84FC-4EAAE68E1AAD}"/>
                </a:ext>
              </a:extLst>
            </p:cNvPr>
            <p:cNvGrpSpPr/>
            <p:nvPr/>
          </p:nvGrpSpPr>
          <p:grpSpPr>
            <a:xfrm>
              <a:off x="6639268" y="4226336"/>
              <a:ext cx="233640" cy="155160"/>
              <a:chOff x="6639268" y="4226336"/>
              <a:chExt cx="233640" cy="155160"/>
            </a:xfrm>
          </p:grpSpPr>
          <mc:AlternateContent xmlns:mc="http://schemas.openxmlformats.org/markup-compatibility/2006" xmlns:p14="http://schemas.microsoft.com/office/powerpoint/2010/main">
            <mc:Choice Requires="p14">
              <p:contentPart p14:bwMode="auto" r:id="rId425">
                <p14:nvContentPartPr>
                  <p14:cNvPr id="415" name="Pennanteckning 414">
                    <a:extLst>
                      <a:ext uri="{FF2B5EF4-FFF2-40B4-BE49-F238E27FC236}">
                        <a16:creationId xmlns:a16="http://schemas.microsoft.com/office/drawing/2014/main" id="{58B24E30-ED8B-2AF3-9DA9-78859690F6E6}"/>
                      </a:ext>
                    </a:extLst>
                  </p14:cNvPr>
                  <p14:cNvContentPartPr/>
                  <p14:nvPr/>
                </p14:nvContentPartPr>
                <p14:xfrm>
                  <a:off x="6639268" y="4305896"/>
                  <a:ext cx="121680" cy="23040"/>
                </p14:xfrm>
              </p:contentPart>
            </mc:Choice>
            <mc:Fallback xmlns="">
              <p:pic>
                <p:nvPicPr>
                  <p:cNvPr id="415" name="Pennanteckning 414">
                    <a:extLst>
                      <a:ext uri="{FF2B5EF4-FFF2-40B4-BE49-F238E27FC236}">
                        <a16:creationId xmlns:a16="http://schemas.microsoft.com/office/drawing/2014/main" id="{58B24E30-ED8B-2AF3-9DA9-78859690F6E6}"/>
                      </a:ext>
                    </a:extLst>
                  </p:cNvPr>
                  <p:cNvPicPr/>
                  <p:nvPr/>
                </p:nvPicPr>
                <p:blipFill>
                  <a:blip r:embed="rId426"/>
                  <a:stretch>
                    <a:fillRect/>
                  </a:stretch>
                </p:blipFill>
                <p:spPr>
                  <a:xfrm>
                    <a:off x="6623788" y="4290776"/>
                    <a:ext cx="1522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416" name="Pennanteckning 415">
                    <a:extLst>
                      <a:ext uri="{FF2B5EF4-FFF2-40B4-BE49-F238E27FC236}">
                        <a16:creationId xmlns:a16="http://schemas.microsoft.com/office/drawing/2014/main" id="{839DD69F-39E6-4B9F-D506-9141D8669D6A}"/>
                      </a:ext>
                    </a:extLst>
                  </p14:cNvPr>
                  <p14:cNvContentPartPr/>
                  <p14:nvPr/>
                </p14:nvContentPartPr>
                <p14:xfrm>
                  <a:off x="6854188" y="4226336"/>
                  <a:ext cx="18720" cy="155160"/>
                </p14:xfrm>
              </p:contentPart>
            </mc:Choice>
            <mc:Fallback xmlns="">
              <p:pic>
                <p:nvPicPr>
                  <p:cNvPr id="416" name="Pennanteckning 415">
                    <a:extLst>
                      <a:ext uri="{FF2B5EF4-FFF2-40B4-BE49-F238E27FC236}">
                        <a16:creationId xmlns:a16="http://schemas.microsoft.com/office/drawing/2014/main" id="{839DD69F-39E6-4B9F-D506-9141D8669D6A}"/>
                      </a:ext>
                    </a:extLst>
                  </p:cNvPr>
                  <p:cNvPicPr/>
                  <p:nvPr/>
                </p:nvPicPr>
                <p:blipFill>
                  <a:blip r:embed="rId428"/>
                  <a:stretch>
                    <a:fillRect/>
                  </a:stretch>
                </p:blipFill>
                <p:spPr>
                  <a:xfrm>
                    <a:off x="6839068" y="4211216"/>
                    <a:ext cx="49320" cy="185760"/>
                  </a:xfrm>
                  <a:prstGeom prst="rect">
                    <a:avLst/>
                  </a:prstGeom>
                </p:spPr>
              </p:pic>
            </mc:Fallback>
          </mc:AlternateContent>
        </p:grpSp>
        <p:grpSp>
          <p:nvGrpSpPr>
            <p:cNvPr id="420" name="Grupp 419">
              <a:extLst>
                <a:ext uri="{FF2B5EF4-FFF2-40B4-BE49-F238E27FC236}">
                  <a16:creationId xmlns:a16="http://schemas.microsoft.com/office/drawing/2014/main" id="{2C03E634-69F0-2C7D-808E-71EFEFD540C1}"/>
                </a:ext>
              </a:extLst>
            </p:cNvPr>
            <p:cNvGrpSpPr/>
            <p:nvPr/>
          </p:nvGrpSpPr>
          <p:grpSpPr>
            <a:xfrm>
              <a:off x="7024828" y="4182056"/>
              <a:ext cx="267480" cy="132840"/>
              <a:chOff x="7024828" y="4182056"/>
              <a:chExt cx="267480" cy="132840"/>
            </a:xfrm>
          </p:grpSpPr>
          <mc:AlternateContent xmlns:mc="http://schemas.openxmlformats.org/markup-compatibility/2006" xmlns:p14="http://schemas.microsoft.com/office/powerpoint/2010/main">
            <mc:Choice Requires="p14">
              <p:contentPart p14:bwMode="auto" r:id="rId429">
                <p14:nvContentPartPr>
                  <p14:cNvPr id="418" name="Pennanteckning 417">
                    <a:extLst>
                      <a:ext uri="{FF2B5EF4-FFF2-40B4-BE49-F238E27FC236}">
                        <a16:creationId xmlns:a16="http://schemas.microsoft.com/office/drawing/2014/main" id="{67765876-6938-CDB1-61CD-5434918C2D4C}"/>
                      </a:ext>
                    </a:extLst>
                  </p14:cNvPr>
                  <p14:cNvContentPartPr/>
                  <p14:nvPr/>
                </p14:nvContentPartPr>
                <p14:xfrm>
                  <a:off x="7024828" y="4276736"/>
                  <a:ext cx="131040" cy="38160"/>
                </p14:xfrm>
              </p:contentPart>
            </mc:Choice>
            <mc:Fallback xmlns="">
              <p:pic>
                <p:nvPicPr>
                  <p:cNvPr id="418" name="Pennanteckning 417">
                    <a:extLst>
                      <a:ext uri="{FF2B5EF4-FFF2-40B4-BE49-F238E27FC236}">
                        <a16:creationId xmlns:a16="http://schemas.microsoft.com/office/drawing/2014/main" id="{67765876-6938-CDB1-61CD-5434918C2D4C}"/>
                      </a:ext>
                    </a:extLst>
                  </p:cNvPr>
                  <p:cNvPicPr/>
                  <p:nvPr/>
                </p:nvPicPr>
                <p:blipFill>
                  <a:blip r:embed="rId430"/>
                  <a:stretch>
                    <a:fillRect/>
                  </a:stretch>
                </p:blipFill>
                <p:spPr>
                  <a:xfrm>
                    <a:off x="7009708" y="4261616"/>
                    <a:ext cx="1612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419" name="Pennanteckning 418">
                    <a:extLst>
                      <a:ext uri="{FF2B5EF4-FFF2-40B4-BE49-F238E27FC236}">
                        <a16:creationId xmlns:a16="http://schemas.microsoft.com/office/drawing/2014/main" id="{C3E37547-FB0C-1E75-EBD6-BF2794C21902}"/>
                      </a:ext>
                    </a:extLst>
                  </p14:cNvPr>
                  <p14:cNvContentPartPr/>
                  <p14:nvPr/>
                </p14:nvContentPartPr>
                <p14:xfrm>
                  <a:off x="7276828" y="4182056"/>
                  <a:ext cx="15480" cy="126000"/>
                </p14:xfrm>
              </p:contentPart>
            </mc:Choice>
            <mc:Fallback xmlns="">
              <p:pic>
                <p:nvPicPr>
                  <p:cNvPr id="419" name="Pennanteckning 418">
                    <a:extLst>
                      <a:ext uri="{FF2B5EF4-FFF2-40B4-BE49-F238E27FC236}">
                        <a16:creationId xmlns:a16="http://schemas.microsoft.com/office/drawing/2014/main" id="{C3E37547-FB0C-1E75-EBD6-BF2794C21902}"/>
                      </a:ext>
                    </a:extLst>
                  </p:cNvPr>
                  <p:cNvPicPr/>
                  <p:nvPr/>
                </p:nvPicPr>
                <p:blipFill>
                  <a:blip r:embed="rId432"/>
                  <a:stretch>
                    <a:fillRect/>
                  </a:stretch>
                </p:blipFill>
                <p:spPr>
                  <a:xfrm>
                    <a:off x="7261348" y="4166936"/>
                    <a:ext cx="46080" cy="156240"/>
                  </a:xfrm>
                  <a:prstGeom prst="rect">
                    <a:avLst/>
                  </a:prstGeom>
                </p:spPr>
              </p:pic>
            </mc:Fallback>
          </mc:AlternateContent>
        </p:grpSp>
        <p:grpSp>
          <p:nvGrpSpPr>
            <p:cNvPr id="426" name="Grupp 425">
              <a:extLst>
                <a:ext uri="{FF2B5EF4-FFF2-40B4-BE49-F238E27FC236}">
                  <a16:creationId xmlns:a16="http://schemas.microsoft.com/office/drawing/2014/main" id="{66DB0040-1907-5D40-86E5-95F763B43701}"/>
                </a:ext>
              </a:extLst>
            </p:cNvPr>
            <p:cNvGrpSpPr/>
            <p:nvPr/>
          </p:nvGrpSpPr>
          <p:grpSpPr>
            <a:xfrm>
              <a:off x="7420828" y="4178096"/>
              <a:ext cx="334080" cy="146520"/>
              <a:chOff x="7420828" y="4178096"/>
              <a:chExt cx="334080" cy="146520"/>
            </a:xfrm>
          </p:grpSpPr>
          <mc:AlternateContent xmlns:mc="http://schemas.openxmlformats.org/markup-compatibility/2006" xmlns:p14="http://schemas.microsoft.com/office/powerpoint/2010/main">
            <mc:Choice Requires="p14">
              <p:contentPart p14:bwMode="auto" r:id="rId433">
                <p14:nvContentPartPr>
                  <p14:cNvPr id="421" name="Pennanteckning 420">
                    <a:extLst>
                      <a:ext uri="{FF2B5EF4-FFF2-40B4-BE49-F238E27FC236}">
                        <a16:creationId xmlns:a16="http://schemas.microsoft.com/office/drawing/2014/main" id="{DECAE795-AD12-0D62-936D-A34A1C8083C6}"/>
                      </a:ext>
                    </a:extLst>
                  </p14:cNvPr>
                  <p14:cNvContentPartPr/>
                  <p14:nvPr/>
                </p14:nvContentPartPr>
                <p14:xfrm>
                  <a:off x="7420828" y="4243976"/>
                  <a:ext cx="57240" cy="12240"/>
                </p14:xfrm>
              </p:contentPart>
            </mc:Choice>
            <mc:Fallback xmlns="">
              <p:pic>
                <p:nvPicPr>
                  <p:cNvPr id="421" name="Pennanteckning 420">
                    <a:extLst>
                      <a:ext uri="{FF2B5EF4-FFF2-40B4-BE49-F238E27FC236}">
                        <a16:creationId xmlns:a16="http://schemas.microsoft.com/office/drawing/2014/main" id="{DECAE795-AD12-0D62-936D-A34A1C8083C6}"/>
                      </a:ext>
                    </a:extLst>
                  </p:cNvPr>
                  <p:cNvPicPr/>
                  <p:nvPr/>
                </p:nvPicPr>
                <p:blipFill>
                  <a:blip r:embed="rId434"/>
                  <a:stretch>
                    <a:fillRect/>
                  </a:stretch>
                </p:blipFill>
                <p:spPr>
                  <a:xfrm>
                    <a:off x="7405348" y="4228856"/>
                    <a:ext cx="878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422" name="Pennanteckning 421">
                    <a:extLst>
                      <a:ext uri="{FF2B5EF4-FFF2-40B4-BE49-F238E27FC236}">
                        <a16:creationId xmlns:a16="http://schemas.microsoft.com/office/drawing/2014/main" id="{15367171-04E4-3744-47B1-45DF4979FA68}"/>
                      </a:ext>
                    </a:extLst>
                  </p14:cNvPr>
                  <p14:cNvContentPartPr/>
                  <p14:nvPr/>
                </p14:nvContentPartPr>
                <p14:xfrm>
                  <a:off x="7424068" y="4236416"/>
                  <a:ext cx="19440" cy="54000"/>
                </p14:xfrm>
              </p:contentPart>
            </mc:Choice>
            <mc:Fallback xmlns="">
              <p:pic>
                <p:nvPicPr>
                  <p:cNvPr id="422" name="Pennanteckning 421">
                    <a:extLst>
                      <a:ext uri="{FF2B5EF4-FFF2-40B4-BE49-F238E27FC236}">
                        <a16:creationId xmlns:a16="http://schemas.microsoft.com/office/drawing/2014/main" id="{15367171-04E4-3744-47B1-45DF4979FA68}"/>
                      </a:ext>
                    </a:extLst>
                  </p:cNvPr>
                  <p:cNvPicPr/>
                  <p:nvPr/>
                </p:nvPicPr>
                <p:blipFill>
                  <a:blip r:embed="rId436"/>
                  <a:stretch>
                    <a:fillRect/>
                  </a:stretch>
                </p:blipFill>
                <p:spPr>
                  <a:xfrm>
                    <a:off x="7408948" y="4221296"/>
                    <a:ext cx="500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424" name="Pennanteckning 423">
                    <a:extLst>
                      <a:ext uri="{FF2B5EF4-FFF2-40B4-BE49-F238E27FC236}">
                        <a16:creationId xmlns:a16="http://schemas.microsoft.com/office/drawing/2014/main" id="{A1267F93-8477-2143-A23D-9152A237D887}"/>
                      </a:ext>
                    </a:extLst>
                  </p14:cNvPr>
                  <p14:cNvContentPartPr/>
                  <p14:nvPr/>
                </p14:nvContentPartPr>
                <p14:xfrm>
                  <a:off x="7576348" y="4178096"/>
                  <a:ext cx="7920" cy="122400"/>
                </p14:xfrm>
              </p:contentPart>
            </mc:Choice>
            <mc:Fallback xmlns="">
              <p:pic>
                <p:nvPicPr>
                  <p:cNvPr id="424" name="Pennanteckning 423">
                    <a:extLst>
                      <a:ext uri="{FF2B5EF4-FFF2-40B4-BE49-F238E27FC236}">
                        <a16:creationId xmlns:a16="http://schemas.microsoft.com/office/drawing/2014/main" id="{A1267F93-8477-2143-A23D-9152A237D887}"/>
                      </a:ext>
                    </a:extLst>
                  </p:cNvPr>
                  <p:cNvPicPr/>
                  <p:nvPr/>
                </p:nvPicPr>
                <p:blipFill>
                  <a:blip r:embed="rId438"/>
                  <a:stretch>
                    <a:fillRect/>
                  </a:stretch>
                </p:blipFill>
                <p:spPr>
                  <a:xfrm>
                    <a:off x="7560868" y="4162616"/>
                    <a:ext cx="385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425" name="Pennanteckning 424">
                    <a:extLst>
                      <a:ext uri="{FF2B5EF4-FFF2-40B4-BE49-F238E27FC236}">
                        <a16:creationId xmlns:a16="http://schemas.microsoft.com/office/drawing/2014/main" id="{BF1DF722-0FEB-86F1-CFAE-876662FBC070}"/>
                      </a:ext>
                    </a:extLst>
                  </p14:cNvPr>
                  <p14:cNvContentPartPr/>
                  <p14:nvPr/>
                </p14:nvContentPartPr>
                <p14:xfrm>
                  <a:off x="7625668" y="4181336"/>
                  <a:ext cx="129240" cy="143280"/>
                </p14:xfrm>
              </p:contentPart>
            </mc:Choice>
            <mc:Fallback xmlns="">
              <p:pic>
                <p:nvPicPr>
                  <p:cNvPr id="425" name="Pennanteckning 424">
                    <a:extLst>
                      <a:ext uri="{FF2B5EF4-FFF2-40B4-BE49-F238E27FC236}">
                        <a16:creationId xmlns:a16="http://schemas.microsoft.com/office/drawing/2014/main" id="{BF1DF722-0FEB-86F1-CFAE-876662FBC070}"/>
                      </a:ext>
                    </a:extLst>
                  </p:cNvPr>
                  <p:cNvPicPr/>
                  <p:nvPr/>
                </p:nvPicPr>
                <p:blipFill>
                  <a:blip r:embed="rId440"/>
                  <a:stretch>
                    <a:fillRect/>
                  </a:stretch>
                </p:blipFill>
                <p:spPr>
                  <a:xfrm>
                    <a:off x="7610548" y="4166216"/>
                    <a:ext cx="159840" cy="17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1">
              <p14:nvContentPartPr>
                <p14:cNvPr id="427" name="Pennanteckning 426">
                  <a:extLst>
                    <a:ext uri="{FF2B5EF4-FFF2-40B4-BE49-F238E27FC236}">
                      <a16:creationId xmlns:a16="http://schemas.microsoft.com/office/drawing/2014/main" id="{AE556DCE-AA78-6574-EF61-FA4DC3F7A987}"/>
                    </a:ext>
                  </a:extLst>
                </p14:cNvPr>
                <p14:cNvContentPartPr/>
                <p14:nvPr/>
              </p14:nvContentPartPr>
              <p14:xfrm>
                <a:off x="7838788" y="4256576"/>
                <a:ext cx="47520" cy="8640"/>
              </p14:xfrm>
            </p:contentPart>
          </mc:Choice>
          <mc:Fallback xmlns="">
            <p:pic>
              <p:nvPicPr>
                <p:cNvPr id="427" name="Pennanteckning 426">
                  <a:extLst>
                    <a:ext uri="{FF2B5EF4-FFF2-40B4-BE49-F238E27FC236}">
                      <a16:creationId xmlns:a16="http://schemas.microsoft.com/office/drawing/2014/main" id="{AE556DCE-AA78-6574-EF61-FA4DC3F7A987}"/>
                    </a:ext>
                  </a:extLst>
                </p:cNvPr>
                <p:cNvPicPr/>
                <p:nvPr/>
              </p:nvPicPr>
              <p:blipFill>
                <a:blip r:embed="rId442"/>
                <a:stretch>
                  <a:fillRect/>
                </a:stretch>
              </p:blipFill>
              <p:spPr>
                <a:xfrm>
                  <a:off x="7823308" y="4241456"/>
                  <a:ext cx="78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431" name="Pennanteckning 430">
                  <a:extLst>
                    <a:ext uri="{FF2B5EF4-FFF2-40B4-BE49-F238E27FC236}">
                      <a16:creationId xmlns:a16="http://schemas.microsoft.com/office/drawing/2014/main" id="{3380E88B-1922-A633-F917-D9867F572D1C}"/>
                    </a:ext>
                  </a:extLst>
                </p14:cNvPr>
                <p14:cNvContentPartPr/>
                <p14:nvPr/>
              </p14:nvContentPartPr>
              <p14:xfrm>
                <a:off x="7915468" y="4193936"/>
                <a:ext cx="74520" cy="155880"/>
              </p14:xfrm>
            </p:contentPart>
          </mc:Choice>
          <mc:Fallback xmlns="">
            <p:pic>
              <p:nvPicPr>
                <p:cNvPr id="431" name="Pennanteckning 430">
                  <a:extLst>
                    <a:ext uri="{FF2B5EF4-FFF2-40B4-BE49-F238E27FC236}">
                      <a16:creationId xmlns:a16="http://schemas.microsoft.com/office/drawing/2014/main" id="{3380E88B-1922-A633-F917-D9867F572D1C}"/>
                    </a:ext>
                  </a:extLst>
                </p:cNvPr>
                <p:cNvPicPr/>
                <p:nvPr/>
              </p:nvPicPr>
              <p:blipFill>
                <a:blip r:embed="rId444"/>
                <a:stretch>
                  <a:fillRect/>
                </a:stretch>
              </p:blipFill>
              <p:spPr>
                <a:xfrm>
                  <a:off x="7900348" y="4178456"/>
                  <a:ext cx="105120" cy="186480"/>
                </a:xfrm>
                <a:prstGeom prst="rect">
                  <a:avLst/>
                </a:prstGeom>
              </p:spPr>
            </p:pic>
          </mc:Fallback>
        </mc:AlternateContent>
      </p:grpSp>
      <p:grpSp>
        <p:nvGrpSpPr>
          <p:cNvPr id="2011" name="Grupp 2010">
            <a:extLst>
              <a:ext uri="{FF2B5EF4-FFF2-40B4-BE49-F238E27FC236}">
                <a16:creationId xmlns:a16="http://schemas.microsoft.com/office/drawing/2014/main" id="{35A5F394-2878-4687-2559-0D4BC8274F0F}"/>
              </a:ext>
            </a:extLst>
          </p:cNvPr>
          <p:cNvGrpSpPr/>
          <p:nvPr/>
        </p:nvGrpSpPr>
        <p:grpSpPr>
          <a:xfrm>
            <a:off x="4177588" y="4088816"/>
            <a:ext cx="3935520" cy="1062360"/>
            <a:chOff x="4177588" y="4088816"/>
            <a:chExt cx="3935520" cy="1062360"/>
          </a:xfrm>
        </p:grpSpPr>
        <p:grpSp>
          <p:nvGrpSpPr>
            <p:cNvPr id="400" name="Grupp 399">
              <a:extLst>
                <a:ext uri="{FF2B5EF4-FFF2-40B4-BE49-F238E27FC236}">
                  <a16:creationId xmlns:a16="http://schemas.microsoft.com/office/drawing/2014/main" id="{CF173EDE-12EA-0B02-6DC1-DCF077753D5F}"/>
                </a:ext>
              </a:extLst>
            </p:cNvPr>
            <p:cNvGrpSpPr/>
            <p:nvPr/>
          </p:nvGrpSpPr>
          <p:grpSpPr>
            <a:xfrm>
              <a:off x="4177588" y="4379696"/>
              <a:ext cx="78120" cy="115560"/>
              <a:chOff x="4177588" y="4379696"/>
              <a:chExt cx="78120" cy="115560"/>
            </a:xfrm>
          </p:grpSpPr>
          <mc:AlternateContent xmlns:mc="http://schemas.openxmlformats.org/markup-compatibility/2006" xmlns:p14="http://schemas.microsoft.com/office/powerpoint/2010/main">
            <mc:Choice Requires="p14">
              <p:contentPart p14:bwMode="auto" r:id="rId445">
                <p14:nvContentPartPr>
                  <p14:cNvPr id="398" name="Pennanteckning 397">
                    <a:extLst>
                      <a:ext uri="{FF2B5EF4-FFF2-40B4-BE49-F238E27FC236}">
                        <a16:creationId xmlns:a16="http://schemas.microsoft.com/office/drawing/2014/main" id="{B761E167-2884-77F0-1169-273F2F485AD2}"/>
                      </a:ext>
                    </a:extLst>
                  </p14:cNvPr>
                  <p14:cNvContentPartPr/>
                  <p14:nvPr/>
                </p14:nvContentPartPr>
                <p14:xfrm>
                  <a:off x="4177588" y="4379696"/>
                  <a:ext cx="51480" cy="11160"/>
                </p14:xfrm>
              </p:contentPart>
            </mc:Choice>
            <mc:Fallback xmlns="">
              <p:pic>
                <p:nvPicPr>
                  <p:cNvPr id="398" name="Pennanteckning 397">
                    <a:extLst>
                      <a:ext uri="{FF2B5EF4-FFF2-40B4-BE49-F238E27FC236}">
                        <a16:creationId xmlns:a16="http://schemas.microsoft.com/office/drawing/2014/main" id="{B761E167-2884-77F0-1169-273F2F485AD2}"/>
                      </a:ext>
                    </a:extLst>
                  </p:cNvPr>
                  <p:cNvPicPr/>
                  <p:nvPr/>
                </p:nvPicPr>
                <p:blipFill>
                  <a:blip r:embed="rId446"/>
                  <a:stretch>
                    <a:fillRect/>
                  </a:stretch>
                </p:blipFill>
                <p:spPr>
                  <a:xfrm>
                    <a:off x="4162468" y="4364216"/>
                    <a:ext cx="817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399" name="Pennanteckning 398">
                    <a:extLst>
                      <a:ext uri="{FF2B5EF4-FFF2-40B4-BE49-F238E27FC236}">
                        <a16:creationId xmlns:a16="http://schemas.microsoft.com/office/drawing/2014/main" id="{F0DFAF70-C428-530E-A48A-CBD41090D86E}"/>
                      </a:ext>
                    </a:extLst>
                  </p14:cNvPr>
                  <p14:cNvContentPartPr/>
                  <p14:nvPr/>
                </p14:nvContentPartPr>
                <p14:xfrm>
                  <a:off x="4182628" y="4481576"/>
                  <a:ext cx="73080" cy="13680"/>
                </p14:xfrm>
              </p:contentPart>
            </mc:Choice>
            <mc:Fallback xmlns="">
              <p:pic>
                <p:nvPicPr>
                  <p:cNvPr id="399" name="Pennanteckning 398">
                    <a:extLst>
                      <a:ext uri="{FF2B5EF4-FFF2-40B4-BE49-F238E27FC236}">
                        <a16:creationId xmlns:a16="http://schemas.microsoft.com/office/drawing/2014/main" id="{F0DFAF70-C428-530E-A48A-CBD41090D86E}"/>
                      </a:ext>
                    </a:extLst>
                  </p:cNvPr>
                  <p:cNvPicPr/>
                  <p:nvPr/>
                </p:nvPicPr>
                <p:blipFill>
                  <a:blip r:embed="rId448"/>
                  <a:stretch>
                    <a:fillRect/>
                  </a:stretch>
                </p:blipFill>
                <p:spPr>
                  <a:xfrm>
                    <a:off x="4167508" y="4466456"/>
                    <a:ext cx="103680" cy="4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49">
              <p14:nvContentPartPr>
                <p14:cNvPr id="401" name="Pennanteckning 400">
                  <a:extLst>
                    <a:ext uri="{FF2B5EF4-FFF2-40B4-BE49-F238E27FC236}">
                      <a16:creationId xmlns:a16="http://schemas.microsoft.com/office/drawing/2014/main" id="{F1823F6F-F2A2-2BEE-DAE1-A0378BFB3414}"/>
                    </a:ext>
                  </a:extLst>
                </p14:cNvPr>
                <p14:cNvContentPartPr/>
                <p14:nvPr/>
              </p14:nvContentPartPr>
              <p14:xfrm>
                <a:off x="4413388" y="4122656"/>
                <a:ext cx="162720" cy="935640"/>
              </p14:xfrm>
            </p:contentPart>
          </mc:Choice>
          <mc:Fallback xmlns="">
            <p:pic>
              <p:nvPicPr>
                <p:cNvPr id="401" name="Pennanteckning 400">
                  <a:extLst>
                    <a:ext uri="{FF2B5EF4-FFF2-40B4-BE49-F238E27FC236}">
                      <a16:creationId xmlns:a16="http://schemas.microsoft.com/office/drawing/2014/main" id="{F1823F6F-F2A2-2BEE-DAE1-A0378BFB3414}"/>
                    </a:ext>
                  </a:extLst>
                </p:cNvPr>
                <p:cNvPicPr/>
                <p:nvPr/>
              </p:nvPicPr>
              <p:blipFill>
                <a:blip r:embed="rId450"/>
                <a:stretch>
                  <a:fillRect/>
                </a:stretch>
              </p:blipFill>
              <p:spPr>
                <a:xfrm>
                  <a:off x="4398268" y="4107536"/>
                  <a:ext cx="193320" cy="96624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434" name="Pennanteckning 433">
                  <a:extLst>
                    <a:ext uri="{FF2B5EF4-FFF2-40B4-BE49-F238E27FC236}">
                      <a16:creationId xmlns:a16="http://schemas.microsoft.com/office/drawing/2014/main" id="{D86B8118-545E-074F-FAAA-EC70E7362E9A}"/>
                    </a:ext>
                  </a:extLst>
                </p14:cNvPr>
                <p14:cNvContentPartPr/>
                <p14:nvPr/>
              </p14:nvContentPartPr>
              <p14:xfrm>
                <a:off x="7924468" y="4088816"/>
                <a:ext cx="188640" cy="1062360"/>
              </p14:xfrm>
            </p:contentPart>
          </mc:Choice>
          <mc:Fallback xmlns="">
            <p:pic>
              <p:nvPicPr>
                <p:cNvPr id="434" name="Pennanteckning 433">
                  <a:extLst>
                    <a:ext uri="{FF2B5EF4-FFF2-40B4-BE49-F238E27FC236}">
                      <a16:creationId xmlns:a16="http://schemas.microsoft.com/office/drawing/2014/main" id="{D86B8118-545E-074F-FAAA-EC70E7362E9A}"/>
                    </a:ext>
                  </a:extLst>
                </p:cNvPr>
                <p:cNvPicPr/>
                <p:nvPr/>
              </p:nvPicPr>
              <p:blipFill>
                <a:blip r:embed="rId452"/>
                <a:stretch>
                  <a:fillRect/>
                </a:stretch>
              </p:blipFill>
              <p:spPr>
                <a:xfrm>
                  <a:off x="7908988" y="4073336"/>
                  <a:ext cx="219240" cy="1092600"/>
                </a:xfrm>
                <a:prstGeom prst="rect">
                  <a:avLst/>
                </a:prstGeom>
              </p:spPr>
            </p:pic>
          </mc:Fallback>
        </mc:AlternateContent>
      </p:grpSp>
      <p:grpSp>
        <p:nvGrpSpPr>
          <p:cNvPr id="2013" name="Grupp 2012">
            <a:extLst>
              <a:ext uri="{FF2B5EF4-FFF2-40B4-BE49-F238E27FC236}">
                <a16:creationId xmlns:a16="http://schemas.microsoft.com/office/drawing/2014/main" id="{3344EF24-2222-4F1F-C58E-4A54BE5F6110}"/>
              </a:ext>
            </a:extLst>
          </p:cNvPr>
          <p:cNvGrpSpPr/>
          <p:nvPr/>
        </p:nvGrpSpPr>
        <p:grpSpPr>
          <a:xfrm>
            <a:off x="4643788" y="4689296"/>
            <a:ext cx="1357560" cy="176040"/>
            <a:chOff x="4643788" y="4689296"/>
            <a:chExt cx="1357560" cy="176040"/>
          </a:xfrm>
        </p:grpSpPr>
        <p:grpSp>
          <p:nvGrpSpPr>
            <p:cNvPr id="437" name="Grupp 436">
              <a:extLst>
                <a:ext uri="{FF2B5EF4-FFF2-40B4-BE49-F238E27FC236}">
                  <a16:creationId xmlns:a16="http://schemas.microsoft.com/office/drawing/2014/main" id="{FC9CECBB-CB87-BBB4-AC67-5ACDADF73B0C}"/>
                </a:ext>
              </a:extLst>
            </p:cNvPr>
            <p:cNvGrpSpPr/>
            <p:nvPr/>
          </p:nvGrpSpPr>
          <p:grpSpPr>
            <a:xfrm>
              <a:off x="4643788" y="4719176"/>
              <a:ext cx="233640" cy="122400"/>
              <a:chOff x="4643788" y="4719176"/>
              <a:chExt cx="233640" cy="122400"/>
            </a:xfrm>
          </p:grpSpPr>
          <mc:AlternateContent xmlns:mc="http://schemas.openxmlformats.org/markup-compatibility/2006" xmlns:p14="http://schemas.microsoft.com/office/powerpoint/2010/main">
            <mc:Choice Requires="p14">
              <p:contentPart p14:bwMode="auto" r:id="rId453">
                <p14:nvContentPartPr>
                  <p14:cNvPr id="435" name="Pennanteckning 434">
                    <a:extLst>
                      <a:ext uri="{FF2B5EF4-FFF2-40B4-BE49-F238E27FC236}">
                        <a16:creationId xmlns:a16="http://schemas.microsoft.com/office/drawing/2014/main" id="{3E300DE8-2595-B5D1-16BD-33114E6E5EC4}"/>
                      </a:ext>
                    </a:extLst>
                  </p14:cNvPr>
                  <p14:cNvContentPartPr/>
                  <p14:nvPr/>
                </p14:nvContentPartPr>
                <p14:xfrm>
                  <a:off x="4643788" y="4766336"/>
                  <a:ext cx="119160" cy="9720"/>
                </p14:xfrm>
              </p:contentPart>
            </mc:Choice>
            <mc:Fallback xmlns="">
              <p:pic>
                <p:nvPicPr>
                  <p:cNvPr id="435" name="Pennanteckning 434">
                    <a:extLst>
                      <a:ext uri="{FF2B5EF4-FFF2-40B4-BE49-F238E27FC236}">
                        <a16:creationId xmlns:a16="http://schemas.microsoft.com/office/drawing/2014/main" id="{3E300DE8-2595-B5D1-16BD-33114E6E5EC4}"/>
                      </a:ext>
                    </a:extLst>
                  </p:cNvPr>
                  <p:cNvPicPr/>
                  <p:nvPr/>
                </p:nvPicPr>
                <p:blipFill>
                  <a:blip r:embed="rId454"/>
                  <a:stretch>
                    <a:fillRect/>
                  </a:stretch>
                </p:blipFill>
                <p:spPr>
                  <a:xfrm>
                    <a:off x="4628308" y="4750856"/>
                    <a:ext cx="1497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436" name="Pennanteckning 435">
                    <a:extLst>
                      <a:ext uri="{FF2B5EF4-FFF2-40B4-BE49-F238E27FC236}">
                        <a16:creationId xmlns:a16="http://schemas.microsoft.com/office/drawing/2014/main" id="{3164018A-14B5-F657-5705-647F0E3C4E39}"/>
                      </a:ext>
                    </a:extLst>
                  </p14:cNvPr>
                  <p14:cNvContentPartPr/>
                  <p14:nvPr/>
                </p14:nvContentPartPr>
                <p14:xfrm>
                  <a:off x="4863748" y="4719176"/>
                  <a:ext cx="13680" cy="122400"/>
                </p14:xfrm>
              </p:contentPart>
            </mc:Choice>
            <mc:Fallback xmlns="">
              <p:pic>
                <p:nvPicPr>
                  <p:cNvPr id="436" name="Pennanteckning 435">
                    <a:extLst>
                      <a:ext uri="{FF2B5EF4-FFF2-40B4-BE49-F238E27FC236}">
                        <a16:creationId xmlns:a16="http://schemas.microsoft.com/office/drawing/2014/main" id="{3164018A-14B5-F657-5705-647F0E3C4E39}"/>
                      </a:ext>
                    </a:extLst>
                  </p:cNvPr>
                  <p:cNvPicPr/>
                  <p:nvPr/>
                </p:nvPicPr>
                <p:blipFill>
                  <a:blip r:embed="rId456"/>
                  <a:stretch>
                    <a:fillRect/>
                  </a:stretch>
                </p:blipFill>
                <p:spPr>
                  <a:xfrm>
                    <a:off x="4848628" y="4704056"/>
                    <a:ext cx="44280" cy="153000"/>
                  </a:xfrm>
                  <a:prstGeom prst="rect">
                    <a:avLst/>
                  </a:prstGeom>
                </p:spPr>
              </p:pic>
            </mc:Fallback>
          </mc:AlternateContent>
        </p:grpSp>
        <p:grpSp>
          <p:nvGrpSpPr>
            <p:cNvPr id="445" name="Grupp 444">
              <a:extLst>
                <a:ext uri="{FF2B5EF4-FFF2-40B4-BE49-F238E27FC236}">
                  <a16:creationId xmlns:a16="http://schemas.microsoft.com/office/drawing/2014/main" id="{47A4072E-11F0-13A3-AC05-FC3D57921891}"/>
                </a:ext>
              </a:extLst>
            </p:cNvPr>
            <p:cNvGrpSpPr/>
            <p:nvPr/>
          </p:nvGrpSpPr>
          <p:grpSpPr>
            <a:xfrm>
              <a:off x="5039428" y="4689296"/>
              <a:ext cx="961920" cy="176040"/>
              <a:chOff x="5039428" y="4689296"/>
              <a:chExt cx="961920" cy="176040"/>
            </a:xfrm>
          </p:grpSpPr>
          <mc:AlternateContent xmlns:mc="http://schemas.openxmlformats.org/markup-compatibility/2006" xmlns:p14="http://schemas.microsoft.com/office/powerpoint/2010/main">
            <mc:Choice Requires="p14">
              <p:contentPart p14:bwMode="auto" r:id="rId457">
                <p14:nvContentPartPr>
                  <p14:cNvPr id="438" name="Pennanteckning 437">
                    <a:extLst>
                      <a:ext uri="{FF2B5EF4-FFF2-40B4-BE49-F238E27FC236}">
                        <a16:creationId xmlns:a16="http://schemas.microsoft.com/office/drawing/2014/main" id="{F699D5B8-A114-F268-6237-76DC2FF1D667}"/>
                      </a:ext>
                    </a:extLst>
                  </p14:cNvPr>
                  <p14:cNvContentPartPr/>
                  <p14:nvPr/>
                </p14:nvContentPartPr>
                <p14:xfrm>
                  <a:off x="5039428" y="4821416"/>
                  <a:ext cx="79200" cy="2880"/>
                </p14:xfrm>
              </p:contentPart>
            </mc:Choice>
            <mc:Fallback xmlns="">
              <p:pic>
                <p:nvPicPr>
                  <p:cNvPr id="438" name="Pennanteckning 437">
                    <a:extLst>
                      <a:ext uri="{FF2B5EF4-FFF2-40B4-BE49-F238E27FC236}">
                        <a16:creationId xmlns:a16="http://schemas.microsoft.com/office/drawing/2014/main" id="{F699D5B8-A114-F268-6237-76DC2FF1D667}"/>
                      </a:ext>
                    </a:extLst>
                  </p:cNvPr>
                  <p:cNvPicPr/>
                  <p:nvPr/>
                </p:nvPicPr>
                <p:blipFill>
                  <a:blip r:embed="rId458"/>
                  <a:stretch>
                    <a:fillRect/>
                  </a:stretch>
                </p:blipFill>
                <p:spPr>
                  <a:xfrm>
                    <a:off x="5024308" y="4806296"/>
                    <a:ext cx="1094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439" name="Pennanteckning 438">
                    <a:extLst>
                      <a:ext uri="{FF2B5EF4-FFF2-40B4-BE49-F238E27FC236}">
                        <a16:creationId xmlns:a16="http://schemas.microsoft.com/office/drawing/2014/main" id="{749A380F-C685-28AD-F9FE-4792CA7C0EDD}"/>
                      </a:ext>
                    </a:extLst>
                  </p14:cNvPr>
                  <p14:cNvContentPartPr/>
                  <p14:nvPr/>
                </p14:nvContentPartPr>
                <p14:xfrm>
                  <a:off x="5206828" y="4751216"/>
                  <a:ext cx="18720" cy="114120"/>
                </p14:xfrm>
              </p:contentPart>
            </mc:Choice>
            <mc:Fallback xmlns="">
              <p:pic>
                <p:nvPicPr>
                  <p:cNvPr id="439" name="Pennanteckning 438">
                    <a:extLst>
                      <a:ext uri="{FF2B5EF4-FFF2-40B4-BE49-F238E27FC236}">
                        <a16:creationId xmlns:a16="http://schemas.microsoft.com/office/drawing/2014/main" id="{749A380F-C685-28AD-F9FE-4792CA7C0EDD}"/>
                      </a:ext>
                    </a:extLst>
                  </p:cNvPr>
                  <p:cNvPicPr/>
                  <p:nvPr/>
                </p:nvPicPr>
                <p:blipFill>
                  <a:blip r:embed="rId460"/>
                  <a:stretch>
                    <a:fillRect/>
                  </a:stretch>
                </p:blipFill>
                <p:spPr>
                  <a:xfrm>
                    <a:off x="5191348" y="4735736"/>
                    <a:ext cx="493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441" name="Pennanteckning 440">
                    <a:extLst>
                      <a:ext uri="{FF2B5EF4-FFF2-40B4-BE49-F238E27FC236}">
                        <a16:creationId xmlns:a16="http://schemas.microsoft.com/office/drawing/2014/main" id="{B12A23B2-83A1-290A-FAC9-73EE37E8564A}"/>
                      </a:ext>
                    </a:extLst>
                  </p14:cNvPr>
                  <p14:cNvContentPartPr/>
                  <p14:nvPr/>
                </p14:nvContentPartPr>
                <p14:xfrm>
                  <a:off x="5346508" y="4792256"/>
                  <a:ext cx="96480" cy="12240"/>
                </p14:xfrm>
              </p:contentPart>
            </mc:Choice>
            <mc:Fallback xmlns="">
              <p:pic>
                <p:nvPicPr>
                  <p:cNvPr id="441" name="Pennanteckning 440">
                    <a:extLst>
                      <a:ext uri="{FF2B5EF4-FFF2-40B4-BE49-F238E27FC236}">
                        <a16:creationId xmlns:a16="http://schemas.microsoft.com/office/drawing/2014/main" id="{B12A23B2-83A1-290A-FAC9-73EE37E8564A}"/>
                      </a:ext>
                    </a:extLst>
                  </p:cNvPr>
                  <p:cNvPicPr/>
                  <p:nvPr/>
                </p:nvPicPr>
                <p:blipFill>
                  <a:blip r:embed="rId462"/>
                  <a:stretch>
                    <a:fillRect/>
                  </a:stretch>
                </p:blipFill>
                <p:spPr>
                  <a:xfrm>
                    <a:off x="5331028" y="4776776"/>
                    <a:ext cx="1270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442" name="Pennanteckning 441">
                    <a:extLst>
                      <a:ext uri="{FF2B5EF4-FFF2-40B4-BE49-F238E27FC236}">
                        <a16:creationId xmlns:a16="http://schemas.microsoft.com/office/drawing/2014/main" id="{3FABD76A-5D3E-202D-7D92-9413D1A44F85}"/>
                      </a:ext>
                    </a:extLst>
                  </p14:cNvPr>
                  <p14:cNvContentPartPr/>
                  <p14:nvPr/>
                </p14:nvContentPartPr>
                <p14:xfrm>
                  <a:off x="5518948" y="4726016"/>
                  <a:ext cx="133560" cy="137520"/>
                </p14:xfrm>
              </p:contentPart>
            </mc:Choice>
            <mc:Fallback xmlns="">
              <p:pic>
                <p:nvPicPr>
                  <p:cNvPr id="442" name="Pennanteckning 441">
                    <a:extLst>
                      <a:ext uri="{FF2B5EF4-FFF2-40B4-BE49-F238E27FC236}">
                        <a16:creationId xmlns:a16="http://schemas.microsoft.com/office/drawing/2014/main" id="{3FABD76A-5D3E-202D-7D92-9413D1A44F85}"/>
                      </a:ext>
                    </a:extLst>
                  </p:cNvPr>
                  <p:cNvPicPr/>
                  <p:nvPr/>
                </p:nvPicPr>
                <p:blipFill>
                  <a:blip r:embed="rId464"/>
                  <a:stretch>
                    <a:fillRect/>
                  </a:stretch>
                </p:blipFill>
                <p:spPr>
                  <a:xfrm>
                    <a:off x="5503468" y="4710896"/>
                    <a:ext cx="1638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443" name="Pennanteckning 442">
                    <a:extLst>
                      <a:ext uri="{FF2B5EF4-FFF2-40B4-BE49-F238E27FC236}">
                        <a16:creationId xmlns:a16="http://schemas.microsoft.com/office/drawing/2014/main" id="{979A6864-2228-B666-80C3-0E436BF64287}"/>
                      </a:ext>
                    </a:extLst>
                  </p14:cNvPr>
                  <p14:cNvContentPartPr/>
                  <p14:nvPr/>
                </p14:nvContentPartPr>
                <p14:xfrm>
                  <a:off x="5743228" y="4763816"/>
                  <a:ext cx="122400" cy="24840"/>
                </p14:xfrm>
              </p:contentPart>
            </mc:Choice>
            <mc:Fallback xmlns="">
              <p:pic>
                <p:nvPicPr>
                  <p:cNvPr id="443" name="Pennanteckning 442">
                    <a:extLst>
                      <a:ext uri="{FF2B5EF4-FFF2-40B4-BE49-F238E27FC236}">
                        <a16:creationId xmlns:a16="http://schemas.microsoft.com/office/drawing/2014/main" id="{979A6864-2228-B666-80C3-0E436BF64287}"/>
                      </a:ext>
                    </a:extLst>
                  </p:cNvPr>
                  <p:cNvPicPr/>
                  <p:nvPr/>
                </p:nvPicPr>
                <p:blipFill>
                  <a:blip r:embed="rId466"/>
                  <a:stretch>
                    <a:fillRect/>
                  </a:stretch>
                </p:blipFill>
                <p:spPr>
                  <a:xfrm>
                    <a:off x="5727748" y="4748336"/>
                    <a:ext cx="1530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444" name="Pennanteckning 443">
                    <a:extLst>
                      <a:ext uri="{FF2B5EF4-FFF2-40B4-BE49-F238E27FC236}">
                        <a16:creationId xmlns:a16="http://schemas.microsoft.com/office/drawing/2014/main" id="{14DE8DB1-C4F6-22CE-E19B-35ABFCC8CCE0}"/>
                      </a:ext>
                    </a:extLst>
                  </p14:cNvPr>
                  <p14:cNvContentPartPr/>
                  <p14:nvPr/>
                </p14:nvContentPartPr>
                <p14:xfrm>
                  <a:off x="5963188" y="4689296"/>
                  <a:ext cx="38160" cy="144360"/>
                </p14:xfrm>
              </p:contentPart>
            </mc:Choice>
            <mc:Fallback xmlns="">
              <p:pic>
                <p:nvPicPr>
                  <p:cNvPr id="444" name="Pennanteckning 443">
                    <a:extLst>
                      <a:ext uri="{FF2B5EF4-FFF2-40B4-BE49-F238E27FC236}">
                        <a16:creationId xmlns:a16="http://schemas.microsoft.com/office/drawing/2014/main" id="{14DE8DB1-C4F6-22CE-E19B-35ABFCC8CCE0}"/>
                      </a:ext>
                    </a:extLst>
                  </p:cNvPr>
                  <p:cNvPicPr/>
                  <p:nvPr/>
                </p:nvPicPr>
                <p:blipFill>
                  <a:blip r:embed="rId468"/>
                  <a:stretch>
                    <a:fillRect/>
                  </a:stretch>
                </p:blipFill>
                <p:spPr>
                  <a:xfrm>
                    <a:off x="5947708" y="4673816"/>
                    <a:ext cx="68400" cy="174600"/>
                  </a:xfrm>
                  <a:prstGeom prst="rect">
                    <a:avLst/>
                  </a:prstGeom>
                </p:spPr>
              </p:pic>
            </mc:Fallback>
          </mc:AlternateContent>
        </p:grpSp>
      </p:grpSp>
      <p:grpSp>
        <p:nvGrpSpPr>
          <p:cNvPr id="2015" name="Grupp 2014">
            <a:extLst>
              <a:ext uri="{FF2B5EF4-FFF2-40B4-BE49-F238E27FC236}">
                <a16:creationId xmlns:a16="http://schemas.microsoft.com/office/drawing/2014/main" id="{26A4929A-C04D-4E99-62DD-90C5D16A99CB}"/>
              </a:ext>
            </a:extLst>
          </p:cNvPr>
          <p:cNvGrpSpPr/>
          <p:nvPr/>
        </p:nvGrpSpPr>
        <p:grpSpPr>
          <a:xfrm>
            <a:off x="6634948" y="4639976"/>
            <a:ext cx="1037880" cy="239400"/>
            <a:chOff x="6634948" y="4639976"/>
            <a:chExt cx="1037880" cy="239400"/>
          </a:xfrm>
        </p:grpSpPr>
        <p:grpSp>
          <p:nvGrpSpPr>
            <p:cNvPr id="1280" name="Grupp 1279">
              <a:extLst>
                <a:ext uri="{FF2B5EF4-FFF2-40B4-BE49-F238E27FC236}">
                  <a16:creationId xmlns:a16="http://schemas.microsoft.com/office/drawing/2014/main" id="{C304BE60-B3A6-39BC-DE56-E87CC84AF490}"/>
                </a:ext>
              </a:extLst>
            </p:cNvPr>
            <p:cNvGrpSpPr/>
            <p:nvPr/>
          </p:nvGrpSpPr>
          <p:grpSpPr>
            <a:xfrm>
              <a:off x="6634948" y="4698296"/>
              <a:ext cx="324000" cy="181080"/>
              <a:chOff x="6634948" y="4698296"/>
              <a:chExt cx="324000" cy="181080"/>
            </a:xfrm>
          </p:grpSpPr>
          <mc:AlternateContent xmlns:mc="http://schemas.openxmlformats.org/markup-compatibility/2006" xmlns:p14="http://schemas.microsoft.com/office/powerpoint/2010/main">
            <mc:Choice Requires="p14">
              <p:contentPart p14:bwMode="auto" r:id="rId469">
                <p14:nvContentPartPr>
                  <p14:cNvPr id="446" name="Pennanteckning 445">
                    <a:extLst>
                      <a:ext uri="{FF2B5EF4-FFF2-40B4-BE49-F238E27FC236}">
                        <a16:creationId xmlns:a16="http://schemas.microsoft.com/office/drawing/2014/main" id="{3D21BE21-12F8-0AEE-E118-D3821782D386}"/>
                      </a:ext>
                    </a:extLst>
                  </p14:cNvPr>
                  <p14:cNvContentPartPr/>
                  <p14:nvPr/>
                </p14:nvContentPartPr>
                <p14:xfrm>
                  <a:off x="6634948" y="4778576"/>
                  <a:ext cx="115920" cy="30600"/>
                </p14:xfrm>
              </p:contentPart>
            </mc:Choice>
            <mc:Fallback xmlns="">
              <p:pic>
                <p:nvPicPr>
                  <p:cNvPr id="446" name="Pennanteckning 445">
                    <a:extLst>
                      <a:ext uri="{FF2B5EF4-FFF2-40B4-BE49-F238E27FC236}">
                        <a16:creationId xmlns:a16="http://schemas.microsoft.com/office/drawing/2014/main" id="{3D21BE21-12F8-0AEE-E118-D3821782D386}"/>
                      </a:ext>
                    </a:extLst>
                  </p:cNvPr>
                  <p:cNvPicPr/>
                  <p:nvPr/>
                </p:nvPicPr>
                <p:blipFill>
                  <a:blip r:embed="rId470"/>
                  <a:stretch>
                    <a:fillRect/>
                  </a:stretch>
                </p:blipFill>
                <p:spPr>
                  <a:xfrm>
                    <a:off x="6619828" y="4763456"/>
                    <a:ext cx="1461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447" name="Pennanteckning 446">
                    <a:extLst>
                      <a:ext uri="{FF2B5EF4-FFF2-40B4-BE49-F238E27FC236}">
                        <a16:creationId xmlns:a16="http://schemas.microsoft.com/office/drawing/2014/main" id="{0D0AC7D4-2B25-8C46-E0FB-A22C3688F8DF}"/>
                      </a:ext>
                    </a:extLst>
                  </p14:cNvPr>
                  <p14:cNvContentPartPr/>
                  <p14:nvPr/>
                </p14:nvContentPartPr>
                <p14:xfrm>
                  <a:off x="6867508" y="4698296"/>
                  <a:ext cx="91440" cy="181080"/>
                </p14:xfrm>
              </p:contentPart>
            </mc:Choice>
            <mc:Fallback xmlns="">
              <p:pic>
                <p:nvPicPr>
                  <p:cNvPr id="447" name="Pennanteckning 446">
                    <a:extLst>
                      <a:ext uri="{FF2B5EF4-FFF2-40B4-BE49-F238E27FC236}">
                        <a16:creationId xmlns:a16="http://schemas.microsoft.com/office/drawing/2014/main" id="{0D0AC7D4-2B25-8C46-E0FB-A22C3688F8DF}"/>
                      </a:ext>
                    </a:extLst>
                  </p:cNvPr>
                  <p:cNvPicPr/>
                  <p:nvPr/>
                </p:nvPicPr>
                <p:blipFill>
                  <a:blip r:embed="rId472"/>
                  <a:stretch>
                    <a:fillRect/>
                  </a:stretch>
                </p:blipFill>
                <p:spPr>
                  <a:xfrm>
                    <a:off x="6852388" y="4683176"/>
                    <a:ext cx="122040" cy="21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3">
              <p14:nvContentPartPr>
                <p14:cNvPr id="1281" name="Pennanteckning 1280">
                  <a:extLst>
                    <a:ext uri="{FF2B5EF4-FFF2-40B4-BE49-F238E27FC236}">
                      <a16:creationId xmlns:a16="http://schemas.microsoft.com/office/drawing/2014/main" id="{EE4B16B6-9401-97F9-214F-D871C7B46FEA}"/>
                    </a:ext>
                  </a:extLst>
                </p14:cNvPr>
                <p14:cNvContentPartPr/>
                <p14:nvPr/>
              </p14:nvContentPartPr>
              <p14:xfrm>
                <a:off x="7103668" y="4787936"/>
                <a:ext cx="97560" cy="14760"/>
              </p14:xfrm>
            </p:contentPart>
          </mc:Choice>
          <mc:Fallback xmlns="">
            <p:pic>
              <p:nvPicPr>
                <p:cNvPr id="1281" name="Pennanteckning 1280">
                  <a:extLst>
                    <a:ext uri="{FF2B5EF4-FFF2-40B4-BE49-F238E27FC236}">
                      <a16:creationId xmlns:a16="http://schemas.microsoft.com/office/drawing/2014/main" id="{EE4B16B6-9401-97F9-214F-D871C7B46FEA}"/>
                    </a:ext>
                  </a:extLst>
                </p:cNvPr>
                <p:cNvPicPr/>
                <p:nvPr/>
              </p:nvPicPr>
              <p:blipFill>
                <a:blip r:embed="rId474"/>
                <a:stretch>
                  <a:fillRect/>
                </a:stretch>
              </p:blipFill>
              <p:spPr>
                <a:xfrm>
                  <a:off x="7088188" y="4772816"/>
                  <a:ext cx="1278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1282" name="Pennanteckning 1281">
                  <a:extLst>
                    <a:ext uri="{FF2B5EF4-FFF2-40B4-BE49-F238E27FC236}">
                      <a16:creationId xmlns:a16="http://schemas.microsoft.com/office/drawing/2014/main" id="{CCA5C7E5-41CB-9A33-7E8A-734EDECE8FD8}"/>
                    </a:ext>
                  </a:extLst>
                </p14:cNvPr>
                <p14:cNvContentPartPr/>
                <p14:nvPr/>
              </p14:nvContentPartPr>
              <p14:xfrm>
                <a:off x="7156228" y="4746176"/>
                <a:ext cx="34560" cy="109800"/>
              </p14:xfrm>
            </p:contentPart>
          </mc:Choice>
          <mc:Fallback xmlns="">
            <p:pic>
              <p:nvPicPr>
                <p:cNvPr id="1282" name="Pennanteckning 1281">
                  <a:extLst>
                    <a:ext uri="{FF2B5EF4-FFF2-40B4-BE49-F238E27FC236}">
                      <a16:creationId xmlns:a16="http://schemas.microsoft.com/office/drawing/2014/main" id="{CCA5C7E5-41CB-9A33-7E8A-734EDECE8FD8}"/>
                    </a:ext>
                  </a:extLst>
                </p:cNvPr>
                <p:cNvPicPr/>
                <p:nvPr/>
              </p:nvPicPr>
              <p:blipFill>
                <a:blip r:embed="rId476"/>
                <a:stretch>
                  <a:fillRect/>
                </a:stretch>
              </p:blipFill>
              <p:spPr>
                <a:xfrm>
                  <a:off x="7141108" y="4730696"/>
                  <a:ext cx="651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1283" name="Pennanteckning 1282">
                  <a:extLst>
                    <a:ext uri="{FF2B5EF4-FFF2-40B4-BE49-F238E27FC236}">
                      <a16:creationId xmlns:a16="http://schemas.microsoft.com/office/drawing/2014/main" id="{306285E9-9937-BECB-D2DF-C2466F950C0B}"/>
                    </a:ext>
                  </a:extLst>
                </p14:cNvPr>
                <p14:cNvContentPartPr/>
                <p14:nvPr/>
              </p14:nvContentPartPr>
              <p14:xfrm>
                <a:off x="7287628" y="4684976"/>
                <a:ext cx="83160" cy="150840"/>
              </p14:xfrm>
            </p:contentPart>
          </mc:Choice>
          <mc:Fallback xmlns="">
            <p:pic>
              <p:nvPicPr>
                <p:cNvPr id="1283" name="Pennanteckning 1282">
                  <a:extLst>
                    <a:ext uri="{FF2B5EF4-FFF2-40B4-BE49-F238E27FC236}">
                      <a16:creationId xmlns:a16="http://schemas.microsoft.com/office/drawing/2014/main" id="{306285E9-9937-BECB-D2DF-C2466F950C0B}"/>
                    </a:ext>
                  </a:extLst>
                </p:cNvPr>
                <p:cNvPicPr/>
                <p:nvPr/>
              </p:nvPicPr>
              <p:blipFill>
                <a:blip r:embed="rId478"/>
                <a:stretch>
                  <a:fillRect/>
                </a:stretch>
              </p:blipFill>
              <p:spPr>
                <a:xfrm>
                  <a:off x="7272508" y="4669856"/>
                  <a:ext cx="1137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1284" name="Pennanteckning 1283">
                  <a:extLst>
                    <a:ext uri="{FF2B5EF4-FFF2-40B4-BE49-F238E27FC236}">
                      <a16:creationId xmlns:a16="http://schemas.microsoft.com/office/drawing/2014/main" id="{239D4040-E7E2-DD92-6D63-C812949E6BF6}"/>
                    </a:ext>
                  </a:extLst>
                </p14:cNvPr>
                <p14:cNvContentPartPr/>
                <p14:nvPr/>
              </p14:nvContentPartPr>
              <p14:xfrm>
                <a:off x="7483468" y="4704056"/>
                <a:ext cx="105840" cy="32040"/>
              </p14:xfrm>
            </p:contentPart>
          </mc:Choice>
          <mc:Fallback xmlns="">
            <p:pic>
              <p:nvPicPr>
                <p:cNvPr id="1284" name="Pennanteckning 1283">
                  <a:extLst>
                    <a:ext uri="{FF2B5EF4-FFF2-40B4-BE49-F238E27FC236}">
                      <a16:creationId xmlns:a16="http://schemas.microsoft.com/office/drawing/2014/main" id="{239D4040-E7E2-DD92-6D63-C812949E6BF6}"/>
                    </a:ext>
                  </a:extLst>
                </p:cNvPr>
                <p:cNvPicPr/>
                <p:nvPr/>
              </p:nvPicPr>
              <p:blipFill>
                <a:blip r:embed="rId480"/>
                <a:stretch>
                  <a:fillRect/>
                </a:stretch>
              </p:blipFill>
              <p:spPr>
                <a:xfrm>
                  <a:off x="7467988" y="4688936"/>
                  <a:ext cx="1364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1285" name="Pennanteckning 1284">
                  <a:extLst>
                    <a:ext uri="{FF2B5EF4-FFF2-40B4-BE49-F238E27FC236}">
                      <a16:creationId xmlns:a16="http://schemas.microsoft.com/office/drawing/2014/main" id="{4CE75827-9EB6-BC66-CE48-4B8A5BE45C32}"/>
                    </a:ext>
                  </a:extLst>
                </p14:cNvPr>
                <p14:cNvContentPartPr/>
                <p14:nvPr/>
              </p14:nvContentPartPr>
              <p14:xfrm>
                <a:off x="7659868" y="4639976"/>
                <a:ext cx="12960" cy="136080"/>
              </p14:xfrm>
            </p:contentPart>
          </mc:Choice>
          <mc:Fallback xmlns="">
            <p:pic>
              <p:nvPicPr>
                <p:cNvPr id="1285" name="Pennanteckning 1284">
                  <a:extLst>
                    <a:ext uri="{FF2B5EF4-FFF2-40B4-BE49-F238E27FC236}">
                      <a16:creationId xmlns:a16="http://schemas.microsoft.com/office/drawing/2014/main" id="{4CE75827-9EB6-BC66-CE48-4B8A5BE45C32}"/>
                    </a:ext>
                  </a:extLst>
                </p:cNvPr>
                <p:cNvPicPr/>
                <p:nvPr/>
              </p:nvPicPr>
              <p:blipFill>
                <a:blip r:embed="rId482"/>
                <a:stretch>
                  <a:fillRect/>
                </a:stretch>
              </p:blipFill>
              <p:spPr>
                <a:xfrm>
                  <a:off x="7644748" y="4624496"/>
                  <a:ext cx="43200" cy="166320"/>
                </a:xfrm>
                <a:prstGeom prst="rect">
                  <a:avLst/>
                </a:prstGeom>
              </p:spPr>
            </p:pic>
          </mc:Fallback>
        </mc:AlternateContent>
      </p:grpSp>
      <p:grpSp>
        <p:nvGrpSpPr>
          <p:cNvPr id="2016" name="Grupp 2015">
            <a:extLst>
              <a:ext uri="{FF2B5EF4-FFF2-40B4-BE49-F238E27FC236}">
                <a16:creationId xmlns:a16="http://schemas.microsoft.com/office/drawing/2014/main" id="{15C450E2-AD5C-4F92-8350-0AD56DC162A4}"/>
              </a:ext>
            </a:extLst>
          </p:cNvPr>
          <p:cNvGrpSpPr/>
          <p:nvPr/>
        </p:nvGrpSpPr>
        <p:grpSpPr>
          <a:xfrm>
            <a:off x="4254628" y="5432336"/>
            <a:ext cx="1715400" cy="745920"/>
            <a:chOff x="4254628" y="5432336"/>
            <a:chExt cx="1715400" cy="745920"/>
          </a:xfrm>
        </p:grpSpPr>
        <p:grpSp>
          <p:nvGrpSpPr>
            <p:cNvPr id="1665" name="Grupp 1664">
              <a:extLst>
                <a:ext uri="{FF2B5EF4-FFF2-40B4-BE49-F238E27FC236}">
                  <a16:creationId xmlns:a16="http://schemas.microsoft.com/office/drawing/2014/main" id="{107AF0CA-1427-078F-1759-38F754F6B585}"/>
                </a:ext>
              </a:extLst>
            </p:cNvPr>
            <p:cNvGrpSpPr/>
            <p:nvPr/>
          </p:nvGrpSpPr>
          <p:grpSpPr>
            <a:xfrm>
              <a:off x="4254628" y="5772896"/>
              <a:ext cx="140040" cy="96480"/>
              <a:chOff x="4254628" y="5772896"/>
              <a:chExt cx="140040" cy="96480"/>
            </a:xfrm>
          </p:grpSpPr>
          <mc:AlternateContent xmlns:mc="http://schemas.openxmlformats.org/markup-compatibility/2006" xmlns:p14="http://schemas.microsoft.com/office/powerpoint/2010/main">
            <mc:Choice Requires="p14">
              <p:contentPart p14:bwMode="auto" r:id="rId483">
                <p14:nvContentPartPr>
                  <p14:cNvPr id="1289" name="Pennanteckning 1288">
                    <a:extLst>
                      <a:ext uri="{FF2B5EF4-FFF2-40B4-BE49-F238E27FC236}">
                        <a16:creationId xmlns:a16="http://schemas.microsoft.com/office/drawing/2014/main" id="{E7DB1C04-8B3D-DE02-32E8-A47F35EF5C2B}"/>
                      </a:ext>
                    </a:extLst>
                  </p14:cNvPr>
                  <p14:cNvContentPartPr/>
                  <p14:nvPr/>
                </p14:nvContentPartPr>
                <p14:xfrm>
                  <a:off x="4262908" y="5772896"/>
                  <a:ext cx="88920" cy="6120"/>
                </p14:xfrm>
              </p:contentPart>
            </mc:Choice>
            <mc:Fallback xmlns="">
              <p:pic>
                <p:nvPicPr>
                  <p:cNvPr id="1289" name="Pennanteckning 1288">
                    <a:extLst>
                      <a:ext uri="{FF2B5EF4-FFF2-40B4-BE49-F238E27FC236}">
                        <a16:creationId xmlns:a16="http://schemas.microsoft.com/office/drawing/2014/main" id="{E7DB1C04-8B3D-DE02-32E8-A47F35EF5C2B}"/>
                      </a:ext>
                    </a:extLst>
                  </p:cNvPr>
                  <p:cNvPicPr/>
                  <p:nvPr/>
                </p:nvPicPr>
                <p:blipFill>
                  <a:blip r:embed="rId484"/>
                  <a:stretch>
                    <a:fillRect/>
                  </a:stretch>
                </p:blipFill>
                <p:spPr>
                  <a:xfrm>
                    <a:off x="4247788" y="5757416"/>
                    <a:ext cx="1195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1290" name="Pennanteckning 1289">
                    <a:extLst>
                      <a:ext uri="{FF2B5EF4-FFF2-40B4-BE49-F238E27FC236}">
                        <a16:creationId xmlns:a16="http://schemas.microsoft.com/office/drawing/2014/main" id="{65A76363-6DB5-C6D2-7EC8-FEB05F90A2B8}"/>
                      </a:ext>
                    </a:extLst>
                  </p14:cNvPr>
                  <p14:cNvContentPartPr/>
                  <p14:nvPr/>
                </p14:nvContentPartPr>
                <p14:xfrm>
                  <a:off x="4254628" y="5839496"/>
                  <a:ext cx="140040" cy="29880"/>
                </p14:xfrm>
              </p:contentPart>
            </mc:Choice>
            <mc:Fallback xmlns="">
              <p:pic>
                <p:nvPicPr>
                  <p:cNvPr id="1290" name="Pennanteckning 1289">
                    <a:extLst>
                      <a:ext uri="{FF2B5EF4-FFF2-40B4-BE49-F238E27FC236}">
                        <a16:creationId xmlns:a16="http://schemas.microsoft.com/office/drawing/2014/main" id="{65A76363-6DB5-C6D2-7EC8-FEB05F90A2B8}"/>
                      </a:ext>
                    </a:extLst>
                  </p:cNvPr>
                  <p:cNvPicPr/>
                  <p:nvPr/>
                </p:nvPicPr>
                <p:blipFill>
                  <a:blip r:embed="rId486"/>
                  <a:stretch>
                    <a:fillRect/>
                  </a:stretch>
                </p:blipFill>
                <p:spPr>
                  <a:xfrm>
                    <a:off x="4239148" y="5824376"/>
                    <a:ext cx="170640" cy="60480"/>
                  </a:xfrm>
                  <a:prstGeom prst="rect">
                    <a:avLst/>
                  </a:prstGeom>
                </p:spPr>
              </p:pic>
            </mc:Fallback>
          </mc:AlternateContent>
        </p:grpSp>
        <p:grpSp>
          <p:nvGrpSpPr>
            <p:cNvPr id="1668" name="Grupp 1667">
              <a:extLst>
                <a:ext uri="{FF2B5EF4-FFF2-40B4-BE49-F238E27FC236}">
                  <a16:creationId xmlns:a16="http://schemas.microsoft.com/office/drawing/2014/main" id="{B0162AC3-12A0-1CBE-26FD-7407B6CC7C78}"/>
                </a:ext>
              </a:extLst>
            </p:cNvPr>
            <p:cNvGrpSpPr/>
            <p:nvPr/>
          </p:nvGrpSpPr>
          <p:grpSpPr>
            <a:xfrm>
              <a:off x="4677628" y="5543576"/>
              <a:ext cx="553680" cy="595440"/>
              <a:chOff x="4677628" y="5543576"/>
              <a:chExt cx="553680" cy="595440"/>
            </a:xfrm>
          </p:grpSpPr>
          <mc:AlternateContent xmlns:mc="http://schemas.openxmlformats.org/markup-compatibility/2006" xmlns:p14="http://schemas.microsoft.com/office/powerpoint/2010/main">
            <mc:Choice Requires="p14">
              <p:contentPart p14:bwMode="auto" r:id="rId487">
                <p14:nvContentPartPr>
                  <p14:cNvPr id="1664" name="Pennanteckning 1663">
                    <a:extLst>
                      <a:ext uri="{FF2B5EF4-FFF2-40B4-BE49-F238E27FC236}">
                        <a16:creationId xmlns:a16="http://schemas.microsoft.com/office/drawing/2014/main" id="{46DE1D1D-794C-45B8-319E-30AE52DFACE9}"/>
                      </a:ext>
                    </a:extLst>
                  </p14:cNvPr>
                  <p14:cNvContentPartPr/>
                  <p14:nvPr/>
                </p14:nvContentPartPr>
                <p14:xfrm>
                  <a:off x="4677628" y="5546096"/>
                  <a:ext cx="109440" cy="592920"/>
                </p14:xfrm>
              </p:contentPart>
            </mc:Choice>
            <mc:Fallback xmlns="">
              <p:pic>
                <p:nvPicPr>
                  <p:cNvPr id="1664" name="Pennanteckning 1663">
                    <a:extLst>
                      <a:ext uri="{FF2B5EF4-FFF2-40B4-BE49-F238E27FC236}">
                        <a16:creationId xmlns:a16="http://schemas.microsoft.com/office/drawing/2014/main" id="{46DE1D1D-794C-45B8-319E-30AE52DFACE9}"/>
                      </a:ext>
                    </a:extLst>
                  </p:cNvPr>
                  <p:cNvPicPr/>
                  <p:nvPr/>
                </p:nvPicPr>
                <p:blipFill>
                  <a:blip r:embed="rId488"/>
                  <a:stretch>
                    <a:fillRect/>
                  </a:stretch>
                </p:blipFill>
                <p:spPr>
                  <a:xfrm>
                    <a:off x="4662508" y="5530616"/>
                    <a:ext cx="13968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1666" name="Pennanteckning 1665">
                    <a:extLst>
                      <a:ext uri="{FF2B5EF4-FFF2-40B4-BE49-F238E27FC236}">
                        <a16:creationId xmlns:a16="http://schemas.microsoft.com/office/drawing/2014/main" id="{51A1255E-2D90-7CDD-8E1F-4BC6C8BC7D7A}"/>
                      </a:ext>
                    </a:extLst>
                  </p14:cNvPr>
                  <p14:cNvContentPartPr/>
                  <p14:nvPr/>
                </p14:nvContentPartPr>
                <p14:xfrm>
                  <a:off x="4933948" y="5632856"/>
                  <a:ext cx="93240" cy="14760"/>
                </p14:xfrm>
              </p:contentPart>
            </mc:Choice>
            <mc:Fallback xmlns="">
              <p:pic>
                <p:nvPicPr>
                  <p:cNvPr id="1666" name="Pennanteckning 1665">
                    <a:extLst>
                      <a:ext uri="{FF2B5EF4-FFF2-40B4-BE49-F238E27FC236}">
                        <a16:creationId xmlns:a16="http://schemas.microsoft.com/office/drawing/2014/main" id="{51A1255E-2D90-7CDD-8E1F-4BC6C8BC7D7A}"/>
                      </a:ext>
                    </a:extLst>
                  </p:cNvPr>
                  <p:cNvPicPr/>
                  <p:nvPr/>
                </p:nvPicPr>
                <p:blipFill>
                  <a:blip r:embed="rId490"/>
                  <a:stretch>
                    <a:fillRect/>
                  </a:stretch>
                </p:blipFill>
                <p:spPr>
                  <a:xfrm>
                    <a:off x="4918828" y="5617736"/>
                    <a:ext cx="1238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1667" name="Pennanteckning 1666">
                    <a:extLst>
                      <a:ext uri="{FF2B5EF4-FFF2-40B4-BE49-F238E27FC236}">
                        <a16:creationId xmlns:a16="http://schemas.microsoft.com/office/drawing/2014/main" id="{E47E87D7-0A80-7BAF-B265-5B17583137DF}"/>
                      </a:ext>
                    </a:extLst>
                  </p14:cNvPr>
                  <p14:cNvContentPartPr/>
                  <p14:nvPr/>
                </p14:nvContentPartPr>
                <p14:xfrm>
                  <a:off x="5111428" y="5543576"/>
                  <a:ext cx="119880" cy="138240"/>
                </p14:xfrm>
              </p:contentPart>
            </mc:Choice>
            <mc:Fallback xmlns="">
              <p:pic>
                <p:nvPicPr>
                  <p:cNvPr id="1667" name="Pennanteckning 1666">
                    <a:extLst>
                      <a:ext uri="{FF2B5EF4-FFF2-40B4-BE49-F238E27FC236}">
                        <a16:creationId xmlns:a16="http://schemas.microsoft.com/office/drawing/2014/main" id="{E47E87D7-0A80-7BAF-B265-5B17583137DF}"/>
                      </a:ext>
                    </a:extLst>
                  </p:cNvPr>
                  <p:cNvPicPr/>
                  <p:nvPr/>
                </p:nvPicPr>
                <p:blipFill>
                  <a:blip r:embed="rId492"/>
                  <a:stretch>
                    <a:fillRect/>
                  </a:stretch>
                </p:blipFill>
                <p:spPr>
                  <a:xfrm>
                    <a:off x="5095948" y="5528096"/>
                    <a:ext cx="150480" cy="168840"/>
                  </a:xfrm>
                  <a:prstGeom prst="rect">
                    <a:avLst/>
                  </a:prstGeom>
                </p:spPr>
              </p:pic>
            </mc:Fallback>
          </mc:AlternateContent>
        </p:grpSp>
        <p:grpSp>
          <p:nvGrpSpPr>
            <p:cNvPr id="1678" name="Grupp 1677">
              <a:extLst>
                <a:ext uri="{FF2B5EF4-FFF2-40B4-BE49-F238E27FC236}">
                  <a16:creationId xmlns:a16="http://schemas.microsoft.com/office/drawing/2014/main" id="{2D1C38AA-252D-41D9-8900-8FFAD4EEEAB0}"/>
                </a:ext>
              </a:extLst>
            </p:cNvPr>
            <p:cNvGrpSpPr/>
            <p:nvPr/>
          </p:nvGrpSpPr>
          <p:grpSpPr>
            <a:xfrm>
              <a:off x="4905508" y="5826176"/>
              <a:ext cx="422280" cy="226440"/>
              <a:chOff x="4905508" y="5826176"/>
              <a:chExt cx="422280" cy="226440"/>
            </a:xfrm>
          </p:grpSpPr>
          <mc:AlternateContent xmlns:mc="http://schemas.openxmlformats.org/markup-compatibility/2006" xmlns:p14="http://schemas.microsoft.com/office/powerpoint/2010/main">
            <mc:Choice Requires="p14">
              <p:contentPart p14:bwMode="auto" r:id="rId493">
                <p14:nvContentPartPr>
                  <p14:cNvPr id="1670" name="Pennanteckning 1669">
                    <a:extLst>
                      <a:ext uri="{FF2B5EF4-FFF2-40B4-BE49-F238E27FC236}">
                        <a16:creationId xmlns:a16="http://schemas.microsoft.com/office/drawing/2014/main" id="{E00CAD06-B581-9C53-A9DF-C4676BD1B9F7}"/>
                      </a:ext>
                    </a:extLst>
                  </p14:cNvPr>
                  <p14:cNvContentPartPr/>
                  <p14:nvPr/>
                </p14:nvContentPartPr>
                <p14:xfrm>
                  <a:off x="4905508" y="5986016"/>
                  <a:ext cx="105840" cy="9720"/>
                </p14:xfrm>
              </p:contentPart>
            </mc:Choice>
            <mc:Fallback xmlns="">
              <p:pic>
                <p:nvPicPr>
                  <p:cNvPr id="1670" name="Pennanteckning 1669">
                    <a:extLst>
                      <a:ext uri="{FF2B5EF4-FFF2-40B4-BE49-F238E27FC236}">
                        <a16:creationId xmlns:a16="http://schemas.microsoft.com/office/drawing/2014/main" id="{E00CAD06-B581-9C53-A9DF-C4676BD1B9F7}"/>
                      </a:ext>
                    </a:extLst>
                  </p:cNvPr>
                  <p:cNvPicPr/>
                  <p:nvPr/>
                </p:nvPicPr>
                <p:blipFill>
                  <a:blip r:embed="rId494"/>
                  <a:stretch>
                    <a:fillRect/>
                  </a:stretch>
                </p:blipFill>
                <p:spPr>
                  <a:xfrm>
                    <a:off x="4890388" y="5970896"/>
                    <a:ext cx="1364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1671" name="Pennanteckning 1670">
                    <a:extLst>
                      <a:ext uri="{FF2B5EF4-FFF2-40B4-BE49-F238E27FC236}">
                        <a16:creationId xmlns:a16="http://schemas.microsoft.com/office/drawing/2014/main" id="{0CF30049-9EFA-254D-C975-4D638FAEE49B}"/>
                      </a:ext>
                    </a:extLst>
                  </p14:cNvPr>
                  <p14:cNvContentPartPr/>
                  <p14:nvPr/>
                </p14:nvContentPartPr>
                <p14:xfrm>
                  <a:off x="5133028" y="5918336"/>
                  <a:ext cx="71640" cy="134280"/>
                </p14:xfrm>
              </p:contentPart>
            </mc:Choice>
            <mc:Fallback xmlns="">
              <p:pic>
                <p:nvPicPr>
                  <p:cNvPr id="1671" name="Pennanteckning 1670">
                    <a:extLst>
                      <a:ext uri="{FF2B5EF4-FFF2-40B4-BE49-F238E27FC236}">
                        <a16:creationId xmlns:a16="http://schemas.microsoft.com/office/drawing/2014/main" id="{0CF30049-9EFA-254D-C975-4D638FAEE49B}"/>
                      </a:ext>
                    </a:extLst>
                  </p:cNvPr>
                  <p:cNvPicPr/>
                  <p:nvPr/>
                </p:nvPicPr>
                <p:blipFill>
                  <a:blip r:embed="rId496"/>
                  <a:stretch>
                    <a:fillRect/>
                  </a:stretch>
                </p:blipFill>
                <p:spPr>
                  <a:xfrm>
                    <a:off x="5117908" y="5903216"/>
                    <a:ext cx="1018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1672" name="Pennanteckning 1671">
                    <a:extLst>
                      <a:ext uri="{FF2B5EF4-FFF2-40B4-BE49-F238E27FC236}">
                        <a16:creationId xmlns:a16="http://schemas.microsoft.com/office/drawing/2014/main" id="{B642ECEE-9C66-80E2-77EA-6FC8B31F57AE}"/>
                      </a:ext>
                    </a:extLst>
                  </p14:cNvPr>
                  <p14:cNvContentPartPr/>
                  <p14:nvPr/>
                </p14:nvContentPartPr>
                <p14:xfrm>
                  <a:off x="5188468" y="5826176"/>
                  <a:ext cx="139320" cy="27000"/>
                </p14:xfrm>
              </p:contentPart>
            </mc:Choice>
            <mc:Fallback xmlns="">
              <p:pic>
                <p:nvPicPr>
                  <p:cNvPr id="1672" name="Pennanteckning 1671">
                    <a:extLst>
                      <a:ext uri="{FF2B5EF4-FFF2-40B4-BE49-F238E27FC236}">
                        <a16:creationId xmlns:a16="http://schemas.microsoft.com/office/drawing/2014/main" id="{B642ECEE-9C66-80E2-77EA-6FC8B31F57AE}"/>
                      </a:ext>
                    </a:extLst>
                  </p:cNvPr>
                  <p:cNvPicPr/>
                  <p:nvPr/>
                </p:nvPicPr>
                <p:blipFill>
                  <a:blip r:embed="rId498"/>
                  <a:stretch>
                    <a:fillRect/>
                  </a:stretch>
                </p:blipFill>
                <p:spPr>
                  <a:xfrm>
                    <a:off x="5172988" y="5811056"/>
                    <a:ext cx="169920" cy="57600"/>
                  </a:xfrm>
                  <a:prstGeom prst="rect">
                    <a:avLst/>
                  </a:prstGeom>
                </p:spPr>
              </p:pic>
            </mc:Fallback>
          </mc:AlternateContent>
        </p:grpSp>
        <p:grpSp>
          <p:nvGrpSpPr>
            <p:cNvPr id="1677" name="Grupp 1676">
              <a:extLst>
                <a:ext uri="{FF2B5EF4-FFF2-40B4-BE49-F238E27FC236}">
                  <a16:creationId xmlns:a16="http://schemas.microsoft.com/office/drawing/2014/main" id="{BA54D3DA-545E-2032-26D0-47C9CBC29CFB}"/>
                </a:ext>
              </a:extLst>
            </p:cNvPr>
            <p:cNvGrpSpPr/>
            <p:nvPr/>
          </p:nvGrpSpPr>
          <p:grpSpPr>
            <a:xfrm>
              <a:off x="5562148" y="5432336"/>
              <a:ext cx="407880" cy="745920"/>
              <a:chOff x="5562148" y="5432336"/>
              <a:chExt cx="407880" cy="745920"/>
            </a:xfrm>
          </p:grpSpPr>
          <mc:AlternateContent xmlns:mc="http://schemas.openxmlformats.org/markup-compatibility/2006" xmlns:p14="http://schemas.microsoft.com/office/powerpoint/2010/main">
            <mc:Choice Requires="p14">
              <p:contentPart p14:bwMode="auto" r:id="rId499">
                <p14:nvContentPartPr>
                  <p14:cNvPr id="1669" name="Pennanteckning 1668">
                    <a:extLst>
                      <a:ext uri="{FF2B5EF4-FFF2-40B4-BE49-F238E27FC236}">
                        <a16:creationId xmlns:a16="http://schemas.microsoft.com/office/drawing/2014/main" id="{9521185A-FF4C-01E4-63BE-F6FE33AD1EFA}"/>
                      </a:ext>
                    </a:extLst>
                  </p14:cNvPr>
                  <p14:cNvContentPartPr/>
                  <p14:nvPr/>
                </p14:nvContentPartPr>
                <p14:xfrm>
                  <a:off x="5619388" y="5476616"/>
                  <a:ext cx="106560" cy="177120"/>
                </p14:xfrm>
              </p:contentPart>
            </mc:Choice>
            <mc:Fallback xmlns="">
              <p:pic>
                <p:nvPicPr>
                  <p:cNvPr id="1669" name="Pennanteckning 1668">
                    <a:extLst>
                      <a:ext uri="{FF2B5EF4-FFF2-40B4-BE49-F238E27FC236}">
                        <a16:creationId xmlns:a16="http://schemas.microsoft.com/office/drawing/2014/main" id="{9521185A-FF4C-01E4-63BE-F6FE33AD1EFA}"/>
                      </a:ext>
                    </a:extLst>
                  </p:cNvPr>
                  <p:cNvPicPr/>
                  <p:nvPr/>
                </p:nvPicPr>
                <p:blipFill>
                  <a:blip r:embed="rId500"/>
                  <a:stretch>
                    <a:fillRect/>
                  </a:stretch>
                </p:blipFill>
                <p:spPr>
                  <a:xfrm>
                    <a:off x="5603908" y="5461136"/>
                    <a:ext cx="1371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1673" name="Pennanteckning 1672">
                    <a:extLst>
                      <a:ext uri="{FF2B5EF4-FFF2-40B4-BE49-F238E27FC236}">
                        <a16:creationId xmlns:a16="http://schemas.microsoft.com/office/drawing/2014/main" id="{A50AC320-ECE4-A620-D69D-1DF2557B0A14}"/>
                      </a:ext>
                    </a:extLst>
                  </p14:cNvPr>
                  <p14:cNvContentPartPr/>
                  <p14:nvPr/>
                </p14:nvContentPartPr>
                <p14:xfrm>
                  <a:off x="5562148" y="5871536"/>
                  <a:ext cx="72360" cy="82440"/>
                </p14:xfrm>
              </p:contentPart>
            </mc:Choice>
            <mc:Fallback xmlns="">
              <p:pic>
                <p:nvPicPr>
                  <p:cNvPr id="1673" name="Pennanteckning 1672">
                    <a:extLst>
                      <a:ext uri="{FF2B5EF4-FFF2-40B4-BE49-F238E27FC236}">
                        <a16:creationId xmlns:a16="http://schemas.microsoft.com/office/drawing/2014/main" id="{A50AC320-ECE4-A620-D69D-1DF2557B0A14}"/>
                      </a:ext>
                    </a:extLst>
                  </p:cNvPr>
                  <p:cNvPicPr/>
                  <p:nvPr/>
                </p:nvPicPr>
                <p:blipFill>
                  <a:blip r:embed="rId502"/>
                  <a:stretch>
                    <a:fillRect/>
                  </a:stretch>
                </p:blipFill>
                <p:spPr>
                  <a:xfrm>
                    <a:off x="5547028" y="5856056"/>
                    <a:ext cx="102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1674" name="Pennanteckning 1673">
                    <a:extLst>
                      <a:ext uri="{FF2B5EF4-FFF2-40B4-BE49-F238E27FC236}">
                        <a16:creationId xmlns:a16="http://schemas.microsoft.com/office/drawing/2014/main" id="{77254558-16AB-E2AB-6A80-A26D2AF00E59}"/>
                      </a:ext>
                    </a:extLst>
                  </p14:cNvPr>
                  <p14:cNvContentPartPr/>
                  <p14:nvPr/>
                </p14:nvContentPartPr>
                <p14:xfrm>
                  <a:off x="5663308" y="5910056"/>
                  <a:ext cx="9360" cy="124920"/>
                </p14:xfrm>
              </p:contentPart>
            </mc:Choice>
            <mc:Fallback xmlns="">
              <p:pic>
                <p:nvPicPr>
                  <p:cNvPr id="1674" name="Pennanteckning 1673">
                    <a:extLst>
                      <a:ext uri="{FF2B5EF4-FFF2-40B4-BE49-F238E27FC236}">
                        <a16:creationId xmlns:a16="http://schemas.microsoft.com/office/drawing/2014/main" id="{77254558-16AB-E2AB-6A80-A26D2AF00E59}"/>
                      </a:ext>
                    </a:extLst>
                  </p:cNvPr>
                  <p:cNvPicPr/>
                  <p:nvPr/>
                </p:nvPicPr>
                <p:blipFill>
                  <a:blip r:embed="rId504"/>
                  <a:stretch>
                    <a:fillRect/>
                  </a:stretch>
                </p:blipFill>
                <p:spPr>
                  <a:xfrm>
                    <a:off x="5647828" y="5894576"/>
                    <a:ext cx="396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1675" name="Pennanteckning 1674">
                    <a:extLst>
                      <a:ext uri="{FF2B5EF4-FFF2-40B4-BE49-F238E27FC236}">
                        <a16:creationId xmlns:a16="http://schemas.microsoft.com/office/drawing/2014/main" id="{414C045C-DDA2-1F2F-F918-788F85CE8313}"/>
                      </a:ext>
                    </a:extLst>
                  </p14:cNvPr>
                  <p14:cNvContentPartPr/>
                  <p14:nvPr/>
                </p14:nvContentPartPr>
                <p14:xfrm>
                  <a:off x="5615788" y="5477336"/>
                  <a:ext cx="90720" cy="57240"/>
                </p14:xfrm>
              </p:contentPart>
            </mc:Choice>
            <mc:Fallback xmlns="">
              <p:pic>
                <p:nvPicPr>
                  <p:cNvPr id="1675" name="Pennanteckning 1674">
                    <a:extLst>
                      <a:ext uri="{FF2B5EF4-FFF2-40B4-BE49-F238E27FC236}">
                        <a16:creationId xmlns:a16="http://schemas.microsoft.com/office/drawing/2014/main" id="{414C045C-DDA2-1F2F-F918-788F85CE8313}"/>
                      </a:ext>
                    </a:extLst>
                  </p:cNvPr>
                  <p:cNvPicPr/>
                  <p:nvPr/>
                </p:nvPicPr>
                <p:blipFill>
                  <a:blip r:embed="rId506"/>
                  <a:stretch>
                    <a:fillRect/>
                  </a:stretch>
                </p:blipFill>
                <p:spPr>
                  <a:xfrm>
                    <a:off x="5600668" y="5462216"/>
                    <a:ext cx="12132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1676" name="Pennanteckning 1675">
                    <a:extLst>
                      <a:ext uri="{FF2B5EF4-FFF2-40B4-BE49-F238E27FC236}">
                        <a16:creationId xmlns:a16="http://schemas.microsoft.com/office/drawing/2014/main" id="{08757AFD-F70D-7B41-198B-9C8E6B6005FA}"/>
                      </a:ext>
                    </a:extLst>
                  </p14:cNvPr>
                  <p14:cNvContentPartPr/>
                  <p14:nvPr/>
                </p14:nvContentPartPr>
                <p14:xfrm>
                  <a:off x="5837548" y="5432336"/>
                  <a:ext cx="132480" cy="745920"/>
                </p14:xfrm>
              </p:contentPart>
            </mc:Choice>
            <mc:Fallback xmlns="">
              <p:pic>
                <p:nvPicPr>
                  <p:cNvPr id="1676" name="Pennanteckning 1675">
                    <a:extLst>
                      <a:ext uri="{FF2B5EF4-FFF2-40B4-BE49-F238E27FC236}">
                        <a16:creationId xmlns:a16="http://schemas.microsoft.com/office/drawing/2014/main" id="{08757AFD-F70D-7B41-198B-9C8E6B6005FA}"/>
                      </a:ext>
                    </a:extLst>
                  </p:cNvPr>
                  <p:cNvPicPr/>
                  <p:nvPr/>
                </p:nvPicPr>
                <p:blipFill>
                  <a:blip r:embed="rId508"/>
                  <a:stretch>
                    <a:fillRect/>
                  </a:stretch>
                </p:blipFill>
                <p:spPr>
                  <a:xfrm>
                    <a:off x="5822428" y="5416856"/>
                    <a:ext cx="163080" cy="776520"/>
                  </a:xfrm>
                  <a:prstGeom prst="rect">
                    <a:avLst/>
                  </a:prstGeom>
                </p:spPr>
              </p:pic>
            </mc:Fallback>
          </mc:AlternateContent>
        </p:grpSp>
      </p:grpSp>
      <p:grpSp>
        <p:nvGrpSpPr>
          <p:cNvPr id="2017" name="Grupp 2016">
            <a:extLst>
              <a:ext uri="{FF2B5EF4-FFF2-40B4-BE49-F238E27FC236}">
                <a16:creationId xmlns:a16="http://schemas.microsoft.com/office/drawing/2014/main" id="{E849AFB5-2A89-E842-ED23-B50C6F947269}"/>
              </a:ext>
            </a:extLst>
          </p:cNvPr>
          <p:cNvGrpSpPr/>
          <p:nvPr/>
        </p:nvGrpSpPr>
        <p:grpSpPr>
          <a:xfrm>
            <a:off x="6104668" y="5376896"/>
            <a:ext cx="1393560" cy="758520"/>
            <a:chOff x="6104668" y="5376896"/>
            <a:chExt cx="1393560" cy="758520"/>
          </a:xfrm>
        </p:grpSpPr>
        <p:grpSp>
          <p:nvGrpSpPr>
            <p:cNvPr id="1693" name="Grupp 1692">
              <a:extLst>
                <a:ext uri="{FF2B5EF4-FFF2-40B4-BE49-F238E27FC236}">
                  <a16:creationId xmlns:a16="http://schemas.microsoft.com/office/drawing/2014/main" id="{77828F7E-238D-1EB6-85BF-201BDC3F68E2}"/>
                </a:ext>
              </a:extLst>
            </p:cNvPr>
            <p:cNvGrpSpPr/>
            <p:nvPr/>
          </p:nvGrpSpPr>
          <p:grpSpPr>
            <a:xfrm>
              <a:off x="6104668" y="5376896"/>
              <a:ext cx="1393560" cy="381960"/>
              <a:chOff x="6104668" y="5376896"/>
              <a:chExt cx="1393560" cy="381960"/>
            </a:xfrm>
          </p:grpSpPr>
          <mc:AlternateContent xmlns:mc="http://schemas.openxmlformats.org/markup-compatibility/2006" xmlns:p14="http://schemas.microsoft.com/office/powerpoint/2010/main">
            <mc:Choice Requires="p14">
              <p:contentPart p14:bwMode="auto" r:id="rId509">
                <p14:nvContentPartPr>
                  <p14:cNvPr id="1679" name="Pennanteckning 1678">
                    <a:extLst>
                      <a:ext uri="{FF2B5EF4-FFF2-40B4-BE49-F238E27FC236}">
                        <a16:creationId xmlns:a16="http://schemas.microsoft.com/office/drawing/2014/main" id="{C7725A31-AEB0-D261-36F8-1B6C7B4D9180}"/>
                      </a:ext>
                    </a:extLst>
                  </p14:cNvPr>
                  <p14:cNvContentPartPr/>
                  <p14:nvPr/>
                </p14:nvContentPartPr>
                <p14:xfrm>
                  <a:off x="6104668" y="5618816"/>
                  <a:ext cx="308160" cy="140040"/>
                </p14:xfrm>
              </p:contentPart>
            </mc:Choice>
            <mc:Fallback xmlns="">
              <p:pic>
                <p:nvPicPr>
                  <p:cNvPr id="1679" name="Pennanteckning 1678">
                    <a:extLst>
                      <a:ext uri="{FF2B5EF4-FFF2-40B4-BE49-F238E27FC236}">
                        <a16:creationId xmlns:a16="http://schemas.microsoft.com/office/drawing/2014/main" id="{C7725A31-AEB0-D261-36F8-1B6C7B4D9180}"/>
                      </a:ext>
                    </a:extLst>
                  </p:cNvPr>
                  <p:cNvPicPr/>
                  <p:nvPr/>
                </p:nvPicPr>
                <p:blipFill>
                  <a:blip r:embed="rId510"/>
                  <a:stretch>
                    <a:fillRect/>
                  </a:stretch>
                </p:blipFill>
                <p:spPr>
                  <a:xfrm>
                    <a:off x="6089188" y="5603336"/>
                    <a:ext cx="3387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1680" name="Pennanteckning 1679">
                    <a:extLst>
                      <a:ext uri="{FF2B5EF4-FFF2-40B4-BE49-F238E27FC236}">
                        <a16:creationId xmlns:a16="http://schemas.microsoft.com/office/drawing/2014/main" id="{9E10207A-F586-83CD-FF64-875849ED192C}"/>
                      </a:ext>
                    </a:extLst>
                  </p14:cNvPr>
                  <p14:cNvContentPartPr/>
                  <p14:nvPr/>
                </p14:nvContentPartPr>
                <p14:xfrm>
                  <a:off x="6162988" y="5642936"/>
                  <a:ext cx="43920" cy="82440"/>
                </p14:xfrm>
              </p:contentPart>
            </mc:Choice>
            <mc:Fallback xmlns="">
              <p:pic>
                <p:nvPicPr>
                  <p:cNvPr id="1680" name="Pennanteckning 1679">
                    <a:extLst>
                      <a:ext uri="{FF2B5EF4-FFF2-40B4-BE49-F238E27FC236}">
                        <a16:creationId xmlns:a16="http://schemas.microsoft.com/office/drawing/2014/main" id="{9E10207A-F586-83CD-FF64-875849ED192C}"/>
                      </a:ext>
                    </a:extLst>
                  </p:cNvPr>
                  <p:cNvPicPr/>
                  <p:nvPr/>
                </p:nvPicPr>
                <p:blipFill>
                  <a:blip r:embed="rId512"/>
                  <a:stretch>
                    <a:fillRect/>
                  </a:stretch>
                </p:blipFill>
                <p:spPr>
                  <a:xfrm>
                    <a:off x="6147868" y="5627816"/>
                    <a:ext cx="745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1682" name="Pennanteckning 1681">
                    <a:extLst>
                      <a:ext uri="{FF2B5EF4-FFF2-40B4-BE49-F238E27FC236}">
                        <a16:creationId xmlns:a16="http://schemas.microsoft.com/office/drawing/2014/main" id="{98C6BA7E-63AC-05E8-36B6-F64EC7568346}"/>
                      </a:ext>
                    </a:extLst>
                  </p14:cNvPr>
                  <p14:cNvContentPartPr/>
                  <p14:nvPr/>
                </p14:nvContentPartPr>
                <p14:xfrm>
                  <a:off x="6518668" y="5401376"/>
                  <a:ext cx="119880" cy="344160"/>
                </p14:xfrm>
              </p:contentPart>
            </mc:Choice>
            <mc:Fallback xmlns="">
              <p:pic>
                <p:nvPicPr>
                  <p:cNvPr id="1682" name="Pennanteckning 1681">
                    <a:extLst>
                      <a:ext uri="{FF2B5EF4-FFF2-40B4-BE49-F238E27FC236}">
                        <a16:creationId xmlns:a16="http://schemas.microsoft.com/office/drawing/2014/main" id="{98C6BA7E-63AC-05E8-36B6-F64EC7568346}"/>
                      </a:ext>
                    </a:extLst>
                  </p:cNvPr>
                  <p:cNvPicPr/>
                  <p:nvPr/>
                </p:nvPicPr>
                <p:blipFill>
                  <a:blip r:embed="rId514"/>
                  <a:stretch>
                    <a:fillRect/>
                  </a:stretch>
                </p:blipFill>
                <p:spPr>
                  <a:xfrm>
                    <a:off x="6503548" y="5385896"/>
                    <a:ext cx="15048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1683" name="Pennanteckning 1682">
                    <a:extLst>
                      <a:ext uri="{FF2B5EF4-FFF2-40B4-BE49-F238E27FC236}">
                        <a16:creationId xmlns:a16="http://schemas.microsoft.com/office/drawing/2014/main" id="{79AF9D54-BB49-7937-AC51-18A63C804467}"/>
                      </a:ext>
                    </a:extLst>
                  </p14:cNvPr>
                  <p14:cNvContentPartPr/>
                  <p14:nvPr/>
                </p14:nvContentPartPr>
                <p14:xfrm>
                  <a:off x="6573028" y="5561936"/>
                  <a:ext cx="126720" cy="83880"/>
                </p14:xfrm>
              </p:contentPart>
            </mc:Choice>
            <mc:Fallback xmlns="">
              <p:pic>
                <p:nvPicPr>
                  <p:cNvPr id="1683" name="Pennanteckning 1682">
                    <a:extLst>
                      <a:ext uri="{FF2B5EF4-FFF2-40B4-BE49-F238E27FC236}">
                        <a16:creationId xmlns:a16="http://schemas.microsoft.com/office/drawing/2014/main" id="{79AF9D54-BB49-7937-AC51-18A63C804467}"/>
                      </a:ext>
                    </a:extLst>
                  </p:cNvPr>
                  <p:cNvPicPr/>
                  <p:nvPr/>
                </p:nvPicPr>
                <p:blipFill>
                  <a:blip r:embed="rId516"/>
                  <a:stretch>
                    <a:fillRect/>
                  </a:stretch>
                </p:blipFill>
                <p:spPr>
                  <a:xfrm>
                    <a:off x="6557908" y="5546456"/>
                    <a:ext cx="1573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1684" name="Pennanteckning 1683">
                    <a:extLst>
                      <a:ext uri="{FF2B5EF4-FFF2-40B4-BE49-F238E27FC236}">
                        <a16:creationId xmlns:a16="http://schemas.microsoft.com/office/drawing/2014/main" id="{46BE5B46-A057-29B9-5E22-971DBFD4ACEA}"/>
                      </a:ext>
                    </a:extLst>
                  </p14:cNvPr>
                  <p14:cNvContentPartPr/>
                  <p14:nvPr/>
                </p14:nvContentPartPr>
                <p14:xfrm>
                  <a:off x="6734668" y="5510096"/>
                  <a:ext cx="121680" cy="120960"/>
                </p14:xfrm>
              </p:contentPart>
            </mc:Choice>
            <mc:Fallback xmlns="">
              <p:pic>
                <p:nvPicPr>
                  <p:cNvPr id="1684" name="Pennanteckning 1683">
                    <a:extLst>
                      <a:ext uri="{FF2B5EF4-FFF2-40B4-BE49-F238E27FC236}">
                        <a16:creationId xmlns:a16="http://schemas.microsoft.com/office/drawing/2014/main" id="{46BE5B46-A057-29B9-5E22-971DBFD4ACEA}"/>
                      </a:ext>
                    </a:extLst>
                  </p:cNvPr>
                  <p:cNvPicPr/>
                  <p:nvPr/>
                </p:nvPicPr>
                <p:blipFill>
                  <a:blip r:embed="rId518"/>
                  <a:stretch>
                    <a:fillRect/>
                  </a:stretch>
                </p:blipFill>
                <p:spPr>
                  <a:xfrm>
                    <a:off x="6719188" y="5494616"/>
                    <a:ext cx="152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1685" name="Pennanteckning 1684">
                    <a:extLst>
                      <a:ext uri="{FF2B5EF4-FFF2-40B4-BE49-F238E27FC236}">
                        <a16:creationId xmlns:a16="http://schemas.microsoft.com/office/drawing/2014/main" id="{B3E0EC84-91E4-70AD-4977-0C2AFD3E5B22}"/>
                      </a:ext>
                    </a:extLst>
                  </p14:cNvPr>
                  <p14:cNvContentPartPr/>
                  <p14:nvPr/>
                </p14:nvContentPartPr>
                <p14:xfrm>
                  <a:off x="6885868" y="5493536"/>
                  <a:ext cx="126000" cy="97920"/>
                </p14:xfrm>
              </p:contentPart>
            </mc:Choice>
            <mc:Fallback xmlns="">
              <p:pic>
                <p:nvPicPr>
                  <p:cNvPr id="1685" name="Pennanteckning 1684">
                    <a:extLst>
                      <a:ext uri="{FF2B5EF4-FFF2-40B4-BE49-F238E27FC236}">
                        <a16:creationId xmlns:a16="http://schemas.microsoft.com/office/drawing/2014/main" id="{B3E0EC84-91E4-70AD-4977-0C2AFD3E5B22}"/>
                      </a:ext>
                    </a:extLst>
                  </p:cNvPr>
                  <p:cNvPicPr/>
                  <p:nvPr/>
                </p:nvPicPr>
                <p:blipFill>
                  <a:blip r:embed="rId520"/>
                  <a:stretch>
                    <a:fillRect/>
                  </a:stretch>
                </p:blipFill>
                <p:spPr>
                  <a:xfrm>
                    <a:off x="6870748" y="5478056"/>
                    <a:ext cx="1562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1686" name="Pennanteckning 1685">
                    <a:extLst>
                      <a:ext uri="{FF2B5EF4-FFF2-40B4-BE49-F238E27FC236}">
                        <a16:creationId xmlns:a16="http://schemas.microsoft.com/office/drawing/2014/main" id="{D6CCA753-F645-7108-597F-7AF2B9EAAB5E}"/>
                      </a:ext>
                    </a:extLst>
                  </p14:cNvPr>
                  <p14:cNvContentPartPr/>
                  <p14:nvPr/>
                </p14:nvContentPartPr>
                <p14:xfrm>
                  <a:off x="7016548" y="5376896"/>
                  <a:ext cx="38880" cy="240480"/>
                </p14:xfrm>
              </p:contentPart>
            </mc:Choice>
            <mc:Fallback xmlns="">
              <p:pic>
                <p:nvPicPr>
                  <p:cNvPr id="1686" name="Pennanteckning 1685">
                    <a:extLst>
                      <a:ext uri="{FF2B5EF4-FFF2-40B4-BE49-F238E27FC236}">
                        <a16:creationId xmlns:a16="http://schemas.microsoft.com/office/drawing/2014/main" id="{D6CCA753-F645-7108-597F-7AF2B9EAAB5E}"/>
                      </a:ext>
                    </a:extLst>
                  </p:cNvPr>
                  <p:cNvPicPr/>
                  <p:nvPr/>
                </p:nvPicPr>
                <p:blipFill>
                  <a:blip r:embed="rId522"/>
                  <a:stretch>
                    <a:fillRect/>
                  </a:stretch>
                </p:blipFill>
                <p:spPr>
                  <a:xfrm>
                    <a:off x="7001428" y="5361776"/>
                    <a:ext cx="694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1687" name="Pennanteckning 1686">
                    <a:extLst>
                      <a:ext uri="{FF2B5EF4-FFF2-40B4-BE49-F238E27FC236}">
                        <a16:creationId xmlns:a16="http://schemas.microsoft.com/office/drawing/2014/main" id="{FC936841-B397-7C2B-DC01-C742FB00FF17}"/>
                      </a:ext>
                    </a:extLst>
                  </p14:cNvPr>
                  <p14:cNvContentPartPr/>
                  <p14:nvPr/>
                </p14:nvContentPartPr>
                <p14:xfrm>
                  <a:off x="6980548" y="5473016"/>
                  <a:ext cx="131040" cy="42120"/>
                </p14:xfrm>
              </p:contentPart>
            </mc:Choice>
            <mc:Fallback xmlns="">
              <p:pic>
                <p:nvPicPr>
                  <p:cNvPr id="1687" name="Pennanteckning 1686">
                    <a:extLst>
                      <a:ext uri="{FF2B5EF4-FFF2-40B4-BE49-F238E27FC236}">
                        <a16:creationId xmlns:a16="http://schemas.microsoft.com/office/drawing/2014/main" id="{FC936841-B397-7C2B-DC01-C742FB00FF17}"/>
                      </a:ext>
                    </a:extLst>
                  </p:cNvPr>
                  <p:cNvPicPr/>
                  <p:nvPr/>
                </p:nvPicPr>
                <p:blipFill>
                  <a:blip r:embed="rId524"/>
                  <a:stretch>
                    <a:fillRect/>
                  </a:stretch>
                </p:blipFill>
                <p:spPr>
                  <a:xfrm>
                    <a:off x="6965428" y="5457896"/>
                    <a:ext cx="1612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1688" name="Pennanteckning 1687">
                    <a:extLst>
                      <a:ext uri="{FF2B5EF4-FFF2-40B4-BE49-F238E27FC236}">
                        <a16:creationId xmlns:a16="http://schemas.microsoft.com/office/drawing/2014/main" id="{83495DAC-B924-4410-5FED-22BD70593DC5}"/>
                      </a:ext>
                    </a:extLst>
                  </p14:cNvPr>
                  <p14:cNvContentPartPr/>
                  <p14:nvPr/>
                </p14:nvContentPartPr>
                <p14:xfrm>
                  <a:off x="7111228" y="5402096"/>
                  <a:ext cx="387000" cy="146880"/>
                </p14:xfrm>
              </p:contentPart>
            </mc:Choice>
            <mc:Fallback xmlns="">
              <p:pic>
                <p:nvPicPr>
                  <p:cNvPr id="1688" name="Pennanteckning 1687">
                    <a:extLst>
                      <a:ext uri="{FF2B5EF4-FFF2-40B4-BE49-F238E27FC236}">
                        <a16:creationId xmlns:a16="http://schemas.microsoft.com/office/drawing/2014/main" id="{83495DAC-B924-4410-5FED-22BD70593DC5}"/>
                      </a:ext>
                    </a:extLst>
                  </p:cNvPr>
                  <p:cNvPicPr/>
                  <p:nvPr/>
                </p:nvPicPr>
                <p:blipFill>
                  <a:blip r:embed="rId526"/>
                  <a:stretch>
                    <a:fillRect/>
                  </a:stretch>
                </p:blipFill>
                <p:spPr>
                  <a:xfrm>
                    <a:off x="7095748" y="5386976"/>
                    <a:ext cx="417240" cy="177120"/>
                  </a:xfrm>
                  <a:prstGeom prst="rect">
                    <a:avLst/>
                  </a:prstGeom>
                </p:spPr>
              </p:pic>
            </mc:Fallback>
          </mc:AlternateContent>
        </p:grpSp>
        <p:grpSp>
          <p:nvGrpSpPr>
            <p:cNvPr id="1692" name="Grupp 1691">
              <a:extLst>
                <a:ext uri="{FF2B5EF4-FFF2-40B4-BE49-F238E27FC236}">
                  <a16:creationId xmlns:a16="http://schemas.microsoft.com/office/drawing/2014/main" id="{115F67B9-43E3-28CF-4439-B035293661E2}"/>
                </a:ext>
              </a:extLst>
            </p:cNvPr>
            <p:cNvGrpSpPr/>
            <p:nvPr/>
          </p:nvGrpSpPr>
          <p:grpSpPr>
            <a:xfrm>
              <a:off x="6706948" y="5877296"/>
              <a:ext cx="481680" cy="258120"/>
              <a:chOff x="6706948" y="5877296"/>
              <a:chExt cx="481680" cy="258120"/>
            </a:xfrm>
          </p:grpSpPr>
          <mc:AlternateContent xmlns:mc="http://schemas.openxmlformats.org/markup-compatibility/2006" xmlns:p14="http://schemas.microsoft.com/office/powerpoint/2010/main">
            <mc:Choice Requires="p14">
              <p:contentPart p14:bwMode="auto" r:id="rId527">
                <p14:nvContentPartPr>
                  <p14:cNvPr id="1689" name="Pennanteckning 1688">
                    <a:extLst>
                      <a:ext uri="{FF2B5EF4-FFF2-40B4-BE49-F238E27FC236}">
                        <a16:creationId xmlns:a16="http://schemas.microsoft.com/office/drawing/2014/main" id="{BE98E5F5-267D-65FA-EBAC-87F3AA3F6DF5}"/>
                      </a:ext>
                    </a:extLst>
                  </p14:cNvPr>
                  <p14:cNvContentPartPr/>
                  <p14:nvPr/>
                </p14:nvContentPartPr>
                <p14:xfrm>
                  <a:off x="6706948" y="5895656"/>
                  <a:ext cx="217800" cy="136800"/>
                </p14:xfrm>
              </p:contentPart>
            </mc:Choice>
            <mc:Fallback xmlns="">
              <p:pic>
                <p:nvPicPr>
                  <p:cNvPr id="1689" name="Pennanteckning 1688">
                    <a:extLst>
                      <a:ext uri="{FF2B5EF4-FFF2-40B4-BE49-F238E27FC236}">
                        <a16:creationId xmlns:a16="http://schemas.microsoft.com/office/drawing/2014/main" id="{BE98E5F5-267D-65FA-EBAC-87F3AA3F6DF5}"/>
                      </a:ext>
                    </a:extLst>
                  </p:cNvPr>
                  <p:cNvPicPr/>
                  <p:nvPr/>
                </p:nvPicPr>
                <p:blipFill>
                  <a:blip r:embed="rId528"/>
                  <a:stretch>
                    <a:fillRect/>
                  </a:stretch>
                </p:blipFill>
                <p:spPr>
                  <a:xfrm>
                    <a:off x="6691828" y="5880536"/>
                    <a:ext cx="2484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1690" name="Pennanteckning 1689">
                    <a:extLst>
                      <a:ext uri="{FF2B5EF4-FFF2-40B4-BE49-F238E27FC236}">
                        <a16:creationId xmlns:a16="http://schemas.microsoft.com/office/drawing/2014/main" id="{3EFF8A42-C4D2-82CC-7AF7-72CC1B557DE1}"/>
                      </a:ext>
                    </a:extLst>
                  </p14:cNvPr>
                  <p14:cNvContentPartPr/>
                  <p14:nvPr/>
                </p14:nvContentPartPr>
                <p14:xfrm>
                  <a:off x="6943828" y="5877296"/>
                  <a:ext cx="157680" cy="258120"/>
                </p14:xfrm>
              </p:contentPart>
            </mc:Choice>
            <mc:Fallback xmlns="">
              <p:pic>
                <p:nvPicPr>
                  <p:cNvPr id="1690" name="Pennanteckning 1689">
                    <a:extLst>
                      <a:ext uri="{FF2B5EF4-FFF2-40B4-BE49-F238E27FC236}">
                        <a16:creationId xmlns:a16="http://schemas.microsoft.com/office/drawing/2014/main" id="{3EFF8A42-C4D2-82CC-7AF7-72CC1B557DE1}"/>
                      </a:ext>
                    </a:extLst>
                  </p:cNvPr>
                  <p:cNvPicPr/>
                  <p:nvPr/>
                </p:nvPicPr>
                <p:blipFill>
                  <a:blip r:embed="rId530"/>
                  <a:stretch>
                    <a:fillRect/>
                  </a:stretch>
                </p:blipFill>
                <p:spPr>
                  <a:xfrm>
                    <a:off x="6928348" y="5862176"/>
                    <a:ext cx="18828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1691" name="Pennanteckning 1690">
                    <a:extLst>
                      <a:ext uri="{FF2B5EF4-FFF2-40B4-BE49-F238E27FC236}">
                        <a16:creationId xmlns:a16="http://schemas.microsoft.com/office/drawing/2014/main" id="{EC00348C-89EE-3182-98E7-40FB7BD47319}"/>
                      </a:ext>
                    </a:extLst>
                  </p14:cNvPr>
                  <p14:cNvContentPartPr/>
                  <p14:nvPr/>
                </p14:nvContentPartPr>
                <p14:xfrm>
                  <a:off x="7083508" y="5898176"/>
                  <a:ext cx="105120" cy="73080"/>
                </p14:xfrm>
              </p:contentPart>
            </mc:Choice>
            <mc:Fallback xmlns="">
              <p:pic>
                <p:nvPicPr>
                  <p:cNvPr id="1691" name="Pennanteckning 1690">
                    <a:extLst>
                      <a:ext uri="{FF2B5EF4-FFF2-40B4-BE49-F238E27FC236}">
                        <a16:creationId xmlns:a16="http://schemas.microsoft.com/office/drawing/2014/main" id="{EC00348C-89EE-3182-98E7-40FB7BD47319}"/>
                      </a:ext>
                    </a:extLst>
                  </p:cNvPr>
                  <p:cNvPicPr/>
                  <p:nvPr/>
                </p:nvPicPr>
                <p:blipFill>
                  <a:blip r:embed="rId532"/>
                  <a:stretch>
                    <a:fillRect/>
                  </a:stretch>
                </p:blipFill>
                <p:spPr>
                  <a:xfrm>
                    <a:off x="7068388" y="5883056"/>
                    <a:ext cx="135360" cy="103680"/>
                  </a:xfrm>
                  <a:prstGeom prst="rect">
                    <a:avLst/>
                  </a:prstGeom>
                </p:spPr>
              </p:pic>
            </mc:Fallback>
          </mc:AlternateContent>
        </p:grpSp>
      </p:grpSp>
      <p:grpSp>
        <p:nvGrpSpPr>
          <p:cNvPr id="2018" name="Grupp 2017">
            <a:extLst>
              <a:ext uri="{FF2B5EF4-FFF2-40B4-BE49-F238E27FC236}">
                <a16:creationId xmlns:a16="http://schemas.microsoft.com/office/drawing/2014/main" id="{03B94FFA-2AEA-9D20-25F7-82F0F12EFC6E}"/>
              </a:ext>
            </a:extLst>
          </p:cNvPr>
          <p:cNvGrpSpPr/>
          <p:nvPr/>
        </p:nvGrpSpPr>
        <p:grpSpPr>
          <a:xfrm>
            <a:off x="5282788" y="6290216"/>
            <a:ext cx="2014920" cy="336600"/>
            <a:chOff x="5282788" y="6290216"/>
            <a:chExt cx="2014920" cy="336600"/>
          </a:xfrm>
        </p:grpSpPr>
        <p:grpSp>
          <p:nvGrpSpPr>
            <p:cNvPr id="1710" name="Grupp 1709">
              <a:extLst>
                <a:ext uri="{FF2B5EF4-FFF2-40B4-BE49-F238E27FC236}">
                  <a16:creationId xmlns:a16="http://schemas.microsoft.com/office/drawing/2014/main" id="{EE47A1CF-C3F2-18D6-567B-17A1D759ECED}"/>
                </a:ext>
              </a:extLst>
            </p:cNvPr>
            <p:cNvGrpSpPr/>
            <p:nvPr/>
          </p:nvGrpSpPr>
          <p:grpSpPr>
            <a:xfrm>
              <a:off x="5282788" y="6346736"/>
              <a:ext cx="544320" cy="280080"/>
              <a:chOff x="5282788" y="6346736"/>
              <a:chExt cx="544320" cy="280080"/>
            </a:xfrm>
          </p:grpSpPr>
          <mc:AlternateContent xmlns:mc="http://schemas.openxmlformats.org/markup-compatibility/2006" xmlns:p14="http://schemas.microsoft.com/office/powerpoint/2010/main">
            <mc:Choice Requires="p14">
              <p:contentPart p14:bwMode="auto" r:id="rId533">
                <p14:nvContentPartPr>
                  <p14:cNvPr id="1694" name="Pennanteckning 1693">
                    <a:extLst>
                      <a:ext uri="{FF2B5EF4-FFF2-40B4-BE49-F238E27FC236}">
                        <a16:creationId xmlns:a16="http://schemas.microsoft.com/office/drawing/2014/main" id="{B2D14072-EE5D-03D2-C651-64AB92B06135}"/>
                      </a:ext>
                    </a:extLst>
                  </p14:cNvPr>
                  <p14:cNvContentPartPr/>
                  <p14:nvPr/>
                </p14:nvContentPartPr>
                <p14:xfrm>
                  <a:off x="5282788" y="6455456"/>
                  <a:ext cx="117360" cy="113400"/>
                </p14:xfrm>
              </p:contentPart>
            </mc:Choice>
            <mc:Fallback xmlns="">
              <p:pic>
                <p:nvPicPr>
                  <p:cNvPr id="1694" name="Pennanteckning 1693">
                    <a:extLst>
                      <a:ext uri="{FF2B5EF4-FFF2-40B4-BE49-F238E27FC236}">
                        <a16:creationId xmlns:a16="http://schemas.microsoft.com/office/drawing/2014/main" id="{B2D14072-EE5D-03D2-C651-64AB92B06135}"/>
                      </a:ext>
                    </a:extLst>
                  </p:cNvPr>
                  <p:cNvPicPr/>
                  <p:nvPr/>
                </p:nvPicPr>
                <p:blipFill>
                  <a:blip r:embed="rId534"/>
                  <a:stretch>
                    <a:fillRect/>
                  </a:stretch>
                </p:blipFill>
                <p:spPr>
                  <a:xfrm>
                    <a:off x="5267668" y="6440336"/>
                    <a:ext cx="1479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535">
                <p14:nvContentPartPr>
                  <p14:cNvPr id="1695" name="Pennanteckning 1694">
                    <a:extLst>
                      <a:ext uri="{FF2B5EF4-FFF2-40B4-BE49-F238E27FC236}">
                        <a16:creationId xmlns:a16="http://schemas.microsoft.com/office/drawing/2014/main" id="{3B568C77-32D7-4042-A6D3-162B6B041BE9}"/>
                      </a:ext>
                    </a:extLst>
                  </p14:cNvPr>
                  <p14:cNvContentPartPr/>
                  <p14:nvPr/>
                </p14:nvContentPartPr>
                <p14:xfrm>
                  <a:off x="5424988" y="6478136"/>
                  <a:ext cx="91440" cy="83160"/>
                </p14:xfrm>
              </p:contentPart>
            </mc:Choice>
            <mc:Fallback xmlns="">
              <p:pic>
                <p:nvPicPr>
                  <p:cNvPr id="1695" name="Pennanteckning 1694">
                    <a:extLst>
                      <a:ext uri="{FF2B5EF4-FFF2-40B4-BE49-F238E27FC236}">
                        <a16:creationId xmlns:a16="http://schemas.microsoft.com/office/drawing/2014/main" id="{3B568C77-32D7-4042-A6D3-162B6B041BE9}"/>
                      </a:ext>
                    </a:extLst>
                  </p:cNvPr>
                  <p:cNvPicPr/>
                  <p:nvPr/>
                </p:nvPicPr>
                <p:blipFill>
                  <a:blip r:embed="rId536"/>
                  <a:stretch>
                    <a:fillRect/>
                  </a:stretch>
                </p:blipFill>
                <p:spPr>
                  <a:xfrm>
                    <a:off x="5409868" y="6462656"/>
                    <a:ext cx="1220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537">
                <p14:nvContentPartPr>
                  <p14:cNvPr id="1696" name="Pennanteckning 1695">
                    <a:extLst>
                      <a:ext uri="{FF2B5EF4-FFF2-40B4-BE49-F238E27FC236}">
                        <a16:creationId xmlns:a16="http://schemas.microsoft.com/office/drawing/2014/main" id="{F7F3C9BE-97F1-6316-8219-935535D1CB33}"/>
                      </a:ext>
                    </a:extLst>
                  </p14:cNvPr>
                  <p14:cNvContentPartPr/>
                  <p14:nvPr/>
                </p14:nvContentPartPr>
                <p14:xfrm>
                  <a:off x="5574748" y="6403616"/>
                  <a:ext cx="21960" cy="150840"/>
                </p14:xfrm>
              </p:contentPart>
            </mc:Choice>
            <mc:Fallback xmlns="">
              <p:pic>
                <p:nvPicPr>
                  <p:cNvPr id="1696" name="Pennanteckning 1695">
                    <a:extLst>
                      <a:ext uri="{FF2B5EF4-FFF2-40B4-BE49-F238E27FC236}">
                        <a16:creationId xmlns:a16="http://schemas.microsoft.com/office/drawing/2014/main" id="{F7F3C9BE-97F1-6316-8219-935535D1CB33}"/>
                      </a:ext>
                    </a:extLst>
                  </p:cNvPr>
                  <p:cNvPicPr/>
                  <p:nvPr/>
                </p:nvPicPr>
                <p:blipFill>
                  <a:blip r:embed="rId538"/>
                  <a:stretch>
                    <a:fillRect/>
                  </a:stretch>
                </p:blipFill>
                <p:spPr>
                  <a:xfrm>
                    <a:off x="5559628" y="6388496"/>
                    <a:ext cx="525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1697" name="Pennanteckning 1696">
                    <a:extLst>
                      <a:ext uri="{FF2B5EF4-FFF2-40B4-BE49-F238E27FC236}">
                        <a16:creationId xmlns:a16="http://schemas.microsoft.com/office/drawing/2014/main" id="{CE09C432-FAE6-83DF-1A9D-54891B5872EF}"/>
                      </a:ext>
                    </a:extLst>
                  </p14:cNvPr>
                  <p14:cNvContentPartPr/>
                  <p14:nvPr/>
                </p14:nvContentPartPr>
                <p14:xfrm>
                  <a:off x="5628388" y="6497216"/>
                  <a:ext cx="2880" cy="52560"/>
                </p14:xfrm>
              </p:contentPart>
            </mc:Choice>
            <mc:Fallback xmlns="">
              <p:pic>
                <p:nvPicPr>
                  <p:cNvPr id="1697" name="Pennanteckning 1696">
                    <a:extLst>
                      <a:ext uri="{FF2B5EF4-FFF2-40B4-BE49-F238E27FC236}">
                        <a16:creationId xmlns:a16="http://schemas.microsoft.com/office/drawing/2014/main" id="{CE09C432-FAE6-83DF-1A9D-54891B5872EF}"/>
                      </a:ext>
                    </a:extLst>
                  </p:cNvPr>
                  <p:cNvPicPr/>
                  <p:nvPr/>
                </p:nvPicPr>
                <p:blipFill>
                  <a:blip r:embed="rId540"/>
                  <a:stretch>
                    <a:fillRect/>
                  </a:stretch>
                </p:blipFill>
                <p:spPr>
                  <a:xfrm>
                    <a:off x="5613268" y="6482096"/>
                    <a:ext cx="334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1698" name="Pennanteckning 1697">
                    <a:extLst>
                      <a:ext uri="{FF2B5EF4-FFF2-40B4-BE49-F238E27FC236}">
                        <a16:creationId xmlns:a16="http://schemas.microsoft.com/office/drawing/2014/main" id="{ABC89F21-79EB-2D8C-18C3-A379026AB2C9}"/>
                      </a:ext>
                    </a:extLst>
                  </p14:cNvPr>
                  <p14:cNvContentPartPr/>
                  <p14:nvPr/>
                </p14:nvContentPartPr>
                <p14:xfrm>
                  <a:off x="5654668" y="6411176"/>
                  <a:ext cx="10800" cy="57960"/>
                </p14:xfrm>
              </p:contentPart>
            </mc:Choice>
            <mc:Fallback xmlns="">
              <p:pic>
                <p:nvPicPr>
                  <p:cNvPr id="1698" name="Pennanteckning 1697">
                    <a:extLst>
                      <a:ext uri="{FF2B5EF4-FFF2-40B4-BE49-F238E27FC236}">
                        <a16:creationId xmlns:a16="http://schemas.microsoft.com/office/drawing/2014/main" id="{ABC89F21-79EB-2D8C-18C3-A379026AB2C9}"/>
                      </a:ext>
                    </a:extLst>
                  </p:cNvPr>
                  <p:cNvPicPr/>
                  <p:nvPr/>
                </p:nvPicPr>
                <p:blipFill>
                  <a:blip r:embed="rId542"/>
                  <a:stretch>
                    <a:fillRect/>
                  </a:stretch>
                </p:blipFill>
                <p:spPr>
                  <a:xfrm>
                    <a:off x="5639548" y="6396056"/>
                    <a:ext cx="4140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543">
                <p14:nvContentPartPr>
                  <p14:cNvPr id="1699" name="Pennanteckning 1698">
                    <a:extLst>
                      <a:ext uri="{FF2B5EF4-FFF2-40B4-BE49-F238E27FC236}">
                        <a16:creationId xmlns:a16="http://schemas.microsoft.com/office/drawing/2014/main" id="{9C96AE93-361E-5E1E-864F-C216A20E0084}"/>
                      </a:ext>
                    </a:extLst>
                  </p14:cNvPr>
                  <p14:cNvContentPartPr/>
                  <p14:nvPr/>
                </p14:nvContentPartPr>
                <p14:xfrm>
                  <a:off x="5706148" y="6346736"/>
                  <a:ext cx="120960" cy="280080"/>
                </p14:xfrm>
              </p:contentPart>
            </mc:Choice>
            <mc:Fallback xmlns="">
              <p:pic>
                <p:nvPicPr>
                  <p:cNvPr id="1699" name="Pennanteckning 1698">
                    <a:extLst>
                      <a:ext uri="{FF2B5EF4-FFF2-40B4-BE49-F238E27FC236}">
                        <a16:creationId xmlns:a16="http://schemas.microsoft.com/office/drawing/2014/main" id="{9C96AE93-361E-5E1E-864F-C216A20E0084}"/>
                      </a:ext>
                    </a:extLst>
                  </p:cNvPr>
                  <p:cNvPicPr/>
                  <p:nvPr/>
                </p:nvPicPr>
                <p:blipFill>
                  <a:blip r:embed="rId544"/>
                  <a:stretch>
                    <a:fillRect/>
                  </a:stretch>
                </p:blipFill>
                <p:spPr>
                  <a:xfrm>
                    <a:off x="5691028" y="6331616"/>
                    <a:ext cx="151200" cy="310680"/>
                  </a:xfrm>
                  <a:prstGeom prst="rect">
                    <a:avLst/>
                  </a:prstGeom>
                </p:spPr>
              </p:pic>
            </mc:Fallback>
          </mc:AlternateContent>
        </p:grpSp>
        <p:grpSp>
          <p:nvGrpSpPr>
            <p:cNvPr id="1709" name="Grupp 1708">
              <a:extLst>
                <a:ext uri="{FF2B5EF4-FFF2-40B4-BE49-F238E27FC236}">
                  <a16:creationId xmlns:a16="http://schemas.microsoft.com/office/drawing/2014/main" id="{38D7B5E7-ADD1-6645-8104-4F880EF4B951}"/>
                </a:ext>
              </a:extLst>
            </p:cNvPr>
            <p:cNvGrpSpPr/>
            <p:nvPr/>
          </p:nvGrpSpPr>
          <p:grpSpPr>
            <a:xfrm>
              <a:off x="6060028" y="6290216"/>
              <a:ext cx="1237680" cy="268560"/>
              <a:chOff x="6060028" y="6290216"/>
              <a:chExt cx="1237680" cy="268560"/>
            </a:xfrm>
          </p:grpSpPr>
          <mc:AlternateContent xmlns:mc="http://schemas.openxmlformats.org/markup-compatibility/2006" xmlns:p14="http://schemas.microsoft.com/office/powerpoint/2010/main">
            <mc:Choice Requires="p14">
              <p:contentPart p14:bwMode="auto" r:id="rId545">
                <p14:nvContentPartPr>
                  <p14:cNvPr id="1700" name="Pennanteckning 1699">
                    <a:extLst>
                      <a:ext uri="{FF2B5EF4-FFF2-40B4-BE49-F238E27FC236}">
                        <a16:creationId xmlns:a16="http://schemas.microsoft.com/office/drawing/2014/main" id="{470E75B3-FFDA-BD75-8E3F-E831C40430DF}"/>
                      </a:ext>
                    </a:extLst>
                  </p14:cNvPr>
                  <p14:cNvContentPartPr/>
                  <p14:nvPr/>
                </p14:nvContentPartPr>
                <p14:xfrm>
                  <a:off x="6060028" y="6425216"/>
                  <a:ext cx="38160" cy="91440"/>
                </p14:xfrm>
              </p:contentPart>
            </mc:Choice>
            <mc:Fallback xmlns="">
              <p:pic>
                <p:nvPicPr>
                  <p:cNvPr id="1700" name="Pennanteckning 1699">
                    <a:extLst>
                      <a:ext uri="{FF2B5EF4-FFF2-40B4-BE49-F238E27FC236}">
                        <a16:creationId xmlns:a16="http://schemas.microsoft.com/office/drawing/2014/main" id="{470E75B3-FFDA-BD75-8E3F-E831C40430DF}"/>
                      </a:ext>
                    </a:extLst>
                  </p:cNvPr>
                  <p:cNvPicPr/>
                  <p:nvPr/>
                </p:nvPicPr>
                <p:blipFill>
                  <a:blip r:embed="rId546"/>
                  <a:stretch>
                    <a:fillRect/>
                  </a:stretch>
                </p:blipFill>
                <p:spPr>
                  <a:xfrm>
                    <a:off x="6044908" y="6410096"/>
                    <a:ext cx="6840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547">
                <p14:nvContentPartPr>
                  <p14:cNvPr id="1701" name="Pennanteckning 1700">
                    <a:extLst>
                      <a:ext uri="{FF2B5EF4-FFF2-40B4-BE49-F238E27FC236}">
                        <a16:creationId xmlns:a16="http://schemas.microsoft.com/office/drawing/2014/main" id="{C69AE990-DAC0-168C-3EE5-F6B177BFE6F9}"/>
                      </a:ext>
                    </a:extLst>
                  </p14:cNvPr>
                  <p14:cNvContentPartPr/>
                  <p14:nvPr/>
                </p14:nvContentPartPr>
                <p14:xfrm>
                  <a:off x="6152908" y="6454736"/>
                  <a:ext cx="69840" cy="104040"/>
                </p14:xfrm>
              </p:contentPart>
            </mc:Choice>
            <mc:Fallback xmlns="">
              <p:pic>
                <p:nvPicPr>
                  <p:cNvPr id="1701" name="Pennanteckning 1700">
                    <a:extLst>
                      <a:ext uri="{FF2B5EF4-FFF2-40B4-BE49-F238E27FC236}">
                        <a16:creationId xmlns:a16="http://schemas.microsoft.com/office/drawing/2014/main" id="{C69AE990-DAC0-168C-3EE5-F6B177BFE6F9}"/>
                      </a:ext>
                    </a:extLst>
                  </p:cNvPr>
                  <p:cNvPicPr/>
                  <p:nvPr/>
                </p:nvPicPr>
                <p:blipFill>
                  <a:blip r:embed="rId548"/>
                  <a:stretch>
                    <a:fillRect/>
                  </a:stretch>
                </p:blipFill>
                <p:spPr>
                  <a:xfrm>
                    <a:off x="6137788" y="6439256"/>
                    <a:ext cx="1004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49">
                <p14:nvContentPartPr>
                  <p14:cNvPr id="1702" name="Pennanteckning 1701">
                    <a:extLst>
                      <a:ext uri="{FF2B5EF4-FFF2-40B4-BE49-F238E27FC236}">
                        <a16:creationId xmlns:a16="http://schemas.microsoft.com/office/drawing/2014/main" id="{3F69714E-B9A0-F2CE-7220-2A2CC7CDA4D5}"/>
                      </a:ext>
                    </a:extLst>
                  </p14:cNvPr>
                  <p14:cNvContentPartPr/>
                  <p14:nvPr/>
                </p14:nvContentPartPr>
                <p14:xfrm>
                  <a:off x="6282868" y="6444656"/>
                  <a:ext cx="105840" cy="56520"/>
                </p14:xfrm>
              </p:contentPart>
            </mc:Choice>
            <mc:Fallback xmlns="">
              <p:pic>
                <p:nvPicPr>
                  <p:cNvPr id="1702" name="Pennanteckning 1701">
                    <a:extLst>
                      <a:ext uri="{FF2B5EF4-FFF2-40B4-BE49-F238E27FC236}">
                        <a16:creationId xmlns:a16="http://schemas.microsoft.com/office/drawing/2014/main" id="{3F69714E-B9A0-F2CE-7220-2A2CC7CDA4D5}"/>
                      </a:ext>
                    </a:extLst>
                  </p:cNvPr>
                  <p:cNvPicPr/>
                  <p:nvPr/>
                </p:nvPicPr>
                <p:blipFill>
                  <a:blip r:embed="rId550"/>
                  <a:stretch>
                    <a:fillRect/>
                  </a:stretch>
                </p:blipFill>
                <p:spPr>
                  <a:xfrm>
                    <a:off x="6267388" y="6429176"/>
                    <a:ext cx="13644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551">
                <p14:nvContentPartPr>
                  <p14:cNvPr id="1703" name="Pennanteckning 1702">
                    <a:extLst>
                      <a:ext uri="{FF2B5EF4-FFF2-40B4-BE49-F238E27FC236}">
                        <a16:creationId xmlns:a16="http://schemas.microsoft.com/office/drawing/2014/main" id="{7156C6DE-BB01-D4E8-FAD9-6301C3BAC70D}"/>
                      </a:ext>
                    </a:extLst>
                  </p14:cNvPr>
                  <p14:cNvContentPartPr/>
                  <p14:nvPr/>
                </p14:nvContentPartPr>
                <p14:xfrm>
                  <a:off x="6425788" y="6415136"/>
                  <a:ext cx="83880" cy="58320"/>
                </p14:xfrm>
              </p:contentPart>
            </mc:Choice>
            <mc:Fallback xmlns="">
              <p:pic>
                <p:nvPicPr>
                  <p:cNvPr id="1703" name="Pennanteckning 1702">
                    <a:extLst>
                      <a:ext uri="{FF2B5EF4-FFF2-40B4-BE49-F238E27FC236}">
                        <a16:creationId xmlns:a16="http://schemas.microsoft.com/office/drawing/2014/main" id="{7156C6DE-BB01-D4E8-FAD9-6301C3BAC70D}"/>
                      </a:ext>
                    </a:extLst>
                  </p:cNvPr>
                  <p:cNvPicPr/>
                  <p:nvPr/>
                </p:nvPicPr>
                <p:blipFill>
                  <a:blip r:embed="rId552"/>
                  <a:stretch>
                    <a:fillRect/>
                  </a:stretch>
                </p:blipFill>
                <p:spPr>
                  <a:xfrm>
                    <a:off x="6410668" y="6400016"/>
                    <a:ext cx="11448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553">
                <p14:nvContentPartPr>
                  <p14:cNvPr id="1704" name="Pennanteckning 1703">
                    <a:extLst>
                      <a:ext uri="{FF2B5EF4-FFF2-40B4-BE49-F238E27FC236}">
                        <a16:creationId xmlns:a16="http://schemas.microsoft.com/office/drawing/2014/main" id="{A1E52857-CF0D-68D3-523D-A7D3EC96A2D9}"/>
                      </a:ext>
                    </a:extLst>
                  </p14:cNvPr>
                  <p14:cNvContentPartPr/>
                  <p14:nvPr/>
                </p14:nvContentPartPr>
                <p14:xfrm>
                  <a:off x="6535588" y="6400376"/>
                  <a:ext cx="61560" cy="99360"/>
                </p14:xfrm>
              </p:contentPart>
            </mc:Choice>
            <mc:Fallback xmlns="">
              <p:pic>
                <p:nvPicPr>
                  <p:cNvPr id="1704" name="Pennanteckning 1703">
                    <a:extLst>
                      <a:ext uri="{FF2B5EF4-FFF2-40B4-BE49-F238E27FC236}">
                        <a16:creationId xmlns:a16="http://schemas.microsoft.com/office/drawing/2014/main" id="{A1E52857-CF0D-68D3-523D-A7D3EC96A2D9}"/>
                      </a:ext>
                    </a:extLst>
                  </p:cNvPr>
                  <p:cNvPicPr/>
                  <p:nvPr/>
                </p:nvPicPr>
                <p:blipFill>
                  <a:blip r:embed="rId554"/>
                  <a:stretch>
                    <a:fillRect/>
                  </a:stretch>
                </p:blipFill>
                <p:spPr>
                  <a:xfrm>
                    <a:off x="6520108" y="6384896"/>
                    <a:ext cx="918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555">
                <p14:nvContentPartPr>
                  <p14:cNvPr id="1705" name="Pennanteckning 1704">
                    <a:extLst>
                      <a:ext uri="{FF2B5EF4-FFF2-40B4-BE49-F238E27FC236}">
                        <a16:creationId xmlns:a16="http://schemas.microsoft.com/office/drawing/2014/main" id="{581BBECE-3021-5FE5-5F8B-FBCA1063AFF0}"/>
                      </a:ext>
                    </a:extLst>
                  </p14:cNvPr>
                  <p14:cNvContentPartPr/>
                  <p14:nvPr/>
                </p14:nvContentPartPr>
                <p14:xfrm>
                  <a:off x="6660148" y="6290216"/>
                  <a:ext cx="247320" cy="175680"/>
                </p14:xfrm>
              </p:contentPart>
            </mc:Choice>
            <mc:Fallback xmlns="">
              <p:pic>
                <p:nvPicPr>
                  <p:cNvPr id="1705" name="Pennanteckning 1704">
                    <a:extLst>
                      <a:ext uri="{FF2B5EF4-FFF2-40B4-BE49-F238E27FC236}">
                        <a16:creationId xmlns:a16="http://schemas.microsoft.com/office/drawing/2014/main" id="{581BBECE-3021-5FE5-5F8B-FBCA1063AFF0}"/>
                      </a:ext>
                    </a:extLst>
                  </p:cNvPr>
                  <p:cNvPicPr/>
                  <p:nvPr/>
                </p:nvPicPr>
                <p:blipFill>
                  <a:blip r:embed="rId556"/>
                  <a:stretch>
                    <a:fillRect/>
                  </a:stretch>
                </p:blipFill>
                <p:spPr>
                  <a:xfrm>
                    <a:off x="6645028" y="6275096"/>
                    <a:ext cx="2775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57">
                <p14:nvContentPartPr>
                  <p14:cNvPr id="1706" name="Pennanteckning 1705">
                    <a:extLst>
                      <a:ext uri="{FF2B5EF4-FFF2-40B4-BE49-F238E27FC236}">
                        <a16:creationId xmlns:a16="http://schemas.microsoft.com/office/drawing/2014/main" id="{A3A1D1B8-456A-DB5B-163F-E36B3E6E6069}"/>
                      </a:ext>
                    </a:extLst>
                  </p14:cNvPr>
                  <p14:cNvContentPartPr/>
                  <p14:nvPr/>
                </p14:nvContentPartPr>
                <p14:xfrm>
                  <a:off x="6889468" y="6375176"/>
                  <a:ext cx="104040" cy="77400"/>
                </p14:xfrm>
              </p:contentPart>
            </mc:Choice>
            <mc:Fallback xmlns="">
              <p:pic>
                <p:nvPicPr>
                  <p:cNvPr id="1706" name="Pennanteckning 1705">
                    <a:extLst>
                      <a:ext uri="{FF2B5EF4-FFF2-40B4-BE49-F238E27FC236}">
                        <a16:creationId xmlns:a16="http://schemas.microsoft.com/office/drawing/2014/main" id="{A3A1D1B8-456A-DB5B-163F-E36B3E6E6069}"/>
                      </a:ext>
                    </a:extLst>
                  </p:cNvPr>
                  <p:cNvPicPr/>
                  <p:nvPr/>
                </p:nvPicPr>
                <p:blipFill>
                  <a:blip r:embed="rId558"/>
                  <a:stretch>
                    <a:fillRect/>
                  </a:stretch>
                </p:blipFill>
                <p:spPr>
                  <a:xfrm>
                    <a:off x="6873988" y="6360056"/>
                    <a:ext cx="13464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559">
                <p14:nvContentPartPr>
                  <p14:cNvPr id="1707" name="Pennanteckning 1706">
                    <a:extLst>
                      <a:ext uri="{FF2B5EF4-FFF2-40B4-BE49-F238E27FC236}">
                        <a16:creationId xmlns:a16="http://schemas.microsoft.com/office/drawing/2014/main" id="{B9D88F5B-2D33-3105-3F5E-55BA413A5F5A}"/>
                      </a:ext>
                    </a:extLst>
                  </p14:cNvPr>
                  <p14:cNvContentPartPr/>
                  <p14:nvPr/>
                </p14:nvContentPartPr>
                <p14:xfrm>
                  <a:off x="7020868" y="6315056"/>
                  <a:ext cx="36360" cy="35640"/>
                </p14:xfrm>
              </p:contentPart>
            </mc:Choice>
            <mc:Fallback xmlns="">
              <p:pic>
                <p:nvPicPr>
                  <p:cNvPr id="1707" name="Pennanteckning 1706">
                    <a:extLst>
                      <a:ext uri="{FF2B5EF4-FFF2-40B4-BE49-F238E27FC236}">
                        <a16:creationId xmlns:a16="http://schemas.microsoft.com/office/drawing/2014/main" id="{B9D88F5B-2D33-3105-3F5E-55BA413A5F5A}"/>
                      </a:ext>
                    </a:extLst>
                  </p:cNvPr>
                  <p:cNvPicPr/>
                  <p:nvPr/>
                </p:nvPicPr>
                <p:blipFill>
                  <a:blip r:embed="rId560"/>
                  <a:stretch>
                    <a:fillRect/>
                  </a:stretch>
                </p:blipFill>
                <p:spPr>
                  <a:xfrm>
                    <a:off x="7005388" y="6299576"/>
                    <a:ext cx="669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61">
                <p14:nvContentPartPr>
                  <p14:cNvPr id="1708" name="Pennanteckning 1707">
                    <a:extLst>
                      <a:ext uri="{FF2B5EF4-FFF2-40B4-BE49-F238E27FC236}">
                        <a16:creationId xmlns:a16="http://schemas.microsoft.com/office/drawing/2014/main" id="{07196414-83EC-0365-8E67-7C71CE812BC2}"/>
                      </a:ext>
                    </a:extLst>
                  </p14:cNvPr>
                  <p14:cNvContentPartPr/>
                  <p14:nvPr/>
                </p14:nvContentPartPr>
                <p14:xfrm>
                  <a:off x="7061548" y="6371216"/>
                  <a:ext cx="236160" cy="88920"/>
                </p14:xfrm>
              </p:contentPart>
            </mc:Choice>
            <mc:Fallback xmlns="">
              <p:pic>
                <p:nvPicPr>
                  <p:cNvPr id="1708" name="Pennanteckning 1707">
                    <a:extLst>
                      <a:ext uri="{FF2B5EF4-FFF2-40B4-BE49-F238E27FC236}">
                        <a16:creationId xmlns:a16="http://schemas.microsoft.com/office/drawing/2014/main" id="{07196414-83EC-0365-8E67-7C71CE812BC2}"/>
                      </a:ext>
                    </a:extLst>
                  </p:cNvPr>
                  <p:cNvPicPr/>
                  <p:nvPr/>
                </p:nvPicPr>
                <p:blipFill>
                  <a:blip r:embed="rId562"/>
                  <a:stretch>
                    <a:fillRect/>
                  </a:stretch>
                </p:blipFill>
                <p:spPr>
                  <a:xfrm>
                    <a:off x="7046428" y="6355736"/>
                    <a:ext cx="266760" cy="119520"/>
                  </a:xfrm>
                  <a:prstGeom prst="rect">
                    <a:avLst/>
                  </a:prstGeom>
                </p:spPr>
              </p:pic>
            </mc:Fallback>
          </mc:AlternateContent>
        </p:grpSp>
      </p:grpSp>
      <p:grpSp>
        <p:nvGrpSpPr>
          <p:cNvPr id="2019" name="Grupp 2018">
            <a:extLst>
              <a:ext uri="{FF2B5EF4-FFF2-40B4-BE49-F238E27FC236}">
                <a16:creationId xmlns:a16="http://schemas.microsoft.com/office/drawing/2014/main" id="{C525EFEB-DA10-B027-D830-1F4CDBCB3D14}"/>
              </a:ext>
            </a:extLst>
          </p:cNvPr>
          <p:cNvGrpSpPr/>
          <p:nvPr/>
        </p:nvGrpSpPr>
        <p:grpSpPr>
          <a:xfrm>
            <a:off x="8354308" y="728936"/>
            <a:ext cx="3362400" cy="1619280"/>
            <a:chOff x="8354308" y="728936"/>
            <a:chExt cx="3362400" cy="1619280"/>
          </a:xfrm>
        </p:grpSpPr>
        <mc:AlternateContent xmlns:mc="http://schemas.openxmlformats.org/markup-compatibility/2006" xmlns:p14="http://schemas.microsoft.com/office/powerpoint/2010/main">
          <mc:Choice Requires="p14">
            <p:contentPart p14:bwMode="auto" r:id="rId563">
              <p14:nvContentPartPr>
                <p14:cNvPr id="1729" name="Pennanteckning 1728">
                  <a:extLst>
                    <a:ext uri="{FF2B5EF4-FFF2-40B4-BE49-F238E27FC236}">
                      <a16:creationId xmlns:a16="http://schemas.microsoft.com/office/drawing/2014/main" id="{B90F9E7C-CF26-576B-0881-583B260A4F87}"/>
                    </a:ext>
                  </a:extLst>
                </p14:cNvPr>
                <p14:cNvContentPartPr/>
                <p14:nvPr/>
              </p14:nvContentPartPr>
              <p14:xfrm>
                <a:off x="8367628" y="728936"/>
                <a:ext cx="1746720" cy="1566720"/>
              </p14:xfrm>
            </p:contentPart>
          </mc:Choice>
          <mc:Fallback xmlns="">
            <p:pic>
              <p:nvPicPr>
                <p:cNvPr id="1729" name="Pennanteckning 1728">
                  <a:extLst>
                    <a:ext uri="{FF2B5EF4-FFF2-40B4-BE49-F238E27FC236}">
                      <a16:creationId xmlns:a16="http://schemas.microsoft.com/office/drawing/2014/main" id="{B90F9E7C-CF26-576B-0881-583B260A4F87}"/>
                    </a:ext>
                  </a:extLst>
                </p:cNvPr>
                <p:cNvPicPr/>
                <p:nvPr/>
              </p:nvPicPr>
              <p:blipFill>
                <a:blip r:embed="rId564"/>
                <a:stretch>
                  <a:fillRect/>
                </a:stretch>
              </p:blipFill>
              <p:spPr>
                <a:xfrm>
                  <a:off x="8352508" y="713816"/>
                  <a:ext cx="1776960" cy="1597320"/>
                </a:xfrm>
                <a:prstGeom prst="rect">
                  <a:avLst/>
                </a:prstGeom>
              </p:spPr>
            </p:pic>
          </mc:Fallback>
        </mc:AlternateContent>
        <p:grpSp>
          <p:nvGrpSpPr>
            <p:cNvPr id="1806" name="Grupp 1805">
              <a:extLst>
                <a:ext uri="{FF2B5EF4-FFF2-40B4-BE49-F238E27FC236}">
                  <a16:creationId xmlns:a16="http://schemas.microsoft.com/office/drawing/2014/main" id="{4100577C-E7C8-3D19-514D-C299566C2FF5}"/>
                </a:ext>
              </a:extLst>
            </p:cNvPr>
            <p:cNvGrpSpPr/>
            <p:nvPr/>
          </p:nvGrpSpPr>
          <p:grpSpPr>
            <a:xfrm>
              <a:off x="8354308" y="767456"/>
              <a:ext cx="3362400" cy="1580760"/>
              <a:chOff x="8354308" y="767456"/>
              <a:chExt cx="3362400" cy="1580760"/>
            </a:xfrm>
          </p:grpSpPr>
          <mc:AlternateContent xmlns:mc="http://schemas.openxmlformats.org/markup-compatibility/2006" xmlns:p14="http://schemas.microsoft.com/office/powerpoint/2010/main">
            <mc:Choice Requires="p14">
              <p:contentPart p14:bwMode="auto" r:id="rId565">
                <p14:nvContentPartPr>
                  <p14:cNvPr id="1711" name="Pennanteckning 1710">
                    <a:extLst>
                      <a:ext uri="{FF2B5EF4-FFF2-40B4-BE49-F238E27FC236}">
                        <a16:creationId xmlns:a16="http://schemas.microsoft.com/office/drawing/2014/main" id="{30E87D15-60F4-5D2C-6C9E-330F6B3B7177}"/>
                      </a:ext>
                    </a:extLst>
                  </p14:cNvPr>
                  <p14:cNvContentPartPr/>
                  <p14:nvPr/>
                </p14:nvContentPartPr>
                <p14:xfrm>
                  <a:off x="8619628" y="1003616"/>
                  <a:ext cx="106560" cy="1032840"/>
                </p14:xfrm>
              </p:contentPart>
            </mc:Choice>
            <mc:Fallback xmlns="">
              <p:pic>
                <p:nvPicPr>
                  <p:cNvPr id="1711" name="Pennanteckning 1710">
                    <a:extLst>
                      <a:ext uri="{FF2B5EF4-FFF2-40B4-BE49-F238E27FC236}">
                        <a16:creationId xmlns:a16="http://schemas.microsoft.com/office/drawing/2014/main" id="{30E87D15-60F4-5D2C-6C9E-330F6B3B7177}"/>
                      </a:ext>
                    </a:extLst>
                  </p:cNvPr>
                  <p:cNvPicPr/>
                  <p:nvPr/>
                </p:nvPicPr>
                <p:blipFill>
                  <a:blip r:embed="rId566"/>
                  <a:stretch>
                    <a:fillRect/>
                  </a:stretch>
                </p:blipFill>
                <p:spPr>
                  <a:xfrm>
                    <a:off x="8604508" y="988136"/>
                    <a:ext cx="137160" cy="1063440"/>
                  </a:xfrm>
                  <a:prstGeom prst="rect">
                    <a:avLst/>
                  </a:prstGeom>
                </p:spPr>
              </p:pic>
            </mc:Fallback>
          </mc:AlternateContent>
          <mc:AlternateContent xmlns:mc="http://schemas.openxmlformats.org/markup-compatibility/2006" xmlns:p14="http://schemas.microsoft.com/office/powerpoint/2010/main">
            <mc:Choice Requires="p14">
              <p:contentPart p14:bwMode="auto" r:id="rId567">
                <p14:nvContentPartPr>
                  <p14:cNvPr id="1712" name="Pennanteckning 1711">
                    <a:extLst>
                      <a:ext uri="{FF2B5EF4-FFF2-40B4-BE49-F238E27FC236}">
                        <a16:creationId xmlns:a16="http://schemas.microsoft.com/office/drawing/2014/main" id="{618521A0-461D-A410-8FE2-0471032305A3}"/>
                      </a:ext>
                    </a:extLst>
                  </p14:cNvPr>
                  <p14:cNvContentPartPr/>
                  <p14:nvPr/>
                </p14:nvContentPartPr>
                <p14:xfrm>
                  <a:off x="8740228" y="2023496"/>
                  <a:ext cx="1053000" cy="47160"/>
                </p14:xfrm>
              </p:contentPart>
            </mc:Choice>
            <mc:Fallback xmlns="">
              <p:pic>
                <p:nvPicPr>
                  <p:cNvPr id="1712" name="Pennanteckning 1711">
                    <a:extLst>
                      <a:ext uri="{FF2B5EF4-FFF2-40B4-BE49-F238E27FC236}">
                        <a16:creationId xmlns:a16="http://schemas.microsoft.com/office/drawing/2014/main" id="{618521A0-461D-A410-8FE2-0471032305A3}"/>
                      </a:ext>
                    </a:extLst>
                  </p:cNvPr>
                  <p:cNvPicPr/>
                  <p:nvPr/>
                </p:nvPicPr>
                <p:blipFill>
                  <a:blip r:embed="rId568"/>
                  <a:stretch>
                    <a:fillRect/>
                  </a:stretch>
                </p:blipFill>
                <p:spPr>
                  <a:xfrm>
                    <a:off x="8724748" y="2008016"/>
                    <a:ext cx="1083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569">
                <p14:nvContentPartPr>
                  <p14:cNvPr id="1713" name="Pennanteckning 1712">
                    <a:extLst>
                      <a:ext uri="{FF2B5EF4-FFF2-40B4-BE49-F238E27FC236}">
                        <a16:creationId xmlns:a16="http://schemas.microsoft.com/office/drawing/2014/main" id="{76E2CCA0-3E9F-D8B7-490C-ACAEEA4E2A4B}"/>
                      </a:ext>
                    </a:extLst>
                  </p14:cNvPr>
                  <p14:cNvContentPartPr/>
                  <p14:nvPr/>
                </p14:nvContentPartPr>
                <p14:xfrm>
                  <a:off x="9800068" y="1058696"/>
                  <a:ext cx="26280" cy="660600"/>
                </p14:xfrm>
              </p:contentPart>
            </mc:Choice>
            <mc:Fallback xmlns="">
              <p:pic>
                <p:nvPicPr>
                  <p:cNvPr id="1713" name="Pennanteckning 1712">
                    <a:extLst>
                      <a:ext uri="{FF2B5EF4-FFF2-40B4-BE49-F238E27FC236}">
                        <a16:creationId xmlns:a16="http://schemas.microsoft.com/office/drawing/2014/main" id="{76E2CCA0-3E9F-D8B7-490C-ACAEEA4E2A4B}"/>
                      </a:ext>
                    </a:extLst>
                  </p:cNvPr>
                  <p:cNvPicPr/>
                  <p:nvPr/>
                </p:nvPicPr>
                <p:blipFill>
                  <a:blip r:embed="rId570"/>
                  <a:stretch>
                    <a:fillRect/>
                  </a:stretch>
                </p:blipFill>
                <p:spPr>
                  <a:xfrm>
                    <a:off x="9784948" y="1043576"/>
                    <a:ext cx="5688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571">
                <p14:nvContentPartPr>
                  <p14:cNvPr id="1715" name="Pennanteckning 1714">
                    <a:extLst>
                      <a:ext uri="{FF2B5EF4-FFF2-40B4-BE49-F238E27FC236}">
                        <a16:creationId xmlns:a16="http://schemas.microsoft.com/office/drawing/2014/main" id="{4DF6507D-3799-6D89-7F97-D85C94E420A9}"/>
                      </a:ext>
                    </a:extLst>
                  </p14:cNvPr>
                  <p14:cNvContentPartPr/>
                  <p14:nvPr/>
                </p14:nvContentPartPr>
                <p14:xfrm>
                  <a:off x="9805468" y="1658816"/>
                  <a:ext cx="14400" cy="385560"/>
                </p14:xfrm>
              </p:contentPart>
            </mc:Choice>
            <mc:Fallback xmlns="">
              <p:pic>
                <p:nvPicPr>
                  <p:cNvPr id="1715" name="Pennanteckning 1714">
                    <a:extLst>
                      <a:ext uri="{FF2B5EF4-FFF2-40B4-BE49-F238E27FC236}">
                        <a16:creationId xmlns:a16="http://schemas.microsoft.com/office/drawing/2014/main" id="{4DF6507D-3799-6D89-7F97-D85C94E420A9}"/>
                      </a:ext>
                    </a:extLst>
                  </p:cNvPr>
                  <p:cNvPicPr/>
                  <p:nvPr/>
                </p:nvPicPr>
                <p:blipFill>
                  <a:blip r:embed="rId572"/>
                  <a:stretch>
                    <a:fillRect/>
                  </a:stretch>
                </p:blipFill>
                <p:spPr>
                  <a:xfrm>
                    <a:off x="9789988" y="1643336"/>
                    <a:ext cx="4500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573">
                <p14:nvContentPartPr>
                  <p14:cNvPr id="1717" name="Pennanteckning 1716">
                    <a:extLst>
                      <a:ext uri="{FF2B5EF4-FFF2-40B4-BE49-F238E27FC236}">
                        <a16:creationId xmlns:a16="http://schemas.microsoft.com/office/drawing/2014/main" id="{7727FF7A-4558-E8E2-9920-6FCF36960320}"/>
                      </a:ext>
                    </a:extLst>
                  </p14:cNvPr>
                  <p14:cNvContentPartPr/>
                  <p14:nvPr/>
                </p14:nvContentPartPr>
                <p14:xfrm>
                  <a:off x="8766868" y="1024496"/>
                  <a:ext cx="1026000" cy="16200"/>
                </p14:xfrm>
              </p:contentPart>
            </mc:Choice>
            <mc:Fallback xmlns="">
              <p:pic>
                <p:nvPicPr>
                  <p:cNvPr id="1717" name="Pennanteckning 1716">
                    <a:extLst>
                      <a:ext uri="{FF2B5EF4-FFF2-40B4-BE49-F238E27FC236}">
                        <a16:creationId xmlns:a16="http://schemas.microsoft.com/office/drawing/2014/main" id="{7727FF7A-4558-E8E2-9920-6FCF36960320}"/>
                      </a:ext>
                    </a:extLst>
                  </p:cNvPr>
                  <p:cNvPicPr/>
                  <p:nvPr/>
                </p:nvPicPr>
                <p:blipFill>
                  <a:blip r:embed="rId574"/>
                  <a:stretch>
                    <a:fillRect/>
                  </a:stretch>
                </p:blipFill>
                <p:spPr>
                  <a:xfrm>
                    <a:off x="8751748" y="1009016"/>
                    <a:ext cx="10566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575">
                <p14:nvContentPartPr>
                  <p14:cNvPr id="1719" name="Pennanteckning 1718">
                    <a:extLst>
                      <a:ext uri="{FF2B5EF4-FFF2-40B4-BE49-F238E27FC236}">
                        <a16:creationId xmlns:a16="http://schemas.microsoft.com/office/drawing/2014/main" id="{4B45FB85-DADD-5F38-0AAD-D4B908FA4E67}"/>
                      </a:ext>
                    </a:extLst>
                  </p14:cNvPr>
                  <p14:cNvContentPartPr/>
                  <p14:nvPr/>
                </p14:nvContentPartPr>
                <p14:xfrm>
                  <a:off x="8784508" y="1248776"/>
                  <a:ext cx="905760" cy="40680"/>
                </p14:xfrm>
              </p:contentPart>
            </mc:Choice>
            <mc:Fallback xmlns="">
              <p:pic>
                <p:nvPicPr>
                  <p:cNvPr id="1719" name="Pennanteckning 1718">
                    <a:extLst>
                      <a:ext uri="{FF2B5EF4-FFF2-40B4-BE49-F238E27FC236}">
                        <a16:creationId xmlns:a16="http://schemas.microsoft.com/office/drawing/2014/main" id="{4B45FB85-DADD-5F38-0AAD-D4B908FA4E67}"/>
                      </a:ext>
                    </a:extLst>
                  </p:cNvPr>
                  <p:cNvPicPr/>
                  <p:nvPr/>
                </p:nvPicPr>
                <p:blipFill>
                  <a:blip r:embed="rId576"/>
                  <a:stretch>
                    <a:fillRect/>
                  </a:stretch>
                </p:blipFill>
                <p:spPr>
                  <a:xfrm>
                    <a:off x="8769388" y="1233296"/>
                    <a:ext cx="9363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577">
                <p14:nvContentPartPr>
                  <p14:cNvPr id="1720" name="Pennanteckning 1719">
                    <a:extLst>
                      <a:ext uri="{FF2B5EF4-FFF2-40B4-BE49-F238E27FC236}">
                        <a16:creationId xmlns:a16="http://schemas.microsoft.com/office/drawing/2014/main" id="{6F6C4778-F0D8-F2B8-F109-1BEA4DCA15AD}"/>
                      </a:ext>
                    </a:extLst>
                  </p14:cNvPr>
                  <p14:cNvContentPartPr/>
                  <p14:nvPr/>
                </p14:nvContentPartPr>
                <p14:xfrm>
                  <a:off x="8817988" y="1504736"/>
                  <a:ext cx="854640" cy="44640"/>
                </p14:xfrm>
              </p:contentPart>
            </mc:Choice>
            <mc:Fallback xmlns="">
              <p:pic>
                <p:nvPicPr>
                  <p:cNvPr id="1720" name="Pennanteckning 1719">
                    <a:extLst>
                      <a:ext uri="{FF2B5EF4-FFF2-40B4-BE49-F238E27FC236}">
                        <a16:creationId xmlns:a16="http://schemas.microsoft.com/office/drawing/2014/main" id="{6F6C4778-F0D8-F2B8-F109-1BEA4DCA15AD}"/>
                      </a:ext>
                    </a:extLst>
                  </p:cNvPr>
                  <p:cNvPicPr/>
                  <p:nvPr/>
                </p:nvPicPr>
                <p:blipFill>
                  <a:blip r:embed="rId578"/>
                  <a:stretch>
                    <a:fillRect/>
                  </a:stretch>
                </p:blipFill>
                <p:spPr>
                  <a:xfrm>
                    <a:off x="8802868" y="1489256"/>
                    <a:ext cx="8852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579">
                <p14:nvContentPartPr>
                  <p14:cNvPr id="1721" name="Pennanteckning 1720">
                    <a:extLst>
                      <a:ext uri="{FF2B5EF4-FFF2-40B4-BE49-F238E27FC236}">
                        <a16:creationId xmlns:a16="http://schemas.microsoft.com/office/drawing/2014/main" id="{66938ECC-396C-6258-C7FC-62872BB859A1}"/>
                      </a:ext>
                    </a:extLst>
                  </p14:cNvPr>
                  <p14:cNvContentPartPr/>
                  <p14:nvPr/>
                </p14:nvContentPartPr>
                <p14:xfrm>
                  <a:off x="8812948" y="1743056"/>
                  <a:ext cx="958320" cy="55440"/>
                </p14:xfrm>
              </p:contentPart>
            </mc:Choice>
            <mc:Fallback xmlns="">
              <p:pic>
                <p:nvPicPr>
                  <p:cNvPr id="1721" name="Pennanteckning 1720">
                    <a:extLst>
                      <a:ext uri="{FF2B5EF4-FFF2-40B4-BE49-F238E27FC236}">
                        <a16:creationId xmlns:a16="http://schemas.microsoft.com/office/drawing/2014/main" id="{66938ECC-396C-6258-C7FC-62872BB859A1}"/>
                      </a:ext>
                    </a:extLst>
                  </p:cNvPr>
                  <p:cNvPicPr/>
                  <p:nvPr/>
                </p:nvPicPr>
                <p:blipFill>
                  <a:blip r:embed="rId580"/>
                  <a:stretch>
                    <a:fillRect/>
                  </a:stretch>
                </p:blipFill>
                <p:spPr>
                  <a:xfrm>
                    <a:off x="8797828" y="1727936"/>
                    <a:ext cx="9889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581">
                <p14:nvContentPartPr>
                  <p14:cNvPr id="1723" name="Pennanteckning 1722">
                    <a:extLst>
                      <a:ext uri="{FF2B5EF4-FFF2-40B4-BE49-F238E27FC236}">
                        <a16:creationId xmlns:a16="http://schemas.microsoft.com/office/drawing/2014/main" id="{32FBD4FB-932B-33F7-2FA9-E18639CB54D8}"/>
                      </a:ext>
                    </a:extLst>
                  </p14:cNvPr>
                  <p14:cNvContentPartPr/>
                  <p14:nvPr/>
                </p14:nvContentPartPr>
                <p14:xfrm>
                  <a:off x="8973508" y="1100456"/>
                  <a:ext cx="36360" cy="1027800"/>
                </p14:xfrm>
              </p:contentPart>
            </mc:Choice>
            <mc:Fallback xmlns="">
              <p:pic>
                <p:nvPicPr>
                  <p:cNvPr id="1723" name="Pennanteckning 1722">
                    <a:extLst>
                      <a:ext uri="{FF2B5EF4-FFF2-40B4-BE49-F238E27FC236}">
                        <a16:creationId xmlns:a16="http://schemas.microsoft.com/office/drawing/2014/main" id="{32FBD4FB-932B-33F7-2FA9-E18639CB54D8}"/>
                      </a:ext>
                    </a:extLst>
                  </p:cNvPr>
                  <p:cNvPicPr/>
                  <p:nvPr/>
                </p:nvPicPr>
                <p:blipFill>
                  <a:blip r:embed="rId582"/>
                  <a:stretch>
                    <a:fillRect/>
                  </a:stretch>
                </p:blipFill>
                <p:spPr>
                  <a:xfrm>
                    <a:off x="8958388" y="1085336"/>
                    <a:ext cx="66960" cy="1058400"/>
                  </a:xfrm>
                  <a:prstGeom prst="rect">
                    <a:avLst/>
                  </a:prstGeom>
                </p:spPr>
              </p:pic>
            </mc:Fallback>
          </mc:AlternateContent>
          <mc:AlternateContent xmlns:mc="http://schemas.openxmlformats.org/markup-compatibility/2006" xmlns:p14="http://schemas.microsoft.com/office/powerpoint/2010/main">
            <mc:Choice Requires="p14">
              <p:contentPart p14:bwMode="auto" r:id="rId583">
                <p14:nvContentPartPr>
                  <p14:cNvPr id="1725" name="Pennanteckning 1724">
                    <a:extLst>
                      <a:ext uri="{FF2B5EF4-FFF2-40B4-BE49-F238E27FC236}">
                        <a16:creationId xmlns:a16="http://schemas.microsoft.com/office/drawing/2014/main" id="{58339079-3873-9EFF-300D-736498C4E665}"/>
                      </a:ext>
                    </a:extLst>
                  </p14:cNvPr>
                  <p14:cNvContentPartPr/>
                  <p14:nvPr/>
                </p14:nvContentPartPr>
                <p14:xfrm>
                  <a:off x="9243148" y="1080656"/>
                  <a:ext cx="23040" cy="1017360"/>
                </p14:xfrm>
              </p:contentPart>
            </mc:Choice>
            <mc:Fallback xmlns="">
              <p:pic>
                <p:nvPicPr>
                  <p:cNvPr id="1725" name="Pennanteckning 1724">
                    <a:extLst>
                      <a:ext uri="{FF2B5EF4-FFF2-40B4-BE49-F238E27FC236}">
                        <a16:creationId xmlns:a16="http://schemas.microsoft.com/office/drawing/2014/main" id="{58339079-3873-9EFF-300D-736498C4E665}"/>
                      </a:ext>
                    </a:extLst>
                  </p:cNvPr>
                  <p:cNvPicPr/>
                  <p:nvPr/>
                </p:nvPicPr>
                <p:blipFill>
                  <a:blip r:embed="rId584"/>
                  <a:stretch>
                    <a:fillRect/>
                  </a:stretch>
                </p:blipFill>
                <p:spPr>
                  <a:xfrm>
                    <a:off x="9227668" y="1065176"/>
                    <a:ext cx="53640" cy="1047960"/>
                  </a:xfrm>
                  <a:prstGeom prst="rect">
                    <a:avLst/>
                  </a:prstGeom>
                </p:spPr>
              </p:pic>
            </mc:Fallback>
          </mc:AlternateContent>
          <mc:AlternateContent xmlns:mc="http://schemas.openxmlformats.org/markup-compatibility/2006" xmlns:p14="http://schemas.microsoft.com/office/powerpoint/2010/main">
            <mc:Choice Requires="p14">
              <p:contentPart p14:bwMode="auto" r:id="rId585">
                <p14:nvContentPartPr>
                  <p14:cNvPr id="1727" name="Pennanteckning 1726">
                    <a:extLst>
                      <a:ext uri="{FF2B5EF4-FFF2-40B4-BE49-F238E27FC236}">
                        <a16:creationId xmlns:a16="http://schemas.microsoft.com/office/drawing/2014/main" id="{6E3CEDAA-19E7-88C6-C7E3-E13E84754279}"/>
                      </a:ext>
                    </a:extLst>
                  </p14:cNvPr>
                  <p14:cNvContentPartPr/>
                  <p14:nvPr/>
                </p14:nvContentPartPr>
                <p14:xfrm>
                  <a:off x="9470668" y="1086416"/>
                  <a:ext cx="38160" cy="878760"/>
                </p14:xfrm>
              </p:contentPart>
            </mc:Choice>
            <mc:Fallback xmlns="">
              <p:pic>
                <p:nvPicPr>
                  <p:cNvPr id="1727" name="Pennanteckning 1726">
                    <a:extLst>
                      <a:ext uri="{FF2B5EF4-FFF2-40B4-BE49-F238E27FC236}">
                        <a16:creationId xmlns:a16="http://schemas.microsoft.com/office/drawing/2014/main" id="{6E3CEDAA-19E7-88C6-C7E3-E13E84754279}"/>
                      </a:ext>
                    </a:extLst>
                  </p:cNvPr>
                  <p:cNvPicPr/>
                  <p:nvPr/>
                </p:nvPicPr>
                <p:blipFill>
                  <a:blip r:embed="rId586"/>
                  <a:stretch>
                    <a:fillRect/>
                  </a:stretch>
                </p:blipFill>
                <p:spPr>
                  <a:xfrm>
                    <a:off x="9455188" y="1070936"/>
                    <a:ext cx="68760" cy="909360"/>
                  </a:xfrm>
                  <a:prstGeom prst="rect">
                    <a:avLst/>
                  </a:prstGeom>
                </p:spPr>
              </p:pic>
            </mc:Fallback>
          </mc:AlternateContent>
          <mc:AlternateContent xmlns:mc="http://schemas.openxmlformats.org/markup-compatibility/2006" xmlns:p14="http://schemas.microsoft.com/office/powerpoint/2010/main">
            <mc:Choice Requires="p14">
              <p:contentPart p14:bwMode="auto" r:id="rId587">
                <p14:nvContentPartPr>
                  <p14:cNvPr id="1731" name="Pennanteckning 1730">
                    <a:extLst>
                      <a:ext uri="{FF2B5EF4-FFF2-40B4-BE49-F238E27FC236}">
                        <a16:creationId xmlns:a16="http://schemas.microsoft.com/office/drawing/2014/main" id="{7AF7DDFF-9024-A3F4-D780-2D4ED0FD8FB5}"/>
                      </a:ext>
                    </a:extLst>
                  </p14:cNvPr>
                  <p14:cNvContentPartPr/>
                  <p14:nvPr/>
                </p14:nvContentPartPr>
                <p14:xfrm>
                  <a:off x="8387068" y="859616"/>
                  <a:ext cx="129960" cy="145080"/>
                </p14:xfrm>
              </p:contentPart>
            </mc:Choice>
            <mc:Fallback xmlns="">
              <p:pic>
                <p:nvPicPr>
                  <p:cNvPr id="1731" name="Pennanteckning 1730">
                    <a:extLst>
                      <a:ext uri="{FF2B5EF4-FFF2-40B4-BE49-F238E27FC236}">
                        <a16:creationId xmlns:a16="http://schemas.microsoft.com/office/drawing/2014/main" id="{7AF7DDFF-9024-A3F4-D780-2D4ED0FD8FB5}"/>
                      </a:ext>
                    </a:extLst>
                  </p:cNvPr>
                  <p:cNvPicPr/>
                  <p:nvPr/>
                </p:nvPicPr>
                <p:blipFill>
                  <a:blip r:embed="rId588"/>
                  <a:stretch>
                    <a:fillRect/>
                  </a:stretch>
                </p:blipFill>
                <p:spPr>
                  <a:xfrm>
                    <a:off x="8371948" y="844496"/>
                    <a:ext cx="1605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589">
                <p14:nvContentPartPr>
                  <p14:cNvPr id="1732" name="Pennanteckning 1731">
                    <a:extLst>
                      <a:ext uri="{FF2B5EF4-FFF2-40B4-BE49-F238E27FC236}">
                        <a16:creationId xmlns:a16="http://schemas.microsoft.com/office/drawing/2014/main" id="{F74AB48F-1540-35FC-A6AA-CB3BFD8E1575}"/>
                      </a:ext>
                    </a:extLst>
                  </p14:cNvPr>
                  <p14:cNvContentPartPr/>
                  <p14:nvPr/>
                </p14:nvContentPartPr>
                <p14:xfrm>
                  <a:off x="8356828" y="928016"/>
                  <a:ext cx="168840" cy="336960"/>
                </p14:xfrm>
              </p:contentPart>
            </mc:Choice>
            <mc:Fallback xmlns="">
              <p:pic>
                <p:nvPicPr>
                  <p:cNvPr id="1732" name="Pennanteckning 1731">
                    <a:extLst>
                      <a:ext uri="{FF2B5EF4-FFF2-40B4-BE49-F238E27FC236}">
                        <a16:creationId xmlns:a16="http://schemas.microsoft.com/office/drawing/2014/main" id="{F74AB48F-1540-35FC-A6AA-CB3BFD8E1575}"/>
                      </a:ext>
                    </a:extLst>
                  </p:cNvPr>
                  <p:cNvPicPr/>
                  <p:nvPr/>
                </p:nvPicPr>
                <p:blipFill>
                  <a:blip r:embed="rId590"/>
                  <a:stretch>
                    <a:fillRect/>
                  </a:stretch>
                </p:blipFill>
                <p:spPr>
                  <a:xfrm>
                    <a:off x="8341708" y="912896"/>
                    <a:ext cx="19944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591">
                <p14:nvContentPartPr>
                  <p14:cNvPr id="1733" name="Pennanteckning 1732">
                    <a:extLst>
                      <a:ext uri="{FF2B5EF4-FFF2-40B4-BE49-F238E27FC236}">
                        <a16:creationId xmlns:a16="http://schemas.microsoft.com/office/drawing/2014/main" id="{835E4039-C1A0-6D2A-9A9D-222BAB25C43C}"/>
                      </a:ext>
                    </a:extLst>
                  </p14:cNvPr>
                  <p14:cNvContentPartPr/>
                  <p14:nvPr/>
                </p14:nvContentPartPr>
                <p14:xfrm>
                  <a:off x="8354308" y="1158416"/>
                  <a:ext cx="162000" cy="170280"/>
                </p14:xfrm>
              </p:contentPart>
            </mc:Choice>
            <mc:Fallback xmlns="">
              <p:pic>
                <p:nvPicPr>
                  <p:cNvPr id="1733" name="Pennanteckning 1732">
                    <a:extLst>
                      <a:ext uri="{FF2B5EF4-FFF2-40B4-BE49-F238E27FC236}">
                        <a16:creationId xmlns:a16="http://schemas.microsoft.com/office/drawing/2014/main" id="{835E4039-C1A0-6D2A-9A9D-222BAB25C43C}"/>
                      </a:ext>
                    </a:extLst>
                  </p:cNvPr>
                  <p:cNvPicPr/>
                  <p:nvPr/>
                </p:nvPicPr>
                <p:blipFill>
                  <a:blip r:embed="rId592"/>
                  <a:stretch>
                    <a:fillRect/>
                  </a:stretch>
                </p:blipFill>
                <p:spPr>
                  <a:xfrm>
                    <a:off x="8339188" y="1142936"/>
                    <a:ext cx="1922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593">
                <p14:nvContentPartPr>
                  <p14:cNvPr id="1734" name="Pennanteckning 1733">
                    <a:extLst>
                      <a:ext uri="{FF2B5EF4-FFF2-40B4-BE49-F238E27FC236}">
                        <a16:creationId xmlns:a16="http://schemas.microsoft.com/office/drawing/2014/main" id="{27E4CB0A-4C42-582A-BD8C-70DAD30ED345}"/>
                      </a:ext>
                    </a:extLst>
                  </p14:cNvPr>
                  <p14:cNvContentPartPr/>
                  <p14:nvPr/>
                </p14:nvContentPartPr>
                <p14:xfrm>
                  <a:off x="8398948" y="1190096"/>
                  <a:ext cx="147600" cy="155160"/>
                </p14:xfrm>
              </p:contentPart>
            </mc:Choice>
            <mc:Fallback xmlns="">
              <p:pic>
                <p:nvPicPr>
                  <p:cNvPr id="1734" name="Pennanteckning 1733">
                    <a:extLst>
                      <a:ext uri="{FF2B5EF4-FFF2-40B4-BE49-F238E27FC236}">
                        <a16:creationId xmlns:a16="http://schemas.microsoft.com/office/drawing/2014/main" id="{27E4CB0A-4C42-582A-BD8C-70DAD30ED345}"/>
                      </a:ext>
                    </a:extLst>
                  </p:cNvPr>
                  <p:cNvPicPr/>
                  <p:nvPr/>
                </p:nvPicPr>
                <p:blipFill>
                  <a:blip r:embed="rId594"/>
                  <a:stretch>
                    <a:fillRect/>
                  </a:stretch>
                </p:blipFill>
                <p:spPr>
                  <a:xfrm>
                    <a:off x="8383468" y="1174976"/>
                    <a:ext cx="1782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595">
                <p14:nvContentPartPr>
                  <p14:cNvPr id="1735" name="Pennanteckning 1734">
                    <a:extLst>
                      <a:ext uri="{FF2B5EF4-FFF2-40B4-BE49-F238E27FC236}">
                        <a16:creationId xmlns:a16="http://schemas.microsoft.com/office/drawing/2014/main" id="{D322B1A4-C5E5-D1CF-3C6A-E406DA4B5FD6}"/>
                      </a:ext>
                    </a:extLst>
                  </p14:cNvPr>
                  <p14:cNvContentPartPr/>
                  <p14:nvPr/>
                </p14:nvContentPartPr>
                <p14:xfrm>
                  <a:off x="8358268" y="1231136"/>
                  <a:ext cx="216360" cy="233640"/>
                </p14:xfrm>
              </p:contentPart>
            </mc:Choice>
            <mc:Fallback xmlns="">
              <p:pic>
                <p:nvPicPr>
                  <p:cNvPr id="1735" name="Pennanteckning 1734">
                    <a:extLst>
                      <a:ext uri="{FF2B5EF4-FFF2-40B4-BE49-F238E27FC236}">
                        <a16:creationId xmlns:a16="http://schemas.microsoft.com/office/drawing/2014/main" id="{D322B1A4-C5E5-D1CF-3C6A-E406DA4B5FD6}"/>
                      </a:ext>
                    </a:extLst>
                  </p:cNvPr>
                  <p:cNvPicPr/>
                  <p:nvPr/>
                </p:nvPicPr>
                <p:blipFill>
                  <a:blip r:embed="rId596"/>
                  <a:stretch>
                    <a:fillRect/>
                  </a:stretch>
                </p:blipFill>
                <p:spPr>
                  <a:xfrm>
                    <a:off x="8343148" y="1215656"/>
                    <a:ext cx="2469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97">
                <p14:nvContentPartPr>
                  <p14:cNvPr id="1736" name="Pennanteckning 1735">
                    <a:extLst>
                      <a:ext uri="{FF2B5EF4-FFF2-40B4-BE49-F238E27FC236}">
                        <a16:creationId xmlns:a16="http://schemas.microsoft.com/office/drawing/2014/main" id="{B329CE78-B74A-0EFA-48F6-F9DA6418A23B}"/>
                      </a:ext>
                    </a:extLst>
                  </p14:cNvPr>
                  <p14:cNvContentPartPr/>
                  <p14:nvPr/>
                </p14:nvContentPartPr>
                <p14:xfrm>
                  <a:off x="8437108" y="1313216"/>
                  <a:ext cx="182880" cy="225000"/>
                </p14:xfrm>
              </p:contentPart>
            </mc:Choice>
            <mc:Fallback xmlns="">
              <p:pic>
                <p:nvPicPr>
                  <p:cNvPr id="1736" name="Pennanteckning 1735">
                    <a:extLst>
                      <a:ext uri="{FF2B5EF4-FFF2-40B4-BE49-F238E27FC236}">
                        <a16:creationId xmlns:a16="http://schemas.microsoft.com/office/drawing/2014/main" id="{B329CE78-B74A-0EFA-48F6-F9DA6418A23B}"/>
                      </a:ext>
                    </a:extLst>
                  </p:cNvPr>
                  <p:cNvPicPr/>
                  <p:nvPr/>
                </p:nvPicPr>
                <p:blipFill>
                  <a:blip r:embed="rId598"/>
                  <a:stretch>
                    <a:fillRect/>
                  </a:stretch>
                </p:blipFill>
                <p:spPr>
                  <a:xfrm>
                    <a:off x="8421988" y="1297736"/>
                    <a:ext cx="21312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599">
                <p14:nvContentPartPr>
                  <p14:cNvPr id="1737" name="Pennanteckning 1736">
                    <a:extLst>
                      <a:ext uri="{FF2B5EF4-FFF2-40B4-BE49-F238E27FC236}">
                        <a16:creationId xmlns:a16="http://schemas.microsoft.com/office/drawing/2014/main" id="{76D9FBE7-7FD7-42F0-2A24-CDB4B989FE23}"/>
                      </a:ext>
                    </a:extLst>
                  </p14:cNvPr>
                  <p14:cNvContentPartPr/>
                  <p14:nvPr/>
                </p14:nvContentPartPr>
                <p14:xfrm>
                  <a:off x="8481748" y="1417616"/>
                  <a:ext cx="162720" cy="212760"/>
                </p14:xfrm>
              </p:contentPart>
            </mc:Choice>
            <mc:Fallback xmlns="">
              <p:pic>
                <p:nvPicPr>
                  <p:cNvPr id="1737" name="Pennanteckning 1736">
                    <a:extLst>
                      <a:ext uri="{FF2B5EF4-FFF2-40B4-BE49-F238E27FC236}">
                        <a16:creationId xmlns:a16="http://schemas.microsoft.com/office/drawing/2014/main" id="{76D9FBE7-7FD7-42F0-2A24-CDB4B989FE23}"/>
                      </a:ext>
                    </a:extLst>
                  </p:cNvPr>
                  <p:cNvPicPr/>
                  <p:nvPr/>
                </p:nvPicPr>
                <p:blipFill>
                  <a:blip r:embed="rId600"/>
                  <a:stretch>
                    <a:fillRect/>
                  </a:stretch>
                </p:blipFill>
                <p:spPr>
                  <a:xfrm>
                    <a:off x="8466268" y="1402496"/>
                    <a:ext cx="1933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601">
                <p14:nvContentPartPr>
                  <p14:cNvPr id="1738" name="Pennanteckning 1737">
                    <a:extLst>
                      <a:ext uri="{FF2B5EF4-FFF2-40B4-BE49-F238E27FC236}">
                        <a16:creationId xmlns:a16="http://schemas.microsoft.com/office/drawing/2014/main" id="{A98D3942-EE13-0015-C889-97C4E6CF8075}"/>
                      </a:ext>
                    </a:extLst>
                  </p14:cNvPr>
                  <p14:cNvContentPartPr/>
                  <p14:nvPr/>
                </p14:nvContentPartPr>
                <p14:xfrm>
                  <a:off x="8424868" y="1516256"/>
                  <a:ext cx="219600" cy="274680"/>
                </p14:xfrm>
              </p:contentPart>
            </mc:Choice>
            <mc:Fallback xmlns="">
              <p:pic>
                <p:nvPicPr>
                  <p:cNvPr id="1738" name="Pennanteckning 1737">
                    <a:extLst>
                      <a:ext uri="{FF2B5EF4-FFF2-40B4-BE49-F238E27FC236}">
                        <a16:creationId xmlns:a16="http://schemas.microsoft.com/office/drawing/2014/main" id="{A98D3942-EE13-0015-C889-97C4E6CF8075}"/>
                      </a:ext>
                    </a:extLst>
                  </p:cNvPr>
                  <p:cNvPicPr/>
                  <p:nvPr/>
                </p:nvPicPr>
                <p:blipFill>
                  <a:blip r:embed="rId602"/>
                  <a:stretch>
                    <a:fillRect/>
                  </a:stretch>
                </p:blipFill>
                <p:spPr>
                  <a:xfrm>
                    <a:off x="8409388" y="1501136"/>
                    <a:ext cx="2502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603">
                <p14:nvContentPartPr>
                  <p14:cNvPr id="1739" name="Pennanteckning 1738">
                    <a:extLst>
                      <a:ext uri="{FF2B5EF4-FFF2-40B4-BE49-F238E27FC236}">
                        <a16:creationId xmlns:a16="http://schemas.microsoft.com/office/drawing/2014/main" id="{A1BEA80F-7A75-2518-30C9-79A8FEDDD111}"/>
                      </a:ext>
                    </a:extLst>
                  </p14:cNvPr>
                  <p14:cNvContentPartPr/>
                  <p14:nvPr/>
                </p14:nvContentPartPr>
                <p14:xfrm>
                  <a:off x="8474548" y="1665296"/>
                  <a:ext cx="176400" cy="250560"/>
                </p14:xfrm>
              </p:contentPart>
            </mc:Choice>
            <mc:Fallback xmlns="">
              <p:pic>
                <p:nvPicPr>
                  <p:cNvPr id="1739" name="Pennanteckning 1738">
                    <a:extLst>
                      <a:ext uri="{FF2B5EF4-FFF2-40B4-BE49-F238E27FC236}">
                        <a16:creationId xmlns:a16="http://schemas.microsoft.com/office/drawing/2014/main" id="{A1BEA80F-7A75-2518-30C9-79A8FEDDD111}"/>
                      </a:ext>
                    </a:extLst>
                  </p:cNvPr>
                  <p:cNvPicPr/>
                  <p:nvPr/>
                </p:nvPicPr>
                <p:blipFill>
                  <a:blip r:embed="rId604"/>
                  <a:stretch>
                    <a:fillRect/>
                  </a:stretch>
                </p:blipFill>
                <p:spPr>
                  <a:xfrm>
                    <a:off x="8459068" y="1650176"/>
                    <a:ext cx="2070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605">
                <p14:nvContentPartPr>
                  <p14:cNvPr id="1740" name="Pennanteckning 1739">
                    <a:extLst>
                      <a:ext uri="{FF2B5EF4-FFF2-40B4-BE49-F238E27FC236}">
                        <a16:creationId xmlns:a16="http://schemas.microsoft.com/office/drawing/2014/main" id="{540C5A61-8A2D-EB51-5719-310151C85D39}"/>
                      </a:ext>
                    </a:extLst>
                  </p14:cNvPr>
                  <p14:cNvContentPartPr/>
                  <p14:nvPr/>
                </p14:nvContentPartPr>
                <p14:xfrm>
                  <a:off x="8476708" y="1782656"/>
                  <a:ext cx="198000" cy="230400"/>
                </p14:xfrm>
              </p:contentPart>
            </mc:Choice>
            <mc:Fallback xmlns="">
              <p:pic>
                <p:nvPicPr>
                  <p:cNvPr id="1740" name="Pennanteckning 1739">
                    <a:extLst>
                      <a:ext uri="{FF2B5EF4-FFF2-40B4-BE49-F238E27FC236}">
                        <a16:creationId xmlns:a16="http://schemas.microsoft.com/office/drawing/2014/main" id="{540C5A61-8A2D-EB51-5719-310151C85D39}"/>
                      </a:ext>
                    </a:extLst>
                  </p:cNvPr>
                  <p:cNvPicPr/>
                  <p:nvPr/>
                </p:nvPicPr>
                <p:blipFill>
                  <a:blip r:embed="rId606"/>
                  <a:stretch>
                    <a:fillRect/>
                  </a:stretch>
                </p:blipFill>
                <p:spPr>
                  <a:xfrm>
                    <a:off x="8461228" y="1767176"/>
                    <a:ext cx="22824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607">
                <p14:nvContentPartPr>
                  <p14:cNvPr id="1741" name="Pennanteckning 1740">
                    <a:extLst>
                      <a:ext uri="{FF2B5EF4-FFF2-40B4-BE49-F238E27FC236}">
                        <a16:creationId xmlns:a16="http://schemas.microsoft.com/office/drawing/2014/main" id="{40040420-F5ED-3D53-1829-0790DE8DD4A7}"/>
                      </a:ext>
                    </a:extLst>
                  </p14:cNvPr>
                  <p14:cNvContentPartPr/>
                  <p14:nvPr/>
                </p14:nvContentPartPr>
                <p14:xfrm>
                  <a:off x="8467348" y="1875176"/>
                  <a:ext cx="207720" cy="235440"/>
                </p14:xfrm>
              </p:contentPart>
            </mc:Choice>
            <mc:Fallback xmlns="">
              <p:pic>
                <p:nvPicPr>
                  <p:cNvPr id="1741" name="Pennanteckning 1740">
                    <a:extLst>
                      <a:ext uri="{FF2B5EF4-FFF2-40B4-BE49-F238E27FC236}">
                        <a16:creationId xmlns:a16="http://schemas.microsoft.com/office/drawing/2014/main" id="{40040420-F5ED-3D53-1829-0790DE8DD4A7}"/>
                      </a:ext>
                    </a:extLst>
                  </p:cNvPr>
                  <p:cNvPicPr/>
                  <p:nvPr/>
                </p:nvPicPr>
                <p:blipFill>
                  <a:blip r:embed="rId608"/>
                  <a:stretch>
                    <a:fillRect/>
                  </a:stretch>
                </p:blipFill>
                <p:spPr>
                  <a:xfrm>
                    <a:off x="8452228" y="1860056"/>
                    <a:ext cx="2383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609">
                <p14:nvContentPartPr>
                  <p14:cNvPr id="1742" name="Pennanteckning 1741">
                    <a:extLst>
                      <a:ext uri="{FF2B5EF4-FFF2-40B4-BE49-F238E27FC236}">
                        <a16:creationId xmlns:a16="http://schemas.microsoft.com/office/drawing/2014/main" id="{AEE61D33-E581-074B-1A4D-EDE37A2F1109}"/>
                      </a:ext>
                    </a:extLst>
                  </p14:cNvPr>
                  <p14:cNvContentPartPr/>
                  <p14:nvPr/>
                </p14:nvContentPartPr>
                <p14:xfrm>
                  <a:off x="8499028" y="1984256"/>
                  <a:ext cx="154440" cy="227520"/>
                </p14:xfrm>
              </p:contentPart>
            </mc:Choice>
            <mc:Fallback xmlns="">
              <p:pic>
                <p:nvPicPr>
                  <p:cNvPr id="1742" name="Pennanteckning 1741">
                    <a:extLst>
                      <a:ext uri="{FF2B5EF4-FFF2-40B4-BE49-F238E27FC236}">
                        <a16:creationId xmlns:a16="http://schemas.microsoft.com/office/drawing/2014/main" id="{AEE61D33-E581-074B-1A4D-EDE37A2F1109}"/>
                      </a:ext>
                    </a:extLst>
                  </p:cNvPr>
                  <p:cNvPicPr/>
                  <p:nvPr/>
                </p:nvPicPr>
                <p:blipFill>
                  <a:blip r:embed="rId610"/>
                  <a:stretch>
                    <a:fillRect/>
                  </a:stretch>
                </p:blipFill>
                <p:spPr>
                  <a:xfrm>
                    <a:off x="8483908" y="1968776"/>
                    <a:ext cx="1846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611">
                <p14:nvContentPartPr>
                  <p14:cNvPr id="1743" name="Pennanteckning 1742">
                    <a:extLst>
                      <a:ext uri="{FF2B5EF4-FFF2-40B4-BE49-F238E27FC236}">
                        <a16:creationId xmlns:a16="http://schemas.microsoft.com/office/drawing/2014/main" id="{09EE53CD-8FF1-9D36-09E8-633E61EC1DBD}"/>
                      </a:ext>
                    </a:extLst>
                  </p14:cNvPr>
                  <p14:cNvContentPartPr/>
                  <p14:nvPr/>
                </p14:nvContentPartPr>
                <p14:xfrm>
                  <a:off x="8542588" y="2067776"/>
                  <a:ext cx="132120" cy="188640"/>
                </p14:xfrm>
              </p:contentPart>
            </mc:Choice>
            <mc:Fallback xmlns="">
              <p:pic>
                <p:nvPicPr>
                  <p:cNvPr id="1743" name="Pennanteckning 1742">
                    <a:extLst>
                      <a:ext uri="{FF2B5EF4-FFF2-40B4-BE49-F238E27FC236}">
                        <a16:creationId xmlns:a16="http://schemas.microsoft.com/office/drawing/2014/main" id="{09EE53CD-8FF1-9D36-09E8-633E61EC1DBD}"/>
                      </a:ext>
                    </a:extLst>
                  </p:cNvPr>
                  <p:cNvPicPr/>
                  <p:nvPr/>
                </p:nvPicPr>
                <p:blipFill>
                  <a:blip r:embed="rId612"/>
                  <a:stretch>
                    <a:fillRect/>
                  </a:stretch>
                </p:blipFill>
                <p:spPr>
                  <a:xfrm>
                    <a:off x="8527468" y="2052656"/>
                    <a:ext cx="1623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613">
                <p14:nvContentPartPr>
                  <p14:cNvPr id="1744" name="Pennanteckning 1743">
                    <a:extLst>
                      <a:ext uri="{FF2B5EF4-FFF2-40B4-BE49-F238E27FC236}">
                        <a16:creationId xmlns:a16="http://schemas.microsoft.com/office/drawing/2014/main" id="{D2B86F2A-CE44-6315-28AA-8C60EA7ACFFA}"/>
                      </a:ext>
                    </a:extLst>
                  </p14:cNvPr>
                  <p14:cNvContentPartPr/>
                  <p14:nvPr/>
                </p14:nvContentPartPr>
                <p14:xfrm>
                  <a:off x="8608828" y="2107016"/>
                  <a:ext cx="121680" cy="205560"/>
                </p14:xfrm>
              </p:contentPart>
            </mc:Choice>
            <mc:Fallback xmlns="">
              <p:pic>
                <p:nvPicPr>
                  <p:cNvPr id="1744" name="Pennanteckning 1743">
                    <a:extLst>
                      <a:ext uri="{FF2B5EF4-FFF2-40B4-BE49-F238E27FC236}">
                        <a16:creationId xmlns:a16="http://schemas.microsoft.com/office/drawing/2014/main" id="{D2B86F2A-CE44-6315-28AA-8C60EA7ACFFA}"/>
                      </a:ext>
                    </a:extLst>
                  </p:cNvPr>
                  <p:cNvPicPr/>
                  <p:nvPr/>
                </p:nvPicPr>
                <p:blipFill>
                  <a:blip r:embed="rId614"/>
                  <a:stretch>
                    <a:fillRect/>
                  </a:stretch>
                </p:blipFill>
                <p:spPr>
                  <a:xfrm>
                    <a:off x="8593708" y="2091896"/>
                    <a:ext cx="1522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615">
                <p14:nvContentPartPr>
                  <p14:cNvPr id="1745" name="Pennanteckning 1744">
                    <a:extLst>
                      <a:ext uri="{FF2B5EF4-FFF2-40B4-BE49-F238E27FC236}">
                        <a16:creationId xmlns:a16="http://schemas.microsoft.com/office/drawing/2014/main" id="{23918DFF-0582-922E-9EEF-5B345C948907}"/>
                      </a:ext>
                    </a:extLst>
                  </p14:cNvPr>
                  <p14:cNvContentPartPr/>
                  <p14:nvPr/>
                </p14:nvContentPartPr>
                <p14:xfrm>
                  <a:off x="8692348" y="2167496"/>
                  <a:ext cx="107640" cy="180720"/>
                </p14:xfrm>
              </p:contentPart>
            </mc:Choice>
            <mc:Fallback xmlns="">
              <p:pic>
                <p:nvPicPr>
                  <p:cNvPr id="1745" name="Pennanteckning 1744">
                    <a:extLst>
                      <a:ext uri="{FF2B5EF4-FFF2-40B4-BE49-F238E27FC236}">
                        <a16:creationId xmlns:a16="http://schemas.microsoft.com/office/drawing/2014/main" id="{23918DFF-0582-922E-9EEF-5B345C948907}"/>
                      </a:ext>
                    </a:extLst>
                  </p:cNvPr>
                  <p:cNvPicPr/>
                  <p:nvPr/>
                </p:nvPicPr>
                <p:blipFill>
                  <a:blip r:embed="rId616"/>
                  <a:stretch>
                    <a:fillRect/>
                  </a:stretch>
                </p:blipFill>
                <p:spPr>
                  <a:xfrm>
                    <a:off x="8677228" y="2152016"/>
                    <a:ext cx="1378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617">
                <p14:nvContentPartPr>
                  <p14:cNvPr id="1746" name="Pennanteckning 1745">
                    <a:extLst>
                      <a:ext uri="{FF2B5EF4-FFF2-40B4-BE49-F238E27FC236}">
                        <a16:creationId xmlns:a16="http://schemas.microsoft.com/office/drawing/2014/main" id="{A1ECCF88-8901-2EEE-BFAC-5D797FFB0541}"/>
                      </a:ext>
                    </a:extLst>
                  </p14:cNvPr>
                  <p14:cNvContentPartPr/>
                  <p14:nvPr/>
                </p14:nvContentPartPr>
                <p14:xfrm>
                  <a:off x="8824828" y="2139056"/>
                  <a:ext cx="102600" cy="163440"/>
                </p14:xfrm>
              </p:contentPart>
            </mc:Choice>
            <mc:Fallback xmlns="">
              <p:pic>
                <p:nvPicPr>
                  <p:cNvPr id="1746" name="Pennanteckning 1745">
                    <a:extLst>
                      <a:ext uri="{FF2B5EF4-FFF2-40B4-BE49-F238E27FC236}">
                        <a16:creationId xmlns:a16="http://schemas.microsoft.com/office/drawing/2014/main" id="{A1ECCF88-8901-2EEE-BFAC-5D797FFB0541}"/>
                      </a:ext>
                    </a:extLst>
                  </p:cNvPr>
                  <p:cNvPicPr/>
                  <p:nvPr/>
                </p:nvPicPr>
                <p:blipFill>
                  <a:blip r:embed="rId618"/>
                  <a:stretch>
                    <a:fillRect/>
                  </a:stretch>
                </p:blipFill>
                <p:spPr>
                  <a:xfrm>
                    <a:off x="8809348" y="2123576"/>
                    <a:ext cx="1328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19">
                <p14:nvContentPartPr>
                  <p14:cNvPr id="1747" name="Pennanteckning 1746">
                    <a:extLst>
                      <a:ext uri="{FF2B5EF4-FFF2-40B4-BE49-F238E27FC236}">
                        <a16:creationId xmlns:a16="http://schemas.microsoft.com/office/drawing/2014/main" id="{1AEF1B19-31A1-4199-A559-FB7EB624D95F}"/>
                      </a:ext>
                    </a:extLst>
                  </p14:cNvPr>
                  <p14:cNvContentPartPr/>
                  <p14:nvPr/>
                </p14:nvContentPartPr>
                <p14:xfrm>
                  <a:off x="8883868" y="2140496"/>
                  <a:ext cx="127800" cy="182520"/>
                </p14:xfrm>
              </p:contentPart>
            </mc:Choice>
            <mc:Fallback xmlns="">
              <p:pic>
                <p:nvPicPr>
                  <p:cNvPr id="1747" name="Pennanteckning 1746">
                    <a:extLst>
                      <a:ext uri="{FF2B5EF4-FFF2-40B4-BE49-F238E27FC236}">
                        <a16:creationId xmlns:a16="http://schemas.microsoft.com/office/drawing/2014/main" id="{1AEF1B19-31A1-4199-A559-FB7EB624D95F}"/>
                      </a:ext>
                    </a:extLst>
                  </p:cNvPr>
                  <p:cNvPicPr/>
                  <p:nvPr/>
                </p:nvPicPr>
                <p:blipFill>
                  <a:blip r:embed="rId620"/>
                  <a:stretch>
                    <a:fillRect/>
                  </a:stretch>
                </p:blipFill>
                <p:spPr>
                  <a:xfrm>
                    <a:off x="8868748" y="2125376"/>
                    <a:ext cx="1580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21">
                <p14:nvContentPartPr>
                  <p14:cNvPr id="1748" name="Pennanteckning 1747">
                    <a:extLst>
                      <a:ext uri="{FF2B5EF4-FFF2-40B4-BE49-F238E27FC236}">
                        <a16:creationId xmlns:a16="http://schemas.microsoft.com/office/drawing/2014/main" id="{A98161D4-2A15-96AE-5004-466F12ECF1A7}"/>
                      </a:ext>
                    </a:extLst>
                  </p14:cNvPr>
                  <p14:cNvContentPartPr/>
                  <p14:nvPr/>
                </p14:nvContentPartPr>
                <p14:xfrm>
                  <a:off x="8994748" y="2112056"/>
                  <a:ext cx="140760" cy="177120"/>
                </p14:xfrm>
              </p:contentPart>
            </mc:Choice>
            <mc:Fallback xmlns="">
              <p:pic>
                <p:nvPicPr>
                  <p:cNvPr id="1748" name="Pennanteckning 1747">
                    <a:extLst>
                      <a:ext uri="{FF2B5EF4-FFF2-40B4-BE49-F238E27FC236}">
                        <a16:creationId xmlns:a16="http://schemas.microsoft.com/office/drawing/2014/main" id="{A98161D4-2A15-96AE-5004-466F12ECF1A7}"/>
                      </a:ext>
                    </a:extLst>
                  </p:cNvPr>
                  <p:cNvPicPr/>
                  <p:nvPr/>
                </p:nvPicPr>
                <p:blipFill>
                  <a:blip r:embed="rId622"/>
                  <a:stretch>
                    <a:fillRect/>
                  </a:stretch>
                </p:blipFill>
                <p:spPr>
                  <a:xfrm>
                    <a:off x="8979268" y="2096936"/>
                    <a:ext cx="1713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623">
                <p14:nvContentPartPr>
                  <p14:cNvPr id="1749" name="Pennanteckning 1748">
                    <a:extLst>
                      <a:ext uri="{FF2B5EF4-FFF2-40B4-BE49-F238E27FC236}">
                        <a16:creationId xmlns:a16="http://schemas.microsoft.com/office/drawing/2014/main" id="{819AE2FB-7BD8-9A60-186F-EA3DAB795518}"/>
                      </a:ext>
                    </a:extLst>
                  </p14:cNvPr>
                  <p14:cNvContentPartPr/>
                  <p14:nvPr/>
                </p14:nvContentPartPr>
                <p14:xfrm>
                  <a:off x="9112468" y="2096936"/>
                  <a:ext cx="155880" cy="185400"/>
                </p14:xfrm>
              </p:contentPart>
            </mc:Choice>
            <mc:Fallback xmlns="">
              <p:pic>
                <p:nvPicPr>
                  <p:cNvPr id="1749" name="Pennanteckning 1748">
                    <a:extLst>
                      <a:ext uri="{FF2B5EF4-FFF2-40B4-BE49-F238E27FC236}">
                        <a16:creationId xmlns:a16="http://schemas.microsoft.com/office/drawing/2014/main" id="{819AE2FB-7BD8-9A60-186F-EA3DAB795518}"/>
                      </a:ext>
                    </a:extLst>
                  </p:cNvPr>
                  <p:cNvPicPr/>
                  <p:nvPr/>
                </p:nvPicPr>
                <p:blipFill>
                  <a:blip r:embed="rId624"/>
                  <a:stretch>
                    <a:fillRect/>
                  </a:stretch>
                </p:blipFill>
                <p:spPr>
                  <a:xfrm>
                    <a:off x="9097348" y="2081816"/>
                    <a:ext cx="186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25">
                <p14:nvContentPartPr>
                  <p14:cNvPr id="1750" name="Pennanteckning 1749">
                    <a:extLst>
                      <a:ext uri="{FF2B5EF4-FFF2-40B4-BE49-F238E27FC236}">
                        <a16:creationId xmlns:a16="http://schemas.microsoft.com/office/drawing/2014/main" id="{C31241B0-27E6-3E82-8D7E-C21C2F1B3E54}"/>
                      </a:ext>
                    </a:extLst>
                  </p14:cNvPr>
                  <p14:cNvContentPartPr/>
                  <p14:nvPr/>
                </p14:nvContentPartPr>
                <p14:xfrm>
                  <a:off x="9240628" y="2090456"/>
                  <a:ext cx="108360" cy="138960"/>
                </p14:xfrm>
              </p:contentPart>
            </mc:Choice>
            <mc:Fallback xmlns="">
              <p:pic>
                <p:nvPicPr>
                  <p:cNvPr id="1750" name="Pennanteckning 1749">
                    <a:extLst>
                      <a:ext uri="{FF2B5EF4-FFF2-40B4-BE49-F238E27FC236}">
                        <a16:creationId xmlns:a16="http://schemas.microsoft.com/office/drawing/2014/main" id="{C31241B0-27E6-3E82-8D7E-C21C2F1B3E54}"/>
                      </a:ext>
                    </a:extLst>
                  </p:cNvPr>
                  <p:cNvPicPr/>
                  <p:nvPr/>
                </p:nvPicPr>
                <p:blipFill>
                  <a:blip r:embed="rId626"/>
                  <a:stretch>
                    <a:fillRect/>
                  </a:stretch>
                </p:blipFill>
                <p:spPr>
                  <a:xfrm>
                    <a:off x="9225148" y="2074976"/>
                    <a:ext cx="1386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627">
                <p14:nvContentPartPr>
                  <p14:cNvPr id="1751" name="Pennanteckning 1750">
                    <a:extLst>
                      <a:ext uri="{FF2B5EF4-FFF2-40B4-BE49-F238E27FC236}">
                        <a16:creationId xmlns:a16="http://schemas.microsoft.com/office/drawing/2014/main" id="{FEE19658-E1E3-D05A-29CA-9FCB20AE98F4}"/>
                      </a:ext>
                    </a:extLst>
                  </p14:cNvPr>
                  <p14:cNvContentPartPr/>
                  <p14:nvPr/>
                </p14:nvContentPartPr>
                <p14:xfrm>
                  <a:off x="9333508" y="2054456"/>
                  <a:ext cx="174960" cy="188640"/>
                </p14:xfrm>
              </p:contentPart>
            </mc:Choice>
            <mc:Fallback xmlns="">
              <p:pic>
                <p:nvPicPr>
                  <p:cNvPr id="1751" name="Pennanteckning 1750">
                    <a:extLst>
                      <a:ext uri="{FF2B5EF4-FFF2-40B4-BE49-F238E27FC236}">
                        <a16:creationId xmlns:a16="http://schemas.microsoft.com/office/drawing/2014/main" id="{FEE19658-E1E3-D05A-29CA-9FCB20AE98F4}"/>
                      </a:ext>
                    </a:extLst>
                  </p:cNvPr>
                  <p:cNvPicPr/>
                  <p:nvPr/>
                </p:nvPicPr>
                <p:blipFill>
                  <a:blip r:embed="rId628"/>
                  <a:stretch>
                    <a:fillRect/>
                  </a:stretch>
                </p:blipFill>
                <p:spPr>
                  <a:xfrm>
                    <a:off x="9318388" y="2038976"/>
                    <a:ext cx="20556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629">
                <p14:nvContentPartPr>
                  <p14:cNvPr id="1752" name="Pennanteckning 1751">
                    <a:extLst>
                      <a:ext uri="{FF2B5EF4-FFF2-40B4-BE49-F238E27FC236}">
                        <a16:creationId xmlns:a16="http://schemas.microsoft.com/office/drawing/2014/main" id="{7951BB03-85F1-EAFE-D9FB-C386CDCE0F7C}"/>
                      </a:ext>
                    </a:extLst>
                  </p14:cNvPr>
                  <p14:cNvContentPartPr/>
                  <p14:nvPr/>
                </p14:nvContentPartPr>
                <p14:xfrm>
                  <a:off x="9376348" y="2060216"/>
                  <a:ext cx="197640" cy="213480"/>
                </p14:xfrm>
              </p:contentPart>
            </mc:Choice>
            <mc:Fallback xmlns="">
              <p:pic>
                <p:nvPicPr>
                  <p:cNvPr id="1752" name="Pennanteckning 1751">
                    <a:extLst>
                      <a:ext uri="{FF2B5EF4-FFF2-40B4-BE49-F238E27FC236}">
                        <a16:creationId xmlns:a16="http://schemas.microsoft.com/office/drawing/2014/main" id="{7951BB03-85F1-EAFE-D9FB-C386CDCE0F7C}"/>
                      </a:ext>
                    </a:extLst>
                  </p:cNvPr>
                  <p:cNvPicPr/>
                  <p:nvPr/>
                </p:nvPicPr>
                <p:blipFill>
                  <a:blip r:embed="rId630"/>
                  <a:stretch>
                    <a:fillRect/>
                  </a:stretch>
                </p:blipFill>
                <p:spPr>
                  <a:xfrm>
                    <a:off x="9361228" y="2045096"/>
                    <a:ext cx="2278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31">
                <p14:nvContentPartPr>
                  <p14:cNvPr id="1753" name="Pennanteckning 1752">
                    <a:extLst>
                      <a:ext uri="{FF2B5EF4-FFF2-40B4-BE49-F238E27FC236}">
                        <a16:creationId xmlns:a16="http://schemas.microsoft.com/office/drawing/2014/main" id="{EA454BD1-641E-6A6E-6FC2-650949FC6A11}"/>
                      </a:ext>
                    </a:extLst>
                  </p14:cNvPr>
                  <p14:cNvContentPartPr/>
                  <p14:nvPr/>
                </p14:nvContentPartPr>
                <p14:xfrm>
                  <a:off x="9556708" y="2007656"/>
                  <a:ext cx="218880" cy="230400"/>
                </p14:xfrm>
              </p:contentPart>
            </mc:Choice>
            <mc:Fallback xmlns="">
              <p:pic>
                <p:nvPicPr>
                  <p:cNvPr id="1753" name="Pennanteckning 1752">
                    <a:extLst>
                      <a:ext uri="{FF2B5EF4-FFF2-40B4-BE49-F238E27FC236}">
                        <a16:creationId xmlns:a16="http://schemas.microsoft.com/office/drawing/2014/main" id="{EA454BD1-641E-6A6E-6FC2-650949FC6A11}"/>
                      </a:ext>
                    </a:extLst>
                  </p:cNvPr>
                  <p:cNvPicPr/>
                  <p:nvPr/>
                </p:nvPicPr>
                <p:blipFill>
                  <a:blip r:embed="rId632"/>
                  <a:stretch>
                    <a:fillRect/>
                  </a:stretch>
                </p:blipFill>
                <p:spPr>
                  <a:xfrm>
                    <a:off x="9541588" y="1992176"/>
                    <a:ext cx="2491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633">
                <p14:nvContentPartPr>
                  <p14:cNvPr id="1754" name="Pennanteckning 1753">
                    <a:extLst>
                      <a:ext uri="{FF2B5EF4-FFF2-40B4-BE49-F238E27FC236}">
                        <a16:creationId xmlns:a16="http://schemas.microsoft.com/office/drawing/2014/main" id="{72334BE2-42AF-4EA2-3E84-82DF70F42885}"/>
                      </a:ext>
                    </a:extLst>
                  </p14:cNvPr>
                  <p14:cNvContentPartPr/>
                  <p14:nvPr/>
                </p14:nvContentPartPr>
                <p14:xfrm>
                  <a:off x="9616468" y="2040056"/>
                  <a:ext cx="195840" cy="219240"/>
                </p14:xfrm>
              </p:contentPart>
            </mc:Choice>
            <mc:Fallback xmlns="">
              <p:pic>
                <p:nvPicPr>
                  <p:cNvPr id="1754" name="Pennanteckning 1753">
                    <a:extLst>
                      <a:ext uri="{FF2B5EF4-FFF2-40B4-BE49-F238E27FC236}">
                        <a16:creationId xmlns:a16="http://schemas.microsoft.com/office/drawing/2014/main" id="{72334BE2-42AF-4EA2-3E84-82DF70F42885}"/>
                      </a:ext>
                    </a:extLst>
                  </p:cNvPr>
                  <p:cNvPicPr/>
                  <p:nvPr/>
                </p:nvPicPr>
                <p:blipFill>
                  <a:blip r:embed="rId634"/>
                  <a:stretch>
                    <a:fillRect/>
                  </a:stretch>
                </p:blipFill>
                <p:spPr>
                  <a:xfrm>
                    <a:off x="9600988" y="2024936"/>
                    <a:ext cx="2264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635">
                <p14:nvContentPartPr>
                  <p14:cNvPr id="1755" name="Pennanteckning 1754">
                    <a:extLst>
                      <a:ext uri="{FF2B5EF4-FFF2-40B4-BE49-F238E27FC236}">
                        <a16:creationId xmlns:a16="http://schemas.microsoft.com/office/drawing/2014/main" id="{B5D2EE2B-A612-1FB9-33EB-0D99E4F0B9D5}"/>
                      </a:ext>
                    </a:extLst>
                  </p14:cNvPr>
                  <p14:cNvContentPartPr/>
                  <p14:nvPr/>
                </p14:nvContentPartPr>
                <p14:xfrm>
                  <a:off x="9773428" y="1981736"/>
                  <a:ext cx="231120" cy="214200"/>
                </p14:xfrm>
              </p:contentPart>
            </mc:Choice>
            <mc:Fallback xmlns="">
              <p:pic>
                <p:nvPicPr>
                  <p:cNvPr id="1755" name="Pennanteckning 1754">
                    <a:extLst>
                      <a:ext uri="{FF2B5EF4-FFF2-40B4-BE49-F238E27FC236}">
                        <a16:creationId xmlns:a16="http://schemas.microsoft.com/office/drawing/2014/main" id="{B5D2EE2B-A612-1FB9-33EB-0D99E4F0B9D5}"/>
                      </a:ext>
                    </a:extLst>
                  </p:cNvPr>
                  <p:cNvPicPr/>
                  <p:nvPr/>
                </p:nvPicPr>
                <p:blipFill>
                  <a:blip r:embed="rId636"/>
                  <a:stretch>
                    <a:fillRect/>
                  </a:stretch>
                </p:blipFill>
                <p:spPr>
                  <a:xfrm>
                    <a:off x="9758308" y="1966256"/>
                    <a:ext cx="2617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637">
                <p14:nvContentPartPr>
                  <p14:cNvPr id="1756" name="Pennanteckning 1755">
                    <a:extLst>
                      <a:ext uri="{FF2B5EF4-FFF2-40B4-BE49-F238E27FC236}">
                        <a16:creationId xmlns:a16="http://schemas.microsoft.com/office/drawing/2014/main" id="{ECC10D15-CCD2-47E0-3652-7C8EF8422198}"/>
                      </a:ext>
                    </a:extLst>
                  </p14:cNvPr>
                  <p14:cNvContentPartPr/>
                  <p14:nvPr/>
                </p14:nvContentPartPr>
                <p14:xfrm>
                  <a:off x="9848668" y="2058416"/>
                  <a:ext cx="109080" cy="147960"/>
                </p14:xfrm>
              </p:contentPart>
            </mc:Choice>
            <mc:Fallback xmlns="">
              <p:pic>
                <p:nvPicPr>
                  <p:cNvPr id="1756" name="Pennanteckning 1755">
                    <a:extLst>
                      <a:ext uri="{FF2B5EF4-FFF2-40B4-BE49-F238E27FC236}">
                        <a16:creationId xmlns:a16="http://schemas.microsoft.com/office/drawing/2014/main" id="{ECC10D15-CCD2-47E0-3652-7C8EF8422198}"/>
                      </a:ext>
                    </a:extLst>
                  </p:cNvPr>
                  <p:cNvPicPr/>
                  <p:nvPr/>
                </p:nvPicPr>
                <p:blipFill>
                  <a:blip r:embed="rId638"/>
                  <a:stretch>
                    <a:fillRect/>
                  </a:stretch>
                </p:blipFill>
                <p:spPr>
                  <a:xfrm>
                    <a:off x="9833548" y="2043296"/>
                    <a:ext cx="13968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639">
                <p14:nvContentPartPr>
                  <p14:cNvPr id="1757" name="Pennanteckning 1756">
                    <a:extLst>
                      <a:ext uri="{FF2B5EF4-FFF2-40B4-BE49-F238E27FC236}">
                        <a16:creationId xmlns:a16="http://schemas.microsoft.com/office/drawing/2014/main" id="{3B2DBCA8-A17F-431F-4B6D-DA226C3FFA40}"/>
                      </a:ext>
                    </a:extLst>
                  </p14:cNvPr>
                  <p14:cNvContentPartPr/>
                  <p14:nvPr/>
                </p14:nvContentPartPr>
                <p14:xfrm>
                  <a:off x="9844708" y="1920536"/>
                  <a:ext cx="257400" cy="170280"/>
                </p14:xfrm>
              </p:contentPart>
            </mc:Choice>
            <mc:Fallback xmlns="">
              <p:pic>
                <p:nvPicPr>
                  <p:cNvPr id="1757" name="Pennanteckning 1756">
                    <a:extLst>
                      <a:ext uri="{FF2B5EF4-FFF2-40B4-BE49-F238E27FC236}">
                        <a16:creationId xmlns:a16="http://schemas.microsoft.com/office/drawing/2014/main" id="{3B2DBCA8-A17F-431F-4B6D-DA226C3FFA40}"/>
                      </a:ext>
                    </a:extLst>
                  </p:cNvPr>
                  <p:cNvPicPr/>
                  <p:nvPr/>
                </p:nvPicPr>
                <p:blipFill>
                  <a:blip r:embed="rId640"/>
                  <a:stretch>
                    <a:fillRect/>
                  </a:stretch>
                </p:blipFill>
                <p:spPr>
                  <a:xfrm>
                    <a:off x="9829228" y="1905416"/>
                    <a:ext cx="2876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641">
                <p14:nvContentPartPr>
                  <p14:cNvPr id="1758" name="Pennanteckning 1757">
                    <a:extLst>
                      <a:ext uri="{FF2B5EF4-FFF2-40B4-BE49-F238E27FC236}">
                        <a16:creationId xmlns:a16="http://schemas.microsoft.com/office/drawing/2014/main" id="{9FD2B8E6-2B2A-FDBE-55A5-75EB741AFDDE}"/>
                      </a:ext>
                    </a:extLst>
                  </p14:cNvPr>
                  <p14:cNvContentPartPr/>
                  <p14:nvPr/>
                </p14:nvContentPartPr>
                <p14:xfrm>
                  <a:off x="9846148" y="1806056"/>
                  <a:ext cx="244800" cy="169560"/>
                </p14:xfrm>
              </p:contentPart>
            </mc:Choice>
            <mc:Fallback xmlns="">
              <p:pic>
                <p:nvPicPr>
                  <p:cNvPr id="1758" name="Pennanteckning 1757">
                    <a:extLst>
                      <a:ext uri="{FF2B5EF4-FFF2-40B4-BE49-F238E27FC236}">
                        <a16:creationId xmlns:a16="http://schemas.microsoft.com/office/drawing/2014/main" id="{9FD2B8E6-2B2A-FDBE-55A5-75EB741AFDDE}"/>
                      </a:ext>
                    </a:extLst>
                  </p:cNvPr>
                  <p:cNvPicPr/>
                  <p:nvPr/>
                </p:nvPicPr>
                <p:blipFill>
                  <a:blip r:embed="rId642"/>
                  <a:stretch>
                    <a:fillRect/>
                  </a:stretch>
                </p:blipFill>
                <p:spPr>
                  <a:xfrm>
                    <a:off x="9830668" y="1790576"/>
                    <a:ext cx="2754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643">
                <p14:nvContentPartPr>
                  <p14:cNvPr id="1759" name="Pennanteckning 1758">
                    <a:extLst>
                      <a:ext uri="{FF2B5EF4-FFF2-40B4-BE49-F238E27FC236}">
                        <a16:creationId xmlns:a16="http://schemas.microsoft.com/office/drawing/2014/main" id="{C5BEAB11-2FAA-C29C-E6F3-058CF5ADD5A6}"/>
                      </a:ext>
                    </a:extLst>
                  </p14:cNvPr>
                  <p14:cNvContentPartPr/>
                  <p14:nvPr/>
                </p14:nvContentPartPr>
                <p14:xfrm>
                  <a:off x="9855508" y="1744136"/>
                  <a:ext cx="212040" cy="150120"/>
                </p14:xfrm>
              </p:contentPart>
            </mc:Choice>
            <mc:Fallback xmlns="">
              <p:pic>
                <p:nvPicPr>
                  <p:cNvPr id="1759" name="Pennanteckning 1758">
                    <a:extLst>
                      <a:ext uri="{FF2B5EF4-FFF2-40B4-BE49-F238E27FC236}">
                        <a16:creationId xmlns:a16="http://schemas.microsoft.com/office/drawing/2014/main" id="{C5BEAB11-2FAA-C29C-E6F3-058CF5ADD5A6}"/>
                      </a:ext>
                    </a:extLst>
                  </p:cNvPr>
                  <p:cNvPicPr/>
                  <p:nvPr/>
                </p:nvPicPr>
                <p:blipFill>
                  <a:blip r:embed="rId644"/>
                  <a:stretch>
                    <a:fillRect/>
                  </a:stretch>
                </p:blipFill>
                <p:spPr>
                  <a:xfrm>
                    <a:off x="9840388" y="1728656"/>
                    <a:ext cx="2426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645">
                <p14:nvContentPartPr>
                  <p14:cNvPr id="1760" name="Pennanteckning 1759">
                    <a:extLst>
                      <a:ext uri="{FF2B5EF4-FFF2-40B4-BE49-F238E27FC236}">
                        <a16:creationId xmlns:a16="http://schemas.microsoft.com/office/drawing/2014/main" id="{DC256F7E-B868-B256-AFD2-9FCEADEA5DE1}"/>
                      </a:ext>
                    </a:extLst>
                  </p14:cNvPr>
                  <p14:cNvContentPartPr/>
                  <p14:nvPr/>
                </p14:nvContentPartPr>
                <p14:xfrm>
                  <a:off x="9888988" y="1513736"/>
                  <a:ext cx="224280" cy="250560"/>
                </p14:xfrm>
              </p:contentPart>
            </mc:Choice>
            <mc:Fallback xmlns="">
              <p:pic>
                <p:nvPicPr>
                  <p:cNvPr id="1760" name="Pennanteckning 1759">
                    <a:extLst>
                      <a:ext uri="{FF2B5EF4-FFF2-40B4-BE49-F238E27FC236}">
                        <a16:creationId xmlns:a16="http://schemas.microsoft.com/office/drawing/2014/main" id="{DC256F7E-B868-B256-AFD2-9FCEADEA5DE1}"/>
                      </a:ext>
                    </a:extLst>
                  </p:cNvPr>
                  <p:cNvPicPr/>
                  <p:nvPr/>
                </p:nvPicPr>
                <p:blipFill>
                  <a:blip r:embed="rId646"/>
                  <a:stretch>
                    <a:fillRect/>
                  </a:stretch>
                </p:blipFill>
                <p:spPr>
                  <a:xfrm>
                    <a:off x="9873868" y="1498616"/>
                    <a:ext cx="25488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647">
                <p14:nvContentPartPr>
                  <p14:cNvPr id="1761" name="Pennanteckning 1760">
                    <a:extLst>
                      <a:ext uri="{FF2B5EF4-FFF2-40B4-BE49-F238E27FC236}">
                        <a16:creationId xmlns:a16="http://schemas.microsoft.com/office/drawing/2014/main" id="{7CEF3CC8-C2C7-2720-B5E7-AC244ABE3F0A}"/>
                      </a:ext>
                    </a:extLst>
                  </p14:cNvPr>
                  <p14:cNvContentPartPr/>
                  <p14:nvPr/>
                </p14:nvContentPartPr>
                <p14:xfrm>
                  <a:off x="9899428" y="1430216"/>
                  <a:ext cx="225000" cy="155160"/>
                </p14:xfrm>
              </p:contentPart>
            </mc:Choice>
            <mc:Fallback xmlns="">
              <p:pic>
                <p:nvPicPr>
                  <p:cNvPr id="1761" name="Pennanteckning 1760">
                    <a:extLst>
                      <a:ext uri="{FF2B5EF4-FFF2-40B4-BE49-F238E27FC236}">
                        <a16:creationId xmlns:a16="http://schemas.microsoft.com/office/drawing/2014/main" id="{7CEF3CC8-C2C7-2720-B5E7-AC244ABE3F0A}"/>
                      </a:ext>
                    </a:extLst>
                  </p:cNvPr>
                  <p:cNvPicPr/>
                  <p:nvPr/>
                </p:nvPicPr>
                <p:blipFill>
                  <a:blip r:embed="rId648"/>
                  <a:stretch>
                    <a:fillRect/>
                  </a:stretch>
                </p:blipFill>
                <p:spPr>
                  <a:xfrm>
                    <a:off x="9883948" y="1415096"/>
                    <a:ext cx="2556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49">
                <p14:nvContentPartPr>
                  <p14:cNvPr id="1762" name="Pennanteckning 1761">
                    <a:extLst>
                      <a:ext uri="{FF2B5EF4-FFF2-40B4-BE49-F238E27FC236}">
                        <a16:creationId xmlns:a16="http://schemas.microsoft.com/office/drawing/2014/main" id="{372A4ECE-3B1F-8899-9527-361864773CB2}"/>
                      </a:ext>
                    </a:extLst>
                  </p14:cNvPr>
                  <p14:cNvContentPartPr/>
                  <p14:nvPr/>
                </p14:nvContentPartPr>
                <p14:xfrm>
                  <a:off x="9868828" y="1313936"/>
                  <a:ext cx="275040" cy="172800"/>
                </p14:xfrm>
              </p:contentPart>
            </mc:Choice>
            <mc:Fallback xmlns="">
              <p:pic>
                <p:nvPicPr>
                  <p:cNvPr id="1762" name="Pennanteckning 1761">
                    <a:extLst>
                      <a:ext uri="{FF2B5EF4-FFF2-40B4-BE49-F238E27FC236}">
                        <a16:creationId xmlns:a16="http://schemas.microsoft.com/office/drawing/2014/main" id="{372A4ECE-3B1F-8899-9527-361864773CB2}"/>
                      </a:ext>
                    </a:extLst>
                  </p:cNvPr>
                  <p:cNvPicPr/>
                  <p:nvPr/>
                </p:nvPicPr>
                <p:blipFill>
                  <a:blip r:embed="rId650"/>
                  <a:stretch>
                    <a:fillRect/>
                  </a:stretch>
                </p:blipFill>
                <p:spPr>
                  <a:xfrm>
                    <a:off x="9853708" y="1298816"/>
                    <a:ext cx="3056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651">
                <p14:nvContentPartPr>
                  <p14:cNvPr id="1763" name="Pennanteckning 1762">
                    <a:extLst>
                      <a:ext uri="{FF2B5EF4-FFF2-40B4-BE49-F238E27FC236}">
                        <a16:creationId xmlns:a16="http://schemas.microsoft.com/office/drawing/2014/main" id="{7540C697-747C-2850-7437-C8BC81A8E254}"/>
                      </a:ext>
                    </a:extLst>
                  </p14:cNvPr>
                  <p14:cNvContentPartPr/>
                  <p14:nvPr/>
                </p14:nvContentPartPr>
                <p14:xfrm>
                  <a:off x="9845428" y="1249496"/>
                  <a:ext cx="231480" cy="146520"/>
                </p14:xfrm>
              </p:contentPart>
            </mc:Choice>
            <mc:Fallback xmlns="">
              <p:pic>
                <p:nvPicPr>
                  <p:cNvPr id="1763" name="Pennanteckning 1762">
                    <a:extLst>
                      <a:ext uri="{FF2B5EF4-FFF2-40B4-BE49-F238E27FC236}">
                        <a16:creationId xmlns:a16="http://schemas.microsoft.com/office/drawing/2014/main" id="{7540C697-747C-2850-7437-C8BC81A8E254}"/>
                      </a:ext>
                    </a:extLst>
                  </p:cNvPr>
                  <p:cNvPicPr/>
                  <p:nvPr/>
                </p:nvPicPr>
                <p:blipFill>
                  <a:blip r:embed="rId652"/>
                  <a:stretch>
                    <a:fillRect/>
                  </a:stretch>
                </p:blipFill>
                <p:spPr>
                  <a:xfrm>
                    <a:off x="9830308" y="1234376"/>
                    <a:ext cx="2617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653">
                <p14:nvContentPartPr>
                  <p14:cNvPr id="1764" name="Pennanteckning 1763">
                    <a:extLst>
                      <a:ext uri="{FF2B5EF4-FFF2-40B4-BE49-F238E27FC236}">
                        <a16:creationId xmlns:a16="http://schemas.microsoft.com/office/drawing/2014/main" id="{8CB11D27-A253-F5B8-2FFA-7EAC0F6305B0}"/>
                      </a:ext>
                    </a:extLst>
                  </p14:cNvPr>
                  <p14:cNvContentPartPr/>
                  <p14:nvPr/>
                </p14:nvContentPartPr>
                <p14:xfrm>
                  <a:off x="9827788" y="1245176"/>
                  <a:ext cx="155160" cy="77400"/>
                </p14:xfrm>
              </p:contentPart>
            </mc:Choice>
            <mc:Fallback xmlns="">
              <p:pic>
                <p:nvPicPr>
                  <p:cNvPr id="1764" name="Pennanteckning 1763">
                    <a:extLst>
                      <a:ext uri="{FF2B5EF4-FFF2-40B4-BE49-F238E27FC236}">
                        <a16:creationId xmlns:a16="http://schemas.microsoft.com/office/drawing/2014/main" id="{8CB11D27-A253-F5B8-2FFA-7EAC0F6305B0}"/>
                      </a:ext>
                    </a:extLst>
                  </p:cNvPr>
                  <p:cNvPicPr/>
                  <p:nvPr/>
                </p:nvPicPr>
                <p:blipFill>
                  <a:blip r:embed="rId654"/>
                  <a:stretch>
                    <a:fillRect/>
                  </a:stretch>
                </p:blipFill>
                <p:spPr>
                  <a:xfrm>
                    <a:off x="9812668" y="1230056"/>
                    <a:ext cx="18576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655">
                <p14:nvContentPartPr>
                  <p14:cNvPr id="1765" name="Pennanteckning 1764">
                    <a:extLst>
                      <a:ext uri="{FF2B5EF4-FFF2-40B4-BE49-F238E27FC236}">
                        <a16:creationId xmlns:a16="http://schemas.microsoft.com/office/drawing/2014/main" id="{9F8EBCF3-D26F-3BE0-2019-6DE6C7C2CC3F}"/>
                      </a:ext>
                    </a:extLst>
                  </p14:cNvPr>
                  <p14:cNvContentPartPr/>
                  <p14:nvPr/>
                </p14:nvContentPartPr>
                <p14:xfrm>
                  <a:off x="9852988" y="1118816"/>
                  <a:ext cx="131040" cy="64800"/>
                </p14:xfrm>
              </p:contentPart>
            </mc:Choice>
            <mc:Fallback xmlns="">
              <p:pic>
                <p:nvPicPr>
                  <p:cNvPr id="1765" name="Pennanteckning 1764">
                    <a:extLst>
                      <a:ext uri="{FF2B5EF4-FFF2-40B4-BE49-F238E27FC236}">
                        <a16:creationId xmlns:a16="http://schemas.microsoft.com/office/drawing/2014/main" id="{9F8EBCF3-D26F-3BE0-2019-6DE6C7C2CC3F}"/>
                      </a:ext>
                    </a:extLst>
                  </p:cNvPr>
                  <p:cNvPicPr/>
                  <p:nvPr/>
                </p:nvPicPr>
                <p:blipFill>
                  <a:blip r:embed="rId656"/>
                  <a:stretch>
                    <a:fillRect/>
                  </a:stretch>
                </p:blipFill>
                <p:spPr>
                  <a:xfrm>
                    <a:off x="9837868" y="1103696"/>
                    <a:ext cx="1612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657">
                <p14:nvContentPartPr>
                  <p14:cNvPr id="1766" name="Pennanteckning 1765">
                    <a:extLst>
                      <a:ext uri="{FF2B5EF4-FFF2-40B4-BE49-F238E27FC236}">
                        <a16:creationId xmlns:a16="http://schemas.microsoft.com/office/drawing/2014/main" id="{FF09CBBA-B7FA-70D2-D949-D3374866A21F}"/>
                      </a:ext>
                    </a:extLst>
                  </p14:cNvPr>
                  <p14:cNvContentPartPr/>
                  <p14:nvPr/>
                </p14:nvContentPartPr>
                <p14:xfrm>
                  <a:off x="9827788" y="989936"/>
                  <a:ext cx="231480" cy="129240"/>
                </p14:xfrm>
              </p:contentPart>
            </mc:Choice>
            <mc:Fallback xmlns="">
              <p:pic>
                <p:nvPicPr>
                  <p:cNvPr id="1766" name="Pennanteckning 1765">
                    <a:extLst>
                      <a:ext uri="{FF2B5EF4-FFF2-40B4-BE49-F238E27FC236}">
                        <a16:creationId xmlns:a16="http://schemas.microsoft.com/office/drawing/2014/main" id="{FF09CBBA-B7FA-70D2-D949-D3374866A21F}"/>
                      </a:ext>
                    </a:extLst>
                  </p:cNvPr>
                  <p:cNvPicPr/>
                  <p:nvPr/>
                </p:nvPicPr>
                <p:blipFill>
                  <a:blip r:embed="rId658"/>
                  <a:stretch>
                    <a:fillRect/>
                  </a:stretch>
                </p:blipFill>
                <p:spPr>
                  <a:xfrm>
                    <a:off x="9812668" y="974816"/>
                    <a:ext cx="2620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659">
                <p14:nvContentPartPr>
                  <p14:cNvPr id="1767" name="Pennanteckning 1766">
                    <a:extLst>
                      <a:ext uri="{FF2B5EF4-FFF2-40B4-BE49-F238E27FC236}">
                        <a16:creationId xmlns:a16="http://schemas.microsoft.com/office/drawing/2014/main" id="{919E480E-18BE-9A99-BC83-11B088E5CA70}"/>
                      </a:ext>
                    </a:extLst>
                  </p14:cNvPr>
                  <p14:cNvContentPartPr/>
                  <p14:nvPr/>
                </p14:nvContentPartPr>
                <p14:xfrm>
                  <a:off x="9777028" y="927296"/>
                  <a:ext cx="259560" cy="164160"/>
                </p14:xfrm>
              </p:contentPart>
            </mc:Choice>
            <mc:Fallback xmlns="">
              <p:pic>
                <p:nvPicPr>
                  <p:cNvPr id="1767" name="Pennanteckning 1766">
                    <a:extLst>
                      <a:ext uri="{FF2B5EF4-FFF2-40B4-BE49-F238E27FC236}">
                        <a16:creationId xmlns:a16="http://schemas.microsoft.com/office/drawing/2014/main" id="{919E480E-18BE-9A99-BC83-11B088E5CA70}"/>
                      </a:ext>
                    </a:extLst>
                  </p:cNvPr>
                  <p:cNvPicPr/>
                  <p:nvPr/>
                </p:nvPicPr>
                <p:blipFill>
                  <a:blip r:embed="rId660"/>
                  <a:stretch>
                    <a:fillRect/>
                  </a:stretch>
                </p:blipFill>
                <p:spPr>
                  <a:xfrm>
                    <a:off x="9761908" y="912176"/>
                    <a:ext cx="2898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661">
                <p14:nvContentPartPr>
                  <p14:cNvPr id="1768" name="Pennanteckning 1767">
                    <a:extLst>
                      <a:ext uri="{FF2B5EF4-FFF2-40B4-BE49-F238E27FC236}">
                        <a16:creationId xmlns:a16="http://schemas.microsoft.com/office/drawing/2014/main" id="{9461795B-CCA2-61A6-9B17-7CC8728A65C7}"/>
                      </a:ext>
                    </a:extLst>
                  </p14:cNvPr>
                  <p14:cNvContentPartPr/>
                  <p14:nvPr/>
                </p14:nvContentPartPr>
                <p14:xfrm>
                  <a:off x="9641668" y="907136"/>
                  <a:ext cx="319320" cy="173160"/>
                </p14:xfrm>
              </p:contentPart>
            </mc:Choice>
            <mc:Fallback xmlns="">
              <p:pic>
                <p:nvPicPr>
                  <p:cNvPr id="1768" name="Pennanteckning 1767">
                    <a:extLst>
                      <a:ext uri="{FF2B5EF4-FFF2-40B4-BE49-F238E27FC236}">
                        <a16:creationId xmlns:a16="http://schemas.microsoft.com/office/drawing/2014/main" id="{9461795B-CCA2-61A6-9B17-7CC8728A65C7}"/>
                      </a:ext>
                    </a:extLst>
                  </p:cNvPr>
                  <p:cNvPicPr/>
                  <p:nvPr/>
                </p:nvPicPr>
                <p:blipFill>
                  <a:blip r:embed="rId662"/>
                  <a:stretch>
                    <a:fillRect/>
                  </a:stretch>
                </p:blipFill>
                <p:spPr>
                  <a:xfrm>
                    <a:off x="9626548" y="892016"/>
                    <a:ext cx="349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63">
                <p14:nvContentPartPr>
                  <p14:cNvPr id="1769" name="Pennanteckning 1768">
                    <a:extLst>
                      <a:ext uri="{FF2B5EF4-FFF2-40B4-BE49-F238E27FC236}">
                        <a16:creationId xmlns:a16="http://schemas.microsoft.com/office/drawing/2014/main" id="{4A55D297-64CB-2948-0D07-E721591C408E}"/>
                      </a:ext>
                    </a:extLst>
                  </p14:cNvPr>
                  <p14:cNvContentPartPr/>
                  <p14:nvPr/>
                </p14:nvContentPartPr>
                <p14:xfrm>
                  <a:off x="9545188" y="804536"/>
                  <a:ext cx="334080" cy="196560"/>
                </p14:xfrm>
              </p:contentPart>
            </mc:Choice>
            <mc:Fallback xmlns="">
              <p:pic>
                <p:nvPicPr>
                  <p:cNvPr id="1769" name="Pennanteckning 1768">
                    <a:extLst>
                      <a:ext uri="{FF2B5EF4-FFF2-40B4-BE49-F238E27FC236}">
                        <a16:creationId xmlns:a16="http://schemas.microsoft.com/office/drawing/2014/main" id="{4A55D297-64CB-2948-0D07-E721591C408E}"/>
                      </a:ext>
                    </a:extLst>
                  </p:cNvPr>
                  <p:cNvPicPr/>
                  <p:nvPr/>
                </p:nvPicPr>
                <p:blipFill>
                  <a:blip r:embed="rId664"/>
                  <a:stretch>
                    <a:fillRect/>
                  </a:stretch>
                </p:blipFill>
                <p:spPr>
                  <a:xfrm>
                    <a:off x="9529708" y="789416"/>
                    <a:ext cx="364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665">
                <p14:nvContentPartPr>
                  <p14:cNvPr id="1770" name="Pennanteckning 1769">
                    <a:extLst>
                      <a:ext uri="{FF2B5EF4-FFF2-40B4-BE49-F238E27FC236}">
                        <a16:creationId xmlns:a16="http://schemas.microsoft.com/office/drawing/2014/main" id="{CE510FD0-A5E3-4401-2D4F-48C5AB18C4F5}"/>
                      </a:ext>
                    </a:extLst>
                  </p14:cNvPr>
                  <p14:cNvContentPartPr/>
                  <p14:nvPr/>
                </p14:nvContentPartPr>
                <p14:xfrm>
                  <a:off x="9370588" y="825416"/>
                  <a:ext cx="374760" cy="182880"/>
                </p14:xfrm>
              </p:contentPart>
            </mc:Choice>
            <mc:Fallback xmlns="">
              <p:pic>
                <p:nvPicPr>
                  <p:cNvPr id="1770" name="Pennanteckning 1769">
                    <a:extLst>
                      <a:ext uri="{FF2B5EF4-FFF2-40B4-BE49-F238E27FC236}">
                        <a16:creationId xmlns:a16="http://schemas.microsoft.com/office/drawing/2014/main" id="{CE510FD0-A5E3-4401-2D4F-48C5AB18C4F5}"/>
                      </a:ext>
                    </a:extLst>
                  </p:cNvPr>
                  <p:cNvPicPr/>
                  <p:nvPr/>
                </p:nvPicPr>
                <p:blipFill>
                  <a:blip r:embed="rId666"/>
                  <a:stretch>
                    <a:fillRect/>
                  </a:stretch>
                </p:blipFill>
                <p:spPr>
                  <a:xfrm>
                    <a:off x="9355108" y="809936"/>
                    <a:ext cx="4053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67">
                <p14:nvContentPartPr>
                  <p14:cNvPr id="1771" name="Pennanteckning 1770">
                    <a:extLst>
                      <a:ext uri="{FF2B5EF4-FFF2-40B4-BE49-F238E27FC236}">
                        <a16:creationId xmlns:a16="http://schemas.microsoft.com/office/drawing/2014/main" id="{1E1C37CE-539E-26F9-B6ED-4B66D57B1E67}"/>
                      </a:ext>
                    </a:extLst>
                  </p14:cNvPr>
                  <p14:cNvContentPartPr/>
                  <p14:nvPr/>
                </p14:nvContentPartPr>
                <p14:xfrm>
                  <a:off x="9219028" y="848816"/>
                  <a:ext cx="358920" cy="148680"/>
                </p14:xfrm>
              </p:contentPart>
            </mc:Choice>
            <mc:Fallback xmlns="">
              <p:pic>
                <p:nvPicPr>
                  <p:cNvPr id="1771" name="Pennanteckning 1770">
                    <a:extLst>
                      <a:ext uri="{FF2B5EF4-FFF2-40B4-BE49-F238E27FC236}">
                        <a16:creationId xmlns:a16="http://schemas.microsoft.com/office/drawing/2014/main" id="{1E1C37CE-539E-26F9-B6ED-4B66D57B1E67}"/>
                      </a:ext>
                    </a:extLst>
                  </p:cNvPr>
                  <p:cNvPicPr/>
                  <p:nvPr/>
                </p:nvPicPr>
                <p:blipFill>
                  <a:blip r:embed="rId668"/>
                  <a:stretch>
                    <a:fillRect/>
                  </a:stretch>
                </p:blipFill>
                <p:spPr>
                  <a:xfrm>
                    <a:off x="9203908" y="833336"/>
                    <a:ext cx="3895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69">
                <p14:nvContentPartPr>
                  <p14:cNvPr id="1772" name="Pennanteckning 1771">
                    <a:extLst>
                      <a:ext uri="{FF2B5EF4-FFF2-40B4-BE49-F238E27FC236}">
                        <a16:creationId xmlns:a16="http://schemas.microsoft.com/office/drawing/2014/main" id="{86337343-D003-2610-B8D7-651F7FB3CE7A}"/>
                      </a:ext>
                    </a:extLst>
                  </p14:cNvPr>
                  <p14:cNvContentPartPr/>
                  <p14:nvPr/>
                </p14:nvContentPartPr>
                <p14:xfrm>
                  <a:off x="9016708" y="791936"/>
                  <a:ext cx="456840" cy="227520"/>
                </p14:xfrm>
              </p:contentPart>
            </mc:Choice>
            <mc:Fallback xmlns="">
              <p:pic>
                <p:nvPicPr>
                  <p:cNvPr id="1772" name="Pennanteckning 1771">
                    <a:extLst>
                      <a:ext uri="{FF2B5EF4-FFF2-40B4-BE49-F238E27FC236}">
                        <a16:creationId xmlns:a16="http://schemas.microsoft.com/office/drawing/2014/main" id="{86337343-D003-2610-B8D7-651F7FB3CE7A}"/>
                      </a:ext>
                    </a:extLst>
                  </p:cNvPr>
                  <p:cNvPicPr/>
                  <p:nvPr/>
                </p:nvPicPr>
                <p:blipFill>
                  <a:blip r:embed="rId670"/>
                  <a:stretch>
                    <a:fillRect/>
                  </a:stretch>
                </p:blipFill>
                <p:spPr>
                  <a:xfrm>
                    <a:off x="9001588" y="776816"/>
                    <a:ext cx="4874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671">
                <p14:nvContentPartPr>
                  <p14:cNvPr id="1773" name="Pennanteckning 1772">
                    <a:extLst>
                      <a:ext uri="{FF2B5EF4-FFF2-40B4-BE49-F238E27FC236}">
                        <a16:creationId xmlns:a16="http://schemas.microsoft.com/office/drawing/2014/main" id="{ABC3FA9B-30FD-7567-D406-5CA8E9422898}"/>
                      </a:ext>
                    </a:extLst>
                  </p14:cNvPr>
                  <p14:cNvContentPartPr/>
                  <p14:nvPr/>
                </p14:nvContentPartPr>
                <p14:xfrm>
                  <a:off x="8547268" y="767456"/>
                  <a:ext cx="735480" cy="265680"/>
                </p14:xfrm>
              </p:contentPart>
            </mc:Choice>
            <mc:Fallback xmlns="">
              <p:pic>
                <p:nvPicPr>
                  <p:cNvPr id="1773" name="Pennanteckning 1772">
                    <a:extLst>
                      <a:ext uri="{FF2B5EF4-FFF2-40B4-BE49-F238E27FC236}">
                        <a16:creationId xmlns:a16="http://schemas.microsoft.com/office/drawing/2014/main" id="{ABC3FA9B-30FD-7567-D406-5CA8E9422898}"/>
                      </a:ext>
                    </a:extLst>
                  </p:cNvPr>
                  <p:cNvPicPr/>
                  <p:nvPr/>
                </p:nvPicPr>
                <p:blipFill>
                  <a:blip r:embed="rId672"/>
                  <a:stretch>
                    <a:fillRect/>
                  </a:stretch>
                </p:blipFill>
                <p:spPr>
                  <a:xfrm>
                    <a:off x="8531788" y="751976"/>
                    <a:ext cx="76572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73">
                <p14:nvContentPartPr>
                  <p14:cNvPr id="1774" name="Pennanteckning 1773">
                    <a:extLst>
                      <a:ext uri="{FF2B5EF4-FFF2-40B4-BE49-F238E27FC236}">
                        <a16:creationId xmlns:a16="http://schemas.microsoft.com/office/drawing/2014/main" id="{1D1DFF13-FF91-9D23-C4AF-65230A70031A}"/>
                      </a:ext>
                    </a:extLst>
                  </p14:cNvPr>
                  <p14:cNvContentPartPr/>
                  <p14:nvPr/>
                </p14:nvContentPartPr>
                <p14:xfrm>
                  <a:off x="8503708" y="834776"/>
                  <a:ext cx="286920" cy="160560"/>
                </p14:xfrm>
              </p:contentPart>
            </mc:Choice>
            <mc:Fallback xmlns="">
              <p:pic>
                <p:nvPicPr>
                  <p:cNvPr id="1774" name="Pennanteckning 1773">
                    <a:extLst>
                      <a:ext uri="{FF2B5EF4-FFF2-40B4-BE49-F238E27FC236}">
                        <a16:creationId xmlns:a16="http://schemas.microsoft.com/office/drawing/2014/main" id="{1D1DFF13-FF91-9D23-C4AF-65230A70031A}"/>
                      </a:ext>
                    </a:extLst>
                  </p:cNvPr>
                  <p:cNvPicPr/>
                  <p:nvPr/>
                </p:nvPicPr>
                <p:blipFill>
                  <a:blip r:embed="rId674"/>
                  <a:stretch>
                    <a:fillRect/>
                  </a:stretch>
                </p:blipFill>
                <p:spPr>
                  <a:xfrm>
                    <a:off x="8488588" y="819296"/>
                    <a:ext cx="3175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675">
                <p14:nvContentPartPr>
                  <p14:cNvPr id="1775" name="Pennanteckning 1774">
                    <a:extLst>
                      <a:ext uri="{FF2B5EF4-FFF2-40B4-BE49-F238E27FC236}">
                        <a16:creationId xmlns:a16="http://schemas.microsoft.com/office/drawing/2014/main" id="{3F9D6ED1-6B73-788C-8722-C243423317F7}"/>
                      </a:ext>
                    </a:extLst>
                  </p14:cNvPr>
                  <p14:cNvContentPartPr/>
                  <p14:nvPr/>
                </p14:nvContentPartPr>
                <p14:xfrm>
                  <a:off x="8469508" y="806696"/>
                  <a:ext cx="237600" cy="146880"/>
                </p14:xfrm>
              </p:contentPart>
            </mc:Choice>
            <mc:Fallback xmlns="">
              <p:pic>
                <p:nvPicPr>
                  <p:cNvPr id="1775" name="Pennanteckning 1774">
                    <a:extLst>
                      <a:ext uri="{FF2B5EF4-FFF2-40B4-BE49-F238E27FC236}">
                        <a16:creationId xmlns:a16="http://schemas.microsoft.com/office/drawing/2014/main" id="{3F9D6ED1-6B73-788C-8722-C243423317F7}"/>
                      </a:ext>
                    </a:extLst>
                  </p:cNvPr>
                  <p:cNvPicPr/>
                  <p:nvPr/>
                </p:nvPicPr>
                <p:blipFill>
                  <a:blip r:embed="rId676"/>
                  <a:stretch>
                    <a:fillRect/>
                  </a:stretch>
                </p:blipFill>
                <p:spPr>
                  <a:xfrm>
                    <a:off x="8454388" y="791576"/>
                    <a:ext cx="2678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677">
                <p14:nvContentPartPr>
                  <p14:cNvPr id="1776" name="Pennanteckning 1775">
                    <a:extLst>
                      <a:ext uri="{FF2B5EF4-FFF2-40B4-BE49-F238E27FC236}">
                        <a16:creationId xmlns:a16="http://schemas.microsoft.com/office/drawing/2014/main" id="{8239EBF2-7EFC-DDF0-1384-EDF4128D58E7}"/>
                      </a:ext>
                    </a:extLst>
                  </p14:cNvPr>
                  <p14:cNvContentPartPr/>
                  <p14:nvPr/>
                </p14:nvContentPartPr>
                <p14:xfrm>
                  <a:off x="8562028" y="844496"/>
                  <a:ext cx="8640" cy="20520"/>
                </p14:xfrm>
              </p:contentPart>
            </mc:Choice>
            <mc:Fallback xmlns="">
              <p:pic>
                <p:nvPicPr>
                  <p:cNvPr id="1776" name="Pennanteckning 1775">
                    <a:extLst>
                      <a:ext uri="{FF2B5EF4-FFF2-40B4-BE49-F238E27FC236}">
                        <a16:creationId xmlns:a16="http://schemas.microsoft.com/office/drawing/2014/main" id="{8239EBF2-7EFC-DDF0-1384-EDF4128D58E7}"/>
                      </a:ext>
                    </a:extLst>
                  </p:cNvPr>
                  <p:cNvPicPr/>
                  <p:nvPr/>
                </p:nvPicPr>
                <p:blipFill>
                  <a:blip r:embed="rId678"/>
                  <a:stretch>
                    <a:fillRect/>
                  </a:stretch>
                </p:blipFill>
                <p:spPr>
                  <a:xfrm>
                    <a:off x="8546548" y="829376"/>
                    <a:ext cx="39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679">
                <p14:nvContentPartPr>
                  <p14:cNvPr id="1787" name="Pennanteckning 1786">
                    <a:extLst>
                      <a:ext uri="{FF2B5EF4-FFF2-40B4-BE49-F238E27FC236}">
                        <a16:creationId xmlns:a16="http://schemas.microsoft.com/office/drawing/2014/main" id="{397B83F1-A6C6-0CDD-D131-E0362BEA9517}"/>
                      </a:ext>
                    </a:extLst>
                  </p14:cNvPr>
                  <p14:cNvContentPartPr/>
                  <p14:nvPr/>
                </p14:nvContentPartPr>
                <p14:xfrm>
                  <a:off x="10305508" y="1518056"/>
                  <a:ext cx="256680" cy="47880"/>
                </p14:xfrm>
              </p:contentPart>
            </mc:Choice>
            <mc:Fallback xmlns="">
              <p:pic>
                <p:nvPicPr>
                  <p:cNvPr id="1787" name="Pennanteckning 1786">
                    <a:extLst>
                      <a:ext uri="{FF2B5EF4-FFF2-40B4-BE49-F238E27FC236}">
                        <a16:creationId xmlns:a16="http://schemas.microsoft.com/office/drawing/2014/main" id="{397B83F1-A6C6-0CDD-D131-E0362BEA9517}"/>
                      </a:ext>
                    </a:extLst>
                  </p:cNvPr>
                  <p:cNvPicPr/>
                  <p:nvPr/>
                </p:nvPicPr>
                <p:blipFill>
                  <a:blip r:embed="rId680"/>
                  <a:stretch>
                    <a:fillRect/>
                  </a:stretch>
                </p:blipFill>
                <p:spPr>
                  <a:xfrm>
                    <a:off x="10290388" y="1502936"/>
                    <a:ext cx="2872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681">
                <p14:nvContentPartPr>
                  <p14:cNvPr id="1788" name="Pennanteckning 1787">
                    <a:extLst>
                      <a:ext uri="{FF2B5EF4-FFF2-40B4-BE49-F238E27FC236}">
                        <a16:creationId xmlns:a16="http://schemas.microsoft.com/office/drawing/2014/main" id="{714477DC-3A73-8274-7D81-2301052841A1}"/>
                      </a:ext>
                    </a:extLst>
                  </p14:cNvPr>
                  <p14:cNvContentPartPr/>
                  <p14:nvPr/>
                </p14:nvContentPartPr>
                <p14:xfrm>
                  <a:off x="10542388" y="1448216"/>
                  <a:ext cx="70560" cy="140400"/>
                </p14:xfrm>
              </p:contentPart>
            </mc:Choice>
            <mc:Fallback xmlns="">
              <p:pic>
                <p:nvPicPr>
                  <p:cNvPr id="1788" name="Pennanteckning 1787">
                    <a:extLst>
                      <a:ext uri="{FF2B5EF4-FFF2-40B4-BE49-F238E27FC236}">
                        <a16:creationId xmlns:a16="http://schemas.microsoft.com/office/drawing/2014/main" id="{714477DC-3A73-8274-7D81-2301052841A1}"/>
                      </a:ext>
                    </a:extLst>
                  </p:cNvPr>
                  <p:cNvPicPr/>
                  <p:nvPr/>
                </p:nvPicPr>
                <p:blipFill>
                  <a:blip r:embed="rId682"/>
                  <a:stretch>
                    <a:fillRect/>
                  </a:stretch>
                </p:blipFill>
                <p:spPr>
                  <a:xfrm>
                    <a:off x="10527268" y="1433096"/>
                    <a:ext cx="1011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683">
                <p14:nvContentPartPr>
                  <p14:cNvPr id="1790" name="Pennanteckning 1789">
                    <a:extLst>
                      <a:ext uri="{FF2B5EF4-FFF2-40B4-BE49-F238E27FC236}">
                        <a16:creationId xmlns:a16="http://schemas.microsoft.com/office/drawing/2014/main" id="{FE4AB6A1-EA23-9C8A-43CE-FD2FA4CB8055}"/>
                      </a:ext>
                    </a:extLst>
                  </p14:cNvPr>
                  <p14:cNvContentPartPr/>
                  <p14:nvPr/>
                </p14:nvContentPartPr>
                <p14:xfrm>
                  <a:off x="10719868" y="1193336"/>
                  <a:ext cx="69120" cy="881280"/>
                </p14:xfrm>
              </p:contentPart>
            </mc:Choice>
            <mc:Fallback xmlns="">
              <p:pic>
                <p:nvPicPr>
                  <p:cNvPr id="1790" name="Pennanteckning 1789">
                    <a:extLst>
                      <a:ext uri="{FF2B5EF4-FFF2-40B4-BE49-F238E27FC236}">
                        <a16:creationId xmlns:a16="http://schemas.microsoft.com/office/drawing/2014/main" id="{FE4AB6A1-EA23-9C8A-43CE-FD2FA4CB8055}"/>
                      </a:ext>
                    </a:extLst>
                  </p:cNvPr>
                  <p:cNvPicPr/>
                  <p:nvPr/>
                </p:nvPicPr>
                <p:blipFill>
                  <a:blip r:embed="rId684"/>
                  <a:stretch>
                    <a:fillRect/>
                  </a:stretch>
                </p:blipFill>
                <p:spPr>
                  <a:xfrm>
                    <a:off x="10704388" y="1178216"/>
                    <a:ext cx="99360" cy="911880"/>
                  </a:xfrm>
                  <a:prstGeom prst="rect">
                    <a:avLst/>
                  </a:prstGeom>
                </p:spPr>
              </p:pic>
            </mc:Fallback>
          </mc:AlternateContent>
          <mc:AlternateContent xmlns:mc="http://schemas.openxmlformats.org/markup-compatibility/2006" xmlns:p14="http://schemas.microsoft.com/office/powerpoint/2010/main">
            <mc:Choice Requires="p14">
              <p:contentPart p14:bwMode="auto" r:id="rId685">
                <p14:nvContentPartPr>
                  <p14:cNvPr id="1791" name="Pennanteckning 1790">
                    <a:extLst>
                      <a:ext uri="{FF2B5EF4-FFF2-40B4-BE49-F238E27FC236}">
                        <a16:creationId xmlns:a16="http://schemas.microsoft.com/office/drawing/2014/main" id="{39C7E3E6-E756-BCEB-70EB-55A1DF7E8068}"/>
                      </a:ext>
                    </a:extLst>
                  </p14:cNvPr>
                  <p14:cNvContentPartPr/>
                  <p14:nvPr/>
                </p14:nvContentPartPr>
                <p14:xfrm>
                  <a:off x="10791868" y="2005856"/>
                  <a:ext cx="829440" cy="57960"/>
                </p14:xfrm>
              </p:contentPart>
            </mc:Choice>
            <mc:Fallback xmlns="">
              <p:pic>
                <p:nvPicPr>
                  <p:cNvPr id="1791" name="Pennanteckning 1790">
                    <a:extLst>
                      <a:ext uri="{FF2B5EF4-FFF2-40B4-BE49-F238E27FC236}">
                        <a16:creationId xmlns:a16="http://schemas.microsoft.com/office/drawing/2014/main" id="{39C7E3E6-E756-BCEB-70EB-55A1DF7E8068}"/>
                      </a:ext>
                    </a:extLst>
                  </p:cNvPr>
                  <p:cNvPicPr/>
                  <p:nvPr/>
                </p:nvPicPr>
                <p:blipFill>
                  <a:blip r:embed="rId686"/>
                  <a:stretch>
                    <a:fillRect/>
                  </a:stretch>
                </p:blipFill>
                <p:spPr>
                  <a:xfrm>
                    <a:off x="10776388" y="1990736"/>
                    <a:ext cx="8600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687">
                <p14:nvContentPartPr>
                  <p14:cNvPr id="1792" name="Pennanteckning 1791">
                    <a:extLst>
                      <a:ext uri="{FF2B5EF4-FFF2-40B4-BE49-F238E27FC236}">
                        <a16:creationId xmlns:a16="http://schemas.microsoft.com/office/drawing/2014/main" id="{299A98BE-E4A3-D214-7E2C-0CCF4321F456}"/>
                      </a:ext>
                    </a:extLst>
                  </p14:cNvPr>
                  <p14:cNvContentPartPr/>
                  <p14:nvPr/>
                </p14:nvContentPartPr>
                <p14:xfrm>
                  <a:off x="11653708" y="1059416"/>
                  <a:ext cx="63000" cy="841320"/>
                </p14:xfrm>
              </p:contentPart>
            </mc:Choice>
            <mc:Fallback xmlns="">
              <p:pic>
                <p:nvPicPr>
                  <p:cNvPr id="1792" name="Pennanteckning 1791">
                    <a:extLst>
                      <a:ext uri="{FF2B5EF4-FFF2-40B4-BE49-F238E27FC236}">
                        <a16:creationId xmlns:a16="http://schemas.microsoft.com/office/drawing/2014/main" id="{299A98BE-E4A3-D214-7E2C-0CCF4321F456}"/>
                      </a:ext>
                    </a:extLst>
                  </p:cNvPr>
                  <p:cNvPicPr/>
                  <p:nvPr/>
                </p:nvPicPr>
                <p:blipFill>
                  <a:blip r:embed="rId688"/>
                  <a:stretch>
                    <a:fillRect/>
                  </a:stretch>
                </p:blipFill>
                <p:spPr>
                  <a:xfrm>
                    <a:off x="11638228" y="1044296"/>
                    <a:ext cx="93600" cy="871920"/>
                  </a:xfrm>
                  <a:prstGeom prst="rect">
                    <a:avLst/>
                  </a:prstGeom>
                </p:spPr>
              </p:pic>
            </mc:Fallback>
          </mc:AlternateContent>
          <mc:AlternateContent xmlns:mc="http://schemas.openxmlformats.org/markup-compatibility/2006" xmlns:p14="http://schemas.microsoft.com/office/powerpoint/2010/main">
            <mc:Choice Requires="p14">
              <p:contentPart p14:bwMode="auto" r:id="rId689">
                <p14:nvContentPartPr>
                  <p14:cNvPr id="1793" name="Pennanteckning 1792">
                    <a:extLst>
                      <a:ext uri="{FF2B5EF4-FFF2-40B4-BE49-F238E27FC236}">
                        <a16:creationId xmlns:a16="http://schemas.microsoft.com/office/drawing/2014/main" id="{1DD04C7A-857F-2C8C-4979-C9D32BE5BF7E}"/>
                      </a:ext>
                    </a:extLst>
                  </p14:cNvPr>
                  <p14:cNvContentPartPr/>
                  <p14:nvPr/>
                </p14:nvContentPartPr>
                <p14:xfrm>
                  <a:off x="10824268" y="1065536"/>
                  <a:ext cx="787680" cy="73080"/>
                </p14:xfrm>
              </p:contentPart>
            </mc:Choice>
            <mc:Fallback xmlns="">
              <p:pic>
                <p:nvPicPr>
                  <p:cNvPr id="1793" name="Pennanteckning 1792">
                    <a:extLst>
                      <a:ext uri="{FF2B5EF4-FFF2-40B4-BE49-F238E27FC236}">
                        <a16:creationId xmlns:a16="http://schemas.microsoft.com/office/drawing/2014/main" id="{1DD04C7A-857F-2C8C-4979-C9D32BE5BF7E}"/>
                      </a:ext>
                    </a:extLst>
                  </p:cNvPr>
                  <p:cNvPicPr/>
                  <p:nvPr/>
                </p:nvPicPr>
                <p:blipFill>
                  <a:blip r:embed="rId690"/>
                  <a:stretch>
                    <a:fillRect/>
                  </a:stretch>
                </p:blipFill>
                <p:spPr>
                  <a:xfrm>
                    <a:off x="10809148" y="1050056"/>
                    <a:ext cx="8182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691">
                <p14:nvContentPartPr>
                  <p14:cNvPr id="1795" name="Pennanteckning 1794">
                    <a:extLst>
                      <a:ext uri="{FF2B5EF4-FFF2-40B4-BE49-F238E27FC236}">
                        <a16:creationId xmlns:a16="http://schemas.microsoft.com/office/drawing/2014/main" id="{672466C6-2363-288E-5163-798C81839F73}"/>
                      </a:ext>
                    </a:extLst>
                  </p14:cNvPr>
                  <p14:cNvContentPartPr/>
                  <p14:nvPr/>
                </p14:nvContentPartPr>
                <p14:xfrm>
                  <a:off x="10840108" y="1299536"/>
                  <a:ext cx="659880" cy="71640"/>
                </p14:xfrm>
              </p:contentPart>
            </mc:Choice>
            <mc:Fallback xmlns="">
              <p:pic>
                <p:nvPicPr>
                  <p:cNvPr id="1795" name="Pennanteckning 1794">
                    <a:extLst>
                      <a:ext uri="{FF2B5EF4-FFF2-40B4-BE49-F238E27FC236}">
                        <a16:creationId xmlns:a16="http://schemas.microsoft.com/office/drawing/2014/main" id="{672466C6-2363-288E-5163-798C81839F73}"/>
                      </a:ext>
                    </a:extLst>
                  </p:cNvPr>
                  <p:cNvPicPr/>
                  <p:nvPr/>
                </p:nvPicPr>
                <p:blipFill>
                  <a:blip r:embed="rId692"/>
                  <a:stretch>
                    <a:fillRect/>
                  </a:stretch>
                </p:blipFill>
                <p:spPr>
                  <a:xfrm>
                    <a:off x="10824988" y="1284416"/>
                    <a:ext cx="6901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693">
                <p14:nvContentPartPr>
                  <p14:cNvPr id="1796" name="Pennanteckning 1795">
                    <a:extLst>
                      <a:ext uri="{FF2B5EF4-FFF2-40B4-BE49-F238E27FC236}">
                        <a16:creationId xmlns:a16="http://schemas.microsoft.com/office/drawing/2014/main" id="{CF92BCA9-56CA-8073-2021-E9209743E37E}"/>
                      </a:ext>
                    </a:extLst>
                  </p14:cNvPr>
                  <p14:cNvContentPartPr/>
                  <p14:nvPr/>
                </p14:nvContentPartPr>
                <p14:xfrm>
                  <a:off x="10880428" y="1535696"/>
                  <a:ext cx="683280" cy="68040"/>
                </p14:xfrm>
              </p:contentPart>
            </mc:Choice>
            <mc:Fallback xmlns="">
              <p:pic>
                <p:nvPicPr>
                  <p:cNvPr id="1796" name="Pennanteckning 1795">
                    <a:extLst>
                      <a:ext uri="{FF2B5EF4-FFF2-40B4-BE49-F238E27FC236}">
                        <a16:creationId xmlns:a16="http://schemas.microsoft.com/office/drawing/2014/main" id="{CF92BCA9-56CA-8073-2021-E9209743E37E}"/>
                      </a:ext>
                    </a:extLst>
                  </p:cNvPr>
                  <p:cNvPicPr/>
                  <p:nvPr/>
                </p:nvPicPr>
                <p:blipFill>
                  <a:blip r:embed="rId694"/>
                  <a:stretch>
                    <a:fillRect/>
                  </a:stretch>
                </p:blipFill>
                <p:spPr>
                  <a:xfrm>
                    <a:off x="10865308" y="1520216"/>
                    <a:ext cx="7135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695">
                <p14:nvContentPartPr>
                  <p14:cNvPr id="1797" name="Pennanteckning 1796">
                    <a:extLst>
                      <a:ext uri="{FF2B5EF4-FFF2-40B4-BE49-F238E27FC236}">
                        <a16:creationId xmlns:a16="http://schemas.microsoft.com/office/drawing/2014/main" id="{1E952381-E579-D5C0-0B12-3D019080468A}"/>
                      </a:ext>
                    </a:extLst>
                  </p14:cNvPr>
                  <p14:cNvContentPartPr/>
                  <p14:nvPr/>
                </p14:nvContentPartPr>
                <p14:xfrm>
                  <a:off x="10939108" y="1773296"/>
                  <a:ext cx="642960" cy="44640"/>
                </p14:xfrm>
              </p:contentPart>
            </mc:Choice>
            <mc:Fallback xmlns="">
              <p:pic>
                <p:nvPicPr>
                  <p:cNvPr id="1797" name="Pennanteckning 1796">
                    <a:extLst>
                      <a:ext uri="{FF2B5EF4-FFF2-40B4-BE49-F238E27FC236}">
                        <a16:creationId xmlns:a16="http://schemas.microsoft.com/office/drawing/2014/main" id="{1E952381-E579-D5C0-0B12-3D019080468A}"/>
                      </a:ext>
                    </a:extLst>
                  </p:cNvPr>
                  <p:cNvPicPr/>
                  <p:nvPr/>
                </p:nvPicPr>
                <p:blipFill>
                  <a:blip r:embed="rId696"/>
                  <a:stretch>
                    <a:fillRect/>
                  </a:stretch>
                </p:blipFill>
                <p:spPr>
                  <a:xfrm>
                    <a:off x="10923628" y="1757816"/>
                    <a:ext cx="6735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697">
                <p14:nvContentPartPr>
                  <p14:cNvPr id="1798" name="Pennanteckning 1797">
                    <a:extLst>
                      <a:ext uri="{FF2B5EF4-FFF2-40B4-BE49-F238E27FC236}">
                        <a16:creationId xmlns:a16="http://schemas.microsoft.com/office/drawing/2014/main" id="{B111EAA3-F90D-405F-E2D3-3B787E70CDD7}"/>
                      </a:ext>
                    </a:extLst>
                  </p14:cNvPr>
                  <p14:cNvContentPartPr/>
                  <p14:nvPr/>
                </p14:nvContentPartPr>
                <p14:xfrm>
                  <a:off x="11019388" y="1231136"/>
                  <a:ext cx="122400" cy="788040"/>
                </p14:xfrm>
              </p:contentPart>
            </mc:Choice>
            <mc:Fallback xmlns="">
              <p:pic>
                <p:nvPicPr>
                  <p:cNvPr id="1798" name="Pennanteckning 1797">
                    <a:extLst>
                      <a:ext uri="{FF2B5EF4-FFF2-40B4-BE49-F238E27FC236}">
                        <a16:creationId xmlns:a16="http://schemas.microsoft.com/office/drawing/2014/main" id="{B111EAA3-F90D-405F-E2D3-3B787E70CDD7}"/>
                      </a:ext>
                    </a:extLst>
                  </p:cNvPr>
                  <p:cNvPicPr/>
                  <p:nvPr/>
                </p:nvPicPr>
                <p:blipFill>
                  <a:blip r:embed="rId698"/>
                  <a:stretch>
                    <a:fillRect/>
                  </a:stretch>
                </p:blipFill>
                <p:spPr>
                  <a:xfrm>
                    <a:off x="11004268" y="1215656"/>
                    <a:ext cx="153000" cy="818640"/>
                  </a:xfrm>
                  <a:prstGeom prst="rect">
                    <a:avLst/>
                  </a:prstGeom>
                </p:spPr>
              </p:pic>
            </mc:Fallback>
          </mc:AlternateContent>
          <mc:AlternateContent xmlns:mc="http://schemas.openxmlformats.org/markup-compatibility/2006" xmlns:p14="http://schemas.microsoft.com/office/powerpoint/2010/main">
            <mc:Choice Requires="p14">
              <p:contentPart p14:bwMode="auto" r:id="rId699">
                <p14:nvContentPartPr>
                  <p14:cNvPr id="1799" name="Pennanteckning 1798">
                    <a:extLst>
                      <a:ext uri="{FF2B5EF4-FFF2-40B4-BE49-F238E27FC236}">
                        <a16:creationId xmlns:a16="http://schemas.microsoft.com/office/drawing/2014/main" id="{286EFE4D-8EBB-B329-7EFA-8ED59A96D6B3}"/>
                      </a:ext>
                    </a:extLst>
                  </p14:cNvPr>
                  <p14:cNvContentPartPr/>
                  <p14:nvPr/>
                </p14:nvContentPartPr>
                <p14:xfrm>
                  <a:off x="11197588" y="1232576"/>
                  <a:ext cx="127440" cy="776880"/>
                </p14:xfrm>
              </p:contentPart>
            </mc:Choice>
            <mc:Fallback xmlns="">
              <p:pic>
                <p:nvPicPr>
                  <p:cNvPr id="1799" name="Pennanteckning 1798">
                    <a:extLst>
                      <a:ext uri="{FF2B5EF4-FFF2-40B4-BE49-F238E27FC236}">
                        <a16:creationId xmlns:a16="http://schemas.microsoft.com/office/drawing/2014/main" id="{286EFE4D-8EBB-B329-7EFA-8ED59A96D6B3}"/>
                      </a:ext>
                    </a:extLst>
                  </p:cNvPr>
                  <p:cNvPicPr/>
                  <p:nvPr/>
                </p:nvPicPr>
                <p:blipFill>
                  <a:blip r:embed="rId700"/>
                  <a:stretch>
                    <a:fillRect/>
                  </a:stretch>
                </p:blipFill>
                <p:spPr>
                  <a:xfrm>
                    <a:off x="11182468" y="1217456"/>
                    <a:ext cx="158040" cy="807480"/>
                  </a:xfrm>
                  <a:prstGeom prst="rect">
                    <a:avLst/>
                  </a:prstGeom>
                </p:spPr>
              </p:pic>
            </mc:Fallback>
          </mc:AlternateContent>
          <mc:AlternateContent xmlns:mc="http://schemas.openxmlformats.org/markup-compatibility/2006" xmlns:p14="http://schemas.microsoft.com/office/powerpoint/2010/main">
            <mc:Choice Requires="p14">
              <p:contentPart p14:bwMode="auto" r:id="rId701">
                <p14:nvContentPartPr>
                  <p14:cNvPr id="1800" name="Pennanteckning 1799">
                    <a:extLst>
                      <a:ext uri="{FF2B5EF4-FFF2-40B4-BE49-F238E27FC236}">
                        <a16:creationId xmlns:a16="http://schemas.microsoft.com/office/drawing/2014/main" id="{50F76107-F069-648C-9416-4A2ABBD92D1D}"/>
                      </a:ext>
                    </a:extLst>
                  </p14:cNvPr>
                  <p14:cNvContentPartPr/>
                  <p14:nvPr/>
                </p14:nvContentPartPr>
                <p14:xfrm>
                  <a:off x="11432668" y="1223576"/>
                  <a:ext cx="66600" cy="827280"/>
                </p14:xfrm>
              </p:contentPart>
            </mc:Choice>
            <mc:Fallback xmlns="">
              <p:pic>
                <p:nvPicPr>
                  <p:cNvPr id="1800" name="Pennanteckning 1799">
                    <a:extLst>
                      <a:ext uri="{FF2B5EF4-FFF2-40B4-BE49-F238E27FC236}">
                        <a16:creationId xmlns:a16="http://schemas.microsoft.com/office/drawing/2014/main" id="{50F76107-F069-648C-9416-4A2ABBD92D1D}"/>
                      </a:ext>
                    </a:extLst>
                  </p:cNvPr>
                  <p:cNvPicPr/>
                  <p:nvPr/>
                </p:nvPicPr>
                <p:blipFill>
                  <a:blip r:embed="rId702"/>
                  <a:stretch>
                    <a:fillRect/>
                  </a:stretch>
                </p:blipFill>
                <p:spPr>
                  <a:xfrm>
                    <a:off x="11417548" y="1208456"/>
                    <a:ext cx="96840" cy="857880"/>
                  </a:xfrm>
                  <a:prstGeom prst="rect">
                    <a:avLst/>
                  </a:prstGeom>
                </p:spPr>
              </p:pic>
            </mc:Fallback>
          </mc:AlternateContent>
          <mc:AlternateContent xmlns:mc="http://schemas.openxmlformats.org/markup-compatibility/2006" xmlns:p14="http://schemas.microsoft.com/office/powerpoint/2010/main">
            <mc:Choice Requires="p14">
              <p:contentPart p14:bwMode="auto" r:id="rId703">
                <p14:nvContentPartPr>
                  <p14:cNvPr id="1802" name="Pennanteckning 1801">
                    <a:extLst>
                      <a:ext uri="{FF2B5EF4-FFF2-40B4-BE49-F238E27FC236}">
                        <a16:creationId xmlns:a16="http://schemas.microsoft.com/office/drawing/2014/main" id="{DF517044-DA59-C66B-99B5-E92199BB0A2C}"/>
                      </a:ext>
                    </a:extLst>
                  </p14:cNvPr>
                  <p14:cNvContentPartPr/>
                  <p14:nvPr/>
                </p14:nvContentPartPr>
                <p14:xfrm>
                  <a:off x="11502148" y="1290536"/>
                  <a:ext cx="124920" cy="12240"/>
                </p14:xfrm>
              </p:contentPart>
            </mc:Choice>
            <mc:Fallback xmlns="">
              <p:pic>
                <p:nvPicPr>
                  <p:cNvPr id="1802" name="Pennanteckning 1801">
                    <a:extLst>
                      <a:ext uri="{FF2B5EF4-FFF2-40B4-BE49-F238E27FC236}">
                        <a16:creationId xmlns:a16="http://schemas.microsoft.com/office/drawing/2014/main" id="{DF517044-DA59-C66B-99B5-E92199BB0A2C}"/>
                      </a:ext>
                    </a:extLst>
                  </p:cNvPr>
                  <p:cNvPicPr/>
                  <p:nvPr/>
                </p:nvPicPr>
                <p:blipFill>
                  <a:blip r:embed="rId704"/>
                  <a:stretch>
                    <a:fillRect/>
                  </a:stretch>
                </p:blipFill>
                <p:spPr>
                  <a:xfrm>
                    <a:off x="11487028" y="1275416"/>
                    <a:ext cx="1555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705">
                <p14:nvContentPartPr>
                  <p14:cNvPr id="1804" name="Pennanteckning 1803">
                    <a:extLst>
                      <a:ext uri="{FF2B5EF4-FFF2-40B4-BE49-F238E27FC236}">
                        <a16:creationId xmlns:a16="http://schemas.microsoft.com/office/drawing/2014/main" id="{D54B3E76-2BA9-BFC8-1953-84DC5FB7F1B4}"/>
                      </a:ext>
                    </a:extLst>
                  </p14:cNvPr>
                  <p14:cNvContentPartPr/>
                  <p14:nvPr/>
                </p14:nvContentPartPr>
                <p14:xfrm>
                  <a:off x="11543188" y="1549736"/>
                  <a:ext cx="99000" cy="23040"/>
                </p14:xfrm>
              </p:contentPart>
            </mc:Choice>
            <mc:Fallback xmlns="">
              <p:pic>
                <p:nvPicPr>
                  <p:cNvPr id="1804" name="Pennanteckning 1803">
                    <a:extLst>
                      <a:ext uri="{FF2B5EF4-FFF2-40B4-BE49-F238E27FC236}">
                        <a16:creationId xmlns:a16="http://schemas.microsoft.com/office/drawing/2014/main" id="{D54B3E76-2BA9-BFC8-1953-84DC5FB7F1B4}"/>
                      </a:ext>
                    </a:extLst>
                  </p:cNvPr>
                  <p:cNvPicPr/>
                  <p:nvPr/>
                </p:nvPicPr>
                <p:blipFill>
                  <a:blip r:embed="rId706"/>
                  <a:stretch>
                    <a:fillRect/>
                  </a:stretch>
                </p:blipFill>
                <p:spPr>
                  <a:xfrm>
                    <a:off x="11527708" y="1534616"/>
                    <a:ext cx="1296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07">
                <p14:nvContentPartPr>
                  <p14:cNvPr id="1805" name="Pennanteckning 1804">
                    <a:extLst>
                      <a:ext uri="{FF2B5EF4-FFF2-40B4-BE49-F238E27FC236}">
                        <a16:creationId xmlns:a16="http://schemas.microsoft.com/office/drawing/2014/main" id="{AC499264-914C-5161-755A-15898C8EA32A}"/>
                      </a:ext>
                    </a:extLst>
                  </p14:cNvPr>
                  <p14:cNvContentPartPr/>
                  <p14:nvPr/>
                </p14:nvContentPartPr>
                <p14:xfrm>
                  <a:off x="11566588" y="1786616"/>
                  <a:ext cx="143280" cy="9720"/>
                </p14:xfrm>
              </p:contentPart>
            </mc:Choice>
            <mc:Fallback xmlns="">
              <p:pic>
                <p:nvPicPr>
                  <p:cNvPr id="1805" name="Pennanteckning 1804">
                    <a:extLst>
                      <a:ext uri="{FF2B5EF4-FFF2-40B4-BE49-F238E27FC236}">
                        <a16:creationId xmlns:a16="http://schemas.microsoft.com/office/drawing/2014/main" id="{AC499264-914C-5161-755A-15898C8EA32A}"/>
                      </a:ext>
                    </a:extLst>
                  </p:cNvPr>
                  <p:cNvPicPr/>
                  <p:nvPr/>
                </p:nvPicPr>
                <p:blipFill>
                  <a:blip r:embed="rId708"/>
                  <a:stretch>
                    <a:fillRect/>
                  </a:stretch>
                </p:blipFill>
                <p:spPr>
                  <a:xfrm>
                    <a:off x="11551468" y="1771496"/>
                    <a:ext cx="173880" cy="39960"/>
                  </a:xfrm>
                  <a:prstGeom prst="rect">
                    <a:avLst/>
                  </a:prstGeom>
                </p:spPr>
              </p:pic>
            </mc:Fallback>
          </mc:AlternateContent>
        </p:grpSp>
      </p:grpSp>
      <p:grpSp>
        <p:nvGrpSpPr>
          <p:cNvPr id="1827" name="Grupp 1826">
            <a:extLst>
              <a:ext uri="{FF2B5EF4-FFF2-40B4-BE49-F238E27FC236}">
                <a16:creationId xmlns:a16="http://schemas.microsoft.com/office/drawing/2014/main" id="{D61A23E7-1FEC-403E-EA95-6A16F232CB8D}"/>
              </a:ext>
            </a:extLst>
          </p:cNvPr>
          <p:cNvGrpSpPr/>
          <p:nvPr/>
        </p:nvGrpSpPr>
        <p:grpSpPr>
          <a:xfrm>
            <a:off x="9636988" y="318896"/>
            <a:ext cx="2067840" cy="256320"/>
            <a:chOff x="9636988" y="318896"/>
            <a:chExt cx="2067840" cy="256320"/>
          </a:xfrm>
        </p:grpSpPr>
        <mc:AlternateContent xmlns:mc="http://schemas.openxmlformats.org/markup-compatibility/2006" xmlns:p14="http://schemas.microsoft.com/office/powerpoint/2010/main">
          <mc:Choice Requires="p14">
            <p:contentPart p14:bwMode="auto" r:id="rId709">
              <p14:nvContentPartPr>
                <p14:cNvPr id="1814" name="Pennanteckning 1813">
                  <a:extLst>
                    <a:ext uri="{FF2B5EF4-FFF2-40B4-BE49-F238E27FC236}">
                      <a16:creationId xmlns:a16="http://schemas.microsoft.com/office/drawing/2014/main" id="{4F39B269-F04D-FC3F-EA24-1F47CCE50AA8}"/>
                    </a:ext>
                  </a:extLst>
                </p14:cNvPr>
                <p14:cNvContentPartPr/>
                <p14:nvPr/>
              </p14:nvContentPartPr>
              <p14:xfrm>
                <a:off x="9636988" y="353456"/>
                <a:ext cx="69120" cy="189360"/>
              </p14:xfrm>
            </p:contentPart>
          </mc:Choice>
          <mc:Fallback xmlns="">
            <p:pic>
              <p:nvPicPr>
                <p:cNvPr id="1814" name="Pennanteckning 1813">
                  <a:extLst>
                    <a:ext uri="{FF2B5EF4-FFF2-40B4-BE49-F238E27FC236}">
                      <a16:creationId xmlns:a16="http://schemas.microsoft.com/office/drawing/2014/main" id="{4F39B269-F04D-FC3F-EA24-1F47CCE50AA8}"/>
                    </a:ext>
                  </a:extLst>
                </p:cNvPr>
                <p:cNvPicPr/>
                <p:nvPr/>
              </p:nvPicPr>
              <p:blipFill>
                <a:blip r:embed="rId710"/>
                <a:stretch>
                  <a:fillRect/>
                </a:stretch>
              </p:blipFill>
              <p:spPr>
                <a:xfrm>
                  <a:off x="9621868" y="337976"/>
                  <a:ext cx="993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711">
              <p14:nvContentPartPr>
                <p14:cNvPr id="1815" name="Pennanteckning 1814">
                  <a:extLst>
                    <a:ext uri="{FF2B5EF4-FFF2-40B4-BE49-F238E27FC236}">
                      <a16:creationId xmlns:a16="http://schemas.microsoft.com/office/drawing/2014/main" id="{15373F70-D5B4-C8D7-4AB5-F1B2A44972C0}"/>
                    </a:ext>
                  </a:extLst>
                </p14:cNvPr>
                <p14:cNvContentPartPr/>
                <p14:nvPr/>
              </p14:nvContentPartPr>
              <p14:xfrm>
                <a:off x="9770908" y="444536"/>
                <a:ext cx="114120" cy="79920"/>
              </p14:xfrm>
            </p:contentPart>
          </mc:Choice>
          <mc:Fallback xmlns="">
            <p:pic>
              <p:nvPicPr>
                <p:cNvPr id="1815" name="Pennanteckning 1814">
                  <a:extLst>
                    <a:ext uri="{FF2B5EF4-FFF2-40B4-BE49-F238E27FC236}">
                      <a16:creationId xmlns:a16="http://schemas.microsoft.com/office/drawing/2014/main" id="{15373F70-D5B4-C8D7-4AB5-F1B2A44972C0}"/>
                    </a:ext>
                  </a:extLst>
                </p:cNvPr>
                <p:cNvPicPr/>
                <p:nvPr/>
              </p:nvPicPr>
              <p:blipFill>
                <a:blip r:embed="rId712"/>
                <a:stretch>
                  <a:fillRect/>
                </a:stretch>
              </p:blipFill>
              <p:spPr>
                <a:xfrm>
                  <a:off x="9755788" y="429416"/>
                  <a:ext cx="1447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13">
              <p14:nvContentPartPr>
                <p14:cNvPr id="1816" name="Pennanteckning 1815">
                  <a:extLst>
                    <a:ext uri="{FF2B5EF4-FFF2-40B4-BE49-F238E27FC236}">
                      <a16:creationId xmlns:a16="http://schemas.microsoft.com/office/drawing/2014/main" id="{61A0EB21-F4F2-358E-A7A4-9A063EF8A154}"/>
                    </a:ext>
                  </a:extLst>
                </p14:cNvPr>
                <p14:cNvContentPartPr/>
                <p14:nvPr/>
              </p14:nvContentPartPr>
              <p14:xfrm>
                <a:off x="9919948" y="395216"/>
                <a:ext cx="340200" cy="137160"/>
              </p14:xfrm>
            </p:contentPart>
          </mc:Choice>
          <mc:Fallback xmlns="">
            <p:pic>
              <p:nvPicPr>
                <p:cNvPr id="1816" name="Pennanteckning 1815">
                  <a:extLst>
                    <a:ext uri="{FF2B5EF4-FFF2-40B4-BE49-F238E27FC236}">
                      <a16:creationId xmlns:a16="http://schemas.microsoft.com/office/drawing/2014/main" id="{61A0EB21-F4F2-358E-A7A4-9A063EF8A154}"/>
                    </a:ext>
                  </a:extLst>
                </p:cNvPr>
                <p:cNvPicPr/>
                <p:nvPr/>
              </p:nvPicPr>
              <p:blipFill>
                <a:blip r:embed="rId714"/>
                <a:stretch>
                  <a:fillRect/>
                </a:stretch>
              </p:blipFill>
              <p:spPr>
                <a:xfrm>
                  <a:off x="9904468" y="380096"/>
                  <a:ext cx="3704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715">
              <p14:nvContentPartPr>
                <p14:cNvPr id="1817" name="Pennanteckning 1816">
                  <a:extLst>
                    <a:ext uri="{FF2B5EF4-FFF2-40B4-BE49-F238E27FC236}">
                      <a16:creationId xmlns:a16="http://schemas.microsoft.com/office/drawing/2014/main" id="{67C008B4-0A32-DD50-B36F-916E9F6A85D8}"/>
                    </a:ext>
                  </a:extLst>
                </p14:cNvPr>
                <p14:cNvContentPartPr/>
                <p14:nvPr/>
              </p14:nvContentPartPr>
              <p14:xfrm>
                <a:off x="10446268" y="442016"/>
                <a:ext cx="64080" cy="126360"/>
              </p14:xfrm>
            </p:contentPart>
          </mc:Choice>
          <mc:Fallback xmlns="">
            <p:pic>
              <p:nvPicPr>
                <p:cNvPr id="1817" name="Pennanteckning 1816">
                  <a:extLst>
                    <a:ext uri="{FF2B5EF4-FFF2-40B4-BE49-F238E27FC236}">
                      <a16:creationId xmlns:a16="http://schemas.microsoft.com/office/drawing/2014/main" id="{67C008B4-0A32-DD50-B36F-916E9F6A85D8}"/>
                    </a:ext>
                  </a:extLst>
                </p:cNvPr>
                <p:cNvPicPr/>
                <p:nvPr/>
              </p:nvPicPr>
              <p:blipFill>
                <a:blip r:embed="rId716"/>
                <a:stretch>
                  <a:fillRect/>
                </a:stretch>
              </p:blipFill>
              <p:spPr>
                <a:xfrm>
                  <a:off x="10430788" y="426896"/>
                  <a:ext cx="943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717">
              <p14:nvContentPartPr>
                <p14:cNvPr id="1818" name="Pennanteckning 1817">
                  <a:extLst>
                    <a:ext uri="{FF2B5EF4-FFF2-40B4-BE49-F238E27FC236}">
                      <a16:creationId xmlns:a16="http://schemas.microsoft.com/office/drawing/2014/main" id="{FF748592-AF62-1331-973B-41C4265BB670}"/>
                    </a:ext>
                  </a:extLst>
                </p14:cNvPr>
                <p14:cNvContentPartPr/>
                <p14:nvPr/>
              </p14:nvContentPartPr>
              <p14:xfrm>
                <a:off x="10559308" y="494576"/>
                <a:ext cx="47880" cy="80640"/>
              </p14:xfrm>
            </p:contentPart>
          </mc:Choice>
          <mc:Fallback xmlns="">
            <p:pic>
              <p:nvPicPr>
                <p:cNvPr id="1818" name="Pennanteckning 1817">
                  <a:extLst>
                    <a:ext uri="{FF2B5EF4-FFF2-40B4-BE49-F238E27FC236}">
                      <a16:creationId xmlns:a16="http://schemas.microsoft.com/office/drawing/2014/main" id="{FF748592-AF62-1331-973B-41C4265BB670}"/>
                    </a:ext>
                  </a:extLst>
                </p:cNvPr>
                <p:cNvPicPr/>
                <p:nvPr/>
              </p:nvPicPr>
              <p:blipFill>
                <a:blip r:embed="rId718"/>
                <a:stretch>
                  <a:fillRect/>
                </a:stretch>
              </p:blipFill>
              <p:spPr>
                <a:xfrm>
                  <a:off x="10543828" y="479456"/>
                  <a:ext cx="784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719">
              <p14:nvContentPartPr>
                <p14:cNvPr id="1819" name="Pennanteckning 1818">
                  <a:extLst>
                    <a:ext uri="{FF2B5EF4-FFF2-40B4-BE49-F238E27FC236}">
                      <a16:creationId xmlns:a16="http://schemas.microsoft.com/office/drawing/2014/main" id="{14FC6B62-F847-BB44-8C39-F209A096EFEE}"/>
                    </a:ext>
                  </a:extLst>
                </p14:cNvPr>
                <p14:cNvContentPartPr/>
                <p14:nvPr/>
              </p14:nvContentPartPr>
              <p14:xfrm>
                <a:off x="10668028" y="485576"/>
                <a:ext cx="124200" cy="74880"/>
              </p14:xfrm>
            </p:contentPart>
          </mc:Choice>
          <mc:Fallback xmlns="">
            <p:pic>
              <p:nvPicPr>
                <p:cNvPr id="1819" name="Pennanteckning 1818">
                  <a:extLst>
                    <a:ext uri="{FF2B5EF4-FFF2-40B4-BE49-F238E27FC236}">
                      <a16:creationId xmlns:a16="http://schemas.microsoft.com/office/drawing/2014/main" id="{14FC6B62-F847-BB44-8C39-F209A096EFEE}"/>
                    </a:ext>
                  </a:extLst>
                </p:cNvPr>
                <p:cNvPicPr/>
                <p:nvPr/>
              </p:nvPicPr>
              <p:blipFill>
                <a:blip r:embed="rId720"/>
                <a:stretch>
                  <a:fillRect/>
                </a:stretch>
              </p:blipFill>
              <p:spPr>
                <a:xfrm>
                  <a:off x="10652548" y="470456"/>
                  <a:ext cx="1548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721">
              <p14:nvContentPartPr>
                <p14:cNvPr id="1820" name="Pennanteckning 1819">
                  <a:extLst>
                    <a:ext uri="{FF2B5EF4-FFF2-40B4-BE49-F238E27FC236}">
                      <a16:creationId xmlns:a16="http://schemas.microsoft.com/office/drawing/2014/main" id="{072C5123-5CEA-5C1E-A71D-C267E2586BA2}"/>
                    </a:ext>
                  </a:extLst>
                </p14:cNvPr>
                <p14:cNvContentPartPr/>
                <p14:nvPr/>
              </p14:nvContentPartPr>
              <p14:xfrm>
                <a:off x="10847668" y="478016"/>
                <a:ext cx="98280" cy="64800"/>
              </p14:xfrm>
            </p:contentPart>
          </mc:Choice>
          <mc:Fallback xmlns="">
            <p:pic>
              <p:nvPicPr>
                <p:cNvPr id="1820" name="Pennanteckning 1819">
                  <a:extLst>
                    <a:ext uri="{FF2B5EF4-FFF2-40B4-BE49-F238E27FC236}">
                      <a16:creationId xmlns:a16="http://schemas.microsoft.com/office/drawing/2014/main" id="{072C5123-5CEA-5C1E-A71D-C267E2586BA2}"/>
                    </a:ext>
                  </a:extLst>
                </p:cNvPr>
                <p:cNvPicPr/>
                <p:nvPr/>
              </p:nvPicPr>
              <p:blipFill>
                <a:blip r:embed="rId722"/>
                <a:stretch>
                  <a:fillRect/>
                </a:stretch>
              </p:blipFill>
              <p:spPr>
                <a:xfrm>
                  <a:off x="10832548" y="462896"/>
                  <a:ext cx="1288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723">
              <p14:nvContentPartPr>
                <p14:cNvPr id="1821" name="Pennanteckning 1820">
                  <a:extLst>
                    <a:ext uri="{FF2B5EF4-FFF2-40B4-BE49-F238E27FC236}">
                      <a16:creationId xmlns:a16="http://schemas.microsoft.com/office/drawing/2014/main" id="{30FBD4F1-8E68-6BA9-FE65-3057C98935BF}"/>
                    </a:ext>
                  </a:extLst>
                </p14:cNvPr>
                <p14:cNvContentPartPr/>
                <p14:nvPr/>
              </p14:nvContentPartPr>
              <p14:xfrm>
                <a:off x="10965028" y="465416"/>
                <a:ext cx="38160" cy="61560"/>
              </p14:xfrm>
            </p:contentPart>
          </mc:Choice>
          <mc:Fallback xmlns="">
            <p:pic>
              <p:nvPicPr>
                <p:cNvPr id="1821" name="Pennanteckning 1820">
                  <a:extLst>
                    <a:ext uri="{FF2B5EF4-FFF2-40B4-BE49-F238E27FC236}">
                      <a16:creationId xmlns:a16="http://schemas.microsoft.com/office/drawing/2014/main" id="{30FBD4F1-8E68-6BA9-FE65-3057C98935BF}"/>
                    </a:ext>
                  </a:extLst>
                </p:cNvPr>
                <p:cNvPicPr/>
                <p:nvPr/>
              </p:nvPicPr>
              <p:blipFill>
                <a:blip r:embed="rId724"/>
                <a:stretch>
                  <a:fillRect/>
                </a:stretch>
              </p:blipFill>
              <p:spPr>
                <a:xfrm>
                  <a:off x="10949548" y="450296"/>
                  <a:ext cx="684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725">
              <p14:nvContentPartPr>
                <p14:cNvPr id="1822" name="Pennanteckning 1821">
                  <a:extLst>
                    <a:ext uri="{FF2B5EF4-FFF2-40B4-BE49-F238E27FC236}">
                      <a16:creationId xmlns:a16="http://schemas.microsoft.com/office/drawing/2014/main" id="{78837188-DD40-2969-EC28-691BBAF5D0FF}"/>
                    </a:ext>
                  </a:extLst>
                </p14:cNvPr>
                <p14:cNvContentPartPr/>
                <p14:nvPr/>
              </p14:nvContentPartPr>
              <p14:xfrm>
                <a:off x="11070508" y="318896"/>
                <a:ext cx="225360" cy="193320"/>
              </p14:xfrm>
            </p:contentPart>
          </mc:Choice>
          <mc:Fallback xmlns="">
            <p:pic>
              <p:nvPicPr>
                <p:cNvPr id="1822" name="Pennanteckning 1821">
                  <a:extLst>
                    <a:ext uri="{FF2B5EF4-FFF2-40B4-BE49-F238E27FC236}">
                      <a16:creationId xmlns:a16="http://schemas.microsoft.com/office/drawing/2014/main" id="{78837188-DD40-2969-EC28-691BBAF5D0FF}"/>
                    </a:ext>
                  </a:extLst>
                </p:cNvPr>
                <p:cNvPicPr/>
                <p:nvPr/>
              </p:nvPicPr>
              <p:blipFill>
                <a:blip r:embed="rId726"/>
                <a:stretch>
                  <a:fillRect/>
                </a:stretch>
              </p:blipFill>
              <p:spPr>
                <a:xfrm>
                  <a:off x="11055028" y="303776"/>
                  <a:ext cx="2559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727">
              <p14:nvContentPartPr>
                <p14:cNvPr id="1823" name="Pennanteckning 1822">
                  <a:extLst>
                    <a:ext uri="{FF2B5EF4-FFF2-40B4-BE49-F238E27FC236}">
                      <a16:creationId xmlns:a16="http://schemas.microsoft.com/office/drawing/2014/main" id="{B7498F0C-A4E9-2E8F-2D24-F66C1C70D0A1}"/>
                    </a:ext>
                  </a:extLst>
                </p14:cNvPr>
                <p14:cNvContentPartPr/>
                <p14:nvPr/>
              </p14:nvContentPartPr>
              <p14:xfrm>
                <a:off x="11276068" y="357416"/>
                <a:ext cx="48600" cy="172080"/>
              </p14:xfrm>
            </p:contentPart>
          </mc:Choice>
          <mc:Fallback xmlns="">
            <p:pic>
              <p:nvPicPr>
                <p:cNvPr id="1823" name="Pennanteckning 1822">
                  <a:extLst>
                    <a:ext uri="{FF2B5EF4-FFF2-40B4-BE49-F238E27FC236}">
                      <a16:creationId xmlns:a16="http://schemas.microsoft.com/office/drawing/2014/main" id="{B7498F0C-A4E9-2E8F-2D24-F66C1C70D0A1}"/>
                    </a:ext>
                  </a:extLst>
                </p:cNvPr>
                <p:cNvPicPr/>
                <p:nvPr/>
              </p:nvPicPr>
              <p:blipFill>
                <a:blip r:embed="rId728"/>
                <a:stretch>
                  <a:fillRect/>
                </a:stretch>
              </p:blipFill>
              <p:spPr>
                <a:xfrm>
                  <a:off x="11260948" y="341936"/>
                  <a:ext cx="792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729">
              <p14:nvContentPartPr>
                <p14:cNvPr id="1824" name="Pennanteckning 1823">
                  <a:extLst>
                    <a:ext uri="{FF2B5EF4-FFF2-40B4-BE49-F238E27FC236}">
                      <a16:creationId xmlns:a16="http://schemas.microsoft.com/office/drawing/2014/main" id="{08A83B0E-0C55-EA8A-EF17-44AF70FB00CC}"/>
                    </a:ext>
                  </a:extLst>
                </p14:cNvPr>
                <p14:cNvContentPartPr/>
                <p14:nvPr/>
              </p14:nvContentPartPr>
              <p14:xfrm>
                <a:off x="11292268" y="445256"/>
                <a:ext cx="110160" cy="78480"/>
              </p14:xfrm>
            </p:contentPart>
          </mc:Choice>
          <mc:Fallback xmlns="">
            <p:pic>
              <p:nvPicPr>
                <p:cNvPr id="1824" name="Pennanteckning 1823">
                  <a:extLst>
                    <a:ext uri="{FF2B5EF4-FFF2-40B4-BE49-F238E27FC236}">
                      <a16:creationId xmlns:a16="http://schemas.microsoft.com/office/drawing/2014/main" id="{08A83B0E-0C55-EA8A-EF17-44AF70FB00CC}"/>
                    </a:ext>
                  </a:extLst>
                </p:cNvPr>
                <p:cNvPicPr/>
                <p:nvPr/>
              </p:nvPicPr>
              <p:blipFill>
                <a:blip r:embed="rId730"/>
                <a:stretch>
                  <a:fillRect/>
                </a:stretch>
              </p:blipFill>
              <p:spPr>
                <a:xfrm>
                  <a:off x="11276788" y="430136"/>
                  <a:ext cx="1404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731">
              <p14:nvContentPartPr>
                <p14:cNvPr id="1825" name="Pennanteckning 1824">
                  <a:extLst>
                    <a:ext uri="{FF2B5EF4-FFF2-40B4-BE49-F238E27FC236}">
                      <a16:creationId xmlns:a16="http://schemas.microsoft.com/office/drawing/2014/main" id="{FFD184CC-8D44-0D66-5DB9-80637B0DFC72}"/>
                    </a:ext>
                  </a:extLst>
                </p14:cNvPr>
                <p14:cNvContentPartPr/>
                <p14:nvPr/>
              </p14:nvContentPartPr>
              <p14:xfrm>
                <a:off x="11446708" y="373616"/>
                <a:ext cx="12240" cy="54000"/>
              </p14:xfrm>
            </p:contentPart>
          </mc:Choice>
          <mc:Fallback xmlns="">
            <p:pic>
              <p:nvPicPr>
                <p:cNvPr id="1825" name="Pennanteckning 1824">
                  <a:extLst>
                    <a:ext uri="{FF2B5EF4-FFF2-40B4-BE49-F238E27FC236}">
                      <a16:creationId xmlns:a16="http://schemas.microsoft.com/office/drawing/2014/main" id="{FFD184CC-8D44-0D66-5DB9-80637B0DFC72}"/>
                    </a:ext>
                  </a:extLst>
                </p:cNvPr>
                <p:cNvPicPr/>
                <p:nvPr/>
              </p:nvPicPr>
              <p:blipFill>
                <a:blip r:embed="rId732"/>
                <a:stretch>
                  <a:fillRect/>
                </a:stretch>
              </p:blipFill>
              <p:spPr>
                <a:xfrm>
                  <a:off x="11431588" y="358136"/>
                  <a:ext cx="42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733">
              <p14:nvContentPartPr>
                <p14:cNvPr id="1826" name="Pennanteckning 1825">
                  <a:extLst>
                    <a:ext uri="{FF2B5EF4-FFF2-40B4-BE49-F238E27FC236}">
                      <a16:creationId xmlns:a16="http://schemas.microsoft.com/office/drawing/2014/main" id="{69206E8E-6A97-0B00-B1DE-D9C3BEFC688D}"/>
                    </a:ext>
                  </a:extLst>
                </p14:cNvPr>
                <p14:cNvContentPartPr/>
                <p14:nvPr/>
              </p14:nvContentPartPr>
              <p14:xfrm>
                <a:off x="11481988" y="440216"/>
                <a:ext cx="222840" cy="75600"/>
              </p14:xfrm>
            </p:contentPart>
          </mc:Choice>
          <mc:Fallback xmlns="">
            <p:pic>
              <p:nvPicPr>
                <p:cNvPr id="1826" name="Pennanteckning 1825">
                  <a:extLst>
                    <a:ext uri="{FF2B5EF4-FFF2-40B4-BE49-F238E27FC236}">
                      <a16:creationId xmlns:a16="http://schemas.microsoft.com/office/drawing/2014/main" id="{69206E8E-6A97-0B00-B1DE-D9C3BEFC688D}"/>
                    </a:ext>
                  </a:extLst>
                </p:cNvPr>
                <p:cNvPicPr/>
                <p:nvPr/>
              </p:nvPicPr>
              <p:blipFill>
                <a:blip r:embed="rId734"/>
                <a:stretch>
                  <a:fillRect/>
                </a:stretch>
              </p:blipFill>
              <p:spPr>
                <a:xfrm>
                  <a:off x="11466868" y="425096"/>
                  <a:ext cx="253440" cy="106200"/>
                </a:xfrm>
                <a:prstGeom prst="rect">
                  <a:avLst/>
                </a:prstGeom>
              </p:spPr>
            </p:pic>
          </mc:Fallback>
        </mc:AlternateContent>
      </p:grpSp>
      <p:grpSp>
        <p:nvGrpSpPr>
          <p:cNvPr id="2020" name="Grupp 2019">
            <a:extLst>
              <a:ext uri="{FF2B5EF4-FFF2-40B4-BE49-F238E27FC236}">
                <a16:creationId xmlns:a16="http://schemas.microsoft.com/office/drawing/2014/main" id="{A3D3E476-8396-049E-CA0D-553BCAC46AA2}"/>
              </a:ext>
            </a:extLst>
          </p:cNvPr>
          <p:cNvGrpSpPr/>
          <p:nvPr/>
        </p:nvGrpSpPr>
        <p:grpSpPr>
          <a:xfrm>
            <a:off x="8885668" y="2209256"/>
            <a:ext cx="3274560" cy="934200"/>
            <a:chOff x="8885668" y="2209256"/>
            <a:chExt cx="3274560" cy="934200"/>
          </a:xfrm>
        </p:grpSpPr>
        <mc:AlternateContent xmlns:mc="http://schemas.openxmlformats.org/markup-compatibility/2006" xmlns:p14="http://schemas.microsoft.com/office/powerpoint/2010/main">
          <mc:Choice Requires="p14">
            <p:contentPart p14:bwMode="auto" r:id="rId735">
              <p14:nvContentPartPr>
                <p14:cNvPr id="1778" name="Pennanteckning 1777">
                  <a:extLst>
                    <a:ext uri="{FF2B5EF4-FFF2-40B4-BE49-F238E27FC236}">
                      <a16:creationId xmlns:a16="http://schemas.microsoft.com/office/drawing/2014/main" id="{AB5A9227-090D-2493-0058-5AF515988462}"/>
                    </a:ext>
                  </a:extLst>
                </p14:cNvPr>
                <p14:cNvContentPartPr/>
                <p14:nvPr/>
              </p14:nvContentPartPr>
              <p14:xfrm>
                <a:off x="9006628" y="2209256"/>
                <a:ext cx="257040" cy="474840"/>
              </p14:xfrm>
            </p:contentPart>
          </mc:Choice>
          <mc:Fallback xmlns="">
            <p:pic>
              <p:nvPicPr>
                <p:cNvPr id="1778" name="Pennanteckning 1777">
                  <a:extLst>
                    <a:ext uri="{FF2B5EF4-FFF2-40B4-BE49-F238E27FC236}">
                      <a16:creationId xmlns:a16="http://schemas.microsoft.com/office/drawing/2014/main" id="{AB5A9227-090D-2493-0058-5AF515988462}"/>
                    </a:ext>
                  </a:extLst>
                </p:cNvPr>
                <p:cNvPicPr/>
                <p:nvPr/>
              </p:nvPicPr>
              <p:blipFill>
                <a:blip r:embed="rId736"/>
                <a:stretch>
                  <a:fillRect/>
                </a:stretch>
              </p:blipFill>
              <p:spPr>
                <a:xfrm>
                  <a:off x="8991148" y="2193776"/>
                  <a:ext cx="28728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737">
              <p14:nvContentPartPr>
                <p14:cNvPr id="1780" name="Pennanteckning 1779">
                  <a:extLst>
                    <a:ext uri="{FF2B5EF4-FFF2-40B4-BE49-F238E27FC236}">
                      <a16:creationId xmlns:a16="http://schemas.microsoft.com/office/drawing/2014/main" id="{7EB1492E-F3EE-BE94-5717-C608E2676F21}"/>
                    </a:ext>
                  </a:extLst>
                </p14:cNvPr>
                <p14:cNvContentPartPr/>
                <p14:nvPr/>
              </p14:nvContentPartPr>
              <p14:xfrm>
                <a:off x="8885668" y="2826656"/>
                <a:ext cx="21960" cy="242280"/>
              </p14:xfrm>
            </p:contentPart>
          </mc:Choice>
          <mc:Fallback xmlns="">
            <p:pic>
              <p:nvPicPr>
                <p:cNvPr id="1780" name="Pennanteckning 1779">
                  <a:extLst>
                    <a:ext uri="{FF2B5EF4-FFF2-40B4-BE49-F238E27FC236}">
                      <a16:creationId xmlns:a16="http://schemas.microsoft.com/office/drawing/2014/main" id="{7EB1492E-F3EE-BE94-5717-C608E2676F21}"/>
                    </a:ext>
                  </a:extLst>
                </p:cNvPr>
                <p:cNvPicPr/>
                <p:nvPr/>
              </p:nvPicPr>
              <p:blipFill>
                <a:blip r:embed="rId738"/>
                <a:stretch>
                  <a:fillRect/>
                </a:stretch>
              </p:blipFill>
              <p:spPr>
                <a:xfrm>
                  <a:off x="8870548" y="2811536"/>
                  <a:ext cx="525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739">
              <p14:nvContentPartPr>
                <p14:cNvPr id="1781" name="Pennanteckning 1780">
                  <a:extLst>
                    <a:ext uri="{FF2B5EF4-FFF2-40B4-BE49-F238E27FC236}">
                      <a16:creationId xmlns:a16="http://schemas.microsoft.com/office/drawing/2014/main" id="{882C8C21-DDCE-FB7B-D120-5A0CFECEBB97}"/>
                    </a:ext>
                  </a:extLst>
                </p14:cNvPr>
                <p14:cNvContentPartPr/>
                <p14:nvPr/>
              </p14:nvContentPartPr>
              <p14:xfrm>
                <a:off x="8895748" y="2791376"/>
                <a:ext cx="64080" cy="102600"/>
              </p14:xfrm>
            </p:contentPart>
          </mc:Choice>
          <mc:Fallback xmlns="">
            <p:pic>
              <p:nvPicPr>
                <p:cNvPr id="1781" name="Pennanteckning 1780">
                  <a:extLst>
                    <a:ext uri="{FF2B5EF4-FFF2-40B4-BE49-F238E27FC236}">
                      <a16:creationId xmlns:a16="http://schemas.microsoft.com/office/drawing/2014/main" id="{882C8C21-DDCE-FB7B-D120-5A0CFECEBB97}"/>
                    </a:ext>
                  </a:extLst>
                </p:cNvPr>
                <p:cNvPicPr/>
                <p:nvPr/>
              </p:nvPicPr>
              <p:blipFill>
                <a:blip r:embed="rId740"/>
                <a:stretch>
                  <a:fillRect/>
                </a:stretch>
              </p:blipFill>
              <p:spPr>
                <a:xfrm>
                  <a:off x="8880628" y="2776256"/>
                  <a:ext cx="9432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741">
              <p14:nvContentPartPr>
                <p14:cNvPr id="1782" name="Pennanteckning 1781">
                  <a:extLst>
                    <a:ext uri="{FF2B5EF4-FFF2-40B4-BE49-F238E27FC236}">
                      <a16:creationId xmlns:a16="http://schemas.microsoft.com/office/drawing/2014/main" id="{8B35FDCE-510C-17A4-78CB-69D32202282C}"/>
                    </a:ext>
                  </a:extLst>
                </p14:cNvPr>
                <p14:cNvContentPartPr/>
                <p14:nvPr/>
              </p14:nvContentPartPr>
              <p14:xfrm>
                <a:off x="9070708" y="2662496"/>
                <a:ext cx="285480" cy="209520"/>
              </p14:xfrm>
            </p:contentPart>
          </mc:Choice>
          <mc:Fallback xmlns="">
            <p:pic>
              <p:nvPicPr>
                <p:cNvPr id="1782" name="Pennanteckning 1781">
                  <a:extLst>
                    <a:ext uri="{FF2B5EF4-FFF2-40B4-BE49-F238E27FC236}">
                      <a16:creationId xmlns:a16="http://schemas.microsoft.com/office/drawing/2014/main" id="{8B35FDCE-510C-17A4-78CB-69D32202282C}"/>
                    </a:ext>
                  </a:extLst>
                </p:cNvPr>
                <p:cNvPicPr/>
                <p:nvPr/>
              </p:nvPicPr>
              <p:blipFill>
                <a:blip r:embed="rId742"/>
                <a:stretch>
                  <a:fillRect/>
                </a:stretch>
              </p:blipFill>
              <p:spPr>
                <a:xfrm>
                  <a:off x="9055588" y="2647376"/>
                  <a:ext cx="3160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743">
              <p14:nvContentPartPr>
                <p14:cNvPr id="1783" name="Pennanteckning 1782">
                  <a:extLst>
                    <a:ext uri="{FF2B5EF4-FFF2-40B4-BE49-F238E27FC236}">
                      <a16:creationId xmlns:a16="http://schemas.microsoft.com/office/drawing/2014/main" id="{FA73AB10-0BE1-723B-62E8-020F38E61E34}"/>
                    </a:ext>
                  </a:extLst>
                </p14:cNvPr>
                <p14:cNvContentPartPr/>
                <p14:nvPr/>
              </p14:nvContentPartPr>
              <p14:xfrm>
                <a:off x="9355828" y="2652776"/>
                <a:ext cx="160200" cy="195480"/>
              </p14:xfrm>
            </p:contentPart>
          </mc:Choice>
          <mc:Fallback xmlns="">
            <p:pic>
              <p:nvPicPr>
                <p:cNvPr id="1783" name="Pennanteckning 1782">
                  <a:extLst>
                    <a:ext uri="{FF2B5EF4-FFF2-40B4-BE49-F238E27FC236}">
                      <a16:creationId xmlns:a16="http://schemas.microsoft.com/office/drawing/2014/main" id="{FA73AB10-0BE1-723B-62E8-020F38E61E34}"/>
                    </a:ext>
                  </a:extLst>
                </p:cNvPr>
                <p:cNvPicPr/>
                <p:nvPr/>
              </p:nvPicPr>
              <p:blipFill>
                <a:blip r:embed="rId744"/>
                <a:stretch>
                  <a:fillRect/>
                </a:stretch>
              </p:blipFill>
              <p:spPr>
                <a:xfrm>
                  <a:off x="9340708" y="2637296"/>
                  <a:ext cx="1908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745">
              <p14:nvContentPartPr>
                <p14:cNvPr id="1784" name="Pennanteckning 1783">
                  <a:extLst>
                    <a:ext uri="{FF2B5EF4-FFF2-40B4-BE49-F238E27FC236}">
                      <a16:creationId xmlns:a16="http://schemas.microsoft.com/office/drawing/2014/main" id="{399119ED-DA8A-38BD-0ABF-6C82F6537B8C}"/>
                    </a:ext>
                  </a:extLst>
                </p14:cNvPr>
                <p14:cNvContentPartPr/>
                <p14:nvPr/>
              </p14:nvContentPartPr>
              <p14:xfrm>
                <a:off x="9527548" y="2782376"/>
                <a:ext cx="25560" cy="85680"/>
              </p14:xfrm>
            </p:contentPart>
          </mc:Choice>
          <mc:Fallback xmlns="">
            <p:pic>
              <p:nvPicPr>
                <p:cNvPr id="1784" name="Pennanteckning 1783">
                  <a:extLst>
                    <a:ext uri="{FF2B5EF4-FFF2-40B4-BE49-F238E27FC236}">
                      <a16:creationId xmlns:a16="http://schemas.microsoft.com/office/drawing/2014/main" id="{399119ED-DA8A-38BD-0ABF-6C82F6537B8C}"/>
                    </a:ext>
                  </a:extLst>
                </p:cNvPr>
                <p:cNvPicPr/>
                <p:nvPr/>
              </p:nvPicPr>
              <p:blipFill>
                <a:blip r:embed="rId746"/>
                <a:stretch>
                  <a:fillRect/>
                </a:stretch>
              </p:blipFill>
              <p:spPr>
                <a:xfrm>
                  <a:off x="9512068" y="2766896"/>
                  <a:ext cx="561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747">
              <p14:nvContentPartPr>
                <p14:cNvPr id="1785" name="Pennanteckning 1784">
                  <a:extLst>
                    <a:ext uri="{FF2B5EF4-FFF2-40B4-BE49-F238E27FC236}">
                      <a16:creationId xmlns:a16="http://schemas.microsoft.com/office/drawing/2014/main" id="{921CD141-BDB4-FE69-AD11-8F890A9C15E6}"/>
                    </a:ext>
                  </a:extLst>
                </p14:cNvPr>
                <p14:cNvContentPartPr/>
                <p14:nvPr/>
              </p14:nvContentPartPr>
              <p14:xfrm>
                <a:off x="9549148" y="2722616"/>
                <a:ext cx="285840" cy="384480"/>
              </p14:xfrm>
            </p:contentPart>
          </mc:Choice>
          <mc:Fallback xmlns="">
            <p:pic>
              <p:nvPicPr>
                <p:cNvPr id="1785" name="Pennanteckning 1784">
                  <a:extLst>
                    <a:ext uri="{FF2B5EF4-FFF2-40B4-BE49-F238E27FC236}">
                      <a16:creationId xmlns:a16="http://schemas.microsoft.com/office/drawing/2014/main" id="{921CD141-BDB4-FE69-AD11-8F890A9C15E6}"/>
                    </a:ext>
                  </a:extLst>
                </p:cNvPr>
                <p:cNvPicPr/>
                <p:nvPr/>
              </p:nvPicPr>
              <p:blipFill>
                <a:blip r:embed="rId748"/>
                <a:stretch>
                  <a:fillRect/>
                </a:stretch>
              </p:blipFill>
              <p:spPr>
                <a:xfrm>
                  <a:off x="9534028" y="2707136"/>
                  <a:ext cx="316080" cy="415080"/>
                </a:xfrm>
                <a:prstGeom prst="rect">
                  <a:avLst/>
                </a:prstGeom>
              </p:spPr>
            </p:pic>
          </mc:Fallback>
        </mc:AlternateContent>
        <p:grpSp>
          <p:nvGrpSpPr>
            <p:cNvPr id="1843" name="Grupp 1842">
              <a:extLst>
                <a:ext uri="{FF2B5EF4-FFF2-40B4-BE49-F238E27FC236}">
                  <a16:creationId xmlns:a16="http://schemas.microsoft.com/office/drawing/2014/main" id="{5DB163B7-113F-6E93-1D41-AD45DE0825D8}"/>
                </a:ext>
              </a:extLst>
            </p:cNvPr>
            <p:cNvGrpSpPr/>
            <p:nvPr/>
          </p:nvGrpSpPr>
          <p:grpSpPr>
            <a:xfrm>
              <a:off x="10111468" y="2471336"/>
              <a:ext cx="2048760" cy="672120"/>
              <a:chOff x="10111468" y="2471336"/>
              <a:chExt cx="2048760" cy="672120"/>
            </a:xfrm>
          </p:grpSpPr>
          <mc:AlternateContent xmlns:mc="http://schemas.openxmlformats.org/markup-compatibility/2006" xmlns:p14="http://schemas.microsoft.com/office/powerpoint/2010/main">
            <mc:Choice Requires="p14">
              <p:contentPart p14:bwMode="auto" r:id="rId749">
                <p14:nvContentPartPr>
                  <p14:cNvPr id="1828" name="Pennanteckning 1827">
                    <a:extLst>
                      <a:ext uri="{FF2B5EF4-FFF2-40B4-BE49-F238E27FC236}">
                        <a16:creationId xmlns:a16="http://schemas.microsoft.com/office/drawing/2014/main" id="{2C673B75-A801-FAB9-BEC5-E48096C3E988}"/>
                      </a:ext>
                    </a:extLst>
                  </p14:cNvPr>
                  <p14:cNvContentPartPr/>
                  <p14:nvPr/>
                </p14:nvContentPartPr>
                <p14:xfrm>
                  <a:off x="10155028" y="2600936"/>
                  <a:ext cx="47160" cy="217080"/>
                </p14:xfrm>
              </p:contentPart>
            </mc:Choice>
            <mc:Fallback xmlns="">
              <p:pic>
                <p:nvPicPr>
                  <p:cNvPr id="1828" name="Pennanteckning 1827">
                    <a:extLst>
                      <a:ext uri="{FF2B5EF4-FFF2-40B4-BE49-F238E27FC236}">
                        <a16:creationId xmlns:a16="http://schemas.microsoft.com/office/drawing/2014/main" id="{2C673B75-A801-FAB9-BEC5-E48096C3E988}"/>
                      </a:ext>
                    </a:extLst>
                  </p:cNvPr>
                  <p:cNvPicPr/>
                  <p:nvPr/>
                </p:nvPicPr>
                <p:blipFill>
                  <a:blip r:embed="rId750"/>
                  <a:stretch>
                    <a:fillRect/>
                  </a:stretch>
                </p:blipFill>
                <p:spPr>
                  <a:xfrm>
                    <a:off x="10139908" y="2585456"/>
                    <a:ext cx="777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751">
                <p14:nvContentPartPr>
                  <p14:cNvPr id="1829" name="Pennanteckning 1828">
                    <a:extLst>
                      <a:ext uri="{FF2B5EF4-FFF2-40B4-BE49-F238E27FC236}">
                        <a16:creationId xmlns:a16="http://schemas.microsoft.com/office/drawing/2014/main" id="{8592A877-BEA2-F665-E127-7E321EB64FD6}"/>
                      </a:ext>
                    </a:extLst>
                  </p14:cNvPr>
                  <p14:cNvContentPartPr/>
                  <p14:nvPr/>
                </p14:nvContentPartPr>
                <p14:xfrm>
                  <a:off x="10111468" y="2712176"/>
                  <a:ext cx="103320" cy="21960"/>
                </p14:xfrm>
              </p:contentPart>
            </mc:Choice>
            <mc:Fallback xmlns="">
              <p:pic>
                <p:nvPicPr>
                  <p:cNvPr id="1829" name="Pennanteckning 1828">
                    <a:extLst>
                      <a:ext uri="{FF2B5EF4-FFF2-40B4-BE49-F238E27FC236}">
                        <a16:creationId xmlns:a16="http://schemas.microsoft.com/office/drawing/2014/main" id="{8592A877-BEA2-F665-E127-7E321EB64FD6}"/>
                      </a:ext>
                    </a:extLst>
                  </p:cNvPr>
                  <p:cNvPicPr/>
                  <p:nvPr/>
                </p:nvPicPr>
                <p:blipFill>
                  <a:blip r:embed="rId752"/>
                  <a:stretch>
                    <a:fillRect/>
                  </a:stretch>
                </p:blipFill>
                <p:spPr>
                  <a:xfrm>
                    <a:off x="10096348" y="2696696"/>
                    <a:ext cx="1339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753">
                <p14:nvContentPartPr>
                  <p14:cNvPr id="1830" name="Pennanteckning 1829">
                    <a:extLst>
                      <a:ext uri="{FF2B5EF4-FFF2-40B4-BE49-F238E27FC236}">
                        <a16:creationId xmlns:a16="http://schemas.microsoft.com/office/drawing/2014/main" id="{C704246C-C881-C788-6B1A-5ADC27277BDD}"/>
                      </a:ext>
                    </a:extLst>
                  </p14:cNvPr>
                  <p14:cNvContentPartPr/>
                  <p14:nvPr/>
                </p14:nvContentPartPr>
                <p14:xfrm>
                  <a:off x="10241068" y="2685176"/>
                  <a:ext cx="75960" cy="87480"/>
                </p14:xfrm>
              </p:contentPart>
            </mc:Choice>
            <mc:Fallback xmlns="">
              <p:pic>
                <p:nvPicPr>
                  <p:cNvPr id="1830" name="Pennanteckning 1829">
                    <a:extLst>
                      <a:ext uri="{FF2B5EF4-FFF2-40B4-BE49-F238E27FC236}">
                        <a16:creationId xmlns:a16="http://schemas.microsoft.com/office/drawing/2014/main" id="{C704246C-C881-C788-6B1A-5ADC27277BDD}"/>
                      </a:ext>
                    </a:extLst>
                  </p:cNvPr>
                  <p:cNvPicPr/>
                  <p:nvPr/>
                </p:nvPicPr>
                <p:blipFill>
                  <a:blip r:embed="rId754"/>
                  <a:stretch>
                    <a:fillRect/>
                  </a:stretch>
                </p:blipFill>
                <p:spPr>
                  <a:xfrm>
                    <a:off x="10225948" y="2670056"/>
                    <a:ext cx="1065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755">
                <p14:nvContentPartPr>
                  <p14:cNvPr id="1831" name="Pennanteckning 1830">
                    <a:extLst>
                      <a:ext uri="{FF2B5EF4-FFF2-40B4-BE49-F238E27FC236}">
                        <a16:creationId xmlns:a16="http://schemas.microsoft.com/office/drawing/2014/main" id="{DCB07E6A-8AA9-4355-A63B-2533953F3BBA}"/>
                      </a:ext>
                    </a:extLst>
                  </p14:cNvPr>
                  <p14:cNvContentPartPr/>
                  <p14:nvPr/>
                </p14:nvContentPartPr>
                <p14:xfrm>
                  <a:off x="10531588" y="2536136"/>
                  <a:ext cx="817920" cy="219600"/>
                </p14:xfrm>
              </p:contentPart>
            </mc:Choice>
            <mc:Fallback xmlns="">
              <p:pic>
                <p:nvPicPr>
                  <p:cNvPr id="1831" name="Pennanteckning 1830">
                    <a:extLst>
                      <a:ext uri="{FF2B5EF4-FFF2-40B4-BE49-F238E27FC236}">
                        <a16:creationId xmlns:a16="http://schemas.microsoft.com/office/drawing/2014/main" id="{DCB07E6A-8AA9-4355-A63B-2533953F3BBA}"/>
                      </a:ext>
                    </a:extLst>
                  </p:cNvPr>
                  <p:cNvPicPr/>
                  <p:nvPr/>
                </p:nvPicPr>
                <p:blipFill>
                  <a:blip r:embed="rId756"/>
                  <a:stretch>
                    <a:fillRect/>
                  </a:stretch>
                </p:blipFill>
                <p:spPr>
                  <a:xfrm>
                    <a:off x="10516468" y="2521016"/>
                    <a:ext cx="8481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757">
                <p14:nvContentPartPr>
                  <p14:cNvPr id="1833" name="Pennanteckning 1832">
                    <a:extLst>
                      <a:ext uri="{FF2B5EF4-FFF2-40B4-BE49-F238E27FC236}">
                        <a16:creationId xmlns:a16="http://schemas.microsoft.com/office/drawing/2014/main" id="{B4930FE1-C775-1EE1-2CF8-27515B78954B}"/>
                      </a:ext>
                    </a:extLst>
                  </p14:cNvPr>
                  <p14:cNvContentPartPr/>
                  <p14:nvPr/>
                </p14:nvContentPartPr>
                <p14:xfrm>
                  <a:off x="11623468" y="2512016"/>
                  <a:ext cx="21960" cy="140040"/>
                </p14:xfrm>
              </p:contentPart>
            </mc:Choice>
            <mc:Fallback xmlns="">
              <p:pic>
                <p:nvPicPr>
                  <p:cNvPr id="1833" name="Pennanteckning 1832">
                    <a:extLst>
                      <a:ext uri="{FF2B5EF4-FFF2-40B4-BE49-F238E27FC236}">
                        <a16:creationId xmlns:a16="http://schemas.microsoft.com/office/drawing/2014/main" id="{B4930FE1-C775-1EE1-2CF8-27515B78954B}"/>
                      </a:ext>
                    </a:extLst>
                  </p:cNvPr>
                  <p:cNvPicPr/>
                  <p:nvPr/>
                </p:nvPicPr>
                <p:blipFill>
                  <a:blip r:embed="rId758"/>
                  <a:stretch>
                    <a:fillRect/>
                  </a:stretch>
                </p:blipFill>
                <p:spPr>
                  <a:xfrm>
                    <a:off x="11608348" y="2496896"/>
                    <a:ext cx="525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759">
                <p14:nvContentPartPr>
                  <p14:cNvPr id="1834" name="Pennanteckning 1833">
                    <a:extLst>
                      <a:ext uri="{FF2B5EF4-FFF2-40B4-BE49-F238E27FC236}">
                        <a16:creationId xmlns:a16="http://schemas.microsoft.com/office/drawing/2014/main" id="{0F1319CA-CDD6-A670-E91D-24EDFC95FB46}"/>
                      </a:ext>
                    </a:extLst>
                  </p14:cNvPr>
                  <p14:cNvContentPartPr/>
                  <p14:nvPr/>
                </p14:nvContentPartPr>
                <p14:xfrm>
                  <a:off x="11731468" y="2471336"/>
                  <a:ext cx="428760" cy="149040"/>
                </p14:xfrm>
              </p:contentPart>
            </mc:Choice>
            <mc:Fallback xmlns="">
              <p:pic>
                <p:nvPicPr>
                  <p:cNvPr id="1834" name="Pennanteckning 1833">
                    <a:extLst>
                      <a:ext uri="{FF2B5EF4-FFF2-40B4-BE49-F238E27FC236}">
                        <a16:creationId xmlns:a16="http://schemas.microsoft.com/office/drawing/2014/main" id="{0F1319CA-CDD6-A670-E91D-24EDFC95FB46}"/>
                      </a:ext>
                    </a:extLst>
                  </p:cNvPr>
                  <p:cNvPicPr/>
                  <p:nvPr/>
                </p:nvPicPr>
                <p:blipFill>
                  <a:blip r:embed="rId760"/>
                  <a:stretch>
                    <a:fillRect/>
                  </a:stretch>
                </p:blipFill>
                <p:spPr>
                  <a:xfrm>
                    <a:off x="11715988" y="2456216"/>
                    <a:ext cx="4593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61">
                <p14:nvContentPartPr>
                  <p14:cNvPr id="1836" name="Pennanteckning 1835">
                    <a:extLst>
                      <a:ext uri="{FF2B5EF4-FFF2-40B4-BE49-F238E27FC236}">
                        <a16:creationId xmlns:a16="http://schemas.microsoft.com/office/drawing/2014/main" id="{C57D5CF5-CF98-A9BA-B9B9-3129DEC6B1E2}"/>
                      </a:ext>
                    </a:extLst>
                  </p14:cNvPr>
                  <p14:cNvContentPartPr/>
                  <p14:nvPr/>
                </p14:nvContentPartPr>
                <p14:xfrm>
                  <a:off x="10619428" y="2937896"/>
                  <a:ext cx="145800" cy="195480"/>
                </p14:xfrm>
              </p:contentPart>
            </mc:Choice>
            <mc:Fallback xmlns="">
              <p:pic>
                <p:nvPicPr>
                  <p:cNvPr id="1836" name="Pennanteckning 1835">
                    <a:extLst>
                      <a:ext uri="{FF2B5EF4-FFF2-40B4-BE49-F238E27FC236}">
                        <a16:creationId xmlns:a16="http://schemas.microsoft.com/office/drawing/2014/main" id="{C57D5CF5-CF98-A9BA-B9B9-3129DEC6B1E2}"/>
                      </a:ext>
                    </a:extLst>
                  </p:cNvPr>
                  <p:cNvPicPr/>
                  <p:nvPr/>
                </p:nvPicPr>
                <p:blipFill>
                  <a:blip r:embed="rId762"/>
                  <a:stretch>
                    <a:fillRect/>
                  </a:stretch>
                </p:blipFill>
                <p:spPr>
                  <a:xfrm>
                    <a:off x="10604308" y="2922776"/>
                    <a:ext cx="1764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763">
                <p14:nvContentPartPr>
                  <p14:cNvPr id="1837" name="Pennanteckning 1836">
                    <a:extLst>
                      <a:ext uri="{FF2B5EF4-FFF2-40B4-BE49-F238E27FC236}">
                        <a16:creationId xmlns:a16="http://schemas.microsoft.com/office/drawing/2014/main" id="{D0B3C9C2-954A-5E44-30C9-19F35A773ECF}"/>
                      </a:ext>
                    </a:extLst>
                  </p14:cNvPr>
                  <p14:cNvContentPartPr/>
                  <p14:nvPr/>
                </p14:nvContentPartPr>
                <p14:xfrm>
                  <a:off x="10825348" y="3105296"/>
                  <a:ext cx="20520" cy="35280"/>
                </p14:xfrm>
              </p:contentPart>
            </mc:Choice>
            <mc:Fallback xmlns="">
              <p:pic>
                <p:nvPicPr>
                  <p:cNvPr id="1837" name="Pennanteckning 1836">
                    <a:extLst>
                      <a:ext uri="{FF2B5EF4-FFF2-40B4-BE49-F238E27FC236}">
                        <a16:creationId xmlns:a16="http://schemas.microsoft.com/office/drawing/2014/main" id="{D0B3C9C2-954A-5E44-30C9-19F35A773ECF}"/>
                      </a:ext>
                    </a:extLst>
                  </p:cNvPr>
                  <p:cNvPicPr/>
                  <p:nvPr/>
                </p:nvPicPr>
                <p:blipFill>
                  <a:blip r:embed="rId764"/>
                  <a:stretch>
                    <a:fillRect/>
                  </a:stretch>
                </p:blipFill>
                <p:spPr>
                  <a:xfrm>
                    <a:off x="10809868" y="3090176"/>
                    <a:ext cx="5112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765">
                <p14:nvContentPartPr>
                  <p14:cNvPr id="1838" name="Pennanteckning 1837">
                    <a:extLst>
                      <a:ext uri="{FF2B5EF4-FFF2-40B4-BE49-F238E27FC236}">
                        <a16:creationId xmlns:a16="http://schemas.microsoft.com/office/drawing/2014/main" id="{A8545381-246E-CED1-DDD0-DC87B77AE3ED}"/>
                      </a:ext>
                    </a:extLst>
                  </p14:cNvPr>
                  <p14:cNvContentPartPr/>
                  <p14:nvPr/>
                </p14:nvContentPartPr>
                <p14:xfrm>
                  <a:off x="10835428" y="2979656"/>
                  <a:ext cx="21240" cy="54720"/>
                </p14:xfrm>
              </p:contentPart>
            </mc:Choice>
            <mc:Fallback xmlns="">
              <p:pic>
                <p:nvPicPr>
                  <p:cNvPr id="1838" name="Pennanteckning 1837">
                    <a:extLst>
                      <a:ext uri="{FF2B5EF4-FFF2-40B4-BE49-F238E27FC236}">
                        <a16:creationId xmlns:a16="http://schemas.microsoft.com/office/drawing/2014/main" id="{A8545381-246E-CED1-DDD0-DC87B77AE3ED}"/>
                      </a:ext>
                    </a:extLst>
                  </p:cNvPr>
                  <p:cNvPicPr/>
                  <p:nvPr/>
                </p:nvPicPr>
                <p:blipFill>
                  <a:blip r:embed="rId766"/>
                  <a:stretch>
                    <a:fillRect/>
                  </a:stretch>
                </p:blipFill>
                <p:spPr>
                  <a:xfrm>
                    <a:off x="10819948" y="2964536"/>
                    <a:ext cx="518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767">
                <p14:nvContentPartPr>
                  <p14:cNvPr id="1839" name="Pennanteckning 1838">
                    <a:extLst>
                      <a:ext uri="{FF2B5EF4-FFF2-40B4-BE49-F238E27FC236}">
                        <a16:creationId xmlns:a16="http://schemas.microsoft.com/office/drawing/2014/main" id="{E8EA7D98-87BD-D41C-D39C-BA3ABF9D229F}"/>
                      </a:ext>
                    </a:extLst>
                  </p14:cNvPr>
                  <p14:cNvContentPartPr/>
                  <p14:nvPr/>
                </p14:nvContentPartPr>
                <p14:xfrm>
                  <a:off x="10905628" y="3011696"/>
                  <a:ext cx="266400" cy="131760"/>
                </p14:xfrm>
              </p:contentPart>
            </mc:Choice>
            <mc:Fallback xmlns="">
              <p:pic>
                <p:nvPicPr>
                  <p:cNvPr id="1839" name="Pennanteckning 1838">
                    <a:extLst>
                      <a:ext uri="{FF2B5EF4-FFF2-40B4-BE49-F238E27FC236}">
                        <a16:creationId xmlns:a16="http://schemas.microsoft.com/office/drawing/2014/main" id="{E8EA7D98-87BD-D41C-D39C-BA3ABF9D229F}"/>
                      </a:ext>
                    </a:extLst>
                  </p:cNvPr>
                  <p:cNvPicPr/>
                  <p:nvPr/>
                </p:nvPicPr>
                <p:blipFill>
                  <a:blip r:embed="rId768"/>
                  <a:stretch>
                    <a:fillRect/>
                  </a:stretch>
                </p:blipFill>
                <p:spPr>
                  <a:xfrm>
                    <a:off x="10890148" y="2996216"/>
                    <a:ext cx="297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769">
                <p14:nvContentPartPr>
                  <p14:cNvPr id="1840" name="Pennanteckning 1839">
                    <a:extLst>
                      <a:ext uri="{FF2B5EF4-FFF2-40B4-BE49-F238E27FC236}">
                        <a16:creationId xmlns:a16="http://schemas.microsoft.com/office/drawing/2014/main" id="{2216E088-D062-1B4B-E12B-D359AEF467E9}"/>
                      </a:ext>
                    </a:extLst>
                  </p14:cNvPr>
                  <p14:cNvContentPartPr/>
                  <p14:nvPr/>
                </p14:nvContentPartPr>
                <p14:xfrm>
                  <a:off x="11232868" y="2954816"/>
                  <a:ext cx="145080" cy="123480"/>
                </p14:xfrm>
              </p:contentPart>
            </mc:Choice>
            <mc:Fallback xmlns="">
              <p:pic>
                <p:nvPicPr>
                  <p:cNvPr id="1840" name="Pennanteckning 1839">
                    <a:extLst>
                      <a:ext uri="{FF2B5EF4-FFF2-40B4-BE49-F238E27FC236}">
                        <a16:creationId xmlns:a16="http://schemas.microsoft.com/office/drawing/2014/main" id="{2216E088-D062-1B4B-E12B-D359AEF467E9}"/>
                      </a:ext>
                    </a:extLst>
                  </p:cNvPr>
                  <p:cNvPicPr/>
                  <p:nvPr/>
                </p:nvPicPr>
                <p:blipFill>
                  <a:blip r:embed="rId770"/>
                  <a:stretch>
                    <a:fillRect/>
                  </a:stretch>
                </p:blipFill>
                <p:spPr>
                  <a:xfrm>
                    <a:off x="11217388" y="2939336"/>
                    <a:ext cx="1756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771">
                <p14:nvContentPartPr>
                  <p14:cNvPr id="1841" name="Pennanteckning 1840">
                    <a:extLst>
                      <a:ext uri="{FF2B5EF4-FFF2-40B4-BE49-F238E27FC236}">
                        <a16:creationId xmlns:a16="http://schemas.microsoft.com/office/drawing/2014/main" id="{B80AF197-E5F6-12E0-EF04-A6D71934F79B}"/>
                      </a:ext>
                    </a:extLst>
                  </p14:cNvPr>
                  <p14:cNvContentPartPr/>
                  <p14:nvPr/>
                </p14:nvContentPartPr>
                <p14:xfrm>
                  <a:off x="11457868" y="2961296"/>
                  <a:ext cx="21960" cy="83880"/>
                </p14:xfrm>
              </p:contentPart>
            </mc:Choice>
            <mc:Fallback xmlns="">
              <p:pic>
                <p:nvPicPr>
                  <p:cNvPr id="1841" name="Pennanteckning 1840">
                    <a:extLst>
                      <a:ext uri="{FF2B5EF4-FFF2-40B4-BE49-F238E27FC236}">
                        <a16:creationId xmlns:a16="http://schemas.microsoft.com/office/drawing/2014/main" id="{B80AF197-E5F6-12E0-EF04-A6D71934F79B}"/>
                      </a:ext>
                    </a:extLst>
                  </p:cNvPr>
                  <p:cNvPicPr/>
                  <p:nvPr/>
                </p:nvPicPr>
                <p:blipFill>
                  <a:blip r:embed="rId772"/>
                  <a:stretch>
                    <a:fillRect/>
                  </a:stretch>
                </p:blipFill>
                <p:spPr>
                  <a:xfrm>
                    <a:off x="11442388" y="2946176"/>
                    <a:ext cx="5256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773">
                <p14:nvContentPartPr>
                  <p14:cNvPr id="1842" name="Pennanteckning 1841">
                    <a:extLst>
                      <a:ext uri="{FF2B5EF4-FFF2-40B4-BE49-F238E27FC236}">
                        <a16:creationId xmlns:a16="http://schemas.microsoft.com/office/drawing/2014/main" id="{8E64AA91-03F4-30FC-57DF-8C8C0E01BFC7}"/>
                      </a:ext>
                    </a:extLst>
                  </p14:cNvPr>
                  <p14:cNvContentPartPr/>
                  <p14:nvPr/>
                </p14:nvContentPartPr>
                <p14:xfrm>
                  <a:off x="11491348" y="2875256"/>
                  <a:ext cx="441720" cy="147600"/>
                </p14:xfrm>
              </p:contentPart>
            </mc:Choice>
            <mc:Fallback xmlns="">
              <p:pic>
                <p:nvPicPr>
                  <p:cNvPr id="1842" name="Pennanteckning 1841">
                    <a:extLst>
                      <a:ext uri="{FF2B5EF4-FFF2-40B4-BE49-F238E27FC236}">
                        <a16:creationId xmlns:a16="http://schemas.microsoft.com/office/drawing/2014/main" id="{8E64AA91-03F4-30FC-57DF-8C8C0E01BFC7}"/>
                      </a:ext>
                    </a:extLst>
                  </p:cNvPr>
                  <p:cNvPicPr/>
                  <p:nvPr/>
                </p:nvPicPr>
                <p:blipFill>
                  <a:blip r:embed="rId774"/>
                  <a:stretch>
                    <a:fillRect/>
                  </a:stretch>
                </p:blipFill>
                <p:spPr>
                  <a:xfrm>
                    <a:off x="11475868" y="2859776"/>
                    <a:ext cx="472320" cy="178200"/>
                  </a:xfrm>
                  <a:prstGeom prst="rect">
                    <a:avLst/>
                  </a:prstGeom>
                </p:spPr>
              </p:pic>
            </mc:Fallback>
          </mc:AlternateContent>
        </p:grpSp>
      </p:grpSp>
      <p:grpSp>
        <p:nvGrpSpPr>
          <p:cNvPr id="2021" name="Grupp 2020">
            <a:extLst>
              <a:ext uri="{FF2B5EF4-FFF2-40B4-BE49-F238E27FC236}">
                <a16:creationId xmlns:a16="http://schemas.microsoft.com/office/drawing/2014/main" id="{588286F8-4D39-686C-44CD-7D1F90435401}"/>
              </a:ext>
            </a:extLst>
          </p:cNvPr>
          <p:cNvGrpSpPr/>
          <p:nvPr/>
        </p:nvGrpSpPr>
        <p:grpSpPr>
          <a:xfrm>
            <a:off x="8340268" y="3531176"/>
            <a:ext cx="3110400" cy="947520"/>
            <a:chOff x="8340268" y="3531176"/>
            <a:chExt cx="3110400" cy="947520"/>
          </a:xfrm>
        </p:grpSpPr>
        <mc:AlternateContent xmlns:mc="http://schemas.openxmlformats.org/markup-compatibility/2006" xmlns:p14="http://schemas.microsoft.com/office/powerpoint/2010/main">
          <mc:Choice Requires="p14">
            <p:contentPart p14:bwMode="auto" r:id="rId775">
              <p14:nvContentPartPr>
                <p14:cNvPr id="1844" name="Pennanteckning 1843">
                  <a:extLst>
                    <a:ext uri="{FF2B5EF4-FFF2-40B4-BE49-F238E27FC236}">
                      <a16:creationId xmlns:a16="http://schemas.microsoft.com/office/drawing/2014/main" id="{EA2EC0FF-D83C-F5FF-61ED-301731851124}"/>
                    </a:ext>
                  </a:extLst>
                </p14:cNvPr>
                <p14:cNvContentPartPr/>
                <p14:nvPr/>
              </p14:nvContentPartPr>
              <p14:xfrm>
                <a:off x="8340268" y="3531176"/>
                <a:ext cx="1863720" cy="114840"/>
              </p14:xfrm>
            </p:contentPart>
          </mc:Choice>
          <mc:Fallback xmlns="">
            <p:pic>
              <p:nvPicPr>
                <p:cNvPr id="1844" name="Pennanteckning 1843">
                  <a:extLst>
                    <a:ext uri="{FF2B5EF4-FFF2-40B4-BE49-F238E27FC236}">
                      <a16:creationId xmlns:a16="http://schemas.microsoft.com/office/drawing/2014/main" id="{EA2EC0FF-D83C-F5FF-61ED-301731851124}"/>
                    </a:ext>
                  </a:extLst>
                </p:cNvPr>
                <p:cNvPicPr/>
                <p:nvPr/>
              </p:nvPicPr>
              <p:blipFill>
                <a:blip r:embed="rId776"/>
                <a:stretch>
                  <a:fillRect/>
                </a:stretch>
              </p:blipFill>
              <p:spPr>
                <a:xfrm>
                  <a:off x="8324788" y="3516056"/>
                  <a:ext cx="1894320" cy="145440"/>
                </a:xfrm>
                <a:prstGeom prst="rect">
                  <a:avLst/>
                </a:prstGeom>
              </p:spPr>
            </p:pic>
          </mc:Fallback>
        </mc:AlternateContent>
        <p:grpSp>
          <p:nvGrpSpPr>
            <p:cNvPr id="1862" name="Grupp 1861">
              <a:extLst>
                <a:ext uri="{FF2B5EF4-FFF2-40B4-BE49-F238E27FC236}">
                  <a16:creationId xmlns:a16="http://schemas.microsoft.com/office/drawing/2014/main" id="{144647CB-91A6-8BE0-1060-7AC739181B1B}"/>
                </a:ext>
              </a:extLst>
            </p:cNvPr>
            <p:cNvGrpSpPr/>
            <p:nvPr/>
          </p:nvGrpSpPr>
          <p:grpSpPr>
            <a:xfrm>
              <a:off x="8412268" y="3629096"/>
              <a:ext cx="3038400" cy="407160"/>
              <a:chOff x="8412268" y="3629096"/>
              <a:chExt cx="3038400" cy="407160"/>
            </a:xfrm>
          </p:grpSpPr>
          <mc:AlternateContent xmlns:mc="http://schemas.openxmlformats.org/markup-compatibility/2006" xmlns:p14="http://schemas.microsoft.com/office/powerpoint/2010/main">
            <mc:Choice Requires="p14">
              <p:contentPart p14:bwMode="auto" r:id="rId777">
                <p14:nvContentPartPr>
                  <p14:cNvPr id="1845" name="Pennanteckning 1844">
                    <a:extLst>
                      <a:ext uri="{FF2B5EF4-FFF2-40B4-BE49-F238E27FC236}">
                        <a16:creationId xmlns:a16="http://schemas.microsoft.com/office/drawing/2014/main" id="{A6A0BC70-F6DF-3EB1-8332-E17A1875E142}"/>
                      </a:ext>
                    </a:extLst>
                  </p14:cNvPr>
                  <p14:cNvContentPartPr/>
                  <p14:nvPr/>
                </p14:nvContentPartPr>
                <p14:xfrm>
                  <a:off x="8412268" y="3868496"/>
                  <a:ext cx="150120" cy="103320"/>
                </p14:xfrm>
              </p:contentPart>
            </mc:Choice>
            <mc:Fallback xmlns="">
              <p:pic>
                <p:nvPicPr>
                  <p:cNvPr id="1845" name="Pennanteckning 1844">
                    <a:extLst>
                      <a:ext uri="{FF2B5EF4-FFF2-40B4-BE49-F238E27FC236}">
                        <a16:creationId xmlns:a16="http://schemas.microsoft.com/office/drawing/2014/main" id="{A6A0BC70-F6DF-3EB1-8332-E17A1875E142}"/>
                      </a:ext>
                    </a:extLst>
                  </p:cNvPr>
                  <p:cNvPicPr/>
                  <p:nvPr/>
                </p:nvPicPr>
                <p:blipFill>
                  <a:blip r:embed="rId778"/>
                  <a:stretch>
                    <a:fillRect/>
                  </a:stretch>
                </p:blipFill>
                <p:spPr>
                  <a:xfrm>
                    <a:off x="8396788" y="3853016"/>
                    <a:ext cx="1807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779">
                <p14:nvContentPartPr>
                  <p14:cNvPr id="1846" name="Pennanteckning 1845">
                    <a:extLst>
                      <a:ext uri="{FF2B5EF4-FFF2-40B4-BE49-F238E27FC236}">
                        <a16:creationId xmlns:a16="http://schemas.microsoft.com/office/drawing/2014/main" id="{F16EF8F3-4534-0493-16BA-5D3816806DD7}"/>
                      </a:ext>
                    </a:extLst>
                  </p14:cNvPr>
                  <p14:cNvContentPartPr/>
                  <p14:nvPr/>
                </p14:nvContentPartPr>
                <p14:xfrm>
                  <a:off x="8758588" y="3837536"/>
                  <a:ext cx="147600" cy="98280"/>
                </p14:xfrm>
              </p:contentPart>
            </mc:Choice>
            <mc:Fallback xmlns="">
              <p:pic>
                <p:nvPicPr>
                  <p:cNvPr id="1846" name="Pennanteckning 1845">
                    <a:extLst>
                      <a:ext uri="{FF2B5EF4-FFF2-40B4-BE49-F238E27FC236}">
                        <a16:creationId xmlns:a16="http://schemas.microsoft.com/office/drawing/2014/main" id="{F16EF8F3-4534-0493-16BA-5D3816806DD7}"/>
                      </a:ext>
                    </a:extLst>
                  </p:cNvPr>
                  <p:cNvPicPr/>
                  <p:nvPr/>
                </p:nvPicPr>
                <p:blipFill>
                  <a:blip r:embed="rId780"/>
                  <a:stretch>
                    <a:fillRect/>
                  </a:stretch>
                </p:blipFill>
                <p:spPr>
                  <a:xfrm>
                    <a:off x="8743468" y="3822056"/>
                    <a:ext cx="1782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781">
                <p14:nvContentPartPr>
                  <p14:cNvPr id="1847" name="Pennanteckning 1846">
                    <a:extLst>
                      <a:ext uri="{FF2B5EF4-FFF2-40B4-BE49-F238E27FC236}">
                        <a16:creationId xmlns:a16="http://schemas.microsoft.com/office/drawing/2014/main" id="{5F001DF6-6F58-4627-9DD5-B2E01DDD5559}"/>
                      </a:ext>
                    </a:extLst>
                  </p14:cNvPr>
                  <p14:cNvContentPartPr/>
                  <p14:nvPr/>
                </p14:nvContentPartPr>
                <p14:xfrm>
                  <a:off x="8924908" y="3845096"/>
                  <a:ext cx="29520" cy="108360"/>
                </p14:xfrm>
              </p:contentPart>
            </mc:Choice>
            <mc:Fallback xmlns="">
              <p:pic>
                <p:nvPicPr>
                  <p:cNvPr id="1847" name="Pennanteckning 1846">
                    <a:extLst>
                      <a:ext uri="{FF2B5EF4-FFF2-40B4-BE49-F238E27FC236}">
                        <a16:creationId xmlns:a16="http://schemas.microsoft.com/office/drawing/2014/main" id="{5F001DF6-6F58-4627-9DD5-B2E01DDD5559}"/>
                      </a:ext>
                    </a:extLst>
                  </p:cNvPr>
                  <p:cNvPicPr/>
                  <p:nvPr/>
                </p:nvPicPr>
                <p:blipFill>
                  <a:blip r:embed="rId782"/>
                  <a:stretch>
                    <a:fillRect/>
                  </a:stretch>
                </p:blipFill>
                <p:spPr>
                  <a:xfrm>
                    <a:off x="8909788" y="3829616"/>
                    <a:ext cx="601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783">
                <p14:nvContentPartPr>
                  <p14:cNvPr id="1848" name="Pennanteckning 1847">
                    <a:extLst>
                      <a:ext uri="{FF2B5EF4-FFF2-40B4-BE49-F238E27FC236}">
                        <a16:creationId xmlns:a16="http://schemas.microsoft.com/office/drawing/2014/main" id="{ABB73B85-98F8-EA39-4768-33C5844E866B}"/>
                      </a:ext>
                    </a:extLst>
                  </p14:cNvPr>
                  <p14:cNvContentPartPr/>
                  <p14:nvPr/>
                </p14:nvContentPartPr>
                <p14:xfrm>
                  <a:off x="8972788" y="3817376"/>
                  <a:ext cx="165240" cy="132480"/>
                </p14:xfrm>
              </p:contentPart>
            </mc:Choice>
            <mc:Fallback xmlns="">
              <p:pic>
                <p:nvPicPr>
                  <p:cNvPr id="1848" name="Pennanteckning 1847">
                    <a:extLst>
                      <a:ext uri="{FF2B5EF4-FFF2-40B4-BE49-F238E27FC236}">
                        <a16:creationId xmlns:a16="http://schemas.microsoft.com/office/drawing/2014/main" id="{ABB73B85-98F8-EA39-4768-33C5844E866B}"/>
                      </a:ext>
                    </a:extLst>
                  </p:cNvPr>
                  <p:cNvPicPr/>
                  <p:nvPr/>
                </p:nvPicPr>
                <p:blipFill>
                  <a:blip r:embed="rId784"/>
                  <a:stretch>
                    <a:fillRect/>
                  </a:stretch>
                </p:blipFill>
                <p:spPr>
                  <a:xfrm>
                    <a:off x="8957668" y="3801896"/>
                    <a:ext cx="195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85">
                <p14:nvContentPartPr>
                  <p14:cNvPr id="1849" name="Pennanteckning 1848">
                    <a:extLst>
                      <a:ext uri="{FF2B5EF4-FFF2-40B4-BE49-F238E27FC236}">
                        <a16:creationId xmlns:a16="http://schemas.microsoft.com/office/drawing/2014/main" id="{1ECF66F9-93B4-C15F-0703-36B0D1EE8F5A}"/>
                      </a:ext>
                    </a:extLst>
                  </p14:cNvPr>
                  <p14:cNvContentPartPr/>
                  <p14:nvPr/>
                </p14:nvContentPartPr>
                <p14:xfrm>
                  <a:off x="9356908" y="3778856"/>
                  <a:ext cx="195480" cy="98280"/>
                </p14:xfrm>
              </p:contentPart>
            </mc:Choice>
            <mc:Fallback xmlns="">
              <p:pic>
                <p:nvPicPr>
                  <p:cNvPr id="1849" name="Pennanteckning 1848">
                    <a:extLst>
                      <a:ext uri="{FF2B5EF4-FFF2-40B4-BE49-F238E27FC236}">
                        <a16:creationId xmlns:a16="http://schemas.microsoft.com/office/drawing/2014/main" id="{1ECF66F9-93B4-C15F-0703-36B0D1EE8F5A}"/>
                      </a:ext>
                    </a:extLst>
                  </p:cNvPr>
                  <p:cNvPicPr/>
                  <p:nvPr/>
                </p:nvPicPr>
                <p:blipFill>
                  <a:blip r:embed="rId786"/>
                  <a:stretch>
                    <a:fillRect/>
                  </a:stretch>
                </p:blipFill>
                <p:spPr>
                  <a:xfrm>
                    <a:off x="9341428" y="3763736"/>
                    <a:ext cx="2257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787">
                <p14:nvContentPartPr>
                  <p14:cNvPr id="1850" name="Pennanteckning 1849">
                    <a:extLst>
                      <a:ext uri="{FF2B5EF4-FFF2-40B4-BE49-F238E27FC236}">
                        <a16:creationId xmlns:a16="http://schemas.microsoft.com/office/drawing/2014/main" id="{6A793891-77A6-4FF6-3723-733A10F9407B}"/>
                      </a:ext>
                    </a:extLst>
                  </p14:cNvPr>
                  <p14:cNvContentPartPr/>
                  <p14:nvPr/>
                </p14:nvContentPartPr>
                <p14:xfrm>
                  <a:off x="9577588" y="3804056"/>
                  <a:ext cx="77400" cy="51120"/>
                </p14:xfrm>
              </p:contentPart>
            </mc:Choice>
            <mc:Fallback xmlns="">
              <p:pic>
                <p:nvPicPr>
                  <p:cNvPr id="1850" name="Pennanteckning 1849">
                    <a:extLst>
                      <a:ext uri="{FF2B5EF4-FFF2-40B4-BE49-F238E27FC236}">
                        <a16:creationId xmlns:a16="http://schemas.microsoft.com/office/drawing/2014/main" id="{6A793891-77A6-4FF6-3723-733A10F9407B}"/>
                      </a:ext>
                    </a:extLst>
                  </p:cNvPr>
                  <p:cNvPicPr/>
                  <p:nvPr/>
                </p:nvPicPr>
                <p:blipFill>
                  <a:blip r:embed="rId788"/>
                  <a:stretch>
                    <a:fillRect/>
                  </a:stretch>
                </p:blipFill>
                <p:spPr>
                  <a:xfrm>
                    <a:off x="9562468" y="3788936"/>
                    <a:ext cx="1080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789">
                <p14:nvContentPartPr>
                  <p14:cNvPr id="1851" name="Pennanteckning 1850">
                    <a:extLst>
                      <a:ext uri="{FF2B5EF4-FFF2-40B4-BE49-F238E27FC236}">
                        <a16:creationId xmlns:a16="http://schemas.microsoft.com/office/drawing/2014/main" id="{9F28770B-70A0-D21F-F2DA-366C80870691}"/>
                      </a:ext>
                    </a:extLst>
                  </p14:cNvPr>
                  <p14:cNvContentPartPr/>
                  <p14:nvPr/>
                </p14:nvContentPartPr>
                <p14:xfrm>
                  <a:off x="9684148" y="3811616"/>
                  <a:ext cx="170280" cy="224640"/>
                </p14:xfrm>
              </p:contentPart>
            </mc:Choice>
            <mc:Fallback xmlns="">
              <p:pic>
                <p:nvPicPr>
                  <p:cNvPr id="1851" name="Pennanteckning 1850">
                    <a:extLst>
                      <a:ext uri="{FF2B5EF4-FFF2-40B4-BE49-F238E27FC236}">
                        <a16:creationId xmlns:a16="http://schemas.microsoft.com/office/drawing/2014/main" id="{9F28770B-70A0-D21F-F2DA-366C80870691}"/>
                      </a:ext>
                    </a:extLst>
                  </p:cNvPr>
                  <p:cNvPicPr/>
                  <p:nvPr/>
                </p:nvPicPr>
                <p:blipFill>
                  <a:blip r:embed="rId790"/>
                  <a:stretch>
                    <a:fillRect/>
                  </a:stretch>
                </p:blipFill>
                <p:spPr>
                  <a:xfrm>
                    <a:off x="9668668" y="3796136"/>
                    <a:ext cx="2008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791">
                <p14:nvContentPartPr>
                  <p14:cNvPr id="1853" name="Pennanteckning 1852">
                    <a:extLst>
                      <a:ext uri="{FF2B5EF4-FFF2-40B4-BE49-F238E27FC236}">
                        <a16:creationId xmlns:a16="http://schemas.microsoft.com/office/drawing/2014/main" id="{9D1DD5B5-4883-247D-94FD-91E31381E5E4}"/>
                      </a:ext>
                    </a:extLst>
                  </p14:cNvPr>
                  <p14:cNvContentPartPr/>
                  <p14:nvPr/>
                </p14:nvContentPartPr>
                <p14:xfrm>
                  <a:off x="10085548" y="3708656"/>
                  <a:ext cx="18000" cy="172800"/>
                </p14:xfrm>
              </p:contentPart>
            </mc:Choice>
            <mc:Fallback xmlns="">
              <p:pic>
                <p:nvPicPr>
                  <p:cNvPr id="1853" name="Pennanteckning 1852">
                    <a:extLst>
                      <a:ext uri="{FF2B5EF4-FFF2-40B4-BE49-F238E27FC236}">
                        <a16:creationId xmlns:a16="http://schemas.microsoft.com/office/drawing/2014/main" id="{9D1DD5B5-4883-247D-94FD-91E31381E5E4}"/>
                      </a:ext>
                    </a:extLst>
                  </p:cNvPr>
                  <p:cNvPicPr/>
                  <p:nvPr/>
                </p:nvPicPr>
                <p:blipFill>
                  <a:blip r:embed="rId792"/>
                  <a:stretch>
                    <a:fillRect/>
                  </a:stretch>
                </p:blipFill>
                <p:spPr>
                  <a:xfrm>
                    <a:off x="10070428" y="3693176"/>
                    <a:ext cx="486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793">
                <p14:nvContentPartPr>
                  <p14:cNvPr id="1854" name="Pennanteckning 1853">
                    <a:extLst>
                      <a:ext uri="{FF2B5EF4-FFF2-40B4-BE49-F238E27FC236}">
                        <a16:creationId xmlns:a16="http://schemas.microsoft.com/office/drawing/2014/main" id="{2ECB77A9-AFD5-DCB1-4BF6-C7D2B5A134E5}"/>
                      </a:ext>
                    </a:extLst>
                  </p14:cNvPr>
                  <p14:cNvContentPartPr/>
                  <p14:nvPr/>
                </p14:nvContentPartPr>
                <p14:xfrm>
                  <a:off x="10096348" y="3761936"/>
                  <a:ext cx="129960" cy="78120"/>
                </p14:xfrm>
              </p:contentPart>
            </mc:Choice>
            <mc:Fallback xmlns="">
              <p:pic>
                <p:nvPicPr>
                  <p:cNvPr id="1854" name="Pennanteckning 1853">
                    <a:extLst>
                      <a:ext uri="{FF2B5EF4-FFF2-40B4-BE49-F238E27FC236}">
                        <a16:creationId xmlns:a16="http://schemas.microsoft.com/office/drawing/2014/main" id="{2ECB77A9-AFD5-DCB1-4BF6-C7D2B5A134E5}"/>
                      </a:ext>
                    </a:extLst>
                  </p:cNvPr>
                  <p:cNvPicPr/>
                  <p:nvPr/>
                </p:nvPicPr>
                <p:blipFill>
                  <a:blip r:embed="rId794"/>
                  <a:stretch>
                    <a:fillRect/>
                  </a:stretch>
                </p:blipFill>
                <p:spPr>
                  <a:xfrm>
                    <a:off x="10081228" y="3746816"/>
                    <a:ext cx="1605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95">
                <p14:nvContentPartPr>
                  <p14:cNvPr id="1855" name="Pennanteckning 1854">
                    <a:extLst>
                      <a:ext uri="{FF2B5EF4-FFF2-40B4-BE49-F238E27FC236}">
                        <a16:creationId xmlns:a16="http://schemas.microsoft.com/office/drawing/2014/main" id="{135C1737-D164-D884-70B0-51550AE49633}"/>
                      </a:ext>
                    </a:extLst>
                  </p14:cNvPr>
                  <p14:cNvContentPartPr/>
                  <p14:nvPr/>
                </p14:nvContentPartPr>
                <p14:xfrm>
                  <a:off x="10268788" y="3742856"/>
                  <a:ext cx="113400" cy="104040"/>
                </p14:xfrm>
              </p:contentPart>
            </mc:Choice>
            <mc:Fallback xmlns="">
              <p:pic>
                <p:nvPicPr>
                  <p:cNvPr id="1855" name="Pennanteckning 1854">
                    <a:extLst>
                      <a:ext uri="{FF2B5EF4-FFF2-40B4-BE49-F238E27FC236}">
                        <a16:creationId xmlns:a16="http://schemas.microsoft.com/office/drawing/2014/main" id="{135C1737-D164-D884-70B0-51550AE49633}"/>
                      </a:ext>
                    </a:extLst>
                  </p:cNvPr>
                  <p:cNvPicPr/>
                  <p:nvPr/>
                </p:nvPicPr>
                <p:blipFill>
                  <a:blip r:embed="rId796"/>
                  <a:stretch>
                    <a:fillRect/>
                  </a:stretch>
                </p:blipFill>
                <p:spPr>
                  <a:xfrm>
                    <a:off x="10253668" y="3727736"/>
                    <a:ext cx="14364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797">
                <p14:nvContentPartPr>
                  <p14:cNvPr id="1856" name="Pennanteckning 1855">
                    <a:extLst>
                      <a:ext uri="{FF2B5EF4-FFF2-40B4-BE49-F238E27FC236}">
                        <a16:creationId xmlns:a16="http://schemas.microsoft.com/office/drawing/2014/main" id="{15A62A99-3ED8-CF36-AE61-39314859C238}"/>
                      </a:ext>
                    </a:extLst>
                  </p14:cNvPr>
                  <p14:cNvContentPartPr/>
                  <p14:nvPr/>
                </p14:nvContentPartPr>
                <p14:xfrm>
                  <a:off x="10431148" y="3783176"/>
                  <a:ext cx="24480" cy="48960"/>
                </p14:xfrm>
              </p:contentPart>
            </mc:Choice>
            <mc:Fallback xmlns="">
              <p:pic>
                <p:nvPicPr>
                  <p:cNvPr id="1856" name="Pennanteckning 1855">
                    <a:extLst>
                      <a:ext uri="{FF2B5EF4-FFF2-40B4-BE49-F238E27FC236}">
                        <a16:creationId xmlns:a16="http://schemas.microsoft.com/office/drawing/2014/main" id="{15A62A99-3ED8-CF36-AE61-39314859C238}"/>
                      </a:ext>
                    </a:extLst>
                  </p:cNvPr>
                  <p:cNvPicPr/>
                  <p:nvPr/>
                </p:nvPicPr>
                <p:blipFill>
                  <a:blip r:embed="rId798"/>
                  <a:stretch>
                    <a:fillRect/>
                  </a:stretch>
                </p:blipFill>
                <p:spPr>
                  <a:xfrm>
                    <a:off x="10416028" y="3767696"/>
                    <a:ext cx="550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799">
                <p14:nvContentPartPr>
                  <p14:cNvPr id="1857" name="Pennanteckning 1856">
                    <a:extLst>
                      <a:ext uri="{FF2B5EF4-FFF2-40B4-BE49-F238E27FC236}">
                        <a16:creationId xmlns:a16="http://schemas.microsoft.com/office/drawing/2014/main" id="{88408B53-BA91-EDCE-5477-22821EB47031}"/>
                      </a:ext>
                    </a:extLst>
                  </p14:cNvPr>
                  <p14:cNvContentPartPr/>
                  <p14:nvPr/>
                </p14:nvContentPartPr>
                <p14:xfrm>
                  <a:off x="10568308" y="3711176"/>
                  <a:ext cx="283320" cy="108360"/>
                </p14:xfrm>
              </p:contentPart>
            </mc:Choice>
            <mc:Fallback xmlns="">
              <p:pic>
                <p:nvPicPr>
                  <p:cNvPr id="1857" name="Pennanteckning 1856">
                    <a:extLst>
                      <a:ext uri="{FF2B5EF4-FFF2-40B4-BE49-F238E27FC236}">
                        <a16:creationId xmlns:a16="http://schemas.microsoft.com/office/drawing/2014/main" id="{88408B53-BA91-EDCE-5477-22821EB47031}"/>
                      </a:ext>
                    </a:extLst>
                  </p:cNvPr>
                  <p:cNvPicPr/>
                  <p:nvPr/>
                </p:nvPicPr>
                <p:blipFill>
                  <a:blip r:embed="rId800"/>
                  <a:stretch>
                    <a:fillRect/>
                  </a:stretch>
                </p:blipFill>
                <p:spPr>
                  <a:xfrm>
                    <a:off x="10553188" y="3695696"/>
                    <a:ext cx="3135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801">
                <p14:nvContentPartPr>
                  <p14:cNvPr id="1858" name="Pennanteckning 1857">
                    <a:extLst>
                      <a:ext uri="{FF2B5EF4-FFF2-40B4-BE49-F238E27FC236}">
                        <a16:creationId xmlns:a16="http://schemas.microsoft.com/office/drawing/2014/main" id="{541B423E-821A-516A-7937-1AB68AFCE56E}"/>
                      </a:ext>
                    </a:extLst>
                  </p14:cNvPr>
                  <p14:cNvContentPartPr/>
                  <p14:nvPr/>
                </p14:nvContentPartPr>
                <p14:xfrm>
                  <a:off x="10867108" y="3629096"/>
                  <a:ext cx="57240" cy="173160"/>
                </p14:xfrm>
              </p:contentPart>
            </mc:Choice>
            <mc:Fallback xmlns="">
              <p:pic>
                <p:nvPicPr>
                  <p:cNvPr id="1858" name="Pennanteckning 1857">
                    <a:extLst>
                      <a:ext uri="{FF2B5EF4-FFF2-40B4-BE49-F238E27FC236}">
                        <a16:creationId xmlns:a16="http://schemas.microsoft.com/office/drawing/2014/main" id="{541B423E-821A-516A-7937-1AB68AFCE56E}"/>
                      </a:ext>
                    </a:extLst>
                  </p:cNvPr>
                  <p:cNvPicPr/>
                  <p:nvPr/>
                </p:nvPicPr>
                <p:blipFill>
                  <a:blip r:embed="rId802"/>
                  <a:stretch>
                    <a:fillRect/>
                  </a:stretch>
                </p:blipFill>
                <p:spPr>
                  <a:xfrm>
                    <a:off x="10851988" y="3613976"/>
                    <a:ext cx="878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803">
                <p14:nvContentPartPr>
                  <p14:cNvPr id="1859" name="Pennanteckning 1858">
                    <a:extLst>
                      <a:ext uri="{FF2B5EF4-FFF2-40B4-BE49-F238E27FC236}">
                        <a16:creationId xmlns:a16="http://schemas.microsoft.com/office/drawing/2014/main" id="{032EB7CE-AEB2-12FB-DB73-4140B65C7E1A}"/>
                      </a:ext>
                    </a:extLst>
                  </p14:cNvPr>
                  <p14:cNvContentPartPr/>
                  <p14:nvPr/>
                </p14:nvContentPartPr>
                <p14:xfrm>
                  <a:off x="10947388" y="3691016"/>
                  <a:ext cx="44640" cy="87480"/>
                </p14:xfrm>
              </p:contentPart>
            </mc:Choice>
            <mc:Fallback xmlns="">
              <p:pic>
                <p:nvPicPr>
                  <p:cNvPr id="1859" name="Pennanteckning 1858">
                    <a:extLst>
                      <a:ext uri="{FF2B5EF4-FFF2-40B4-BE49-F238E27FC236}">
                        <a16:creationId xmlns:a16="http://schemas.microsoft.com/office/drawing/2014/main" id="{032EB7CE-AEB2-12FB-DB73-4140B65C7E1A}"/>
                      </a:ext>
                    </a:extLst>
                  </p:cNvPr>
                  <p:cNvPicPr/>
                  <p:nvPr/>
                </p:nvPicPr>
                <p:blipFill>
                  <a:blip r:embed="rId804"/>
                  <a:stretch>
                    <a:fillRect/>
                  </a:stretch>
                </p:blipFill>
                <p:spPr>
                  <a:xfrm>
                    <a:off x="10932268" y="3675896"/>
                    <a:ext cx="752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805">
                <p14:nvContentPartPr>
                  <p14:cNvPr id="1860" name="Pennanteckning 1859">
                    <a:extLst>
                      <a:ext uri="{FF2B5EF4-FFF2-40B4-BE49-F238E27FC236}">
                        <a16:creationId xmlns:a16="http://schemas.microsoft.com/office/drawing/2014/main" id="{42BF52BF-72BB-5B08-DAFC-CAAF19338133}"/>
                      </a:ext>
                    </a:extLst>
                  </p14:cNvPr>
                  <p14:cNvContentPartPr/>
                  <p14:nvPr/>
                </p14:nvContentPartPr>
                <p14:xfrm>
                  <a:off x="11186788" y="3634856"/>
                  <a:ext cx="55440" cy="83160"/>
                </p14:xfrm>
              </p:contentPart>
            </mc:Choice>
            <mc:Fallback xmlns="">
              <p:pic>
                <p:nvPicPr>
                  <p:cNvPr id="1860" name="Pennanteckning 1859">
                    <a:extLst>
                      <a:ext uri="{FF2B5EF4-FFF2-40B4-BE49-F238E27FC236}">
                        <a16:creationId xmlns:a16="http://schemas.microsoft.com/office/drawing/2014/main" id="{42BF52BF-72BB-5B08-DAFC-CAAF19338133}"/>
                      </a:ext>
                    </a:extLst>
                  </p:cNvPr>
                  <p:cNvPicPr/>
                  <p:nvPr/>
                </p:nvPicPr>
                <p:blipFill>
                  <a:blip r:embed="rId806"/>
                  <a:stretch>
                    <a:fillRect/>
                  </a:stretch>
                </p:blipFill>
                <p:spPr>
                  <a:xfrm>
                    <a:off x="11171308" y="3619736"/>
                    <a:ext cx="860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807">
                <p14:nvContentPartPr>
                  <p14:cNvPr id="1861" name="Pennanteckning 1860">
                    <a:extLst>
                      <a:ext uri="{FF2B5EF4-FFF2-40B4-BE49-F238E27FC236}">
                        <a16:creationId xmlns:a16="http://schemas.microsoft.com/office/drawing/2014/main" id="{57372F22-D1A7-7047-A349-BC55B7785AC3}"/>
                      </a:ext>
                    </a:extLst>
                  </p14:cNvPr>
                  <p14:cNvContentPartPr/>
                  <p14:nvPr/>
                </p14:nvContentPartPr>
                <p14:xfrm>
                  <a:off x="11282188" y="3629816"/>
                  <a:ext cx="168480" cy="77400"/>
                </p14:xfrm>
              </p:contentPart>
            </mc:Choice>
            <mc:Fallback xmlns="">
              <p:pic>
                <p:nvPicPr>
                  <p:cNvPr id="1861" name="Pennanteckning 1860">
                    <a:extLst>
                      <a:ext uri="{FF2B5EF4-FFF2-40B4-BE49-F238E27FC236}">
                        <a16:creationId xmlns:a16="http://schemas.microsoft.com/office/drawing/2014/main" id="{57372F22-D1A7-7047-A349-BC55B7785AC3}"/>
                      </a:ext>
                    </a:extLst>
                  </p:cNvPr>
                  <p:cNvPicPr/>
                  <p:nvPr/>
                </p:nvPicPr>
                <p:blipFill>
                  <a:blip r:embed="rId808"/>
                  <a:stretch>
                    <a:fillRect/>
                  </a:stretch>
                </p:blipFill>
                <p:spPr>
                  <a:xfrm>
                    <a:off x="11266708" y="3614696"/>
                    <a:ext cx="19908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9">
              <p14:nvContentPartPr>
                <p14:cNvPr id="1863" name="Pennanteckning 1862">
                  <a:extLst>
                    <a:ext uri="{FF2B5EF4-FFF2-40B4-BE49-F238E27FC236}">
                      <a16:creationId xmlns:a16="http://schemas.microsoft.com/office/drawing/2014/main" id="{5AE2A8B6-A26B-F240-2047-EB559E6A78BB}"/>
                    </a:ext>
                  </a:extLst>
                </p14:cNvPr>
                <p14:cNvContentPartPr/>
                <p14:nvPr/>
              </p14:nvContentPartPr>
              <p14:xfrm>
                <a:off x="8405428" y="4192136"/>
                <a:ext cx="66600" cy="145800"/>
              </p14:xfrm>
            </p:contentPart>
          </mc:Choice>
          <mc:Fallback xmlns="">
            <p:pic>
              <p:nvPicPr>
                <p:cNvPr id="1863" name="Pennanteckning 1862">
                  <a:extLst>
                    <a:ext uri="{FF2B5EF4-FFF2-40B4-BE49-F238E27FC236}">
                      <a16:creationId xmlns:a16="http://schemas.microsoft.com/office/drawing/2014/main" id="{5AE2A8B6-A26B-F240-2047-EB559E6A78BB}"/>
                    </a:ext>
                  </a:extLst>
                </p:cNvPr>
                <p:cNvPicPr/>
                <p:nvPr/>
              </p:nvPicPr>
              <p:blipFill>
                <a:blip r:embed="rId810"/>
                <a:stretch>
                  <a:fillRect/>
                </a:stretch>
              </p:blipFill>
              <p:spPr>
                <a:xfrm>
                  <a:off x="8390308" y="4177016"/>
                  <a:ext cx="968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811">
              <p14:nvContentPartPr>
                <p14:cNvPr id="1864" name="Pennanteckning 1863">
                  <a:extLst>
                    <a:ext uri="{FF2B5EF4-FFF2-40B4-BE49-F238E27FC236}">
                      <a16:creationId xmlns:a16="http://schemas.microsoft.com/office/drawing/2014/main" id="{ECB49E60-9B5D-86D2-D525-70C472E9FF20}"/>
                    </a:ext>
                  </a:extLst>
                </p14:cNvPr>
                <p14:cNvContentPartPr/>
                <p14:nvPr/>
              </p14:nvContentPartPr>
              <p14:xfrm>
                <a:off x="8539348" y="4204016"/>
                <a:ext cx="110880" cy="95040"/>
              </p14:xfrm>
            </p:contentPart>
          </mc:Choice>
          <mc:Fallback xmlns="">
            <p:pic>
              <p:nvPicPr>
                <p:cNvPr id="1864" name="Pennanteckning 1863">
                  <a:extLst>
                    <a:ext uri="{FF2B5EF4-FFF2-40B4-BE49-F238E27FC236}">
                      <a16:creationId xmlns:a16="http://schemas.microsoft.com/office/drawing/2014/main" id="{ECB49E60-9B5D-86D2-D525-70C472E9FF20}"/>
                    </a:ext>
                  </a:extLst>
                </p:cNvPr>
                <p:cNvPicPr/>
                <p:nvPr/>
              </p:nvPicPr>
              <p:blipFill>
                <a:blip r:embed="rId812"/>
                <a:stretch>
                  <a:fillRect/>
                </a:stretch>
              </p:blipFill>
              <p:spPr>
                <a:xfrm>
                  <a:off x="8524228" y="4188536"/>
                  <a:ext cx="1411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813">
              <p14:nvContentPartPr>
                <p14:cNvPr id="1865" name="Pennanteckning 1864">
                  <a:extLst>
                    <a:ext uri="{FF2B5EF4-FFF2-40B4-BE49-F238E27FC236}">
                      <a16:creationId xmlns:a16="http://schemas.microsoft.com/office/drawing/2014/main" id="{4E1D12DE-8A98-2110-547C-964B7BE4E6D6}"/>
                    </a:ext>
                  </a:extLst>
                </p14:cNvPr>
                <p14:cNvContentPartPr/>
                <p14:nvPr/>
              </p14:nvContentPartPr>
              <p14:xfrm>
                <a:off x="8705668" y="4192856"/>
                <a:ext cx="318240" cy="95040"/>
              </p14:xfrm>
            </p:contentPart>
          </mc:Choice>
          <mc:Fallback xmlns="">
            <p:pic>
              <p:nvPicPr>
                <p:cNvPr id="1865" name="Pennanteckning 1864">
                  <a:extLst>
                    <a:ext uri="{FF2B5EF4-FFF2-40B4-BE49-F238E27FC236}">
                      <a16:creationId xmlns:a16="http://schemas.microsoft.com/office/drawing/2014/main" id="{4E1D12DE-8A98-2110-547C-964B7BE4E6D6}"/>
                    </a:ext>
                  </a:extLst>
                </p:cNvPr>
                <p:cNvPicPr/>
                <p:nvPr/>
              </p:nvPicPr>
              <p:blipFill>
                <a:blip r:embed="rId814"/>
                <a:stretch>
                  <a:fillRect/>
                </a:stretch>
              </p:blipFill>
              <p:spPr>
                <a:xfrm>
                  <a:off x="8690548" y="4177736"/>
                  <a:ext cx="3488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815">
              <p14:nvContentPartPr>
                <p14:cNvPr id="1866" name="Pennanteckning 1865">
                  <a:extLst>
                    <a:ext uri="{FF2B5EF4-FFF2-40B4-BE49-F238E27FC236}">
                      <a16:creationId xmlns:a16="http://schemas.microsoft.com/office/drawing/2014/main" id="{B5A32C9B-22D4-001F-4A30-9061E1E6E59E}"/>
                    </a:ext>
                  </a:extLst>
                </p14:cNvPr>
                <p14:cNvContentPartPr/>
                <p14:nvPr/>
              </p14:nvContentPartPr>
              <p14:xfrm>
                <a:off x="9269068" y="4199696"/>
                <a:ext cx="14400" cy="67320"/>
              </p14:xfrm>
            </p:contentPart>
          </mc:Choice>
          <mc:Fallback xmlns="">
            <p:pic>
              <p:nvPicPr>
                <p:cNvPr id="1866" name="Pennanteckning 1865">
                  <a:extLst>
                    <a:ext uri="{FF2B5EF4-FFF2-40B4-BE49-F238E27FC236}">
                      <a16:creationId xmlns:a16="http://schemas.microsoft.com/office/drawing/2014/main" id="{B5A32C9B-22D4-001F-4A30-9061E1E6E59E}"/>
                    </a:ext>
                  </a:extLst>
                </p:cNvPr>
                <p:cNvPicPr/>
                <p:nvPr/>
              </p:nvPicPr>
              <p:blipFill>
                <a:blip r:embed="rId816"/>
                <a:stretch>
                  <a:fillRect/>
                </a:stretch>
              </p:blipFill>
              <p:spPr>
                <a:xfrm>
                  <a:off x="9253588" y="4184576"/>
                  <a:ext cx="4500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817">
              <p14:nvContentPartPr>
                <p14:cNvPr id="1867" name="Pennanteckning 1866">
                  <a:extLst>
                    <a:ext uri="{FF2B5EF4-FFF2-40B4-BE49-F238E27FC236}">
                      <a16:creationId xmlns:a16="http://schemas.microsoft.com/office/drawing/2014/main" id="{FFF4ADFD-7E8B-C539-0365-BB2DB76D6871}"/>
                    </a:ext>
                  </a:extLst>
                </p14:cNvPr>
                <p14:cNvContentPartPr/>
                <p14:nvPr/>
              </p14:nvContentPartPr>
              <p14:xfrm>
                <a:off x="9293908" y="4109336"/>
                <a:ext cx="27000" cy="24480"/>
              </p14:xfrm>
            </p:contentPart>
          </mc:Choice>
          <mc:Fallback xmlns="">
            <p:pic>
              <p:nvPicPr>
                <p:cNvPr id="1867" name="Pennanteckning 1866">
                  <a:extLst>
                    <a:ext uri="{FF2B5EF4-FFF2-40B4-BE49-F238E27FC236}">
                      <a16:creationId xmlns:a16="http://schemas.microsoft.com/office/drawing/2014/main" id="{FFF4ADFD-7E8B-C539-0365-BB2DB76D6871}"/>
                    </a:ext>
                  </a:extLst>
                </p:cNvPr>
                <p:cNvPicPr/>
                <p:nvPr/>
              </p:nvPicPr>
              <p:blipFill>
                <a:blip r:embed="rId818"/>
                <a:stretch>
                  <a:fillRect/>
                </a:stretch>
              </p:blipFill>
              <p:spPr>
                <a:xfrm>
                  <a:off x="9278788" y="4094216"/>
                  <a:ext cx="576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819">
              <p14:nvContentPartPr>
                <p14:cNvPr id="1868" name="Pennanteckning 1867">
                  <a:extLst>
                    <a:ext uri="{FF2B5EF4-FFF2-40B4-BE49-F238E27FC236}">
                      <a16:creationId xmlns:a16="http://schemas.microsoft.com/office/drawing/2014/main" id="{D079A704-58B8-D91E-D2CE-200F8C6B4F26}"/>
                    </a:ext>
                  </a:extLst>
                </p14:cNvPr>
                <p14:cNvContentPartPr/>
                <p14:nvPr/>
              </p14:nvContentPartPr>
              <p14:xfrm>
                <a:off x="9378508" y="4183856"/>
                <a:ext cx="201960" cy="45720"/>
              </p14:xfrm>
            </p:contentPart>
          </mc:Choice>
          <mc:Fallback xmlns="">
            <p:pic>
              <p:nvPicPr>
                <p:cNvPr id="1868" name="Pennanteckning 1867">
                  <a:extLst>
                    <a:ext uri="{FF2B5EF4-FFF2-40B4-BE49-F238E27FC236}">
                      <a16:creationId xmlns:a16="http://schemas.microsoft.com/office/drawing/2014/main" id="{D079A704-58B8-D91E-D2CE-200F8C6B4F26}"/>
                    </a:ext>
                  </a:extLst>
                </p:cNvPr>
                <p:cNvPicPr/>
                <p:nvPr/>
              </p:nvPicPr>
              <p:blipFill>
                <a:blip r:embed="rId820"/>
                <a:stretch>
                  <a:fillRect/>
                </a:stretch>
              </p:blipFill>
              <p:spPr>
                <a:xfrm>
                  <a:off x="9363388" y="4168376"/>
                  <a:ext cx="2325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821">
              <p14:nvContentPartPr>
                <p14:cNvPr id="1869" name="Pennanteckning 1868">
                  <a:extLst>
                    <a:ext uri="{FF2B5EF4-FFF2-40B4-BE49-F238E27FC236}">
                      <a16:creationId xmlns:a16="http://schemas.microsoft.com/office/drawing/2014/main" id="{3ED4A448-8EDC-8654-A565-2DE0A5CE6396}"/>
                    </a:ext>
                  </a:extLst>
                </p14:cNvPr>
                <p14:cNvContentPartPr/>
                <p14:nvPr/>
              </p14:nvContentPartPr>
              <p14:xfrm>
                <a:off x="9613588" y="4177016"/>
                <a:ext cx="210240" cy="301680"/>
              </p14:xfrm>
            </p:contentPart>
          </mc:Choice>
          <mc:Fallback xmlns="">
            <p:pic>
              <p:nvPicPr>
                <p:cNvPr id="1869" name="Pennanteckning 1868">
                  <a:extLst>
                    <a:ext uri="{FF2B5EF4-FFF2-40B4-BE49-F238E27FC236}">
                      <a16:creationId xmlns:a16="http://schemas.microsoft.com/office/drawing/2014/main" id="{3ED4A448-8EDC-8654-A565-2DE0A5CE6396}"/>
                    </a:ext>
                  </a:extLst>
                </p:cNvPr>
                <p:cNvPicPr/>
                <p:nvPr/>
              </p:nvPicPr>
              <p:blipFill>
                <a:blip r:embed="rId822"/>
                <a:stretch>
                  <a:fillRect/>
                </a:stretch>
              </p:blipFill>
              <p:spPr>
                <a:xfrm>
                  <a:off x="9598468" y="4161896"/>
                  <a:ext cx="2408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823">
              <p14:nvContentPartPr>
                <p14:cNvPr id="1870" name="Pennanteckning 1869">
                  <a:extLst>
                    <a:ext uri="{FF2B5EF4-FFF2-40B4-BE49-F238E27FC236}">
                      <a16:creationId xmlns:a16="http://schemas.microsoft.com/office/drawing/2014/main" id="{1902804D-3E6C-0461-A1B1-B1BB1C6E6A40}"/>
                    </a:ext>
                  </a:extLst>
                </p14:cNvPr>
                <p14:cNvContentPartPr/>
                <p14:nvPr/>
              </p14:nvContentPartPr>
              <p14:xfrm>
                <a:off x="9905548" y="4103576"/>
                <a:ext cx="172800" cy="122400"/>
              </p14:xfrm>
            </p:contentPart>
          </mc:Choice>
          <mc:Fallback xmlns="">
            <p:pic>
              <p:nvPicPr>
                <p:cNvPr id="1870" name="Pennanteckning 1869">
                  <a:extLst>
                    <a:ext uri="{FF2B5EF4-FFF2-40B4-BE49-F238E27FC236}">
                      <a16:creationId xmlns:a16="http://schemas.microsoft.com/office/drawing/2014/main" id="{1902804D-3E6C-0461-A1B1-B1BB1C6E6A40}"/>
                    </a:ext>
                  </a:extLst>
                </p:cNvPr>
                <p:cNvPicPr/>
                <p:nvPr/>
              </p:nvPicPr>
              <p:blipFill>
                <a:blip r:embed="rId824"/>
                <a:stretch>
                  <a:fillRect/>
                </a:stretch>
              </p:blipFill>
              <p:spPr>
                <a:xfrm>
                  <a:off x="9890428" y="4088096"/>
                  <a:ext cx="203400" cy="153000"/>
                </a:xfrm>
                <a:prstGeom prst="rect">
                  <a:avLst/>
                </a:prstGeom>
              </p:spPr>
            </p:pic>
          </mc:Fallback>
        </mc:AlternateContent>
      </p:grpSp>
      <p:grpSp>
        <p:nvGrpSpPr>
          <p:cNvPr id="2022" name="Grupp 2021">
            <a:extLst>
              <a:ext uri="{FF2B5EF4-FFF2-40B4-BE49-F238E27FC236}">
                <a16:creationId xmlns:a16="http://schemas.microsoft.com/office/drawing/2014/main" id="{A3970880-B82E-605E-145C-2F381EB6F1C0}"/>
              </a:ext>
            </a:extLst>
          </p:cNvPr>
          <p:cNvGrpSpPr/>
          <p:nvPr/>
        </p:nvGrpSpPr>
        <p:grpSpPr>
          <a:xfrm>
            <a:off x="8625388" y="4328576"/>
            <a:ext cx="3358800" cy="876240"/>
            <a:chOff x="8625388" y="4328576"/>
            <a:chExt cx="3358800" cy="876240"/>
          </a:xfrm>
        </p:grpSpPr>
        <mc:AlternateContent xmlns:mc="http://schemas.openxmlformats.org/markup-compatibility/2006" xmlns:p14="http://schemas.microsoft.com/office/powerpoint/2010/main">
          <mc:Choice Requires="p14">
            <p:contentPart p14:bwMode="auto" r:id="rId825">
              <p14:nvContentPartPr>
                <p14:cNvPr id="1872" name="Pennanteckning 1871">
                  <a:extLst>
                    <a:ext uri="{FF2B5EF4-FFF2-40B4-BE49-F238E27FC236}">
                      <a16:creationId xmlns:a16="http://schemas.microsoft.com/office/drawing/2014/main" id="{C37DD8FD-15C8-49AC-E43A-567E4A81197E}"/>
                    </a:ext>
                  </a:extLst>
                </p14:cNvPr>
                <p14:cNvContentPartPr/>
                <p14:nvPr/>
              </p14:nvContentPartPr>
              <p14:xfrm>
                <a:off x="8625388" y="4628816"/>
                <a:ext cx="160920" cy="5400"/>
              </p14:xfrm>
            </p:contentPart>
          </mc:Choice>
          <mc:Fallback xmlns="">
            <p:pic>
              <p:nvPicPr>
                <p:cNvPr id="1872" name="Pennanteckning 1871">
                  <a:extLst>
                    <a:ext uri="{FF2B5EF4-FFF2-40B4-BE49-F238E27FC236}">
                      <a16:creationId xmlns:a16="http://schemas.microsoft.com/office/drawing/2014/main" id="{C37DD8FD-15C8-49AC-E43A-567E4A81197E}"/>
                    </a:ext>
                  </a:extLst>
                </p:cNvPr>
                <p:cNvPicPr/>
                <p:nvPr/>
              </p:nvPicPr>
              <p:blipFill>
                <a:blip r:embed="rId826"/>
                <a:stretch>
                  <a:fillRect/>
                </a:stretch>
              </p:blipFill>
              <p:spPr>
                <a:xfrm>
                  <a:off x="8610268" y="4613696"/>
                  <a:ext cx="191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27">
              <p14:nvContentPartPr>
                <p14:cNvPr id="1873" name="Pennanteckning 1872">
                  <a:extLst>
                    <a:ext uri="{FF2B5EF4-FFF2-40B4-BE49-F238E27FC236}">
                      <a16:creationId xmlns:a16="http://schemas.microsoft.com/office/drawing/2014/main" id="{8D303302-3C88-1C25-576E-E9500A6DA32E}"/>
                    </a:ext>
                  </a:extLst>
                </p14:cNvPr>
                <p14:cNvContentPartPr/>
                <p14:nvPr/>
              </p14:nvContentPartPr>
              <p14:xfrm>
                <a:off x="8756068" y="4576976"/>
                <a:ext cx="84960" cy="90720"/>
              </p14:xfrm>
            </p:contentPart>
          </mc:Choice>
          <mc:Fallback xmlns="">
            <p:pic>
              <p:nvPicPr>
                <p:cNvPr id="1873" name="Pennanteckning 1872">
                  <a:extLst>
                    <a:ext uri="{FF2B5EF4-FFF2-40B4-BE49-F238E27FC236}">
                      <a16:creationId xmlns:a16="http://schemas.microsoft.com/office/drawing/2014/main" id="{8D303302-3C88-1C25-576E-E9500A6DA32E}"/>
                    </a:ext>
                  </a:extLst>
                </p:cNvPr>
                <p:cNvPicPr/>
                <p:nvPr/>
              </p:nvPicPr>
              <p:blipFill>
                <a:blip r:embed="rId828"/>
                <a:stretch>
                  <a:fillRect/>
                </a:stretch>
              </p:blipFill>
              <p:spPr>
                <a:xfrm>
                  <a:off x="8740948" y="4561856"/>
                  <a:ext cx="1152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829">
              <p14:nvContentPartPr>
                <p14:cNvPr id="1874" name="Pennanteckning 1873">
                  <a:extLst>
                    <a:ext uri="{FF2B5EF4-FFF2-40B4-BE49-F238E27FC236}">
                      <a16:creationId xmlns:a16="http://schemas.microsoft.com/office/drawing/2014/main" id="{790647E5-5282-C5FD-AEAC-5DE39E07699C}"/>
                    </a:ext>
                  </a:extLst>
                </p14:cNvPr>
                <p14:cNvContentPartPr/>
                <p14:nvPr/>
              </p14:nvContentPartPr>
              <p14:xfrm>
                <a:off x="9064948" y="4593896"/>
                <a:ext cx="200160" cy="109080"/>
              </p14:xfrm>
            </p:contentPart>
          </mc:Choice>
          <mc:Fallback xmlns="">
            <p:pic>
              <p:nvPicPr>
                <p:cNvPr id="1874" name="Pennanteckning 1873">
                  <a:extLst>
                    <a:ext uri="{FF2B5EF4-FFF2-40B4-BE49-F238E27FC236}">
                      <a16:creationId xmlns:a16="http://schemas.microsoft.com/office/drawing/2014/main" id="{790647E5-5282-C5FD-AEAC-5DE39E07699C}"/>
                    </a:ext>
                  </a:extLst>
                </p:cNvPr>
                <p:cNvPicPr/>
                <p:nvPr/>
              </p:nvPicPr>
              <p:blipFill>
                <a:blip r:embed="rId830"/>
                <a:stretch>
                  <a:fillRect/>
                </a:stretch>
              </p:blipFill>
              <p:spPr>
                <a:xfrm>
                  <a:off x="9049828" y="4578416"/>
                  <a:ext cx="2307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831">
              <p14:nvContentPartPr>
                <p14:cNvPr id="1875" name="Pennanteckning 1874">
                  <a:extLst>
                    <a:ext uri="{FF2B5EF4-FFF2-40B4-BE49-F238E27FC236}">
                      <a16:creationId xmlns:a16="http://schemas.microsoft.com/office/drawing/2014/main" id="{0B8E8127-063F-A854-5E49-7C4788305D16}"/>
                    </a:ext>
                  </a:extLst>
                </p14:cNvPr>
                <p14:cNvContentPartPr/>
                <p14:nvPr/>
              </p14:nvContentPartPr>
              <p14:xfrm>
                <a:off x="9256468" y="4587056"/>
                <a:ext cx="88920" cy="90000"/>
              </p14:xfrm>
            </p:contentPart>
          </mc:Choice>
          <mc:Fallback xmlns="">
            <p:pic>
              <p:nvPicPr>
                <p:cNvPr id="1875" name="Pennanteckning 1874">
                  <a:extLst>
                    <a:ext uri="{FF2B5EF4-FFF2-40B4-BE49-F238E27FC236}">
                      <a16:creationId xmlns:a16="http://schemas.microsoft.com/office/drawing/2014/main" id="{0B8E8127-063F-A854-5E49-7C4788305D16}"/>
                    </a:ext>
                  </a:extLst>
                </p:cNvPr>
                <p:cNvPicPr/>
                <p:nvPr/>
              </p:nvPicPr>
              <p:blipFill>
                <a:blip r:embed="rId832"/>
                <a:stretch>
                  <a:fillRect/>
                </a:stretch>
              </p:blipFill>
              <p:spPr>
                <a:xfrm>
                  <a:off x="9240988" y="4571936"/>
                  <a:ext cx="1195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833">
              <p14:nvContentPartPr>
                <p14:cNvPr id="1876" name="Pennanteckning 1875">
                  <a:extLst>
                    <a:ext uri="{FF2B5EF4-FFF2-40B4-BE49-F238E27FC236}">
                      <a16:creationId xmlns:a16="http://schemas.microsoft.com/office/drawing/2014/main" id="{C3D7C64D-E1A0-B636-EBBD-45F13A537F64}"/>
                    </a:ext>
                  </a:extLst>
                </p14:cNvPr>
                <p14:cNvContentPartPr/>
                <p14:nvPr/>
              </p14:nvContentPartPr>
              <p14:xfrm>
                <a:off x="9273028" y="4594616"/>
                <a:ext cx="117360" cy="81000"/>
              </p14:xfrm>
            </p:contentPart>
          </mc:Choice>
          <mc:Fallback xmlns="">
            <p:pic>
              <p:nvPicPr>
                <p:cNvPr id="1876" name="Pennanteckning 1875">
                  <a:extLst>
                    <a:ext uri="{FF2B5EF4-FFF2-40B4-BE49-F238E27FC236}">
                      <a16:creationId xmlns:a16="http://schemas.microsoft.com/office/drawing/2014/main" id="{C3D7C64D-E1A0-B636-EBBD-45F13A537F64}"/>
                    </a:ext>
                  </a:extLst>
                </p:cNvPr>
                <p:cNvPicPr/>
                <p:nvPr/>
              </p:nvPicPr>
              <p:blipFill>
                <a:blip r:embed="rId834"/>
                <a:stretch>
                  <a:fillRect/>
                </a:stretch>
              </p:blipFill>
              <p:spPr>
                <a:xfrm>
                  <a:off x="9257908" y="4579496"/>
                  <a:ext cx="1479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835">
              <p14:nvContentPartPr>
                <p14:cNvPr id="1877" name="Pennanteckning 1876">
                  <a:extLst>
                    <a:ext uri="{FF2B5EF4-FFF2-40B4-BE49-F238E27FC236}">
                      <a16:creationId xmlns:a16="http://schemas.microsoft.com/office/drawing/2014/main" id="{56E9EFE9-0942-F5A0-8DA4-D5B1D51A7165}"/>
                    </a:ext>
                  </a:extLst>
                </p14:cNvPr>
                <p14:cNvContentPartPr/>
                <p14:nvPr/>
              </p14:nvContentPartPr>
              <p14:xfrm>
                <a:off x="9450508" y="4495976"/>
                <a:ext cx="14760" cy="222840"/>
              </p14:xfrm>
            </p:contentPart>
          </mc:Choice>
          <mc:Fallback xmlns="">
            <p:pic>
              <p:nvPicPr>
                <p:cNvPr id="1877" name="Pennanteckning 1876">
                  <a:extLst>
                    <a:ext uri="{FF2B5EF4-FFF2-40B4-BE49-F238E27FC236}">
                      <a16:creationId xmlns:a16="http://schemas.microsoft.com/office/drawing/2014/main" id="{56E9EFE9-0942-F5A0-8DA4-D5B1D51A7165}"/>
                    </a:ext>
                  </a:extLst>
                </p:cNvPr>
                <p:cNvPicPr/>
                <p:nvPr/>
              </p:nvPicPr>
              <p:blipFill>
                <a:blip r:embed="rId836"/>
                <a:stretch>
                  <a:fillRect/>
                </a:stretch>
              </p:blipFill>
              <p:spPr>
                <a:xfrm>
                  <a:off x="9435388" y="4480496"/>
                  <a:ext cx="453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837">
              <p14:nvContentPartPr>
                <p14:cNvPr id="1878" name="Pennanteckning 1877">
                  <a:extLst>
                    <a:ext uri="{FF2B5EF4-FFF2-40B4-BE49-F238E27FC236}">
                      <a16:creationId xmlns:a16="http://schemas.microsoft.com/office/drawing/2014/main" id="{089E33BF-2F8F-E663-F73A-525D39920F87}"/>
                    </a:ext>
                  </a:extLst>
                </p14:cNvPr>
                <p14:cNvContentPartPr/>
                <p14:nvPr/>
              </p14:nvContentPartPr>
              <p14:xfrm>
                <a:off x="9450508" y="4556096"/>
                <a:ext cx="367560" cy="104040"/>
              </p14:xfrm>
            </p:contentPart>
          </mc:Choice>
          <mc:Fallback xmlns="">
            <p:pic>
              <p:nvPicPr>
                <p:cNvPr id="1878" name="Pennanteckning 1877">
                  <a:extLst>
                    <a:ext uri="{FF2B5EF4-FFF2-40B4-BE49-F238E27FC236}">
                      <a16:creationId xmlns:a16="http://schemas.microsoft.com/office/drawing/2014/main" id="{089E33BF-2F8F-E663-F73A-525D39920F87}"/>
                    </a:ext>
                  </a:extLst>
                </p:cNvPr>
                <p:cNvPicPr/>
                <p:nvPr/>
              </p:nvPicPr>
              <p:blipFill>
                <a:blip r:embed="rId838"/>
                <a:stretch>
                  <a:fillRect/>
                </a:stretch>
              </p:blipFill>
              <p:spPr>
                <a:xfrm>
                  <a:off x="9435388" y="4540976"/>
                  <a:ext cx="3981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839">
              <p14:nvContentPartPr>
                <p14:cNvPr id="1879" name="Pennanteckning 1878">
                  <a:extLst>
                    <a:ext uri="{FF2B5EF4-FFF2-40B4-BE49-F238E27FC236}">
                      <a16:creationId xmlns:a16="http://schemas.microsoft.com/office/drawing/2014/main" id="{8052A1F8-09AB-EC7F-8C33-EB8C78FE6B0C}"/>
                    </a:ext>
                  </a:extLst>
                </p14:cNvPr>
                <p14:cNvContentPartPr/>
                <p14:nvPr/>
              </p14:nvContentPartPr>
              <p14:xfrm>
                <a:off x="9813748" y="4535216"/>
                <a:ext cx="102600" cy="109800"/>
              </p14:xfrm>
            </p:contentPart>
          </mc:Choice>
          <mc:Fallback xmlns="">
            <p:pic>
              <p:nvPicPr>
                <p:cNvPr id="1879" name="Pennanteckning 1878">
                  <a:extLst>
                    <a:ext uri="{FF2B5EF4-FFF2-40B4-BE49-F238E27FC236}">
                      <a16:creationId xmlns:a16="http://schemas.microsoft.com/office/drawing/2014/main" id="{8052A1F8-09AB-EC7F-8C33-EB8C78FE6B0C}"/>
                    </a:ext>
                  </a:extLst>
                </p:cNvPr>
                <p:cNvPicPr/>
                <p:nvPr/>
              </p:nvPicPr>
              <p:blipFill>
                <a:blip r:embed="rId840"/>
                <a:stretch>
                  <a:fillRect/>
                </a:stretch>
              </p:blipFill>
              <p:spPr>
                <a:xfrm>
                  <a:off x="9798268" y="4520096"/>
                  <a:ext cx="1328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841">
              <p14:nvContentPartPr>
                <p14:cNvPr id="1880" name="Pennanteckning 1879">
                  <a:extLst>
                    <a:ext uri="{FF2B5EF4-FFF2-40B4-BE49-F238E27FC236}">
                      <a16:creationId xmlns:a16="http://schemas.microsoft.com/office/drawing/2014/main" id="{44682093-F90D-CF7B-26AF-0EFB7222A8C5}"/>
                    </a:ext>
                  </a:extLst>
                </p14:cNvPr>
                <p14:cNvContentPartPr/>
                <p14:nvPr/>
              </p14:nvContentPartPr>
              <p14:xfrm>
                <a:off x="9947668" y="4456376"/>
                <a:ext cx="3240" cy="201240"/>
              </p14:xfrm>
            </p:contentPart>
          </mc:Choice>
          <mc:Fallback xmlns="">
            <p:pic>
              <p:nvPicPr>
                <p:cNvPr id="1880" name="Pennanteckning 1879">
                  <a:extLst>
                    <a:ext uri="{FF2B5EF4-FFF2-40B4-BE49-F238E27FC236}">
                      <a16:creationId xmlns:a16="http://schemas.microsoft.com/office/drawing/2014/main" id="{44682093-F90D-CF7B-26AF-0EFB7222A8C5}"/>
                    </a:ext>
                  </a:extLst>
                </p:cNvPr>
                <p:cNvPicPr/>
                <p:nvPr/>
              </p:nvPicPr>
              <p:blipFill>
                <a:blip r:embed="rId842"/>
                <a:stretch>
                  <a:fillRect/>
                </a:stretch>
              </p:blipFill>
              <p:spPr>
                <a:xfrm>
                  <a:off x="9932188" y="4441256"/>
                  <a:ext cx="338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843">
              <p14:nvContentPartPr>
                <p14:cNvPr id="1881" name="Pennanteckning 1880">
                  <a:extLst>
                    <a:ext uri="{FF2B5EF4-FFF2-40B4-BE49-F238E27FC236}">
                      <a16:creationId xmlns:a16="http://schemas.microsoft.com/office/drawing/2014/main" id="{8C56258F-3895-A76E-8FDD-B5DB443159A1}"/>
                    </a:ext>
                  </a:extLst>
                </p14:cNvPr>
                <p14:cNvContentPartPr/>
                <p14:nvPr/>
              </p14:nvContentPartPr>
              <p14:xfrm>
                <a:off x="9936508" y="4530176"/>
                <a:ext cx="93240" cy="27000"/>
              </p14:xfrm>
            </p:contentPart>
          </mc:Choice>
          <mc:Fallback xmlns="">
            <p:pic>
              <p:nvPicPr>
                <p:cNvPr id="1881" name="Pennanteckning 1880">
                  <a:extLst>
                    <a:ext uri="{FF2B5EF4-FFF2-40B4-BE49-F238E27FC236}">
                      <a16:creationId xmlns:a16="http://schemas.microsoft.com/office/drawing/2014/main" id="{8C56258F-3895-A76E-8FDD-B5DB443159A1}"/>
                    </a:ext>
                  </a:extLst>
                </p:cNvPr>
                <p:cNvPicPr/>
                <p:nvPr/>
              </p:nvPicPr>
              <p:blipFill>
                <a:blip r:embed="rId844"/>
                <a:stretch>
                  <a:fillRect/>
                </a:stretch>
              </p:blipFill>
              <p:spPr>
                <a:xfrm>
                  <a:off x="9921388" y="4515056"/>
                  <a:ext cx="1238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45">
              <p14:nvContentPartPr>
                <p14:cNvPr id="1883" name="Pennanteckning 1882">
                  <a:extLst>
                    <a:ext uri="{FF2B5EF4-FFF2-40B4-BE49-F238E27FC236}">
                      <a16:creationId xmlns:a16="http://schemas.microsoft.com/office/drawing/2014/main" id="{843BDD63-1B2C-A3A2-5007-269DE2BBD9AB}"/>
                    </a:ext>
                  </a:extLst>
                </p14:cNvPr>
                <p14:cNvContentPartPr/>
                <p14:nvPr/>
              </p14:nvContentPartPr>
              <p14:xfrm>
                <a:off x="10248628" y="4533416"/>
                <a:ext cx="228600" cy="93960"/>
              </p14:xfrm>
            </p:contentPart>
          </mc:Choice>
          <mc:Fallback xmlns="">
            <p:pic>
              <p:nvPicPr>
                <p:cNvPr id="1883" name="Pennanteckning 1882">
                  <a:extLst>
                    <a:ext uri="{FF2B5EF4-FFF2-40B4-BE49-F238E27FC236}">
                      <a16:creationId xmlns:a16="http://schemas.microsoft.com/office/drawing/2014/main" id="{843BDD63-1B2C-A3A2-5007-269DE2BBD9AB}"/>
                    </a:ext>
                  </a:extLst>
                </p:cNvPr>
                <p:cNvPicPr/>
                <p:nvPr/>
              </p:nvPicPr>
              <p:blipFill>
                <a:blip r:embed="rId846"/>
                <a:stretch>
                  <a:fillRect/>
                </a:stretch>
              </p:blipFill>
              <p:spPr>
                <a:xfrm>
                  <a:off x="10233508" y="4518296"/>
                  <a:ext cx="2592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847">
              <p14:nvContentPartPr>
                <p14:cNvPr id="1884" name="Pennanteckning 1883">
                  <a:extLst>
                    <a:ext uri="{FF2B5EF4-FFF2-40B4-BE49-F238E27FC236}">
                      <a16:creationId xmlns:a16="http://schemas.microsoft.com/office/drawing/2014/main" id="{3C4F252B-8962-01BD-60A0-692F13B5CAB9}"/>
                    </a:ext>
                  </a:extLst>
                </p14:cNvPr>
                <p14:cNvContentPartPr/>
                <p14:nvPr/>
              </p14:nvContentPartPr>
              <p14:xfrm>
                <a:off x="10502428" y="4535936"/>
                <a:ext cx="112320" cy="65520"/>
              </p14:xfrm>
            </p:contentPart>
          </mc:Choice>
          <mc:Fallback xmlns="">
            <p:pic>
              <p:nvPicPr>
                <p:cNvPr id="1884" name="Pennanteckning 1883">
                  <a:extLst>
                    <a:ext uri="{FF2B5EF4-FFF2-40B4-BE49-F238E27FC236}">
                      <a16:creationId xmlns:a16="http://schemas.microsoft.com/office/drawing/2014/main" id="{3C4F252B-8962-01BD-60A0-692F13B5CAB9}"/>
                    </a:ext>
                  </a:extLst>
                </p:cNvPr>
                <p:cNvPicPr/>
                <p:nvPr/>
              </p:nvPicPr>
              <p:blipFill>
                <a:blip r:embed="rId848"/>
                <a:stretch>
                  <a:fillRect/>
                </a:stretch>
              </p:blipFill>
              <p:spPr>
                <a:xfrm>
                  <a:off x="10486948" y="4520816"/>
                  <a:ext cx="1429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849">
              <p14:nvContentPartPr>
                <p14:cNvPr id="1885" name="Pennanteckning 1884">
                  <a:extLst>
                    <a:ext uri="{FF2B5EF4-FFF2-40B4-BE49-F238E27FC236}">
                      <a16:creationId xmlns:a16="http://schemas.microsoft.com/office/drawing/2014/main" id="{383C1319-98DD-A201-55DE-39663AD3A63B}"/>
                    </a:ext>
                  </a:extLst>
                </p14:cNvPr>
                <p14:cNvContentPartPr/>
                <p14:nvPr/>
              </p14:nvContentPartPr>
              <p14:xfrm>
                <a:off x="10641028" y="4534496"/>
                <a:ext cx="222120" cy="243000"/>
              </p14:xfrm>
            </p:contentPart>
          </mc:Choice>
          <mc:Fallback xmlns="">
            <p:pic>
              <p:nvPicPr>
                <p:cNvPr id="1885" name="Pennanteckning 1884">
                  <a:extLst>
                    <a:ext uri="{FF2B5EF4-FFF2-40B4-BE49-F238E27FC236}">
                      <a16:creationId xmlns:a16="http://schemas.microsoft.com/office/drawing/2014/main" id="{383C1319-98DD-A201-55DE-39663AD3A63B}"/>
                    </a:ext>
                  </a:extLst>
                </p:cNvPr>
                <p:cNvPicPr/>
                <p:nvPr/>
              </p:nvPicPr>
              <p:blipFill>
                <a:blip r:embed="rId850"/>
                <a:stretch>
                  <a:fillRect/>
                </a:stretch>
              </p:blipFill>
              <p:spPr>
                <a:xfrm>
                  <a:off x="10625908" y="4519016"/>
                  <a:ext cx="2527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51">
              <p14:nvContentPartPr>
                <p14:cNvPr id="1886" name="Pennanteckning 1885">
                  <a:extLst>
                    <a:ext uri="{FF2B5EF4-FFF2-40B4-BE49-F238E27FC236}">
                      <a16:creationId xmlns:a16="http://schemas.microsoft.com/office/drawing/2014/main" id="{13E1DB88-9305-B80B-5047-62997AB283A7}"/>
                    </a:ext>
                  </a:extLst>
                </p14:cNvPr>
                <p14:cNvContentPartPr/>
                <p14:nvPr/>
              </p14:nvContentPartPr>
              <p14:xfrm>
                <a:off x="11164108" y="4328576"/>
                <a:ext cx="17280" cy="334080"/>
              </p14:xfrm>
            </p:contentPart>
          </mc:Choice>
          <mc:Fallback xmlns="">
            <p:pic>
              <p:nvPicPr>
                <p:cNvPr id="1886" name="Pennanteckning 1885">
                  <a:extLst>
                    <a:ext uri="{FF2B5EF4-FFF2-40B4-BE49-F238E27FC236}">
                      <a16:creationId xmlns:a16="http://schemas.microsoft.com/office/drawing/2014/main" id="{13E1DB88-9305-B80B-5047-62997AB283A7}"/>
                    </a:ext>
                  </a:extLst>
                </p:cNvPr>
                <p:cNvPicPr/>
                <p:nvPr/>
              </p:nvPicPr>
              <p:blipFill>
                <a:blip r:embed="rId852"/>
                <a:stretch>
                  <a:fillRect/>
                </a:stretch>
              </p:blipFill>
              <p:spPr>
                <a:xfrm>
                  <a:off x="11148988" y="4313456"/>
                  <a:ext cx="475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853">
              <p14:nvContentPartPr>
                <p14:cNvPr id="1887" name="Pennanteckning 1886">
                  <a:extLst>
                    <a:ext uri="{FF2B5EF4-FFF2-40B4-BE49-F238E27FC236}">
                      <a16:creationId xmlns:a16="http://schemas.microsoft.com/office/drawing/2014/main" id="{8A1D276F-31A7-F800-0B38-7FCEA801EE7D}"/>
                    </a:ext>
                  </a:extLst>
                </p14:cNvPr>
                <p14:cNvContentPartPr/>
                <p14:nvPr/>
              </p14:nvContentPartPr>
              <p14:xfrm>
                <a:off x="11122348" y="4499216"/>
                <a:ext cx="100800" cy="45360"/>
              </p14:xfrm>
            </p:contentPart>
          </mc:Choice>
          <mc:Fallback xmlns="">
            <p:pic>
              <p:nvPicPr>
                <p:cNvPr id="1887" name="Pennanteckning 1886">
                  <a:extLst>
                    <a:ext uri="{FF2B5EF4-FFF2-40B4-BE49-F238E27FC236}">
                      <a16:creationId xmlns:a16="http://schemas.microsoft.com/office/drawing/2014/main" id="{8A1D276F-31A7-F800-0B38-7FCEA801EE7D}"/>
                    </a:ext>
                  </a:extLst>
                </p:cNvPr>
                <p:cNvPicPr/>
                <p:nvPr/>
              </p:nvPicPr>
              <p:blipFill>
                <a:blip r:embed="rId854"/>
                <a:stretch>
                  <a:fillRect/>
                </a:stretch>
              </p:blipFill>
              <p:spPr>
                <a:xfrm>
                  <a:off x="11106868" y="4484096"/>
                  <a:ext cx="1314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855">
              <p14:nvContentPartPr>
                <p14:cNvPr id="1888" name="Pennanteckning 1887">
                  <a:extLst>
                    <a:ext uri="{FF2B5EF4-FFF2-40B4-BE49-F238E27FC236}">
                      <a16:creationId xmlns:a16="http://schemas.microsoft.com/office/drawing/2014/main" id="{CFC69201-52C7-8DB1-4A7F-04813C89ED95}"/>
                    </a:ext>
                  </a:extLst>
                </p14:cNvPr>
                <p14:cNvContentPartPr/>
                <p14:nvPr/>
              </p14:nvContentPartPr>
              <p14:xfrm>
                <a:off x="11259508" y="4465376"/>
                <a:ext cx="100080" cy="90360"/>
              </p14:xfrm>
            </p:contentPart>
          </mc:Choice>
          <mc:Fallback xmlns="">
            <p:pic>
              <p:nvPicPr>
                <p:cNvPr id="1888" name="Pennanteckning 1887">
                  <a:extLst>
                    <a:ext uri="{FF2B5EF4-FFF2-40B4-BE49-F238E27FC236}">
                      <a16:creationId xmlns:a16="http://schemas.microsoft.com/office/drawing/2014/main" id="{CFC69201-52C7-8DB1-4A7F-04813C89ED95}"/>
                    </a:ext>
                  </a:extLst>
                </p:cNvPr>
                <p:cNvPicPr/>
                <p:nvPr/>
              </p:nvPicPr>
              <p:blipFill>
                <a:blip r:embed="rId856"/>
                <a:stretch>
                  <a:fillRect/>
                </a:stretch>
              </p:blipFill>
              <p:spPr>
                <a:xfrm>
                  <a:off x="11244388" y="4449896"/>
                  <a:ext cx="1303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857">
              <p14:nvContentPartPr>
                <p14:cNvPr id="1889" name="Pennanteckning 1888">
                  <a:extLst>
                    <a:ext uri="{FF2B5EF4-FFF2-40B4-BE49-F238E27FC236}">
                      <a16:creationId xmlns:a16="http://schemas.microsoft.com/office/drawing/2014/main" id="{BC0C5B94-902A-15DB-D702-1E92EB483E30}"/>
                    </a:ext>
                  </a:extLst>
                </p14:cNvPr>
                <p14:cNvContentPartPr/>
                <p14:nvPr/>
              </p14:nvContentPartPr>
              <p14:xfrm>
                <a:off x="11412508" y="4463216"/>
                <a:ext cx="112320" cy="82440"/>
              </p14:xfrm>
            </p:contentPart>
          </mc:Choice>
          <mc:Fallback xmlns="">
            <p:pic>
              <p:nvPicPr>
                <p:cNvPr id="1889" name="Pennanteckning 1888">
                  <a:extLst>
                    <a:ext uri="{FF2B5EF4-FFF2-40B4-BE49-F238E27FC236}">
                      <a16:creationId xmlns:a16="http://schemas.microsoft.com/office/drawing/2014/main" id="{BC0C5B94-902A-15DB-D702-1E92EB483E30}"/>
                    </a:ext>
                  </a:extLst>
                </p:cNvPr>
                <p:cNvPicPr/>
                <p:nvPr/>
              </p:nvPicPr>
              <p:blipFill>
                <a:blip r:embed="rId858"/>
                <a:stretch>
                  <a:fillRect/>
                </a:stretch>
              </p:blipFill>
              <p:spPr>
                <a:xfrm>
                  <a:off x="11397388" y="4448096"/>
                  <a:ext cx="1429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859">
              <p14:nvContentPartPr>
                <p14:cNvPr id="1890" name="Pennanteckning 1889">
                  <a:extLst>
                    <a:ext uri="{FF2B5EF4-FFF2-40B4-BE49-F238E27FC236}">
                      <a16:creationId xmlns:a16="http://schemas.microsoft.com/office/drawing/2014/main" id="{44580EB7-94F9-869E-790F-1D7A4D1A2614}"/>
                    </a:ext>
                  </a:extLst>
                </p14:cNvPr>
                <p14:cNvContentPartPr/>
                <p14:nvPr/>
              </p14:nvContentPartPr>
              <p14:xfrm>
                <a:off x="11550748" y="4355216"/>
                <a:ext cx="11160" cy="208440"/>
              </p14:xfrm>
            </p:contentPart>
          </mc:Choice>
          <mc:Fallback xmlns="">
            <p:pic>
              <p:nvPicPr>
                <p:cNvPr id="1890" name="Pennanteckning 1889">
                  <a:extLst>
                    <a:ext uri="{FF2B5EF4-FFF2-40B4-BE49-F238E27FC236}">
                      <a16:creationId xmlns:a16="http://schemas.microsoft.com/office/drawing/2014/main" id="{44580EB7-94F9-869E-790F-1D7A4D1A2614}"/>
                    </a:ext>
                  </a:extLst>
                </p:cNvPr>
                <p:cNvPicPr/>
                <p:nvPr/>
              </p:nvPicPr>
              <p:blipFill>
                <a:blip r:embed="rId860"/>
                <a:stretch>
                  <a:fillRect/>
                </a:stretch>
              </p:blipFill>
              <p:spPr>
                <a:xfrm>
                  <a:off x="11535268" y="4340096"/>
                  <a:ext cx="417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861">
              <p14:nvContentPartPr>
                <p14:cNvPr id="1891" name="Pennanteckning 1890">
                  <a:extLst>
                    <a:ext uri="{FF2B5EF4-FFF2-40B4-BE49-F238E27FC236}">
                      <a16:creationId xmlns:a16="http://schemas.microsoft.com/office/drawing/2014/main" id="{ECDF7A4B-8568-F11B-6C8C-3D8D4D8250D6}"/>
                    </a:ext>
                  </a:extLst>
                </p14:cNvPr>
                <p14:cNvContentPartPr/>
                <p14:nvPr/>
              </p14:nvContentPartPr>
              <p14:xfrm>
                <a:off x="11547148" y="4394816"/>
                <a:ext cx="437040" cy="108360"/>
              </p14:xfrm>
            </p:contentPart>
          </mc:Choice>
          <mc:Fallback xmlns="">
            <p:pic>
              <p:nvPicPr>
                <p:cNvPr id="1891" name="Pennanteckning 1890">
                  <a:extLst>
                    <a:ext uri="{FF2B5EF4-FFF2-40B4-BE49-F238E27FC236}">
                      <a16:creationId xmlns:a16="http://schemas.microsoft.com/office/drawing/2014/main" id="{ECDF7A4B-8568-F11B-6C8C-3D8D4D8250D6}"/>
                    </a:ext>
                  </a:extLst>
                </p:cNvPr>
                <p:cNvPicPr/>
                <p:nvPr/>
              </p:nvPicPr>
              <p:blipFill>
                <a:blip r:embed="rId862"/>
                <a:stretch>
                  <a:fillRect/>
                </a:stretch>
              </p:blipFill>
              <p:spPr>
                <a:xfrm>
                  <a:off x="11532028" y="4379336"/>
                  <a:ext cx="467640" cy="138960"/>
                </a:xfrm>
                <a:prstGeom prst="rect">
                  <a:avLst/>
                </a:prstGeom>
              </p:spPr>
            </p:pic>
          </mc:Fallback>
        </mc:AlternateContent>
        <p:grpSp>
          <p:nvGrpSpPr>
            <p:cNvPr id="1897" name="Grupp 1896">
              <a:extLst>
                <a:ext uri="{FF2B5EF4-FFF2-40B4-BE49-F238E27FC236}">
                  <a16:creationId xmlns:a16="http://schemas.microsoft.com/office/drawing/2014/main" id="{938FC1C5-4786-C3B5-7193-889B1CC6531D}"/>
                </a:ext>
              </a:extLst>
            </p:cNvPr>
            <p:cNvGrpSpPr/>
            <p:nvPr/>
          </p:nvGrpSpPr>
          <p:grpSpPr>
            <a:xfrm>
              <a:off x="8924908" y="4920776"/>
              <a:ext cx="678240" cy="284040"/>
              <a:chOff x="8924908" y="4920776"/>
              <a:chExt cx="678240" cy="284040"/>
            </a:xfrm>
          </p:grpSpPr>
          <mc:AlternateContent xmlns:mc="http://schemas.openxmlformats.org/markup-compatibility/2006" xmlns:p14="http://schemas.microsoft.com/office/powerpoint/2010/main">
            <mc:Choice Requires="p14">
              <p:contentPart p14:bwMode="auto" r:id="rId863">
                <p14:nvContentPartPr>
                  <p14:cNvPr id="1893" name="Pennanteckning 1892">
                    <a:extLst>
                      <a:ext uri="{FF2B5EF4-FFF2-40B4-BE49-F238E27FC236}">
                        <a16:creationId xmlns:a16="http://schemas.microsoft.com/office/drawing/2014/main" id="{8B879E69-7C54-8A30-DA21-2AEBF486292D}"/>
                      </a:ext>
                    </a:extLst>
                  </p14:cNvPr>
                  <p14:cNvContentPartPr/>
                  <p14:nvPr/>
                </p14:nvContentPartPr>
                <p14:xfrm>
                  <a:off x="8924908" y="4978016"/>
                  <a:ext cx="216360" cy="65520"/>
                </p14:xfrm>
              </p:contentPart>
            </mc:Choice>
            <mc:Fallback xmlns="">
              <p:pic>
                <p:nvPicPr>
                  <p:cNvPr id="1893" name="Pennanteckning 1892">
                    <a:extLst>
                      <a:ext uri="{FF2B5EF4-FFF2-40B4-BE49-F238E27FC236}">
                        <a16:creationId xmlns:a16="http://schemas.microsoft.com/office/drawing/2014/main" id="{8B879E69-7C54-8A30-DA21-2AEBF486292D}"/>
                      </a:ext>
                    </a:extLst>
                  </p:cNvPr>
                  <p:cNvPicPr/>
                  <p:nvPr/>
                </p:nvPicPr>
                <p:blipFill>
                  <a:blip r:embed="rId864"/>
                  <a:stretch>
                    <a:fillRect/>
                  </a:stretch>
                </p:blipFill>
                <p:spPr>
                  <a:xfrm>
                    <a:off x="8909788" y="4962536"/>
                    <a:ext cx="2466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865">
                <p14:nvContentPartPr>
                  <p14:cNvPr id="1894" name="Pennanteckning 1893">
                    <a:extLst>
                      <a:ext uri="{FF2B5EF4-FFF2-40B4-BE49-F238E27FC236}">
                        <a16:creationId xmlns:a16="http://schemas.microsoft.com/office/drawing/2014/main" id="{471AA798-D82B-3DB1-F90F-3933E140AE9B}"/>
                      </a:ext>
                    </a:extLst>
                  </p14:cNvPr>
                  <p14:cNvContentPartPr/>
                  <p14:nvPr/>
                </p14:nvContentPartPr>
                <p14:xfrm>
                  <a:off x="9174388" y="4984496"/>
                  <a:ext cx="115920" cy="47880"/>
                </p14:xfrm>
              </p:contentPart>
            </mc:Choice>
            <mc:Fallback xmlns="">
              <p:pic>
                <p:nvPicPr>
                  <p:cNvPr id="1894" name="Pennanteckning 1893">
                    <a:extLst>
                      <a:ext uri="{FF2B5EF4-FFF2-40B4-BE49-F238E27FC236}">
                        <a16:creationId xmlns:a16="http://schemas.microsoft.com/office/drawing/2014/main" id="{471AA798-D82B-3DB1-F90F-3933E140AE9B}"/>
                      </a:ext>
                    </a:extLst>
                  </p:cNvPr>
                  <p:cNvPicPr/>
                  <p:nvPr/>
                </p:nvPicPr>
                <p:blipFill>
                  <a:blip r:embed="rId866"/>
                  <a:stretch>
                    <a:fillRect/>
                  </a:stretch>
                </p:blipFill>
                <p:spPr>
                  <a:xfrm>
                    <a:off x="9159268" y="4969376"/>
                    <a:ext cx="1461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867">
                <p14:nvContentPartPr>
                  <p14:cNvPr id="1895" name="Pennanteckning 1894">
                    <a:extLst>
                      <a:ext uri="{FF2B5EF4-FFF2-40B4-BE49-F238E27FC236}">
                        <a16:creationId xmlns:a16="http://schemas.microsoft.com/office/drawing/2014/main" id="{D2AA25FE-8143-C585-CA81-8DC300A9F0D7}"/>
                      </a:ext>
                    </a:extLst>
                  </p14:cNvPr>
                  <p14:cNvContentPartPr/>
                  <p14:nvPr/>
                </p14:nvContentPartPr>
                <p14:xfrm>
                  <a:off x="9331708" y="4987736"/>
                  <a:ext cx="22320" cy="217080"/>
                </p14:xfrm>
              </p:contentPart>
            </mc:Choice>
            <mc:Fallback xmlns="">
              <p:pic>
                <p:nvPicPr>
                  <p:cNvPr id="1895" name="Pennanteckning 1894">
                    <a:extLst>
                      <a:ext uri="{FF2B5EF4-FFF2-40B4-BE49-F238E27FC236}">
                        <a16:creationId xmlns:a16="http://schemas.microsoft.com/office/drawing/2014/main" id="{D2AA25FE-8143-C585-CA81-8DC300A9F0D7}"/>
                      </a:ext>
                    </a:extLst>
                  </p:cNvPr>
                  <p:cNvPicPr/>
                  <p:nvPr/>
                </p:nvPicPr>
                <p:blipFill>
                  <a:blip r:embed="rId868"/>
                  <a:stretch>
                    <a:fillRect/>
                  </a:stretch>
                </p:blipFill>
                <p:spPr>
                  <a:xfrm>
                    <a:off x="9316588" y="4972616"/>
                    <a:ext cx="529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869">
                <p14:nvContentPartPr>
                  <p14:cNvPr id="1896" name="Pennanteckning 1895">
                    <a:extLst>
                      <a:ext uri="{FF2B5EF4-FFF2-40B4-BE49-F238E27FC236}">
                        <a16:creationId xmlns:a16="http://schemas.microsoft.com/office/drawing/2014/main" id="{FE1AA86A-F46B-C609-512B-2A41ABFC4D91}"/>
                      </a:ext>
                    </a:extLst>
                  </p14:cNvPr>
                  <p14:cNvContentPartPr/>
                  <p14:nvPr/>
                </p14:nvContentPartPr>
                <p14:xfrm>
                  <a:off x="9349348" y="4920776"/>
                  <a:ext cx="253800" cy="131760"/>
                </p14:xfrm>
              </p:contentPart>
            </mc:Choice>
            <mc:Fallback xmlns="">
              <p:pic>
                <p:nvPicPr>
                  <p:cNvPr id="1896" name="Pennanteckning 1895">
                    <a:extLst>
                      <a:ext uri="{FF2B5EF4-FFF2-40B4-BE49-F238E27FC236}">
                        <a16:creationId xmlns:a16="http://schemas.microsoft.com/office/drawing/2014/main" id="{FE1AA86A-F46B-C609-512B-2A41ABFC4D91}"/>
                      </a:ext>
                    </a:extLst>
                  </p:cNvPr>
                  <p:cNvPicPr/>
                  <p:nvPr/>
                </p:nvPicPr>
                <p:blipFill>
                  <a:blip r:embed="rId870"/>
                  <a:stretch>
                    <a:fillRect/>
                  </a:stretch>
                </p:blipFill>
                <p:spPr>
                  <a:xfrm>
                    <a:off x="9333868" y="4905656"/>
                    <a:ext cx="284400" cy="162360"/>
                  </a:xfrm>
                  <a:prstGeom prst="rect">
                    <a:avLst/>
                  </a:prstGeom>
                </p:spPr>
              </p:pic>
            </mc:Fallback>
          </mc:AlternateContent>
        </p:grpSp>
      </p:grpSp>
      <p:grpSp>
        <p:nvGrpSpPr>
          <p:cNvPr id="2023" name="Grupp 2022">
            <a:extLst>
              <a:ext uri="{FF2B5EF4-FFF2-40B4-BE49-F238E27FC236}">
                <a16:creationId xmlns:a16="http://schemas.microsoft.com/office/drawing/2014/main" id="{56898BC1-C669-8AFE-A9F3-8729F3AF3DF3}"/>
              </a:ext>
            </a:extLst>
          </p:cNvPr>
          <p:cNvGrpSpPr/>
          <p:nvPr/>
        </p:nvGrpSpPr>
        <p:grpSpPr>
          <a:xfrm>
            <a:off x="8221468" y="5122736"/>
            <a:ext cx="3628800" cy="1618200"/>
            <a:chOff x="8221468" y="5122736"/>
            <a:chExt cx="3628800" cy="1618200"/>
          </a:xfrm>
        </p:grpSpPr>
        <p:grpSp>
          <p:nvGrpSpPr>
            <p:cNvPr id="1909" name="Grupp 1908">
              <a:extLst>
                <a:ext uri="{FF2B5EF4-FFF2-40B4-BE49-F238E27FC236}">
                  <a16:creationId xmlns:a16="http://schemas.microsoft.com/office/drawing/2014/main" id="{997091BF-BE48-39BE-1BC2-4B28B3F901FF}"/>
                </a:ext>
              </a:extLst>
            </p:cNvPr>
            <p:cNvGrpSpPr/>
            <p:nvPr/>
          </p:nvGrpSpPr>
          <p:grpSpPr>
            <a:xfrm>
              <a:off x="8432428" y="5227136"/>
              <a:ext cx="2017440" cy="243720"/>
              <a:chOff x="8432428" y="5227136"/>
              <a:chExt cx="2017440" cy="243720"/>
            </a:xfrm>
          </p:grpSpPr>
          <mc:AlternateContent xmlns:mc="http://schemas.openxmlformats.org/markup-compatibility/2006" xmlns:p14="http://schemas.microsoft.com/office/powerpoint/2010/main">
            <mc:Choice Requires="p14">
              <p:contentPart p14:bwMode="auto" r:id="rId871">
                <p14:nvContentPartPr>
                  <p14:cNvPr id="1898" name="Pennanteckning 1897">
                    <a:extLst>
                      <a:ext uri="{FF2B5EF4-FFF2-40B4-BE49-F238E27FC236}">
                        <a16:creationId xmlns:a16="http://schemas.microsoft.com/office/drawing/2014/main" id="{0056A5C8-7863-F570-606F-C300C6BAEEB3}"/>
                      </a:ext>
                    </a:extLst>
                  </p14:cNvPr>
                  <p14:cNvContentPartPr/>
                  <p14:nvPr/>
                </p14:nvContentPartPr>
                <p14:xfrm>
                  <a:off x="8432428" y="5378696"/>
                  <a:ext cx="160200" cy="81360"/>
                </p14:xfrm>
              </p:contentPart>
            </mc:Choice>
            <mc:Fallback xmlns="">
              <p:pic>
                <p:nvPicPr>
                  <p:cNvPr id="1898" name="Pennanteckning 1897">
                    <a:extLst>
                      <a:ext uri="{FF2B5EF4-FFF2-40B4-BE49-F238E27FC236}">
                        <a16:creationId xmlns:a16="http://schemas.microsoft.com/office/drawing/2014/main" id="{0056A5C8-7863-F570-606F-C300C6BAEEB3}"/>
                      </a:ext>
                    </a:extLst>
                  </p:cNvPr>
                  <p:cNvPicPr/>
                  <p:nvPr/>
                </p:nvPicPr>
                <p:blipFill>
                  <a:blip r:embed="rId872"/>
                  <a:stretch>
                    <a:fillRect/>
                  </a:stretch>
                </p:blipFill>
                <p:spPr>
                  <a:xfrm>
                    <a:off x="8416948" y="5363216"/>
                    <a:ext cx="19080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873">
                <p14:nvContentPartPr>
                  <p14:cNvPr id="1899" name="Pennanteckning 1898">
                    <a:extLst>
                      <a:ext uri="{FF2B5EF4-FFF2-40B4-BE49-F238E27FC236}">
                        <a16:creationId xmlns:a16="http://schemas.microsoft.com/office/drawing/2014/main" id="{32C03552-AC1E-3E9E-9973-8984F231086D}"/>
                      </a:ext>
                    </a:extLst>
                  </p14:cNvPr>
                  <p14:cNvContentPartPr/>
                  <p14:nvPr/>
                </p14:nvContentPartPr>
                <p14:xfrm>
                  <a:off x="8718268" y="5335136"/>
                  <a:ext cx="129240" cy="83880"/>
                </p14:xfrm>
              </p:contentPart>
            </mc:Choice>
            <mc:Fallback xmlns="">
              <p:pic>
                <p:nvPicPr>
                  <p:cNvPr id="1899" name="Pennanteckning 1898">
                    <a:extLst>
                      <a:ext uri="{FF2B5EF4-FFF2-40B4-BE49-F238E27FC236}">
                        <a16:creationId xmlns:a16="http://schemas.microsoft.com/office/drawing/2014/main" id="{32C03552-AC1E-3E9E-9973-8984F231086D}"/>
                      </a:ext>
                    </a:extLst>
                  </p:cNvPr>
                  <p:cNvPicPr/>
                  <p:nvPr/>
                </p:nvPicPr>
                <p:blipFill>
                  <a:blip r:embed="rId874"/>
                  <a:stretch>
                    <a:fillRect/>
                  </a:stretch>
                </p:blipFill>
                <p:spPr>
                  <a:xfrm>
                    <a:off x="8703148" y="5320016"/>
                    <a:ext cx="1598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875">
                <p14:nvContentPartPr>
                  <p14:cNvPr id="1900" name="Pennanteckning 1899">
                    <a:extLst>
                      <a:ext uri="{FF2B5EF4-FFF2-40B4-BE49-F238E27FC236}">
                        <a16:creationId xmlns:a16="http://schemas.microsoft.com/office/drawing/2014/main" id="{D857E953-74E2-A4C2-DA61-09D8A1B0801B}"/>
                      </a:ext>
                    </a:extLst>
                  </p14:cNvPr>
                  <p14:cNvContentPartPr/>
                  <p14:nvPr/>
                </p14:nvContentPartPr>
                <p14:xfrm>
                  <a:off x="8910148" y="5317496"/>
                  <a:ext cx="121680" cy="143280"/>
                </p14:xfrm>
              </p:contentPart>
            </mc:Choice>
            <mc:Fallback xmlns="">
              <p:pic>
                <p:nvPicPr>
                  <p:cNvPr id="1900" name="Pennanteckning 1899">
                    <a:extLst>
                      <a:ext uri="{FF2B5EF4-FFF2-40B4-BE49-F238E27FC236}">
                        <a16:creationId xmlns:a16="http://schemas.microsoft.com/office/drawing/2014/main" id="{D857E953-74E2-A4C2-DA61-09D8A1B0801B}"/>
                      </a:ext>
                    </a:extLst>
                  </p:cNvPr>
                  <p:cNvPicPr/>
                  <p:nvPr/>
                </p:nvPicPr>
                <p:blipFill>
                  <a:blip r:embed="rId876"/>
                  <a:stretch>
                    <a:fillRect/>
                  </a:stretch>
                </p:blipFill>
                <p:spPr>
                  <a:xfrm>
                    <a:off x="8894668" y="5302376"/>
                    <a:ext cx="1522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877">
                <p14:nvContentPartPr>
                  <p14:cNvPr id="1901" name="Pennanteckning 1900">
                    <a:extLst>
                      <a:ext uri="{FF2B5EF4-FFF2-40B4-BE49-F238E27FC236}">
                        <a16:creationId xmlns:a16="http://schemas.microsoft.com/office/drawing/2014/main" id="{10E9FCB9-1842-17E9-5D71-74496B2CA4C3}"/>
                      </a:ext>
                    </a:extLst>
                  </p14:cNvPr>
                  <p14:cNvContentPartPr/>
                  <p14:nvPr/>
                </p14:nvContentPartPr>
                <p14:xfrm>
                  <a:off x="9040468" y="5299136"/>
                  <a:ext cx="10440" cy="171720"/>
                </p14:xfrm>
              </p:contentPart>
            </mc:Choice>
            <mc:Fallback xmlns="">
              <p:pic>
                <p:nvPicPr>
                  <p:cNvPr id="1901" name="Pennanteckning 1900">
                    <a:extLst>
                      <a:ext uri="{FF2B5EF4-FFF2-40B4-BE49-F238E27FC236}">
                        <a16:creationId xmlns:a16="http://schemas.microsoft.com/office/drawing/2014/main" id="{10E9FCB9-1842-17E9-5D71-74496B2CA4C3}"/>
                      </a:ext>
                    </a:extLst>
                  </p:cNvPr>
                  <p:cNvPicPr/>
                  <p:nvPr/>
                </p:nvPicPr>
                <p:blipFill>
                  <a:blip r:embed="rId878"/>
                  <a:stretch>
                    <a:fillRect/>
                  </a:stretch>
                </p:blipFill>
                <p:spPr>
                  <a:xfrm>
                    <a:off x="9025348" y="5284016"/>
                    <a:ext cx="410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879">
                <p14:nvContentPartPr>
                  <p14:cNvPr id="1902" name="Pennanteckning 1901">
                    <a:extLst>
                      <a:ext uri="{FF2B5EF4-FFF2-40B4-BE49-F238E27FC236}">
                        <a16:creationId xmlns:a16="http://schemas.microsoft.com/office/drawing/2014/main" id="{D117FF2D-875B-832B-B058-8451CE10ACA0}"/>
                      </a:ext>
                    </a:extLst>
                  </p14:cNvPr>
                  <p14:cNvContentPartPr/>
                  <p14:nvPr/>
                </p14:nvContentPartPr>
                <p14:xfrm>
                  <a:off x="9018868" y="5378696"/>
                  <a:ext cx="70560" cy="16200"/>
                </p14:xfrm>
              </p:contentPart>
            </mc:Choice>
            <mc:Fallback xmlns="">
              <p:pic>
                <p:nvPicPr>
                  <p:cNvPr id="1902" name="Pennanteckning 1901">
                    <a:extLst>
                      <a:ext uri="{FF2B5EF4-FFF2-40B4-BE49-F238E27FC236}">
                        <a16:creationId xmlns:a16="http://schemas.microsoft.com/office/drawing/2014/main" id="{D117FF2D-875B-832B-B058-8451CE10ACA0}"/>
                      </a:ext>
                    </a:extLst>
                  </p:cNvPr>
                  <p:cNvPicPr/>
                  <p:nvPr/>
                </p:nvPicPr>
                <p:blipFill>
                  <a:blip r:embed="rId880"/>
                  <a:stretch>
                    <a:fillRect/>
                  </a:stretch>
                </p:blipFill>
                <p:spPr>
                  <a:xfrm>
                    <a:off x="9003388" y="5363216"/>
                    <a:ext cx="1011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881">
                <p14:nvContentPartPr>
                  <p14:cNvPr id="1903" name="Pennanteckning 1902">
                    <a:extLst>
                      <a:ext uri="{FF2B5EF4-FFF2-40B4-BE49-F238E27FC236}">
                        <a16:creationId xmlns:a16="http://schemas.microsoft.com/office/drawing/2014/main" id="{9E1D8CCD-ADCE-0B4F-AD3B-C576B489FA0F}"/>
                      </a:ext>
                    </a:extLst>
                  </p14:cNvPr>
                  <p14:cNvContentPartPr/>
                  <p14:nvPr/>
                </p14:nvContentPartPr>
                <p14:xfrm>
                  <a:off x="9159988" y="5352776"/>
                  <a:ext cx="194400" cy="82440"/>
                </p14:xfrm>
              </p:contentPart>
            </mc:Choice>
            <mc:Fallback xmlns="">
              <p:pic>
                <p:nvPicPr>
                  <p:cNvPr id="1903" name="Pennanteckning 1902">
                    <a:extLst>
                      <a:ext uri="{FF2B5EF4-FFF2-40B4-BE49-F238E27FC236}">
                        <a16:creationId xmlns:a16="http://schemas.microsoft.com/office/drawing/2014/main" id="{9E1D8CCD-ADCE-0B4F-AD3B-C576B489FA0F}"/>
                      </a:ext>
                    </a:extLst>
                  </p:cNvPr>
                  <p:cNvPicPr/>
                  <p:nvPr/>
                </p:nvPicPr>
                <p:blipFill>
                  <a:blip r:embed="rId882"/>
                  <a:stretch>
                    <a:fillRect/>
                  </a:stretch>
                </p:blipFill>
                <p:spPr>
                  <a:xfrm>
                    <a:off x="9144868" y="5337296"/>
                    <a:ext cx="2250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883">
                <p14:nvContentPartPr>
                  <p14:cNvPr id="1904" name="Pennanteckning 1903">
                    <a:extLst>
                      <a:ext uri="{FF2B5EF4-FFF2-40B4-BE49-F238E27FC236}">
                        <a16:creationId xmlns:a16="http://schemas.microsoft.com/office/drawing/2014/main" id="{DE36AEB3-404A-6841-31DD-11E4D0582D81}"/>
                      </a:ext>
                    </a:extLst>
                  </p14:cNvPr>
                  <p14:cNvContentPartPr/>
                  <p14:nvPr/>
                </p14:nvContentPartPr>
                <p14:xfrm>
                  <a:off x="9398668" y="5290856"/>
                  <a:ext cx="207720" cy="129240"/>
                </p14:xfrm>
              </p:contentPart>
            </mc:Choice>
            <mc:Fallback xmlns="">
              <p:pic>
                <p:nvPicPr>
                  <p:cNvPr id="1904" name="Pennanteckning 1903">
                    <a:extLst>
                      <a:ext uri="{FF2B5EF4-FFF2-40B4-BE49-F238E27FC236}">
                        <a16:creationId xmlns:a16="http://schemas.microsoft.com/office/drawing/2014/main" id="{DE36AEB3-404A-6841-31DD-11E4D0582D81}"/>
                      </a:ext>
                    </a:extLst>
                  </p:cNvPr>
                  <p:cNvPicPr/>
                  <p:nvPr/>
                </p:nvPicPr>
                <p:blipFill>
                  <a:blip r:embed="rId884"/>
                  <a:stretch>
                    <a:fillRect/>
                  </a:stretch>
                </p:blipFill>
                <p:spPr>
                  <a:xfrm>
                    <a:off x="9383548" y="5275376"/>
                    <a:ext cx="2383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885">
                <p14:nvContentPartPr>
                  <p14:cNvPr id="1905" name="Pennanteckning 1904">
                    <a:extLst>
                      <a:ext uri="{FF2B5EF4-FFF2-40B4-BE49-F238E27FC236}">
                        <a16:creationId xmlns:a16="http://schemas.microsoft.com/office/drawing/2014/main" id="{9D5CB1F3-A6AF-52F5-E67C-ED4472FA3558}"/>
                      </a:ext>
                    </a:extLst>
                  </p14:cNvPr>
                  <p14:cNvContentPartPr/>
                  <p14:nvPr/>
                </p14:nvContentPartPr>
                <p14:xfrm>
                  <a:off x="9627988" y="5227136"/>
                  <a:ext cx="225360" cy="167760"/>
                </p14:xfrm>
              </p:contentPart>
            </mc:Choice>
            <mc:Fallback xmlns="">
              <p:pic>
                <p:nvPicPr>
                  <p:cNvPr id="1905" name="Pennanteckning 1904">
                    <a:extLst>
                      <a:ext uri="{FF2B5EF4-FFF2-40B4-BE49-F238E27FC236}">
                        <a16:creationId xmlns:a16="http://schemas.microsoft.com/office/drawing/2014/main" id="{9D5CB1F3-A6AF-52F5-E67C-ED4472FA3558}"/>
                      </a:ext>
                    </a:extLst>
                  </p:cNvPr>
                  <p:cNvPicPr/>
                  <p:nvPr/>
                </p:nvPicPr>
                <p:blipFill>
                  <a:blip r:embed="rId886"/>
                  <a:stretch>
                    <a:fillRect/>
                  </a:stretch>
                </p:blipFill>
                <p:spPr>
                  <a:xfrm>
                    <a:off x="9612508" y="5212016"/>
                    <a:ext cx="2559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887">
                <p14:nvContentPartPr>
                  <p14:cNvPr id="1906" name="Pennanteckning 1905">
                    <a:extLst>
                      <a:ext uri="{FF2B5EF4-FFF2-40B4-BE49-F238E27FC236}">
                        <a16:creationId xmlns:a16="http://schemas.microsoft.com/office/drawing/2014/main" id="{1640D77A-3C53-4D35-6D42-9A7F1E17D64A}"/>
                      </a:ext>
                    </a:extLst>
                  </p14:cNvPr>
                  <p14:cNvContentPartPr/>
                  <p14:nvPr/>
                </p14:nvContentPartPr>
                <p14:xfrm>
                  <a:off x="10012108" y="5264936"/>
                  <a:ext cx="78120" cy="141840"/>
                </p14:xfrm>
              </p:contentPart>
            </mc:Choice>
            <mc:Fallback xmlns="">
              <p:pic>
                <p:nvPicPr>
                  <p:cNvPr id="1906" name="Pennanteckning 1905">
                    <a:extLst>
                      <a:ext uri="{FF2B5EF4-FFF2-40B4-BE49-F238E27FC236}">
                        <a16:creationId xmlns:a16="http://schemas.microsoft.com/office/drawing/2014/main" id="{1640D77A-3C53-4D35-6D42-9A7F1E17D64A}"/>
                      </a:ext>
                    </a:extLst>
                  </p:cNvPr>
                  <p:cNvPicPr/>
                  <p:nvPr/>
                </p:nvPicPr>
                <p:blipFill>
                  <a:blip r:embed="rId888"/>
                  <a:stretch>
                    <a:fillRect/>
                  </a:stretch>
                </p:blipFill>
                <p:spPr>
                  <a:xfrm>
                    <a:off x="9996628" y="5249456"/>
                    <a:ext cx="1087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889">
                <p14:nvContentPartPr>
                  <p14:cNvPr id="1907" name="Pennanteckning 1906">
                    <a:extLst>
                      <a:ext uri="{FF2B5EF4-FFF2-40B4-BE49-F238E27FC236}">
                        <a16:creationId xmlns:a16="http://schemas.microsoft.com/office/drawing/2014/main" id="{2A715AAE-9FA9-584D-59CB-DF805CC6C545}"/>
                      </a:ext>
                    </a:extLst>
                  </p14:cNvPr>
                  <p14:cNvContentPartPr/>
                  <p14:nvPr/>
                </p14:nvContentPartPr>
                <p14:xfrm>
                  <a:off x="10155748" y="5287256"/>
                  <a:ext cx="115920" cy="87480"/>
                </p14:xfrm>
              </p:contentPart>
            </mc:Choice>
            <mc:Fallback xmlns="">
              <p:pic>
                <p:nvPicPr>
                  <p:cNvPr id="1907" name="Pennanteckning 1906">
                    <a:extLst>
                      <a:ext uri="{FF2B5EF4-FFF2-40B4-BE49-F238E27FC236}">
                        <a16:creationId xmlns:a16="http://schemas.microsoft.com/office/drawing/2014/main" id="{2A715AAE-9FA9-584D-59CB-DF805CC6C545}"/>
                      </a:ext>
                    </a:extLst>
                  </p:cNvPr>
                  <p:cNvPicPr/>
                  <p:nvPr/>
                </p:nvPicPr>
                <p:blipFill>
                  <a:blip r:embed="rId890"/>
                  <a:stretch>
                    <a:fillRect/>
                  </a:stretch>
                </p:blipFill>
                <p:spPr>
                  <a:xfrm>
                    <a:off x="10140628" y="5272136"/>
                    <a:ext cx="14616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891">
                <p14:nvContentPartPr>
                  <p14:cNvPr id="1908" name="Pennanteckning 1907">
                    <a:extLst>
                      <a:ext uri="{FF2B5EF4-FFF2-40B4-BE49-F238E27FC236}">
                        <a16:creationId xmlns:a16="http://schemas.microsoft.com/office/drawing/2014/main" id="{11A9F948-AEBC-6A0F-928F-36D4C5C774E6}"/>
                      </a:ext>
                    </a:extLst>
                  </p14:cNvPr>
                  <p14:cNvContentPartPr/>
                  <p14:nvPr/>
                </p14:nvContentPartPr>
                <p14:xfrm>
                  <a:off x="10305508" y="5302376"/>
                  <a:ext cx="144360" cy="65520"/>
                </p14:xfrm>
              </p:contentPart>
            </mc:Choice>
            <mc:Fallback xmlns="">
              <p:pic>
                <p:nvPicPr>
                  <p:cNvPr id="1908" name="Pennanteckning 1907">
                    <a:extLst>
                      <a:ext uri="{FF2B5EF4-FFF2-40B4-BE49-F238E27FC236}">
                        <a16:creationId xmlns:a16="http://schemas.microsoft.com/office/drawing/2014/main" id="{11A9F948-AEBC-6A0F-928F-36D4C5C774E6}"/>
                      </a:ext>
                    </a:extLst>
                  </p:cNvPr>
                  <p:cNvPicPr/>
                  <p:nvPr/>
                </p:nvPicPr>
                <p:blipFill>
                  <a:blip r:embed="rId892"/>
                  <a:stretch>
                    <a:fillRect/>
                  </a:stretch>
                </p:blipFill>
                <p:spPr>
                  <a:xfrm>
                    <a:off x="10290388" y="5287256"/>
                    <a:ext cx="174600" cy="96120"/>
                  </a:xfrm>
                  <a:prstGeom prst="rect">
                    <a:avLst/>
                  </a:prstGeom>
                </p:spPr>
              </p:pic>
            </mc:Fallback>
          </mc:AlternateContent>
        </p:grpSp>
        <p:grpSp>
          <p:nvGrpSpPr>
            <p:cNvPr id="1924" name="Grupp 1923">
              <a:extLst>
                <a:ext uri="{FF2B5EF4-FFF2-40B4-BE49-F238E27FC236}">
                  <a16:creationId xmlns:a16="http://schemas.microsoft.com/office/drawing/2014/main" id="{432B0EBB-1C07-2B3F-19A8-CF4C461A893E}"/>
                </a:ext>
              </a:extLst>
            </p:cNvPr>
            <p:cNvGrpSpPr/>
            <p:nvPr/>
          </p:nvGrpSpPr>
          <p:grpSpPr>
            <a:xfrm>
              <a:off x="10722388" y="5122736"/>
              <a:ext cx="931680" cy="395280"/>
              <a:chOff x="10722388" y="5122736"/>
              <a:chExt cx="931680" cy="395280"/>
            </a:xfrm>
          </p:grpSpPr>
          <mc:AlternateContent xmlns:mc="http://schemas.openxmlformats.org/markup-compatibility/2006" xmlns:p14="http://schemas.microsoft.com/office/powerpoint/2010/main">
            <mc:Choice Requires="p14">
              <p:contentPart p14:bwMode="auto" r:id="rId893">
                <p14:nvContentPartPr>
                  <p14:cNvPr id="1910" name="Pennanteckning 1909">
                    <a:extLst>
                      <a:ext uri="{FF2B5EF4-FFF2-40B4-BE49-F238E27FC236}">
                        <a16:creationId xmlns:a16="http://schemas.microsoft.com/office/drawing/2014/main" id="{2789D5E3-6D24-AE6A-BAF3-10ECA0FDE6F1}"/>
                      </a:ext>
                    </a:extLst>
                  </p14:cNvPr>
                  <p14:cNvContentPartPr/>
                  <p14:nvPr/>
                </p14:nvContentPartPr>
                <p14:xfrm>
                  <a:off x="10722388" y="5291576"/>
                  <a:ext cx="152640" cy="84960"/>
                </p14:xfrm>
              </p:contentPart>
            </mc:Choice>
            <mc:Fallback xmlns="">
              <p:pic>
                <p:nvPicPr>
                  <p:cNvPr id="1910" name="Pennanteckning 1909">
                    <a:extLst>
                      <a:ext uri="{FF2B5EF4-FFF2-40B4-BE49-F238E27FC236}">
                        <a16:creationId xmlns:a16="http://schemas.microsoft.com/office/drawing/2014/main" id="{2789D5E3-6D24-AE6A-BAF3-10ECA0FDE6F1}"/>
                      </a:ext>
                    </a:extLst>
                  </p:cNvPr>
                  <p:cNvPicPr/>
                  <p:nvPr/>
                </p:nvPicPr>
                <p:blipFill>
                  <a:blip r:embed="rId894"/>
                  <a:stretch>
                    <a:fillRect/>
                  </a:stretch>
                </p:blipFill>
                <p:spPr>
                  <a:xfrm>
                    <a:off x="10706908" y="5276456"/>
                    <a:ext cx="1832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895">
                <p14:nvContentPartPr>
                  <p14:cNvPr id="1911" name="Pennanteckning 1910">
                    <a:extLst>
                      <a:ext uri="{FF2B5EF4-FFF2-40B4-BE49-F238E27FC236}">
                        <a16:creationId xmlns:a16="http://schemas.microsoft.com/office/drawing/2014/main" id="{FC1EC398-682C-31CD-8217-45F45FD3DEC6}"/>
                      </a:ext>
                    </a:extLst>
                  </p14:cNvPr>
                  <p14:cNvContentPartPr/>
                  <p14:nvPr/>
                </p14:nvContentPartPr>
                <p14:xfrm>
                  <a:off x="10909588" y="5193656"/>
                  <a:ext cx="159480" cy="163440"/>
                </p14:xfrm>
              </p:contentPart>
            </mc:Choice>
            <mc:Fallback xmlns="">
              <p:pic>
                <p:nvPicPr>
                  <p:cNvPr id="1911" name="Pennanteckning 1910">
                    <a:extLst>
                      <a:ext uri="{FF2B5EF4-FFF2-40B4-BE49-F238E27FC236}">
                        <a16:creationId xmlns:a16="http://schemas.microsoft.com/office/drawing/2014/main" id="{FC1EC398-682C-31CD-8217-45F45FD3DEC6}"/>
                      </a:ext>
                    </a:extLst>
                  </p:cNvPr>
                  <p:cNvPicPr/>
                  <p:nvPr/>
                </p:nvPicPr>
                <p:blipFill>
                  <a:blip r:embed="rId896"/>
                  <a:stretch>
                    <a:fillRect/>
                  </a:stretch>
                </p:blipFill>
                <p:spPr>
                  <a:xfrm>
                    <a:off x="10894468" y="5178536"/>
                    <a:ext cx="189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897">
                <p14:nvContentPartPr>
                  <p14:cNvPr id="1912" name="Pennanteckning 1911">
                    <a:extLst>
                      <a:ext uri="{FF2B5EF4-FFF2-40B4-BE49-F238E27FC236}">
                        <a16:creationId xmlns:a16="http://schemas.microsoft.com/office/drawing/2014/main" id="{056DD3F3-D9F6-50FD-5C15-B30AB1D6E5FA}"/>
                      </a:ext>
                    </a:extLst>
                  </p14:cNvPr>
                  <p14:cNvContentPartPr/>
                  <p14:nvPr/>
                </p14:nvContentPartPr>
                <p14:xfrm>
                  <a:off x="11055388" y="5286536"/>
                  <a:ext cx="79200" cy="231480"/>
                </p14:xfrm>
              </p:contentPart>
            </mc:Choice>
            <mc:Fallback xmlns="">
              <p:pic>
                <p:nvPicPr>
                  <p:cNvPr id="1912" name="Pennanteckning 1911">
                    <a:extLst>
                      <a:ext uri="{FF2B5EF4-FFF2-40B4-BE49-F238E27FC236}">
                        <a16:creationId xmlns:a16="http://schemas.microsoft.com/office/drawing/2014/main" id="{056DD3F3-D9F6-50FD-5C15-B30AB1D6E5FA}"/>
                      </a:ext>
                    </a:extLst>
                  </p:cNvPr>
                  <p:cNvPicPr/>
                  <p:nvPr/>
                </p:nvPicPr>
                <p:blipFill>
                  <a:blip r:embed="rId898"/>
                  <a:stretch>
                    <a:fillRect/>
                  </a:stretch>
                </p:blipFill>
                <p:spPr>
                  <a:xfrm>
                    <a:off x="11039908" y="5271416"/>
                    <a:ext cx="1094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899">
                <p14:nvContentPartPr>
                  <p14:cNvPr id="1913" name="Pennanteckning 1912">
                    <a:extLst>
                      <a:ext uri="{FF2B5EF4-FFF2-40B4-BE49-F238E27FC236}">
                        <a16:creationId xmlns:a16="http://schemas.microsoft.com/office/drawing/2014/main" id="{D68F296A-DB36-CFFA-9A5A-6D847AD69E7E}"/>
                      </a:ext>
                    </a:extLst>
                  </p14:cNvPr>
                  <p14:cNvContentPartPr/>
                  <p14:nvPr/>
                </p14:nvContentPartPr>
                <p14:xfrm>
                  <a:off x="11149708" y="5189696"/>
                  <a:ext cx="32040" cy="29520"/>
                </p14:xfrm>
              </p:contentPart>
            </mc:Choice>
            <mc:Fallback xmlns="">
              <p:pic>
                <p:nvPicPr>
                  <p:cNvPr id="1913" name="Pennanteckning 1912">
                    <a:extLst>
                      <a:ext uri="{FF2B5EF4-FFF2-40B4-BE49-F238E27FC236}">
                        <a16:creationId xmlns:a16="http://schemas.microsoft.com/office/drawing/2014/main" id="{D68F296A-DB36-CFFA-9A5A-6D847AD69E7E}"/>
                      </a:ext>
                    </a:extLst>
                  </p:cNvPr>
                  <p:cNvPicPr/>
                  <p:nvPr/>
                </p:nvPicPr>
                <p:blipFill>
                  <a:blip r:embed="rId900"/>
                  <a:stretch>
                    <a:fillRect/>
                  </a:stretch>
                </p:blipFill>
                <p:spPr>
                  <a:xfrm>
                    <a:off x="11134588" y="5174216"/>
                    <a:ext cx="6264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901">
                <p14:nvContentPartPr>
                  <p14:cNvPr id="1914" name="Pennanteckning 1913">
                    <a:extLst>
                      <a:ext uri="{FF2B5EF4-FFF2-40B4-BE49-F238E27FC236}">
                        <a16:creationId xmlns:a16="http://schemas.microsoft.com/office/drawing/2014/main" id="{3471E1D0-2869-F6B5-A0D5-BA20E1C5ECDD}"/>
                      </a:ext>
                    </a:extLst>
                  </p14:cNvPr>
                  <p14:cNvContentPartPr/>
                  <p14:nvPr/>
                </p14:nvContentPartPr>
                <p14:xfrm>
                  <a:off x="11230348" y="5122736"/>
                  <a:ext cx="339120" cy="219240"/>
                </p14:xfrm>
              </p:contentPart>
            </mc:Choice>
            <mc:Fallback xmlns="">
              <p:pic>
                <p:nvPicPr>
                  <p:cNvPr id="1914" name="Pennanteckning 1913">
                    <a:extLst>
                      <a:ext uri="{FF2B5EF4-FFF2-40B4-BE49-F238E27FC236}">
                        <a16:creationId xmlns:a16="http://schemas.microsoft.com/office/drawing/2014/main" id="{3471E1D0-2869-F6B5-A0D5-BA20E1C5ECDD}"/>
                      </a:ext>
                    </a:extLst>
                  </p:cNvPr>
                  <p:cNvPicPr/>
                  <p:nvPr/>
                </p:nvPicPr>
                <p:blipFill>
                  <a:blip r:embed="rId902"/>
                  <a:stretch>
                    <a:fillRect/>
                  </a:stretch>
                </p:blipFill>
                <p:spPr>
                  <a:xfrm>
                    <a:off x="11214868" y="5107616"/>
                    <a:ext cx="3697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903">
                <p14:nvContentPartPr>
                  <p14:cNvPr id="1915" name="Pennanteckning 1914">
                    <a:extLst>
                      <a:ext uri="{FF2B5EF4-FFF2-40B4-BE49-F238E27FC236}">
                        <a16:creationId xmlns:a16="http://schemas.microsoft.com/office/drawing/2014/main" id="{F28EF2CE-6C0C-06BB-F89A-4BBAC5CD0EBF}"/>
                      </a:ext>
                    </a:extLst>
                  </p14:cNvPr>
                  <p14:cNvContentPartPr/>
                  <p14:nvPr/>
                </p14:nvContentPartPr>
                <p14:xfrm>
                  <a:off x="11530588" y="5203736"/>
                  <a:ext cx="123480" cy="38880"/>
                </p14:xfrm>
              </p:contentPart>
            </mc:Choice>
            <mc:Fallback xmlns="">
              <p:pic>
                <p:nvPicPr>
                  <p:cNvPr id="1915" name="Pennanteckning 1914">
                    <a:extLst>
                      <a:ext uri="{FF2B5EF4-FFF2-40B4-BE49-F238E27FC236}">
                        <a16:creationId xmlns:a16="http://schemas.microsoft.com/office/drawing/2014/main" id="{F28EF2CE-6C0C-06BB-F89A-4BBAC5CD0EBF}"/>
                      </a:ext>
                    </a:extLst>
                  </p:cNvPr>
                  <p:cNvPicPr/>
                  <p:nvPr/>
                </p:nvPicPr>
                <p:blipFill>
                  <a:blip r:embed="rId904"/>
                  <a:stretch>
                    <a:fillRect/>
                  </a:stretch>
                </p:blipFill>
                <p:spPr>
                  <a:xfrm>
                    <a:off x="11515468" y="5188616"/>
                    <a:ext cx="153720" cy="69480"/>
                  </a:xfrm>
                  <a:prstGeom prst="rect">
                    <a:avLst/>
                  </a:prstGeom>
                </p:spPr>
              </p:pic>
            </mc:Fallback>
          </mc:AlternateContent>
        </p:grpSp>
        <p:grpSp>
          <p:nvGrpSpPr>
            <p:cNvPr id="1923" name="Grupp 1922">
              <a:extLst>
                <a:ext uri="{FF2B5EF4-FFF2-40B4-BE49-F238E27FC236}">
                  <a16:creationId xmlns:a16="http://schemas.microsoft.com/office/drawing/2014/main" id="{F2F2BF57-14AC-E1BD-547A-07F2D7A4C1FD}"/>
                </a:ext>
              </a:extLst>
            </p:cNvPr>
            <p:cNvGrpSpPr/>
            <p:nvPr/>
          </p:nvGrpSpPr>
          <p:grpSpPr>
            <a:xfrm>
              <a:off x="8259988" y="5649776"/>
              <a:ext cx="861120" cy="269280"/>
              <a:chOff x="8259988" y="5649776"/>
              <a:chExt cx="861120" cy="269280"/>
            </a:xfrm>
          </p:grpSpPr>
          <mc:AlternateContent xmlns:mc="http://schemas.openxmlformats.org/markup-compatibility/2006" xmlns:p14="http://schemas.microsoft.com/office/powerpoint/2010/main">
            <mc:Choice Requires="p14">
              <p:contentPart p14:bwMode="auto" r:id="rId905">
                <p14:nvContentPartPr>
                  <p14:cNvPr id="1916" name="Pennanteckning 1915">
                    <a:extLst>
                      <a:ext uri="{FF2B5EF4-FFF2-40B4-BE49-F238E27FC236}">
                        <a16:creationId xmlns:a16="http://schemas.microsoft.com/office/drawing/2014/main" id="{C9980DAD-D08B-121A-727B-B36594E37F60}"/>
                      </a:ext>
                    </a:extLst>
                  </p14:cNvPr>
                  <p14:cNvContentPartPr/>
                  <p14:nvPr/>
                </p14:nvContentPartPr>
                <p14:xfrm>
                  <a:off x="8259988" y="5756696"/>
                  <a:ext cx="137520" cy="68040"/>
                </p14:xfrm>
              </p:contentPart>
            </mc:Choice>
            <mc:Fallback xmlns="">
              <p:pic>
                <p:nvPicPr>
                  <p:cNvPr id="1916" name="Pennanteckning 1915">
                    <a:extLst>
                      <a:ext uri="{FF2B5EF4-FFF2-40B4-BE49-F238E27FC236}">
                        <a16:creationId xmlns:a16="http://schemas.microsoft.com/office/drawing/2014/main" id="{C9980DAD-D08B-121A-727B-B36594E37F60}"/>
                      </a:ext>
                    </a:extLst>
                  </p:cNvPr>
                  <p:cNvPicPr/>
                  <p:nvPr/>
                </p:nvPicPr>
                <p:blipFill>
                  <a:blip r:embed="rId906"/>
                  <a:stretch>
                    <a:fillRect/>
                  </a:stretch>
                </p:blipFill>
                <p:spPr>
                  <a:xfrm>
                    <a:off x="8244508" y="5741576"/>
                    <a:ext cx="1681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907">
                <p14:nvContentPartPr>
                  <p14:cNvPr id="1917" name="Pennanteckning 1916">
                    <a:extLst>
                      <a:ext uri="{FF2B5EF4-FFF2-40B4-BE49-F238E27FC236}">
                        <a16:creationId xmlns:a16="http://schemas.microsoft.com/office/drawing/2014/main" id="{7E135326-AB98-3C4D-1900-40D9D01EC1A4}"/>
                      </a:ext>
                    </a:extLst>
                  </p14:cNvPr>
                  <p14:cNvContentPartPr/>
                  <p14:nvPr/>
                </p14:nvContentPartPr>
                <p14:xfrm>
                  <a:off x="8425588" y="5728256"/>
                  <a:ext cx="90720" cy="79200"/>
                </p14:xfrm>
              </p:contentPart>
            </mc:Choice>
            <mc:Fallback xmlns="">
              <p:pic>
                <p:nvPicPr>
                  <p:cNvPr id="1917" name="Pennanteckning 1916">
                    <a:extLst>
                      <a:ext uri="{FF2B5EF4-FFF2-40B4-BE49-F238E27FC236}">
                        <a16:creationId xmlns:a16="http://schemas.microsoft.com/office/drawing/2014/main" id="{7E135326-AB98-3C4D-1900-40D9D01EC1A4}"/>
                      </a:ext>
                    </a:extLst>
                  </p:cNvPr>
                  <p:cNvPicPr/>
                  <p:nvPr/>
                </p:nvPicPr>
                <p:blipFill>
                  <a:blip r:embed="rId908"/>
                  <a:stretch>
                    <a:fillRect/>
                  </a:stretch>
                </p:blipFill>
                <p:spPr>
                  <a:xfrm>
                    <a:off x="8410468" y="5713136"/>
                    <a:ext cx="1213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909">
                <p14:nvContentPartPr>
                  <p14:cNvPr id="1918" name="Pennanteckning 1917">
                    <a:extLst>
                      <a:ext uri="{FF2B5EF4-FFF2-40B4-BE49-F238E27FC236}">
                        <a16:creationId xmlns:a16="http://schemas.microsoft.com/office/drawing/2014/main" id="{C4B6F782-470B-965A-76E6-78138145A1D7}"/>
                      </a:ext>
                    </a:extLst>
                  </p14:cNvPr>
                  <p14:cNvContentPartPr/>
                  <p14:nvPr/>
                </p14:nvContentPartPr>
                <p14:xfrm>
                  <a:off x="8573548" y="5744456"/>
                  <a:ext cx="36360" cy="33120"/>
                </p14:xfrm>
              </p:contentPart>
            </mc:Choice>
            <mc:Fallback xmlns="">
              <p:pic>
                <p:nvPicPr>
                  <p:cNvPr id="1918" name="Pennanteckning 1917">
                    <a:extLst>
                      <a:ext uri="{FF2B5EF4-FFF2-40B4-BE49-F238E27FC236}">
                        <a16:creationId xmlns:a16="http://schemas.microsoft.com/office/drawing/2014/main" id="{C4B6F782-470B-965A-76E6-78138145A1D7}"/>
                      </a:ext>
                    </a:extLst>
                  </p:cNvPr>
                  <p:cNvPicPr/>
                  <p:nvPr/>
                </p:nvPicPr>
                <p:blipFill>
                  <a:blip r:embed="rId910"/>
                  <a:stretch>
                    <a:fillRect/>
                  </a:stretch>
                </p:blipFill>
                <p:spPr>
                  <a:xfrm>
                    <a:off x="8558428" y="5728976"/>
                    <a:ext cx="669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11">
                <p14:nvContentPartPr>
                  <p14:cNvPr id="1919" name="Pennanteckning 1918">
                    <a:extLst>
                      <a:ext uri="{FF2B5EF4-FFF2-40B4-BE49-F238E27FC236}">
                        <a16:creationId xmlns:a16="http://schemas.microsoft.com/office/drawing/2014/main" id="{69A73DF5-7C25-2316-8213-40873F9AA10B}"/>
                      </a:ext>
                    </a:extLst>
                  </p14:cNvPr>
                  <p14:cNvContentPartPr/>
                  <p14:nvPr/>
                </p14:nvContentPartPr>
                <p14:xfrm>
                  <a:off x="8613868" y="5676416"/>
                  <a:ext cx="16200" cy="28800"/>
                </p14:xfrm>
              </p:contentPart>
            </mc:Choice>
            <mc:Fallback xmlns="">
              <p:pic>
                <p:nvPicPr>
                  <p:cNvPr id="1919" name="Pennanteckning 1918">
                    <a:extLst>
                      <a:ext uri="{FF2B5EF4-FFF2-40B4-BE49-F238E27FC236}">
                        <a16:creationId xmlns:a16="http://schemas.microsoft.com/office/drawing/2014/main" id="{69A73DF5-7C25-2316-8213-40873F9AA10B}"/>
                      </a:ext>
                    </a:extLst>
                  </p:cNvPr>
                  <p:cNvPicPr/>
                  <p:nvPr/>
                </p:nvPicPr>
                <p:blipFill>
                  <a:blip r:embed="rId912"/>
                  <a:stretch>
                    <a:fillRect/>
                  </a:stretch>
                </p:blipFill>
                <p:spPr>
                  <a:xfrm>
                    <a:off x="8598388" y="5661296"/>
                    <a:ext cx="468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913">
                <p14:nvContentPartPr>
                  <p14:cNvPr id="1920" name="Pennanteckning 1919">
                    <a:extLst>
                      <a:ext uri="{FF2B5EF4-FFF2-40B4-BE49-F238E27FC236}">
                        <a16:creationId xmlns:a16="http://schemas.microsoft.com/office/drawing/2014/main" id="{32349CA6-852A-DD82-16F6-8201DF783366}"/>
                      </a:ext>
                    </a:extLst>
                  </p14:cNvPr>
                  <p14:cNvContentPartPr/>
                  <p14:nvPr/>
                </p14:nvContentPartPr>
                <p14:xfrm>
                  <a:off x="8676508" y="5704856"/>
                  <a:ext cx="64800" cy="214200"/>
                </p14:xfrm>
              </p:contentPart>
            </mc:Choice>
            <mc:Fallback xmlns="">
              <p:pic>
                <p:nvPicPr>
                  <p:cNvPr id="1920" name="Pennanteckning 1919">
                    <a:extLst>
                      <a:ext uri="{FF2B5EF4-FFF2-40B4-BE49-F238E27FC236}">
                        <a16:creationId xmlns:a16="http://schemas.microsoft.com/office/drawing/2014/main" id="{32349CA6-852A-DD82-16F6-8201DF783366}"/>
                      </a:ext>
                    </a:extLst>
                  </p:cNvPr>
                  <p:cNvPicPr/>
                  <p:nvPr/>
                </p:nvPicPr>
                <p:blipFill>
                  <a:blip r:embed="rId914"/>
                  <a:stretch>
                    <a:fillRect/>
                  </a:stretch>
                </p:blipFill>
                <p:spPr>
                  <a:xfrm>
                    <a:off x="8661388" y="5689736"/>
                    <a:ext cx="954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15">
                <p14:nvContentPartPr>
                  <p14:cNvPr id="1921" name="Pennanteckning 1920">
                    <a:extLst>
                      <a:ext uri="{FF2B5EF4-FFF2-40B4-BE49-F238E27FC236}">
                        <a16:creationId xmlns:a16="http://schemas.microsoft.com/office/drawing/2014/main" id="{678585AE-BE7C-A8BD-7018-29E8E28F2A18}"/>
                      </a:ext>
                    </a:extLst>
                  </p14:cNvPr>
                  <p14:cNvContentPartPr/>
                  <p14:nvPr/>
                </p14:nvContentPartPr>
                <p14:xfrm>
                  <a:off x="8801068" y="5649776"/>
                  <a:ext cx="193680" cy="157680"/>
                </p14:xfrm>
              </p:contentPart>
            </mc:Choice>
            <mc:Fallback xmlns="">
              <p:pic>
                <p:nvPicPr>
                  <p:cNvPr id="1921" name="Pennanteckning 1920">
                    <a:extLst>
                      <a:ext uri="{FF2B5EF4-FFF2-40B4-BE49-F238E27FC236}">
                        <a16:creationId xmlns:a16="http://schemas.microsoft.com/office/drawing/2014/main" id="{678585AE-BE7C-A8BD-7018-29E8E28F2A18}"/>
                      </a:ext>
                    </a:extLst>
                  </p:cNvPr>
                  <p:cNvPicPr/>
                  <p:nvPr/>
                </p:nvPicPr>
                <p:blipFill>
                  <a:blip r:embed="rId916"/>
                  <a:stretch>
                    <a:fillRect/>
                  </a:stretch>
                </p:blipFill>
                <p:spPr>
                  <a:xfrm>
                    <a:off x="8785948" y="5634656"/>
                    <a:ext cx="224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917">
                <p14:nvContentPartPr>
                  <p14:cNvPr id="1922" name="Pennanteckning 1921">
                    <a:extLst>
                      <a:ext uri="{FF2B5EF4-FFF2-40B4-BE49-F238E27FC236}">
                        <a16:creationId xmlns:a16="http://schemas.microsoft.com/office/drawing/2014/main" id="{6D4F0D9C-4333-4576-F835-F2DD510BA828}"/>
                      </a:ext>
                    </a:extLst>
                  </p14:cNvPr>
                  <p14:cNvContentPartPr/>
                  <p14:nvPr/>
                </p14:nvContentPartPr>
                <p14:xfrm>
                  <a:off x="8994388" y="5697296"/>
                  <a:ext cx="126720" cy="99000"/>
                </p14:xfrm>
              </p:contentPart>
            </mc:Choice>
            <mc:Fallback xmlns="">
              <p:pic>
                <p:nvPicPr>
                  <p:cNvPr id="1922" name="Pennanteckning 1921">
                    <a:extLst>
                      <a:ext uri="{FF2B5EF4-FFF2-40B4-BE49-F238E27FC236}">
                        <a16:creationId xmlns:a16="http://schemas.microsoft.com/office/drawing/2014/main" id="{6D4F0D9C-4333-4576-F835-F2DD510BA828}"/>
                      </a:ext>
                    </a:extLst>
                  </p:cNvPr>
                  <p:cNvPicPr/>
                  <p:nvPr/>
                </p:nvPicPr>
                <p:blipFill>
                  <a:blip r:embed="rId918"/>
                  <a:stretch>
                    <a:fillRect/>
                  </a:stretch>
                </p:blipFill>
                <p:spPr>
                  <a:xfrm>
                    <a:off x="8979268" y="5682176"/>
                    <a:ext cx="157320" cy="129600"/>
                  </a:xfrm>
                  <a:prstGeom prst="rect">
                    <a:avLst/>
                  </a:prstGeom>
                </p:spPr>
              </p:pic>
            </mc:Fallback>
          </mc:AlternateContent>
        </p:grpSp>
        <p:grpSp>
          <p:nvGrpSpPr>
            <p:cNvPr id="1933" name="Grupp 1932">
              <a:extLst>
                <a:ext uri="{FF2B5EF4-FFF2-40B4-BE49-F238E27FC236}">
                  <a16:creationId xmlns:a16="http://schemas.microsoft.com/office/drawing/2014/main" id="{9DE94743-0869-C2BE-D060-F6F4D7A2653F}"/>
                </a:ext>
              </a:extLst>
            </p:cNvPr>
            <p:cNvGrpSpPr/>
            <p:nvPr/>
          </p:nvGrpSpPr>
          <p:grpSpPr>
            <a:xfrm>
              <a:off x="9337468" y="5634656"/>
              <a:ext cx="172800" cy="132480"/>
              <a:chOff x="9337468" y="5634656"/>
              <a:chExt cx="172800" cy="132480"/>
            </a:xfrm>
          </p:grpSpPr>
          <mc:AlternateContent xmlns:mc="http://schemas.openxmlformats.org/markup-compatibility/2006" xmlns:p14="http://schemas.microsoft.com/office/powerpoint/2010/main">
            <mc:Choice Requires="p14">
              <p:contentPart p14:bwMode="auto" r:id="rId919">
                <p14:nvContentPartPr>
                  <p14:cNvPr id="1925" name="Pennanteckning 1924">
                    <a:extLst>
                      <a:ext uri="{FF2B5EF4-FFF2-40B4-BE49-F238E27FC236}">
                        <a16:creationId xmlns:a16="http://schemas.microsoft.com/office/drawing/2014/main" id="{F9BA6A59-F01C-A34A-5CD6-F1BB166DC47D}"/>
                      </a:ext>
                    </a:extLst>
                  </p14:cNvPr>
                  <p14:cNvContentPartPr/>
                  <p14:nvPr/>
                </p14:nvContentPartPr>
                <p14:xfrm>
                  <a:off x="9337468" y="5710616"/>
                  <a:ext cx="7920" cy="56520"/>
                </p14:xfrm>
              </p:contentPart>
            </mc:Choice>
            <mc:Fallback xmlns="">
              <p:pic>
                <p:nvPicPr>
                  <p:cNvPr id="1925" name="Pennanteckning 1924">
                    <a:extLst>
                      <a:ext uri="{FF2B5EF4-FFF2-40B4-BE49-F238E27FC236}">
                        <a16:creationId xmlns:a16="http://schemas.microsoft.com/office/drawing/2014/main" id="{F9BA6A59-F01C-A34A-5CD6-F1BB166DC47D}"/>
                      </a:ext>
                    </a:extLst>
                  </p:cNvPr>
                  <p:cNvPicPr/>
                  <p:nvPr/>
                </p:nvPicPr>
                <p:blipFill>
                  <a:blip r:embed="rId920"/>
                  <a:stretch>
                    <a:fillRect/>
                  </a:stretch>
                </p:blipFill>
                <p:spPr>
                  <a:xfrm>
                    <a:off x="9322348" y="5695496"/>
                    <a:ext cx="385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921">
                <p14:nvContentPartPr>
                  <p14:cNvPr id="1926" name="Pennanteckning 1925">
                    <a:extLst>
                      <a:ext uri="{FF2B5EF4-FFF2-40B4-BE49-F238E27FC236}">
                        <a16:creationId xmlns:a16="http://schemas.microsoft.com/office/drawing/2014/main" id="{044CB016-154B-9F20-D45C-57EE15C0803D}"/>
                      </a:ext>
                    </a:extLst>
                  </p14:cNvPr>
                  <p14:cNvContentPartPr/>
                  <p14:nvPr/>
                </p14:nvContentPartPr>
                <p14:xfrm>
                  <a:off x="9345028" y="5634656"/>
                  <a:ext cx="165240" cy="105840"/>
                </p14:xfrm>
              </p:contentPart>
            </mc:Choice>
            <mc:Fallback xmlns="">
              <p:pic>
                <p:nvPicPr>
                  <p:cNvPr id="1926" name="Pennanteckning 1925">
                    <a:extLst>
                      <a:ext uri="{FF2B5EF4-FFF2-40B4-BE49-F238E27FC236}">
                        <a16:creationId xmlns:a16="http://schemas.microsoft.com/office/drawing/2014/main" id="{044CB016-154B-9F20-D45C-57EE15C0803D}"/>
                      </a:ext>
                    </a:extLst>
                  </p:cNvPr>
                  <p:cNvPicPr/>
                  <p:nvPr/>
                </p:nvPicPr>
                <p:blipFill>
                  <a:blip r:embed="rId922"/>
                  <a:stretch>
                    <a:fillRect/>
                  </a:stretch>
                </p:blipFill>
                <p:spPr>
                  <a:xfrm>
                    <a:off x="9329908" y="5619536"/>
                    <a:ext cx="195840" cy="136440"/>
                  </a:xfrm>
                  <a:prstGeom prst="rect">
                    <a:avLst/>
                  </a:prstGeom>
                </p:spPr>
              </p:pic>
            </mc:Fallback>
          </mc:AlternateContent>
        </p:grpSp>
        <p:grpSp>
          <p:nvGrpSpPr>
            <p:cNvPr id="1932" name="Grupp 1931">
              <a:extLst>
                <a:ext uri="{FF2B5EF4-FFF2-40B4-BE49-F238E27FC236}">
                  <a16:creationId xmlns:a16="http://schemas.microsoft.com/office/drawing/2014/main" id="{5DFD6C6F-1BD8-0432-D829-66CFFC9D7EB5}"/>
                </a:ext>
              </a:extLst>
            </p:cNvPr>
            <p:cNvGrpSpPr/>
            <p:nvPr/>
          </p:nvGrpSpPr>
          <p:grpSpPr>
            <a:xfrm>
              <a:off x="9744268" y="5560136"/>
              <a:ext cx="645120" cy="198000"/>
              <a:chOff x="9744268" y="5560136"/>
              <a:chExt cx="645120" cy="198000"/>
            </a:xfrm>
          </p:grpSpPr>
          <mc:AlternateContent xmlns:mc="http://schemas.openxmlformats.org/markup-compatibility/2006" xmlns:p14="http://schemas.microsoft.com/office/powerpoint/2010/main">
            <mc:Choice Requires="p14">
              <p:contentPart p14:bwMode="auto" r:id="rId923">
                <p14:nvContentPartPr>
                  <p14:cNvPr id="1927" name="Pennanteckning 1926">
                    <a:extLst>
                      <a:ext uri="{FF2B5EF4-FFF2-40B4-BE49-F238E27FC236}">
                        <a16:creationId xmlns:a16="http://schemas.microsoft.com/office/drawing/2014/main" id="{C5611D20-58A6-EE41-CC80-7B1CE700CA91}"/>
                      </a:ext>
                    </a:extLst>
                  </p14:cNvPr>
                  <p14:cNvContentPartPr/>
                  <p14:nvPr/>
                </p14:nvContentPartPr>
                <p14:xfrm>
                  <a:off x="9757588" y="5560136"/>
                  <a:ext cx="24480" cy="198000"/>
                </p14:xfrm>
              </p:contentPart>
            </mc:Choice>
            <mc:Fallback xmlns="">
              <p:pic>
                <p:nvPicPr>
                  <p:cNvPr id="1927" name="Pennanteckning 1926">
                    <a:extLst>
                      <a:ext uri="{FF2B5EF4-FFF2-40B4-BE49-F238E27FC236}">
                        <a16:creationId xmlns:a16="http://schemas.microsoft.com/office/drawing/2014/main" id="{C5611D20-58A6-EE41-CC80-7B1CE700CA91}"/>
                      </a:ext>
                    </a:extLst>
                  </p:cNvPr>
                  <p:cNvPicPr/>
                  <p:nvPr/>
                </p:nvPicPr>
                <p:blipFill>
                  <a:blip r:embed="rId924"/>
                  <a:stretch>
                    <a:fillRect/>
                  </a:stretch>
                </p:blipFill>
                <p:spPr>
                  <a:xfrm>
                    <a:off x="9742468" y="5545016"/>
                    <a:ext cx="550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925">
                <p14:nvContentPartPr>
                  <p14:cNvPr id="1928" name="Pennanteckning 1927">
                    <a:extLst>
                      <a:ext uri="{FF2B5EF4-FFF2-40B4-BE49-F238E27FC236}">
                        <a16:creationId xmlns:a16="http://schemas.microsoft.com/office/drawing/2014/main" id="{7AD45094-E89D-197B-3428-4E9E5C6E69D8}"/>
                      </a:ext>
                    </a:extLst>
                  </p14:cNvPr>
                  <p14:cNvContentPartPr/>
                  <p14:nvPr/>
                </p14:nvContentPartPr>
                <p14:xfrm>
                  <a:off x="9744268" y="5642216"/>
                  <a:ext cx="70560" cy="54000"/>
                </p14:xfrm>
              </p:contentPart>
            </mc:Choice>
            <mc:Fallback xmlns="">
              <p:pic>
                <p:nvPicPr>
                  <p:cNvPr id="1928" name="Pennanteckning 1927">
                    <a:extLst>
                      <a:ext uri="{FF2B5EF4-FFF2-40B4-BE49-F238E27FC236}">
                        <a16:creationId xmlns:a16="http://schemas.microsoft.com/office/drawing/2014/main" id="{7AD45094-E89D-197B-3428-4E9E5C6E69D8}"/>
                      </a:ext>
                    </a:extLst>
                  </p:cNvPr>
                  <p:cNvPicPr/>
                  <p:nvPr/>
                </p:nvPicPr>
                <p:blipFill>
                  <a:blip r:embed="rId926"/>
                  <a:stretch>
                    <a:fillRect/>
                  </a:stretch>
                </p:blipFill>
                <p:spPr>
                  <a:xfrm>
                    <a:off x="9728788" y="5627096"/>
                    <a:ext cx="1011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927">
                <p14:nvContentPartPr>
                  <p14:cNvPr id="1929" name="Pennanteckning 1928">
                    <a:extLst>
                      <a:ext uri="{FF2B5EF4-FFF2-40B4-BE49-F238E27FC236}">
                        <a16:creationId xmlns:a16="http://schemas.microsoft.com/office/drawing/2014/main" id="{FF33281F-C5B7-BD9B-7B58-B0F0B02185C8}"/>
                      </a:ext>
                    </a:extLst>
                  </p14:cNvPr>
                  <p14:cNvContentPartPr/>
                  <p14:nvPr/>
                </p14:nvContentPartPr>
                <p14:xfrm>
                  <a:off x="9888988" y="5588576"/>
                  <a:ext cx="250560" cy="120960"/>
                </p14:xfrm>
              </p:contentPart>
            </mc:Choice>
            <mc:Fallback xmlns="">
              <p:pic>
                <p:nvPicPr>
                  <p:cNvPr id="1929" name="Pennanteckning 1928">
                    <a:extLst>
                      <a:ext uri="{FF2B5EF4-FFF2-40B4-BE49-F238E27FC236}">
                        <a16:creationId xmlns:a16="http://schemas.microsoft.com/office/drawing/2014/main" id="{FF33281F-C5B7-BD9B-7B58-B0F0B02185C8}"/>
                      </a:ext>
                    </a:extLst>
                  </p:cNvPr>
                  <p:cNvPicPr/>
                  <p:nvPr/>
                </p:nvPicPr>
                <p:blipFill>
                  <a:blip r:embed="rId928"/>
                  <a:stretch>
                    <a:fillRect/>
                  </a:stretch>
                </p:blipFill>
                <p:spPr>
                  <a:xfrm>
                    <a:off x="9873868" y="5573456"/>
                    <a:ext cx="2811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929">
                <p14:nvContentPartPr>
                  <p14:cNvPr id="1930" name="Pennanteckning 1929">
                    <a:extLst>
                      <a:ext uri="{FF2B5EF4-FFF2-40B4-BE49-F238E27FC236}">
                        <a16:creationId xmlns:a16="http://schemas.microsoft.com/office/drawing/2014/main" id="{89A4E139-1C54-37CE-E3A3-362386F8DE13}"/>
                      </a:ext>
                    </a:extLst>
                  </p14:cNvPr>
                  <p14:cNvContentPartPr/>
                  <p14:nvPr/>
                </p14:nvContentPartPr>
                <p14:xfrm>
                  <a:off x="10187068" y="5605496"/>
                  <a:ext cx="35280" cy="133560"/>
                </p14:xfrm>
              </p:contentPart>
            </mc:Choice>
            <mc:Fallback xmlns="">
              <p:pic>
                <p:nvPicPr>
                  <p:cNvPr id="1930" name="Pennanteckning 1929">
                    <a:extLst>
                      <a:ext uri="{FF2B5EF4-FFF2-40B4-BE49-F238E27FC236}">
                        <a16:creationId xmlns:a16="http://schemas.microsoft.com/office/drawing/2014/main" id="{89A4E139-1C54-37CE-E3A3-362386F8DE13}"/>
                      </a:ext>
                    </a:extLst>
                  </p:cNvPr>
                  <p:cNvPicPr/>
                  <p:nvPr/>
                </p:nvPicPr>
                <p:blipFill>
                  <a:blip r:embed="rId930"/>
                  <a:stretch>
                    <a:fillRect/>
                  </a:stretch>
                </p:blipFill>
                <p:spPr>
                  <a:xfrm>
                    <a:off x="10171948" y="5590016"/>
                    <a:ext cx="655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931">
                <p14:nvContentPartPr>
                  <p14:cNvPr id="1931" name="Pennanteckning 1930">
                    <a:extLst>
                      <a:ext uri="{FF2B5EF4-FFF2-40B4-BE49-F238E27FC236}">
                        <a16:creationId xmlns:a16="http://schemas.microsoft.com/office/drawing/2014/main" id="{914B3867-0CA6-50AA-8A0B-407DB73F0ABE}"/>
                      </a:ext>
                    </a:extLst>
                  </p14:cNvPr>
                  <p14:cNvContentPartPr/>
                  <p14:nvPr/>
                </p14:nvContentPartPr>
                <p14:xfrm>
                  <a:off x="10277068" y="5600456"/>
                  <a:ext cx="112320" cy="132480"/>
                </p14:xfrm>
              </p:contentPart>
            </mc:Choice>
            <mc:Fallback xmlns="">
              <p:pic>
                <p:nvPicPr>
                  <p:cNvPr id="1931" name="Pennanteckning 1930">
                    <a:extLst>
                      <a:ext uri="{FF2B5EF4-FFF2-40B4-BE49-F238E27FC236}">
                        <a16:creationId xmlns:a16="http://schemas.microsoft.com/office/drawing/2014/main" id="{914B3867-0CA6-50AA-8A0B-407DB73F0ABE}"/>
                      </a:ext>
                    </a:extLst>
                  </p:cNvPr>
                  <p:cNvPicPr/>
                  <p:nvPr/>
                </p:nvPicPr>
                <p:blipFill>
                  <a:blip r:embed="rId932"/>
                  <a:stretch>
                    <a:fillRect/>
                  </a:stretch>
                </p:blipFill>
                <p:spPr>
                  <a:xfrm>
                    <a:off x="10261948" y="5584976"/>
                    <a:ext cx="142920" cy="163080"/>
                  </a:xfrm>
                  <a:prstGeom prst="rect">
                    <a:avLst/>
                  </a:prstGeom>
                </p:spPr>
              </p:pic>
            </mc:Fallback>
          </mc:AlternateContent>
        </p:grpSp>
        <p:grpSp>
          <p:nvGrpSpPr>
            <p:cNvPr id="1943" name="Grupp 1942">
              <a:extLst>
                <a:ext uri="{FF2B5EF4-FFF2-40B4-BE49-F238E27FC236}">
                  <a16:creationId xmlns:a16="http://schemas.microsoft.com/office/drawing/2014/main" id="{3C97D40B-4D37-8BA2-5802-80E0BCCCCC55}"/>
                </a:ext>
              </a:extLst>
            </p:cNvPr>
            <p:cNvGrpSpPr/>
            <p:nvPr/>
          </p:nvGrpSpPr>
          <p:grpSpPr>
            <a:xfrm>
              <a:off x="10648588" y="5478056"/>
              <a:ext cx="1142280" cy="382680"/>
              <a:chOff x="10648588" y="5478056"/>
              <a:chExt cx="1142280" cy="382680"/>
            </a:xfrm>
          </p:grpSpPr>
          <mc:AlternateContent xmlns:mc="http://schemas.openxmlformats.org/markup-compatibility/2006" xmlns:p14="http://schemas.microsoft.com/office/powerpoint/2010/main">
            <mc:Choice Requires="p14">
              <p:contentPart p14:bwMode="auto" r:id="rId933">
                <p14:nvContentPartPr>
                  <p14:cNvPr id="1934" name="Pennanteckning 1933">
                    <a:extLst>
                      <a:ext uri="{FF2B5EF4-FFF2-40B4-BE49-F238E27FC236}">
                        <a16:creationId xmlns:a16="http://schemas.microsoft.com/office/drawing/2014/main" id="{C466E62F-25B5-532B-0C85-5D68D2E839A8}"/>
                      </a:ext>
                    </a:extLst>
                  </p14:cNvPr>
                  <p14:cNvContentPartPr/>
                  <p14:nvPr/>
                </p14:nvContentPartPr>
                <p14:xfrm>
                  <a:off x="10661188" y="5532416"/>
                  <a:ext cx="28080" cy="328320"/>
                </p14:xfrm>
              </p:contentPart>
            </mc:Choice>
            <mc:Fallback xmlns="">
              <p:pic>
                <p:nvPicPr>
                  <p:cNvPr id="1934" name="Pennanteckning 1933">
                    <a:extLst>
                      <a:ext uri="{FF2B5EF4-FFF2-40B4-BE49-F238E27FC236}">
                        <a16:creationId xmlns:a16="http://schemas.microsoft.com/office/drawing/2014/main" id="{C466E62F-25B5-532B-0C85-5D68D2E839A8}"/>
                      </a:ext>
                    </a:extLst>
                  </p:cNvPr>
                  <p:cNvPicPr/>
                  <p:nvPr/>
                </p:nvPicPr>
                <p:blipFill>
                  <a:blip r:embed="rId934"/>
                  <a:stretch>
                    <a:fillRect/>
                  </a:stretch>
                </p:blipFill>
                <p:spPr>
                  <a:xfrm>
                    <a:off x="10646068" y="5517296"/>
                    <a:ext cx="583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935">
                <p14:nvContentPartPr>
                  <p14:cNvPr id="1935" name="Pennanteckning 1934">
                    <a:extLst>
                      <a:ext uri="{FF2B5EF4-FFF2-40B4-BE49-F238E27FC236}">
                        <a16:creationId xmlns:a16="http://schemas.microsoft.com/office/drawing/2014/main" id="{9939D949-B0EA-91D6-7989-9F1A811BC0A5}"/>
                      </a:ext>
                    </a:extLst>
                  </p14:cNvPr>
                  <p14:cNvContentPartPr/>
                  <p14:nvPr/>
                </p14:nvContentPartPr>
                <p14:xfrm>
                  <a:off x="10648588" y="5674976"/>
                  <a:ext cx="105120" cy="54000"/>
                </p14:xfrm>
              </p:contentPart>
            </mc:Choice>
            <mc:Fallback xmlns="">
              <p:pic>
                <p:nvPicPr>
                  <p:cNvPr id="1935" name="Pennanteckning 1934">
                    <a:extLst>
                      <a:ext uri="{FF2B5EF4-FFF2-40B4-BE49-F238E27FC236}">
                        <a16:creationId xmlns:a16="http://schemas.microsoft.com/office/drawing/2014/main" id="{9939D949-B0EA-91D6-7989-9F1A811BC0A5}"/>
                      </a:ext>
                    </a:extLst>
                  </p:cNvPr>
                  <p:cNvPicPr/>
                  <p:nvPr/>
                </p:nvPicPr>
                <p:blipFill>
                  <a:blip r:embed="rId936"/>
                  <a:stretch>
                    <a:fillRect/>
                  </a:stretch>
                </p:blipFill>
                <p:spPr>
                  <a:xfrm>
                    <a:off x="10633468" y="5659496"/>
                    <a:ext cx="13536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937">
                <p14:nvContentPartPr>
                  <p14:cNvPr id="1936" name="Pennanteckning 1935">
                    <a:extLst>
                      <a:ext uri="{FF2B5EF4-FFF2-40B4-BE49-F238E27FC236}">
                        <a16:creationId xmlns:a16="http://schemas.microsoft.com/office/drawing/2014/main" id="{31FE8117-B223-05A7-5F84-6A380C39FAD9}"/>
                      </a:ext>
                    </a:extLst>
                  </p14:cNvPr>
                  <p14:cNvContentPartPr/>
                  <p14:nvPr/>
                </p14:nvContentPartPr>
                <p14:xfrm>
                  <a:off x="10800148" y="5689016"/>
                  <a:ext cx="18000" cy="50400"/>
                </p14:xfrm>
              </p:contentPart>
            </mc:Choice>
            <mc:Fallback xmlns="">
              <p:pic>
                <p:nvPicPr>
                  <p:cNvPr id="1936" name="Pennanteckning 1935">
                    <a:extLst>
                      <a:ext uri="{FF2B5EF4-FFF2-40B4-BE49-F238E27FC236}">
                        <a16:creationId xmlns:a16="http://schemas.microsoft.com/office/drawing/2014/main" id="{31FE8117-B223-05A7-5F84-6A380C39FAD9}"/>
                      </a:ext>
                    </a:extLst>
                  </p:cNvPr>
                  <p:cNvPicPr/>
                  <p:nvPr/>
                </p:nvPicPr>
                <p:blipFill>
                  <a:blip r:embed="rId938"/>
                  <a:stretch>
                    <a:fillRect/>
                  </a:stretch>
                </p:blipFill>
                <p:spPr>
                  <a:xfrm>
                    <a:off x="10785028" y="5673896"/>
                    <a:ext cx="486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939">
                <p14:nvContentPartPr>
                  <p14:cNvPr id="1937" name="Pennanteckning 1936">
                    <a:extLst>
                      <a:ext uri="{FF2B5EF4-FFF2-40B4-BE49-F238E27FC236}">
                        <a16:creationId xmlns:a16="http://schemas.microsoft.com/office/drawing/2014/main" id="{9126DCD0-EE5A-2C93-C421-BDFADBCB928A}"/>
                      </a:ext>
                    </a:extLst>
                  </p14:cNvPr>
                  <p14:cNvContentPartPr/>
                  <p14:nvPr/>
                </p14:nvContentPartPr>
                <p14:xfrm>
                  <a:off x="10829308" y="5563376"/>
                  <a:ext cx="14400" cy="7200"/>
                </p14:xfrm>
              </p:contentPart>
            </mc:Choice>
            <mc:Fallback xmlns="">
              <p:pic>
                <p:nvPicPr>
                  <p:cNvPr id="1937" name="Pennanteckning 1936">
                    <a:extLst>
                      <a:ext uri="{FF2B5EF4-FFF2-40B4-BE49-F238E27FC236}">
                        <a16:creationId xmlns:a16="http://schemas.microsoft.com/office/drawing/2014/main" id="{9126DCD0-EE5A-2C93-C421-BDFADBCB928A}"/>
                      </a:ext>
                    </a:extLst>
                  </p:cNvPr>
                  <p:cNvPicPr/>
                  <p:nvPr/>
                </p:nvPicPr>
                <p:blipFill>
                  <a:blip r:embed="rId940"/>
                  <a:stretch>
                    <a:fillRect/>
                  </a:stretch>
                </p:blipFill>
                <p:spPr>
                  <a:xfrm>
                    <a:off x="10814188" y="5548256"/>
                    <a:ext cx="45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941">
                <p14:nvContentPartPr>
                  <p14:cNvPr id="1938" name="Pennanteckning 1937">
                    <a:extLst>
                      <a:ext uri="{FF2B5EF4-FFF2-40B4-BE49-F238E27FC236}">
                        <a16:creationId xmlns:a16="http://schemas.microsoft.com/office/drawing/2014/main" id="{DED92884-4769-85F3-D03C-DBF0304266E7}"/>
                      </a:ext>
                    </a:extLst>
                  </p14:cNvPr>
                  <p14:cNvContentPartPr/>
                  <p14:nvPr/>
                </p14:nvContentPartPr>
                <p14:xfrm>
                  <a:off x="10930468" y="5549336"/>
                  <a:ext cx="15480" cy="207000"/>
                </p14:xfrm>
              </p:contentPart>
            </mc:Choice>
            <mc:Fallback xmlns="">
              <p:pic>
                <p:nvPicPr>
                  <p:cNvPr id="1938" name="Pennanteckning 1937">
                    <a:extLst>
                      <a:ext uri="{FF2B5EF4-FFF2-40B4-BE49-F238E27FC236}">
                        <a16:creationId xmlns:a16="http://schemas.microsoft.com/office/drawing/2014/main" id="{DED92884-4769-85F3-D03C-DBF0304266E7}"/>
                      </a:ext>
                    </a:extLst>
                  </p:cNvPr>
                  <p:cNvPicPr/>
                  <p:nvPr/>
                </p:nvPicPr>
                <p:blipFill>
                  <a:blip r:embed="rId942"/>
                  <a:stretch>
                    <a:fillRect/>
                  </a:stretch>
                </p:blipFill>
                <p:spPr>
                  <a:xfrm>
                    <a:off x="10915348" y="5534216"/>
                    <a:ext cx="460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943">
                <p14:nvContentPartPr>
                  <p14:cNvPr id="1939" name="Pennanteckning 1938">
                    <a:extLst>
                      <a:ext uri="{FF2B5EF4-FFF2-40B4-BE49-F238E27FC236}">
                        <a16:creationId xmlns:a16="http://schemas.microsoft.com/office/drawing/2014/main" id="{5B360F68-2DCA-F7AB-FDBA-8645D0FCE504}"/>
                      </a:ext>
                    </a:extLst>
                  </p14:cNvPr>
                  <p14:cNvContentPartPr/>
                  <p14:nvPr/>
                </p14:nvContentPartPr>
                <p14:xfrm>
                  <a:off x="11007508" y="5554736"/>
                  <a:ext cx="18000" cy="188280"/>
                </p14:xfrm>
              </p:contentPart>
            </mc:Choice>
            <mc:Fallback xmlns="">
              <p:pic>
                <p:nvPicPr>
                  <p:cNvPr id="1939" name="Pennanteckning 1938">
                    <a:extLst>
                      <a:ext uri="{FF2B5EF4-FFF2-40B4-BE49-F238E27FC236}">
                        <a16:creationId xmlns:a16="http://schemas.microsoft.com/office/drawing/2014/main" id="{5B360F68-2DCA-F7AB-FDBA-8645D0FCE504}"/>
                      </a:ext>
                    </a:extLst>
                  </p:cNvPr>
                  <p:cNvPicPr/>
                  <p:nvPr/>
                </p:nvPicPr>
                <p:blipFill>
                  <a:blip r:embed="rId944"/>
                  <a:stretch>
                    <a:fillRect/>
                  </a:stretch>
                </p:blipFill>
                <p:spPr>
                  <a:xfrm>
                    <a:off x="10992388" y="5539256"/>
                    <a:ext cx="486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945">
                <p14:nvContentPartPr>
                  <p14:cNvPr id="1940" name="Pennanteckning 1939">
                    <a:extLst>
                      <a:ext uri="{FF2B5EF4-FFF2-40B4-BE49-F238E27FC236}">
                        <a16:creationId xmlns:a16="http://schemas.microsoft.com/office/drawing/2014/main" id="{743DF122-50DB-92CD-6BAB-CDC08DC1D018}"/>
                      </a:ext>
                    </a:extLst>
                  </p14:cNvPr>
                  <p14:cNvContentPartPr/>
                  <p14:nvPr/>
                </p14:nvContentPartPr>
                <p14:xfrm>
                  <a:off x="11029468" y="5565896"/>
                  <a:ext cx="397800" cy="133200"/>
                </p14:xfrm>
              </p:contentPart>
            </mc:Choice>
            <mc:Fallback xmlns="">
              <p:pic>
                <p:nvPicPr>
                  <p:cNvPr id="1940" name="Pennanteckning 1939">
                    <a:extLst>
                      <a:ext uri="{FF2B5EF4-FFF2-40B4-BE49-F238E27FC236}">
                        <a16:creationId xmlns:a16="http://schemas.microsoft.com/office/drawing/2014/main" id="{743DF122-50DB-92CD-6BAB-CDC08DC1D018}"/>
                      </a:ext>
                    </a:extLst>
                  </p:cNvPr>
                  <p:cNvPicPr/>
                  <p:nvPr/>
                </p:nvPicPr>
                <p:blipFill>
                  <a:blip r:embed="rId946"/>
                  <a:stretch>
                    <a:fillRect/>
                  </a:stretch>
                </p:blipFill>
                <p:spPr>
                  <a:xfrm>
                    <a:off x="11014348" y="5550776"/>
                    <a:ext cx="4280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947">
                <p14:nvContentPartPr>
                  <p14:cNvPr id="1941" name="Pennanteckning 1940">
                    <a:extLst>
                      <a:ext uri="{FF2B5EF4-FFF2-40B4-BE49-F238E27FC236}">
                        <a16:creationId xmlns:a16="http://schemas.microsoft.com/office/drawing/2014/main" id="{EF4D3EC2-CC7B-2536-B2E9-013FE2207652}"/>
                      </a:ext>
                    </a:extLst>
                  </p14:cNvPr>
                  <p14:cNvContentPartPr/>
                  <p14:nvPr/>
                </p14:nvContentPartPr>
                <p14:xfrm>
                  <a:off x="11615188" y="5478056"/>
                  <a:ext cx="20520" cy="173520"/>
                </p14:xfrm>
              </p:contentPart>
            </mc:Choice>
            <mc:Fallback xmlns="">
              <p:pic>
                <p:nvPicPr>
                  <p:cNvPr id="1941" name="Pennanteckning 1940">
                    <a:extLst>
                      <a:ext uri="{FF2B5EF4-FFF2-40B4-BE49-F238E27FC236}">
                        <a16:creationId xmlns:a16="http://schemas.microsoft.com/office/drawing/2014/main" id="{EF4D3EC2-CC7B-2536-B2E9-013FE2207652}"/>
                      </a:ext>
                    </a:extLst>
                  </p:cNvPr>
                  <p:cNvPicPr/>
                  <p:nvPr/>
                </p:nvPicPr>
                <p:blipFill>
                  <a:blip r:embed="rId948"/>
                  <a:stretch>
                    <a:fillRect/>
                  </a:stretch>
                </p:blipFill>
                <p:spPr>
                  <a:xfrm>
                    <a:off x="11599708" y="5462936"/>
                    <a:ext cx="511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949">
                <p14:nvContentPartPr>
                  <p14:cNvPr id="1942" name="Pennanteckning 1941">
                    <a:extLst>
                      <a:ext uri="{FF2B5EF4-FFF2-40B4-BE49-F238E27FC236}">
                        <a16:creationId xmlns:a16="http://schemas.microsoft.com/office/drawing/2014/main" id="{A0DD8721-4FD1-1AAE-1E82-1E4571F48C57}"/>
                      </a:ext>
                    </a:extLst>
                  </p14:cNvPr>
                  <p14:cNvContentPartPr/>
                  <p14:nvPr/>
                </p14:nvContentPartPr>
                <p14:xfrm>
                  <a:off x="11602588" y="5560856"/>
                  <a:ext cx="188280" cy="110880"/>
                </p14:xfrm>
              </p:contentPart>
            </mc:Choice>
            <mc:Fallback xmlns="">
              <p:pic>
                <p:nvPicPr>
                  <p:cNvPr id="1942" name="Pennanteckning 1941">
                    <a:extLst>
                      <a:ext uri="{FF2B5EF4-FFF2-40B4-BE49-F238E27FC236}">
                        <a16:creationId xmlns:a16="http://schemas.microsoft.com/office/drawing/2014/main" id="{A0DD8721-4FD1-1AAE-1E82-1E4571F48C57}"/>
                      </a:ext>
                    </a:extLst>
                  </p:cNvPr>
                  <p:cNvPicPr/>
                  <p:nvPr/>
                </p:nvPicPr>
                <p:blipFill>
                  <a:blip r:embed="rId950"/>
                  <a:stretch>
                    <a:fillRect/>
                  </a:stretch>
                </p:blipFill>
                <p:spPr>
                  <a:xfrm>
                    <a:off x="11587108" y="5545736"/>
                    <a:ext cx="218880" cy="141120"/>
                  </a:xfrm>
                  <a:prstGeom prst="rect">
                    <a:avLst/>
                  </a:prstGeom>
                </p:spPr>
              </p:pic>
            </mc:Fallback>
          </mc:AlternateContent>
        </p:grpSp>
        <p:grpSp>
          <p:nvGrpSpPr>
            <p:cNvPr id="1957" name="Grupp 1956">
              <a:extLst>
                <a:ext uri="{FF2B5EF4-FFF2-40B4-BE49-F238E27FC236}">
                  <a16:creationId xmlns:a16="http://schemas.microsoft.com/office/drawing/2014/main" id="{2F35405D-0EB0-65DB-7BC1-35B32CF2239D}"/>
                </a:ext>
              </a:extLst>
            </p:cNvPr>
            <p:cNvGrpSpPr/>
            <p:nvPr/>
          </p:nvGrpSpPr>
          <p:grpSpPr>
            <a:xfrm>
              <a:off x="8221468" y="5985296"/>
              <a:ext cx="1638720" cy="335880"/>
              <a:chOff x="8221468" y="5985296"/>
              <a:chExt cx="1638720" cy="335880"/>
            </a:xfrm>
          </p:grpSpPr>
          <mc:AlternateContent xmlns:mc="http://schemas.openxmlformats.org/markup-compatibility/2006" xmlns:p14="http://schemas.microsoft.com/office/powerpoint/2010/main">
            <mc:Choice Requires="p14">
              <p:contentPart p14:bwMode="auto" r:id="rId951">
                <p14:nvContentPartPr>
                  <p14:cNvPr id="1944" name="Pennanteckning 1943">
                    <a:extLst>
                      <a:ext uri="{FF2B5EF4-FFF2-40B4-BE49-F238E27FC236}">
                        <a16:creationId xmlns:a16="http://schemas.microsoft.com/office/drawing/2014/main" id="{5D3F644A-10FF-F8E3-3CB2-97EBD9A9F7A0}"/>
                      </a:ext>
                    </a:extLst>
                  </p14:cNvPr>
                  <p14:cNvContentPartPr/>
                  <p14:nvPr/>
                </p14:nvContentPartPr>
                <p14:xfrm>
                  <a:off x="8224708" y="6038936"/>
                  <a:ext cx="57240" cy="282240"/>
                </p14:xfrm>
              </p:contentPart>
            </mc:Choice>
            <mc:Fallback xmlns="">
              <p:pic>
                <p:nvPicPr>
                  <p:cNvPr id="1944" name="Pennanteckning 1943">
                    <a:extLst>
                      <a:ext uri="{FF2B5EF4-FFF2-40B4-BE49-F238E27FC236}">
                        <a16:creationId xmlns:a16="http://schemas.microsoft.com/office/drawing/2014/main" id="{5D3F644A-10FF-F8E3-3CB2-97EBD9A9F7A0}"/>
                      </a:ext>
                    </a:extLst>
                  </p:cNvPr>
                  <p:cNvPicPr/>
                  <p:nvPr/>
                </p:nvPicPr>
                <p:blipFill>
                  <a:blip r:embed="rId952"/>
                  <a:stretch>
                    <a:fillRect/>
                  </a:stretch>
                </p:blipFill>
                <p:spPr>
                  <a:xfrm>
                    <a:off x="8209588" y="6023456"/>
                    <a:ext cx="8784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953">
                <p14:nvContentPartPr>
                  <p14:cNvPr id="1945" name="Pennanteckning 1944">
                    <a:extLst>
                      <a:ext uri="{FF2B5EF4-FFF2-40B4-BE49-F238E27FC236}">
                        <a16:creationId xmlns:a16="http://schemas.microsoft.com/office/drawing/2014/main" id="{554ABFE8-2E9E-DCD3-E6C9-115EBBFB5472}"/>
                      </a:ext>
                    </a:extLst>
                  </p14:cNvPr>
                  <p14:cNvContentPartPr/>
                  <p14:nvPr/>
                </p14:nvContentPartPr>
                <p14:xfrm>
                  <a:off x="8221468" y="6141536"/>
                  <a:ext cx="87480" cy="24480"/>
                </p14:xfrm>
              </p:contentPart>
            </mc:Choice>
            <mc:Fallback xmlns="">
              <p:pic>
                <p:nvPicPr>
                  <p:cNvPr id="1945" name="Pennanteckning 1944">
                    <a:extLst>
                      <a:ext uri="{FF2B5EF4-FFF2-40B4-BE49-F238E27FC236}">
                        <a16:creationId xmlns:a16="http://schemas.microsoft.com/office/drawing/2014/main" id="{554ABFE8-2E9E-DCD3-E6C9-115EBBFB5472}"/>
                      </a:ext>
                    </a:extLst>
                  </p:cNvPr>
                  <p:cNvPicPr/>
                  <p:nvPr/>
                </p:nvPicPr>
                <p:blipFill>
                  <a:blip r:embed="rId954"/>
                  <a:stretch>
                    <a:fillRect/>
                  </a:stretch>
                </p:blipFill>
                <p:spPr>
                  <a:xfrm>
                    <a:off x="8205988" y="6126416"/>
                    <a:ext cx="1177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955">
                <p14:nvContentPartPr>
                  <p14:cNvPr id="1946" name="Pennanteckning 1945">
                    <a:extLst>
                      <a:ext uri="{FF2B5EF4-FFF2-40B4-BE49-F238E27FC236}">
                        <a16:creationId xmlns:a16="http://schemas.microsoft.com/office/drawing/2014/main" id="{0C6184DA-D7E4-EFB9-8938-1358CF56D4FC}"/>
                      </a:ext>
                    </a:extLst>
                  </p14:cNvPr>
                  <p14:cNvContentPartPr/>
                  <p14:nvPr/>
                </p14:nvContentPartPr>
                <p14:xfrm>
                  <a:off x="8351068" y="6169256"/>
                  <a:ext cx="2880" cy="33840"/>
                </p14:xfrm>
              </p:contentPart>
            </mc:Choice>
            <mc:Fallback xmlns="">
              <p:pic>
                <p:nvPicPr>
                  <p:cNvPr id="1946" name="Pennanteckning 1945">
                    <a:extLst>
                      <a:ext uri="{FF2B5EF4-FFF2-40B4-BE49-F238E27FC236}">
                        <a16:creationId xmlns:a16="http://schemas.microsoft.com/office/drawing/2014/main" id="{0C6184DA-D7E4-EFB9-8938-1358CF56D4FC}"/>
                      </a:ext>
                    </a:extLst>
                  </p:cNvPr>
                  <p:cNvPicPr/>
                  <p:nvPr/>
                </p:nvPicPr>
                <p:blipFill>
                  <a:blip r:embed="rId956"/>
                  <a:stretch>
                    <a:fillRect/>
                  </a:stretch>
                </p:blipFill>
                <p:spPr>
                  <a:xfrm>
                    <a:off x="8335948" y="6154136"/>
                    <a:ext cx="334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957">
                <p14:nvContentPartPr>
                  <p14:cNvPr id="1947" name="Pennanteckning 1946">
                    <a:extLst>
                      <a:ext uri="{FF2B5EF4-FFF2-40B4-BE49-F238E27FC236}">
                        <a16:creationId xmlns:a16="http://schemas.microsoft.com/office/drawing/2014/main" id="{74D049E3-D1A7-BAAB-AA46-DFD44AEE7571}"/>
                      </a:ext>
                    </a:extLst>
                  </p14:cNvPr>
                  <p14:cNvContentPartPr/>
                  <p14:nvPr/>
                </p14:nvContentPartPr>
                <p14:xfrm>
                  <a:off x="8353588" y="6145856"/>
                  <a:ext cx="176040" cy="30600"/>
                </p14:xfrm>
              </p:contentPart>
            </mc:Choice>
            <mc:Fallback xmlns="">
              <p:pic>
                <p:nvPicPr>
                  <p:cNvPr id="1947" name="Pennanteckning 1946">
                    <a:extLst>
                      <a:ext uri="{FF2B5EF4-FFF2-40B4-BE49-F238E27FC236}">
                        <a16:creationId xmlns:a16="http://schemas.microsoft.com/office/drawing/2014/main" id="{74D049E3-D1A7-BAAB-AA46-DFD44AEE7571}"/>
                      </a:ext>
                    </a:extLst>
                  </p:cNvPr>
                  <p:cNvPicPr/>
                  <p:nvPr/>
                </p:nvPicPr>
                <p:blipFill>
                  <a:blip r:embed="rId958"/>
                  <a:stretch>
                    <a:fillRect/>
                  </a:stretch>
                </p:blipFill>
                <p:spPr>
                  <a:xfrm>
                    <a:off x="8338468" y="6130736"/>
                    <a:ext cx="2066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959">
                <p14:nvContentPartPr>
                  <p14:cNvPr id="1948" name="Pennanteckning 1947">
                    <a:extLst>
                      <a:ext uri="{FF2B5EF4-FFF2-40B4-BE49-F238E27FC236}">
                        <a16:creationId xmlns:a16="http://schemas.microsoft.com/office/drawing/2014/main" id="{82ABC830-671B-B225-2788-28A015DE5DE2}"/>
                      </a:ext>
                    </a:extLst>
                  </p14:cNvPr>
                  <p14:cNvContentPartPr/>
                  <p14:nvPr/>
                </p14:nvContentPartPr>
                <p14:xfrm>
                  <a:off x="8587948" y="6028856"/>
                  <a:ext cx="165240" cy="179280"/>
                </p14:xfrm>
              </p:contentPart>
            </mc:Choice>
            <mc:Fallback xmlns="">
              <p:pic>
                <p:nvPicPr>
                  <p:cNvPr id="1948" name="Pennanteckning 1947">
                    <a:extLst>
                      <a:ext uri="{FF2B5EF4-FFF2-40B4-BE49-F238E27FC236}">
                        <a16:creationId xmlns:a16="http://schemas.microsoft.com/office/drawing/2014/main" id="{82ABC830-671B-B225-2788-28A015DE5DE2}"/>
                      </a:ext>
                    </a:extLst>
                  </p:cNvPr>
                  <p:cNvPicPr/>
                  <p:nvPr/>
                </p:nvPicPr>
                <p:blipFill>
                  <a:blip r:embed="rId960"/>
                  <a:stretch>
                    <a:fillRect/>
                  </a:stretch>
                </p:blipFill>
                <p:spPr>
                  <a:xfrm>
                    <a:off x="8572468" y="6013376"/>
                    <a:ext cx="1958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61">
                <p14:nvContentPartPr>
                  <p14:cNvPr id="1949" name="Pennanteckning 1948">
                    <a:extLst>
                      <a:ext uri="{FF2B5EF4-FFF2-40B4-BE49-F238E27FC236}">
                        <a16:creationId xmlns:a16="http://schemas.microsoft.com/office/drawing/2014/main" id="{9D264D2C-2188-3E65-F3DA-F7D6FB5FF1A0}"/>
                      </a:ext>
                    </a:extLst>
                  </p14:cNvPr>
                  <p14:cNvContentPartPr/>
                  <p14:nvPr/>
                </p14:nvContentPartPr>
                <p14:xfrm>
                  <a:off x="8895748" y="6018776"/>
                  <a:ext cx="140040" cy="159480"/>
                </p14:xfrm>
              </p:contentPart>
            </mc:Choice>
            <mc:Fallback xmlns="">
              <p:pic>
                <p:nvPicPr>
                  <p:cNvPr id="1949" name="Pennanteckning 1948">
                    <a:extLst>
                      <a:ext uri="{FF2B5EF4-FFF2-40B4-BE49-F238E27FC236}">
                        <a16:creationId xmlns:a16="http://schemas.microsoft.com/office/drawing/2014/main" id="{9D264D2C-2188-3E65-F3DA-F7D6FB5FF1A0}"/>
                      </a:ext>
                    </a:extLst>
                  </p:cNvPr>
                  <p:cNvPicPr/>
                  <p:nvPr/>
                </p:nvPicPr>
                <p:blipFill>
                  <a:blip r:embed="rId962"/>
                  <a:stretch>
                    <a:fillRect/>
                  </a:stretch>
                </p:blipFill>
                <p:spPr>
                  <a:xfrm>
                    <a:off x="8880628" y="6003296"/>
                    <a:ext cx="1706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963">
                <p14:nvContentPartPr>
                  <p14:cNvPr id="1950" name="Pennanteckning 1949">
                    <a:extLst>
                      <a:ext uri="{FF2B5EF4-FFF2-40B4-BE49-F238E27FC236}">
                        <a16:creationId xmlns:a16="http://schemas.microsoft.com/office/drawing/2014/main" id="{DD45AA07-2455-FE6B-EC17-E2EA42CAFE26}"/>
                      </a:ext>
                    </a:extLst>
                  </p14:cNvPr>
                  <p14:cNvContentPartPr/>
                  <p14:nvPr/>
                </p14:nvContentPartPr>
                <p14:xfrm>
                  <a:off x="9102388" y="6068816"/>
                  <a:ext cx="26280" cy="71640"/>
                </p14:xfrm>
              </p:contentPart>
            </mc:Choice>
            <mc:Fallback xmlns="">
              <p:pic>
                <p:nvPicPr>
                  <p:cNvPr id="1950" name="Pennanteckning 1949">
                    <a:extLst>
                      <a:ext uri="{FF2B5EF4-FFF2-40B4-BE49-F238E27FC236}">
                        <a16:creationId xmlns:a16="http://schemas.microsoft.com/office/drawing/2014/main" id="{DD45AA07-2455-FE6B-EC17-E2EA42CAFE26}"/>
                      </a:ext>
                    </a:extLst>
                  </p:cNvPr>
                  <p:cNvPicPr/>
                  <p:nvPr/>
                </p:nvPicPr>
                <p:blipFill>
                  <a:blip r:embed="rId964"/>
                  <a:stretch>
                    <a:fillRect/>
                  </a:stretch>
                </p:blipFill>
                <p:spPr>
                  <a:xfrm>
                    <a:off x="9087268" y="6053696"/>
                    <a:ext cx="5688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965">
                <p14:nvContentPartPr>
                  <p14:cNvPr id="1951" name="Pennanteckning 1950">
                    <a:extLst>
                      <a:ext uri="{FF2B5EF4-FFF2-40B4-BE49-F238E27FC236}">
                        <a16:creationId xmlns:a16="http://schemas.microsoft.com/office/drawing/2014/main" id="{FF102121-ACC9-54C5-C0B7-8A07414243B5}"/>
                      </a:ext>
                    </a:extLst>
                  </p14:cNvPr>
                  <p14:cNvContentPartPr/>
                  <p14:nvPr/>
                </p14:nvContentPartPr>
                <p14:xfrm>
                  <a:off x="9176188" y="5985296"/>
                  <a:ext cx="69120" cy="236880"/>
                </p14:xfrm>
              </p:contentPart>
            </mc:Choice>
            <mc:Fallback xmlns="">
              <p:pic>
                <p:nvPicPr>
                  <p:cNvPr id="1951" name="Pennanteckning 1950">
                    <a:extLst>
                      <a:ext uri="{FF2B5EF4-FFF2-40B4-BE49-F238E27FC236}">
                        <a16:creationId xmlns:a16="http://schemas.microsoft.com/office/drawing/2014/main" id="{FF102121-ACC9-54C5-C0B7-8A07414243B5}"/>
                      </a:ext>
                    </a:extLst>
                  </p:cNvPr>
                  <p:cNvPicPr/>
                  <p:nvPr/>
                </p:nvPicPr>
                <p:blipFill>
                  <a:blip r:embed="rId966"/>
                  <a:stretch>
                    <a:fillRect/>
                  </a:stretch>
                </p:blipFill>
                <p:spPr>
                  <a:xfrm>
                    <a:off x="9160708" y="5969816"/>
                    <a:ext cx="993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967">
                <p14:nvContentPartPr>
                  <p14:cNvPr id="1952" name="Pennanteckning 1951">
                    <a:extLst>
                      <a:ext uri="{FF2B5EF4-FFF2-40B4-BE49-F238E27FC236}">
                        <a16:creationId xmlns:a16="http://schemas.microsoft.com/office/drawing/2014/main" id="{69AA3EAA-7BDB-B24A-C330-148ECEF95E00}"/>
                      </a:ext>
                    </a:extLst>
                  </p14:cNvPr>
                  <p14:cNvContentPartPr/>
                  <p14:nvPr/>
                </p14:nvContentPartPr>
                <p14:xfrm>
                  <a:off x="9266548" y="6036416"/>
                  <a:ext cx="20520" cy="211320"/>
                </p14:xfrm>
              </p:contentPart>
            </mc:Choice>
            <mc:Fallback xmlns="">
              <p:pic>
                <p:nvPicPr>
                  <p:cNvPr id="1952" name="Pennanteckning 1951">
                    <a:extLst>
                      <a:ext uri="{FF2B5EF4-FFF2-40B4-BE49-F238E27FC236}">
                        <a16:creationId xmlns:a16="http://schemas.microsoft.com/office/drawing/2014/main" id="{69AA3EAA-7BDB-B24A-C330-148ECEF95E00}"/>
                      </a:ext>
                    </a:extLst>
                  </p:cNvPr>
                  <p:cNvPicPr/>
                  <p:nvPr/>
                </p:nvPicPr>
                <p:blipFill>
                  <a:blip r:embed="rId968"/>
                  <a:stretch>
                    <a:fillRect/>
                  </a:stretch>
                </p:blipFill>
                <p:spPr>
                  <a:xfrm>
                    <a:off x="9251068" y="6020936"/>
                    <a:ext cx="511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969">
                <p14:nvContentPartPr>
                  <p14:cNvPr id="1953" name="Pennanteckning 1952">
                    <a:extLst>
                      <a:ext uri="{FF2B5EF4-FFF2-40B4-BE49-F238E27FC236}">
                        <a16:creationId xmlns:a16="http://schemas.microsoft.com/office/drawing/2014/main" id="{311B326B-BD67-7C02-FBCC-56A98925DA54}"/>
                      </a:ext>
                    </a:extLst>
                  </p14:cNvPr>
                  <p14:cNvContentPartPr/>
                  <p14:nvPr/>
                </p14:nvContentPartPr>
                <p14:xfrm>
                  <a:off x="9185188" y="6098336"/>
                  <a:ext cx="88200" cy="11160"/>
                </p14:xfrm>
              </p:contentPart>
            </mc:Choice>
            <mc:Fallback xmlns="">
              <p:pic>
                <p:nvPicPr>
                  <p:cNvPr id="1953" name="Pennanteckning 1952">
                    <a:extLst>
                      <a:ext uri="{FF2B5EF4-FFF2-40B4-BE49-F238E27FC236}">
                        <a16:creationId xmlns:a16="http://schemas.microsoft.com/office/drawing/2014/main" id="{311B326B-BD67-7C02-FBCC-56A98925DA54}"/>
                      </a:ext>
                    </a:extLst>
                  </p:cNvPr>
                  <p:cNvPicPr/>
                  <p:nvPr/>
                </p:nvPicPr>
                <p:blipFill>
                  <a:blip r:embed="rId970"/>
                  <a:stretch>
                    <a:fillRect/>
                  </a:stretch>
                </p:blipFill>
                <p:spPr>
                  <a:xfrm>
                    <a:off x="9170068" y="6082856"/>
                    <a:ext cx="1188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971">
                <p14:nvContentPartPr>
                  <p14:cNvPr id="1954" name="Pennanteckning 1953">
                    <a:extLst>
                      <a:ext uri="{FF2B5EF4-FFF2-40B4-BE49-F238E27FC236}">
                        <a16:creationId xmlns:a16="http://schemas.microsoft.com/office/drawing/2014/main" id="{9063C8D8-3D11-A672-A87C-E2557BD70296}"/>
                      </a:ext>
                    </a:extLst>
                  </p14:cNvPr>
                  <p14:cNvContentPartPr/>
                  <p14:nvPr/>
                </p14:nvContentPartPr>
                <p14:xfrm>
                  <a:off x="9339268" y="6089696"/>
                  <a:ext cx="423000" cy="86400"/>
                </p14:xfrm>
              </p:contentPart>
            </mc:Choice>
            <mc:Fallback xmlns="">
              <p:pic>
                <p:nvPicPr>
                  <p:cNvPr id="1954" name="Pennanteckning 1953">
                    <a:extLst>
                      <a:ext uri="{FF2B5EF4-FFF2-40B4-BE49-F238E27FC236}">
                        <a16:creationId xmlns:a16="http://schemas.microsoft.com/office/drawing/2014/main" id="{9063C8D8-3D11-A672-A87C-E2557BD70296}"/>
                      </a:ext>
                    </a:extLst>
                  </p:cNvPr>
                  <p:cNvPicPr/>
                  <p:nvPr/>
                </p:nvPicPr>
                <p:blipFill>
                  <a:blip r:embed="rId972"/>
                  <a:stretch>
                    <a:fillRect/>
                  </a:stretch>
                </p:blipFill>
                <p:spPr>
                  <a:xfrm>
                    <a:off x="9324148" y="6074576"/>
                    <a:ext cx="4532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973">
                <p14:nvContentPartPr>
                  <p14:cNvPr id="1955" name="Pennanteckning 1954">
                    <a:extLst>
                      <a:ext uri="{FF2B5EF4-FFF2-40B4-BE49-F238E27FC236}">
                        <a16:creationId xmlns:a16="http://schemas.microsoft.com/office/drawing/2014/main" id="{B888A163-1D5C-F94A-3251-E0B035A847BC}"/>
                      </a:ext>
                    </a:extLst>
                  </p14:cNvPr>
                  <p14:cNvContentPartPr/>
                  <p14:nvPr/>
                </p14:nvContentPartPr>
                <p14:xfrm>
                  <a:off x="9757588" y="5986016"/>
                  <a:ext cx="4680" cy="181800"/>
                </p14:xfrm>
              </p:contentPart>
            </mc:Choice>
            <mc:Fallback xmlns="">
              <p:pic>
                <p:nvPicPr>
                  <p:cNvPr id="1955" name="Pennanteckning 1954">
                    <a:extLst>
                      <a:ext uri="{FF2B5EF4-FFF2-40B4-BE49-F238E27FC236}">
                        <a16:creationId xmlns:a16="http://schemas.microsoft.com/office/drawing/2014/main" id="{B888A163-1D5C-F94A-3251-E0B035A847BC}"/>
                      </a:ext>
                    </a:extLst>
                  </p:cNvPr>
                  <p:cNvPicPr/>
                  <p:nvPr/>
                </p:nvPicPr>
                <p:blipFill>
                  <a:blip r:embed="rId974"/>
                  <a:stretch>
                    <a:fillRect/>
                  </a:stretch>
                </p:blipFill>
                <p:spPr>
                  <a:xfrm>
                    <a:off x="9742468" y="5970896"/>
                    <a:ext cx="349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975">
                <p14:nvContentPartPr>
                  <p14:cNvPr id="1956" name="Pennanteckning 1955">
                    <a:extLst>
                      <a:ext uri="{FF2B5EF4-FFF2-40B4-BE49-F238E27FC236}">
                        <a16:creationId xmlns:a16="http://schemas.microsoft.com/office/drawing/2014/main" id="{224AF76F-90C9-8D2F-E979-89FB49D7360D}"/>
                      </a:ext>
                    </a:extLst>
                  </p14:cNvPr>
                  <p14:cNvContentPartPr/>
                  <p14:nvPr/>
                </p14:nvContentPartPr>
                <p14:xfrm>
                  <a:off x="9760108" y="6056216"/>
                  <a:ext cx="100080" cy="32040"/>
                </p14:xfrm>
              </p:contentPart>
            </mc:Choice>
            <mc:Fallback xmlns="">
              <p:pic>
                <p:nvPicPr>
                  <p:cNvPr id="1956" name="Pennanteckning 1955">
                    <a:extLst>
                      <a:ext uri="{FF2B5EF4-FFF2-40B4-BE49-F238E27FC236}">
                        <a16:creationId xmlns:a16="http://schemas.microsoft.com/office/drawing/2014/main" id="{224AF76F-90C9-8D2F-E979-89FB49D7360D}"/>
                      </a:ext>
                    </a:extLst>
                  </p:cNvPr>
                  <p:cNvPicPr/>
                  <p:nvPr/>
                </p:nvPicPr>
                <p:blipFill>
                  <a:blip r:embed="rId976"/>
                  <a:stretch>
                    <a:fillRect/>
                  </a:stretch>
                </p:blipFill>
                <p:spPr>
                  <a:xfrm>
                    <a:off x="9744988" y="6041096"/>
                    <a:ext cx="130320" cy="62640"/>
                  </a:xfrm>
                  <a:prstGeom prst="rect">
                    <a:avLst/>
                  </a:prstGeom>
                </p:spPr>
              </p:pic>
            </mc:Fallback>
          </mc:AlternateContent>
        </p:grpSp>
        <p:grpSp>
          <p:nvGrpSpPr>
            <p:cNvPr id="1966" name="Grupp 1965">
              <a:extLst>
                <a:ext uri="{FF2B5EF4-FFF2-40B4-BE49-F238E27FC236}">
                  <a16:creationId xmlns:a16="http://schemas.microsoft.com/office/drawing/2014/main" id="{37DC1B21-88D2-1A47-9604-6D95A538990F}"/>
                </a:ext>
              </a:extLst>
            </p:cNvPr>
            <p:cNvGrpSpPr/>
            <p:nvPr/>
          </p:nvGrpSpPr>
          <p:grpSpPr>
            <a:xfrm>
              <a:off x="10165828" y="5920856"/>
              <a:ext cx="1138320" cy="375480"/>
              <a:chOff x="10165828" y="5920856"/>
              <a:chExt cx="1138320" cy="375480"/>
            </a:xfrm>
          </p:grpSpPr>
          <mc:AlternateContent xmlns:mc="http://schemas.openxmlformats.org/markup-compatibility/2006" xmlns:p14="http://schemas.microsoft.com/office/powerpoint/2010/main">
            <mc:Choice Requires="p14">
              <p:contentPart p14:bwMode="auto" r:id="rId977">
                <p14:nvContentPartPr>
                  <p14:cNvPr id="1958" name="Pennanteckning 1957">
                    <a:extLst>
                      <a:ext uri="{FF2B5EF4-FFF2-40B4-BE49-F238E27FC236}">
                        <a16:creationId xmlns:a16="http://schemas.microsoft.com/office/drawing/2014/main" id="{AD3DFF01-86AA-B439-B7D9-E8EB51129C1E}"/>
                      </a:ext>
                    </a:extLst>
                  </p14:cNvPr>
                  <p14:cNvContentPartPr/>
                  <p14:nvPr/>
                </p14:nvContentPartPr>
                <p14:xfrm>
                  <a:off x="10217668" y="5920856"/>
                  <a:ext cx="70560" cy="375480"/>
                </p14:xfrm>
              </p:contentPart>
            </mc:Choice>
            <mc:Fallback xmlns="">
              <p:pic>
                <p:nvPicPr>
                  <p:cNvPr id="1958" name="Pennanteckning 1957">
                    <a:extLst>
                      <a:ext uri="{FF2B5EF4-FFF2-40B4-BE49-F238E27FC236}">
                        <a16:creationId xmlns:a16="http://schemas.microsoft.com/office/drawing/2014/main" id="{AD3DFF01-86AA-B439-B7D9-E8EB51129C1E}"/>
                      </a:ext>
                    </a:extLst>
                  </p:cNvPr>
                  <p:cNvPicPr/>
                  <p:nvPr/>
                </p:nvPicPr>
                <p:blipFill>
                  <a:blip r:embed="rId978"/>
                  <a:stretch>
                    <a:fillRect/>
                  </a:stretch>
                </p:blipFill>
                <p:spPr>
                  <a:xfrm>
                    <a:off x="10202548" y="5905736"/>
                    <a:ext cx="10116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979">
                <p14:nvContentPartPr>
                  <p14:cNvPr id="1959" name="Pennanteckning 1958">
                    <a:extLst>
                      <a:ext uri="{FF2B5EF4-FFF2-40B4-BE49-F238E27FC236}">
                        <a16:creationId xmlns:a16="http://schemas.microsoft.com/office/drawing/2014/main" id="{41D73EFE-4F85-9A55-6050-B3B516213417}"/>
                      </a:ext>
                    </a:extLst>
                  </p14:cNvPr>
                  <p14:cNvContentPartPr/>
                  <p14:nvPr/>
                </p14:nvContentPartPr>
                <p14:xfrm>
                  <a:off x="10165828" y="6095816"/>
                  <a:ext cx="116640" cy="37080"/>
                </p14:xfrm>
              </p:contentPart>
            </mc:Choice>
            <mc:Fallback xmlns="">
              <p:pic>
                <p:nvPicPr>
                  <p:cNvPr id="1959" name="Pennanteckning 1958">
                    <a:extLst>
                      <a:ext uri="{FF2B5EF4-FFF2-40B4-BE49-F238E27FC236}">
                        <a16:creationId xmlns:a16="http://schemas.microsoft.com/office/drawing/2014/main" id="{41D73EFE-4F85-9A55-6050-B3B516213417}"/>
                      </a:ext>
                    </a:extLst>
                  </p:cNvPr>
                  <p:cNvPicPr/>
                  <p:nvPr/>
                </p:nvPicPr>
                <p:blipFill>
                  <a:blip r:embed="rId980"/>
                  <a:stretch>
                    <a:fillRect/>
                  </a:stretch>
                </p:blipFill>
                <p:spPr>
                  <a:xfrm>
                    <a:off x="10150708" y="6080336"/>
                    <a:ext cx="1472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981">
                <p14:nvContentPartPr>
                  <p14:cNvPr id="1960" name="Pennanteckning 1959">
                    <a:extLst>
                      <a:ext uri="{FF2B5EF4-FFF2-40B4-BE49-F238E27FC236}">
                        <a16:creationId xmlns:a16="http://schemas.microsoft.com/office/drawing/2014/main" id="{5DDEBDD7-1153-A362-E9F1-853C7C65F9FE}"/>
                      </a:ext>
                    </a:extLst>
                  </p14:cNvPr>
                  <p14:cNvContentPartPr/>
                  <p14:nvPr/>
                </p14:nvContentPartPr>
                <p14:xfrm>
                  <a:off x="10350868" y="6086456"/>
                  <a:ext cx="106560" cy="87480"/>
                </p14:xfrm>
              </p:contentPart>
            </mc:Choice>
            <mc:Fallback xmlns="">
              <p:pic>
                <p:nvPicPr>
                  <p:cNvPr id="1960" name="Pennanteckning 1959">
                    <a:extLst>
                      <a:ext uri="{FF2B5EF4-FFF2-40B4-BE49-F238E27FC236}">
                        <a16:creationId xmlns:a16="http://schemas.microsoft.com/office/drawing/2014/main" id="{5DDEBDD7-1153-A362-E9F1-853C7C65F9FE}"/>
                      </a:ext>
                    </a:extLst>
                  </p:cNvPr>
                  <p:cNvPicPr/>
                  <p:nvPr/>
                </p:nvPicPr>
                <p:blipFill>
                  <a:blip r:embed="rId982"/>
                  <a:stretch>
                    <a:fillRect/>
                  </a:stretch>
                </p:blipFill>
                <p:spPr>
                  <a:xfrm>
                    <a:off x="10335748" y="6070976"/>
                    <a:ext cx="1371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983">
                <p14:nvContentPartPr>
                  <p14:cNvPr id="1961" name="Pennanteckning 1960">
                    <a:extLst>
                      <a:ext uri="{FF2B5EF4-FFF2-40B4-BE49-F238E27FC236}">
                        <a16:creationId xmlns:a16="http://schemas.microsoft.com/office/drawing/2014/main" id="{F0B19C98-C869-8CF9-728D-72CF9F9CC6E7}"/>
                      </a:ext>
                    </a:extLst>
                  </p14:cNvPr>
                  <p14:cNvContentPartPr/>
                  <p14:nvPr/>
                </p14:nvContentPartPr>
                <p14:xfrm>
                  <a:off x="10534828" y="6058016"/>
                  <a:ext cx="145080" cy="67320"/>
                </p14:xfrm>
              </p:contentPart>
            </mc:Choice>
            <mc:Fallback xmlns="">
              <p:pic>
                <p:nvPicPr>
                  <p:cNvPr id="1961" name="Pennanteckning 1960">
                    <a:extLst>
                      <a:ext uri="{FF2B5EF4-FFF2-40B4-BE49-F238E27FC236}">
                        <a16:creationId xmlns:a16="http://schemas.microsoft.com/office/drawing/2014/main" id="{F0B19C98-C869-8CF9-728D-72CF9F9CC6E7}"/>
                      </a:ext>
                    </a:extLst>
                  </p:cNvPr>
                  <p:cNvPicPr/>
                  <p:nvPr/>
                </p:nvPicPr>
                <p:blipFill>
                  <a:blip r:embed="rId984"/>
                  <a:stretch>
                    <a:fillRect/>
                  </a:stretch>
                </p:blipFill>
                <p:spPr>
                  <a:xfrm>
                    <a:off x="10519708" y="6042896"/>
                    <a:ext cx="1756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985">
                <p14:nvContentPartPr>
                  <p14:cNvPr id="1962" name="Pennanteckning 1961">
                    <a:extLst>
                      <a:ext uri="{FF2B5EF4-FFF2-40B4-BE49-F238E27FC236}">
                        <a16:creationId xmlns:a16="http://schemas.microsoft.com/office/drawing/2014/main" id="{45B831B5-E006-B1AE-2BF2-0CA9EC894178}"/>
                      </a:ext>
                    </a:extLst>
                  </p14:cNvPr>
                  <p14:cNvContentPartPr/>
                  <p14:nvPr/>
                </p14:nvContentPartPr>
                <p14:xfrm>
                  <a:off x="10709788" y="5944976"/>
                  <a:ext cx="3600" cy="220320"/>
                </p14:xfrm>
              </p:contentPart>
            </mc:Choice>
            <mc:Fallback xmlns="">
              <p:pic>
                <p:nvPicPr>
                  <p:cNvPr id="1962" name="Pennanteckning 1961">
                    <a:extLst>
                      <a:ext uri="{FF2B5EF4-FFF2-40B4-BE49-F238E27FC236}">
                        <a16:creationId xmlns:a16="http://schemas.microsoft.com/office/drawing/2014/main" id="{45B831B5-E006-B1AE-2BF2-0CA9EC894178}"/>
                      </a:ext>
                    </a:extLst>
                  </p:cNvPr>
                  <p:cNvPicPr/>
                  <p:nvPr/>
                </p:nvPicPr>
                <p:blipFill>
                  <a:blip r:embed="rId986"/>
                  <a:stretch>
                    <a:fillRect/>
                  </a:stretch>
                </p:blipFill>
                <p:spPr>
                  <a:xfrm>
                    <a:off x="10694668" y="5929856"/>
                    <a:ext cx="342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987">
                <p14:nvContentPartPr>
                  <p14:cNvPr id="1963" name="Pennanteckning 1962">
                    <a:extLst>
                      <a:ext uri="{FF2B5EF4-FFF2-40B4-BE49-F238E27FC236}">
                        <a16:creationId xmlns:a16="http://schemas.microsoft.com/office/drawing/2014/main" id="{5FC631A4-0F0F-5693-6E0B-57C90252CF67}"/>
                      </a:ext>
                    </a:extLst>
                  </p14:cNvPr>
                  <p14:cNvContentPartPr/>
                  <p14:nvPr/>
                </p14:nvContentPartPr>
                <p14:xfrm>
                  <a:off x="10692148" y="6063776"/>
                  <a:ext cx="109080" cy="11160"/>
                </p14:xfrm>
              </p:contentPart>
            </mc:Choice>
            <mc:Fallback xmlns="">
              <p:pic>
                <p:nvPicPr>
                  <p:cNvPr id="1963" name="Pennanteckning 1962">
                    <a:extLst>
                      <a:ext uri="{FF2B5EF4-FFF2-40B4-BE49-F238E27FC236}">
                        <a16:creationId xmlns:a16="http://schemas.microsoft.com/office/drawing/2014/main" id="{5FC631A4-0F0F-5693-6E0B-57C90252CF67}"/>
                      </a:ext>
                    </a:extLst>
                  </p:cNvPr>
                  <p:cNvPicPr/>
                  <p:nvPr/>
                </p:nvPicPr>
                <p:blipFill>
                  <a:blip r:embed="rId988"/>
                  <a:stretch>
                    <a:fillRect/>
                  </a:stretch>
                </p:blipFill>
                <p:spPr>
                  <a:xfrm>
                    <a:off x="10677028" y="6048656"/>
                    <a:ext cx="1396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989">
                <p14:nvContentPartPr>
                  <p14:cNvPr id="1964" name="Pennanteckning 1963">
                    <a:extLst>
                      <a:ext uri="{FF2B5EF4-FFF2-40B4-BE49-F238E27FC236}">
                        <a16:creationId xmlns:a16="http://schemas.microsoft.com/office/drawing/2014/main" id="{F048F5FC-D4B1-F4E4-792C-3E5E7E02C226}"/>
                      </a:ext>
                    </a:extLst>
                  </p14:cNvPr>
                  <p14:cNvContentPartPr/>
                  <p14:nvPr/>
                </p14:nvContentPartPr>
                <p14:xfrm>
                  <a:off x="10815268" y="6011216"/>
                  <a:ext cx="387720" cy="113400"/>
                </p14:xfrm>
              </p:contentPart>
            </mc:Choice>
            <mc:Fallback xmlns="">
              <p:pic>
                <p:nvPicPr>
                  <p:cNvPr id="1964" name="Pennanteckning 1963">
                    <a:extLst>
                      <a:ext uri="{FF2B5EF4-FFF2-40B4-BE49-F238E27FC236}">
                        <a16:creationId xmlns:a16="http://schemas.microsoft.com/office/drawing/2014/main" id="{F048F5FC-D4B1-F4E4-792C-3E5E7E02C226}"/>
                      </a:ext>
                    </a:extLst>
                  </p:cNvPr>
                  <p:cNvPicPr/>
                  <p:nvPr/>
                </p:nvPicPr>
                <p:blipFill>
                  <a:blip r:embed="rId990"/>
                  <a:stretch>
                    <a:fillRect/>
                  </a:stretch>
                </p:blipFill>
                <p:spPr>
                  <a:xfrm>
                    <a:off x="10799788" y="5995736"/>
                    <a:ext cx="418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91">
                <p14:nvContentPartPr>
                  <p14:cNvPr id="1965" name="Pennanteckning 1964">
                    <a:extLst>
                      <a:ext uri="{FF2B5EF4-FFF2-40B4-BE49-F238E27FC236}">
                        <a16:creationId xmlns:a16="http://schemas.microsoft.com/office/drawing/2014/main" id="{07DB8E65-6AEA-740F-881A-7FA68EEFE13C}"/>
                      </a:ext>
                    </a:extLst>
                  </p14:cNvPr>
                  <p14:cNvContentPartPr/>
                  <p14:nvPr/>
                </p14:nvContentPartPr>
                <p14:xfrm>
                  <a:off x="11254828" y="5995376"/>
                  <a:ext cx="49320" cy="120960"/>
                </p14:xfrm>
              </p:contentPart>
            </mc:Choice>
            <mc:Fallback xmlns="">
              <p:pic>
                <p:nvPicPr>
                  <p:cNvPr id="1965" name="Pennanteckning 1964">
                    <a:extLst>
                      <a:ext uri="{FF2B5EF4-FFF2-40B4-BE49-F238E27FC236}">
                        <a16:creationId xmlns:a16="http://schemas.microsoft.com/office/drawing/2014/main" id="{07DB8E65-6AEA-740F-881A-7FA68EEFE13C}"/>
                      </a:ext>
                    </a:extLst>
                  </p:cNvPr>
                  <p:cNvPicPr/>
                  <p:nvPr/>
                </p:nvPicPr>
                <p:blipFill>
                  <a:blip r:embed="rId992"/>
                  <a:stretch>
                    <a:fillRect/>
                  </a:stretch>
                </p:blipFill>
                <p:spPr>
                  <a:xfrm>
                    <a:off x="11239348" y="5979896"/>
                    <a:ext cx="79920" cy="151200"/>
                  </a:xfrm>
                  <a:prstGeom prst="rect">
                    <a:avLst/>
                  </a:prstGeom>
                </p:spPr>
              </p:pic>
            </mc:Fallback>
          </mc:AlternateContent>
        </p:grpSp>
        <p:grpSp>
          <p:nvGrpSpPr>
            <p:cNvPr id="1999" name="Grupp 1998">
              <a:extLst>
                <a:ext uri="{FF2B5EF4-FFF2-40B4-BE49-F238E27FC236}">
                  <a16:creationId xmlns:a16="http://schemas.microsoft.com/office/drawing/2014/main" id="{AF9E5EF6-87A9-C8FD-449B-97A77BE3699A}"/>
                </a:ext>
              </a:extLst>
            </p:cNvPr>
            <p:cNvGrpSpPr/>
            <p:nvPr/>
          </p:nvGrpSpPr>
          <p:grpSpPr>
            <a:xfrm>
              <a:off x="8372668" y="6425576"/>
              <a:ext cx="1113480" cy="272160"/>
              <a:chOff x="8372668" y="6425576"/>
              <a:chExt cx="1113480" cy="272160"/>
            </a:xfrm>
          </p:grpSpPr>
          <mc:AlternateContent xmlns:mc="http://schemas.openxmlformats.org/markup-compatibility/2006" xmlns:p14="http://schemas.microsoft.com/office/powerpoint/2010/main">
            <mc:Choice Requires="p14">
              <p:contentPart p14:bwMode="auto" r:id="rId993">
                <p14:nvContentPartPr>
                  <p14:cNvPr id="1976" name="Pennanteckning 1975">
                    <a:extLst>
                      <a:ext uri="{FF2B5EF4-FFF2-40B4-BE49-F238E27FC236}">
                        <a16:creationId xmlns:a16="http://schemas.microsoft.com/office/drawing/2014/main" id="{12E7C0DF-A938-DEC7-01D4-D8CD09F5BC3B}"/>
                      </a:ext>
                    </a:extLst>
                  </p14:cNvPr>
                  <p14:cNvContentPartPr/>
                  <p14:nvPr/>
                </p14:nvContentPartPr>
                <p14:xfrm>
                  <a:off x="8439628" y="6507296"/>
                  <a:ext cx="46440" cy="140760"/>
                </p14:xfrm>
              </p:contentPart>
            </mc:Choice>
            <mc:Fallback xmlns="">
              <p:pic>
                <p:nvPicPr>
                  <p:cNvPr id="1976" name="Pennanteckning 1975">
                    <a:extLst>
                      <a:ext uri="{FF2B5EF4-FFF2-40B4-BE49-F238E27FC236}">
                        <a16:creationId xmlns:a16="http://schemas.microsoft.com/office/drawing/2014/main" id="{12E7C0DF-A938-DEC7-01D4-D8CD09F5BC3B}"/>
                      </a:ext>
                    </a:extLst>
                  </p:cNvPr>
                  <p:cNvPicPr/>
                  <p:nvPr/>
                </p:nvPicPr>
                <p:blipFill>
                  <a:blip r:embed="rId994"/>
                  <a:stretch>
                    <a:fillRect/>
                  </a:stretch>
                </p:blipFill>
                <p:spPr>
                  <a:xfrm>
                    <a:off x="8424508" y="6492176"/>
                    <a:ext cx="770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995">
                <p14:nvContentPartPr>
                  <p14:cNvPr id="1977" name="Pennanteckning 1976">
                    <a:extLst>
                      <a:ext uri="{FF2B5EF4-FFF2-40B4-BE49-F238E27FC236}">
                        <a16:creationId xmlns:a16="http://schemas.microsoft.com/office/drawing/2014/main" id="{C361D314-B1A3-7442-EB98-F1180AF5A702}"/>
                      </a:ext>
                    </a:extLst>
                  </p14:cNvPr>
                  <p14:cNvContentPartPr/>
                  <p14:nvPr/>
                </p14:nvContentPartPr>
                <p14:xfrm>
                  <a:off x="8372668" y="6564176"/>
                  <a:ext cx="83160" cy="43920"/>
                </p14:xfrm>
              </p:contentPart>
            </mc:Choice>
            <mc:Fallback xmlns="">
              <p:pic>
                <p:nvPicPr>
                  <p:cNvPr id="1977" name="Pennanteckning 1976">
                    <a:extLst>
                      <a:ext uri="{FF2B5EF4-FFF2-40B4-BE49-F238E27FC236}">
                        <a16:creationId xmlns:a16="http://schemas.microsoft.com/office/drawing/2014/main" id="{C361D314-B1A3-7442-EB98-F1180AF5A702}"/>
                      </a:ext>
                    </a:extLst>
                  </p:cNvPr>
                  <p:cNvPicPr/>
                  <p:nvPr/>
                </p:nvPicPr>
                <p:blipFill>
                  <a:blip r:embed="rId996"/>
                  <a:stretch>
                    <a:fillRect/>
                  </a:stretch>
                </p:blipFill>
                <p:spPr>
                  <a:xfrm>
                    <a:off x="8357548" y="6549056"/>
                    <a:ext cx="1137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997">
                <p14:nvContentPartPr>
                  <p14:cNvPr id="1978" name="Pennanteckning 1977">
                    <a:extLst>
                      <a:ext uri="{FF2B5EF4-FFF2-40B4-BE49-F238E27FC236}">
                        <a16:creationId xmlns:a16="http://schemas.microsoft.com/office/drawing/2014/main" id="{F33B106F-AF34-7986-6655-782FB6F8B6B5}"/>
                      </a:ext>
                    </a:extLst>
                  </p14:cNvPr>
                  <p14:cNvContentPartPr/>
                  <p14:nvPr/>
                </p14:nvContentPartPr>
                <p14:xfrm>
                  <a:off x="8577868" y="6490736"/>
                  <a:ext cx="218880" cy="93240"/>
                </p14:xfrm>
              </p:contentPart>
            </mc:Choice>
            <mc:Fallback xmlns="">
              <p:pic>
                <p:nvPicPr>
                  <p:cNvPr id="1978" name="Pennanteckning 1977">
                    <a:extLst>
                      <a:ext uri="{FF2B5EF4-FFF2-40B4-BE49-F238E27FC236}">
                        <a16:creationId xmlns:a16="http://schemas.microsoft.com/office/drawing/2014/main" id="{F33B106F-AF34-7986-6655-782FB6F8B6B5}"/>
                      </a:ext>
                    </a:extLst>
                  </p:cNvPr>
                  <p:cNvPicPr/>
                  <p:nvPr/>
                </p:nvPicPr>
                <p:blipFill>
                  <a:blip r:embed="rId998"/>
                  <a:stretch>
                    <a:fillRect/>
                  </a:stretch>
                </p:blipFill>
                <p:spPr>
                  <a:xfrm>
                    <a:off x="8562748" y="6475256"/>
                    <a:ext cx="24912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999">
                <p14:nvContentPartPr>
                  <p14:cNvPr id="1979" name="Pennanteckning 1978">
                    <a:extLst>
                      <a:ext uri="{FF2B5EF4-FFF2-40B4-BE49-F238E27FC236}">
                        <a16:creationId xmlns:a16="http://schemas.microsoft.com/office/drawing/2014/main" id="{0F402615-950C-CCB1-2AFE-E4DAD6A16541}"/>
                      </a:ext>
                    </a:extLst>
                  </p14:cNvPr>
                  <p14:cNvContentPartPr/>
                  <p14:nvPr/>
                </p14:nvContentPartPr>
                <p14:xfrm>
                  <a:off x="8768668" y="6514136"/>
                  <a:ext cx="105840" cy="82440"/>
                </p14:xfrm>
              </p:contentPart>
            </mc:Choice>
            <mc:Fallback xmlns="">
              <p:pic>
                <p:nvPicPr>
                  <p:cNvPr id="1979" name="Pennanteckning 1978">
                    <a:extLst>
                      <a:ext uri="{FF2B5EF4-FFF2-40B4-BE49-F238E27FC236}">
                        <a16:creationId xmlns:a16="http://schemas.microsoft.com/office/drawing/2014/main" id="{0F402615-950C-CCB1-2AFE-E4DAD6A16541}"/>
                      </a:ext>
                    </a:extLst>
                  </p:cNvPr>
                  <p:cNvPicPr/>
                  <p:nvPr/>
                </p:nvPicPr>
                <p:blipFill>
                  <a:blip r:embed="rId1000"/>
                  <a:stretch>
                    <a:fillRect/>
                  </a:stretch>
                </p:blipFill>
                <p:spPr>
                  <a:xfrm>
                    <a:off x="8753188" y="6498656"/>
                    <a:ext cx="13644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001">
                <p14:nvContentPartPr>
                  <p14:cNvPr id="1980" name="Pennanteckning 1979">
                    <a:extLst>
                      <a:ext uri="{FF2B5EF4-FFF2-40B4-BE49-F238E27FC236}">
                        <a16:creationId xmlns:a16="http://schemas.microsoft.com/office/drawing/2014/main" id="{DA120BB8-C607-3F1C-6786-58FF94988050}"/>
                      </a:ext>
                    </a:extLst>
                  </p14:cNvPr>
                  <p14:cNvContentPartPr/>
                  <p14:nvPr/>
                </p14:nvContentPartPr>
                <p14:xfrm>
                  <a:off x="8924188" y="6524936"/>
                  <a:ext cx="51480" cy="67320"/>
                </p14:xfrm>
              </p:contentPart>
            </mc:Choice>
            <mc:Fallback xmlns="">
              <p:pic>
                <p:nvPicPr>
                  <p:cNvPr id="1980" name="Pennanteckning 1979">
                    <a:extLst>
                      <a:ext uri="{FF2B5EF4-FFF2-40B4-BE49-F238E27FC236}">
                        <a16:creationId xmlns:a16="http://schemas.microsoft.com/office/drawing/2014/main" id="{DA120BB8-C607-3F1C-6786-58FF94988050}"/>
                      </a:ext>
                    </a:extLst>
                  </p:cNvPr>
                  <p:cNvPicPr/>
                  <p:nvPr/>
                </p:nvPicPr>
                <p:blipFill>
                  <a:blip r:embed="rId1002"/>
                  <a:stretch>
                    <a:fillRect/>
                  </a:stretch>
                </p:blipFill>
                <p:spPr>
                  <a:xfrm>
                    <a:off x="8909068" y="6509816"/>
                    <a:ext cx="820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003">
                <p14:nvContentPartPr>
                  <p14:cNvPr id="1981" name="Pennanteckning 1980">
                    <a:extLst>
                      <a:ext uri="{FF2B5EF4-FFF2-40B4-BE49-F238E27FC236}">
                        <a16:creationId xmlns:a16="http://schemas.microsoft.com/office/drawing/2014/main" id="{985B3541-BE63-FA45-160D-5815DD315B09}"/>
                      </a:ext>
                    </a:extLst>
                  </p14:cNvPr>
                  <p14:cNvContentPartPr/>
                  <p14:nvPr/>
                </p14:nvContentPartPr>
                <p14:xfrm>
                  <a:off x="9039748" y="6425576"/>
                  <a:ext cx="446400" cy="272160"/>
                </p14:xfrm>
              </p:contentPart>
            </mc:Choice>
            <mc:Fallback xmlns="">
              <p:pic>
                <p:nvPicPr>
                  <p:cNvPr id="1981" name="Pennanteckning 1980">
                    <a:extLst>
                      <a:ext uri="{FF2B5EF4-FFF2-40B4-BE49-F238E27FC236}">
                        <a16:creationId xmlns:a16="http://schemas.microsoft.com/office/drawing/2014/main" id="{985B3541-BE63-FA45-160D-5815DD315B09}"/>
                      </a:ext>
                    </a:extLst>
                  </p:cNvPr>
                  <p:cNvPicPr/>
                  <p:nvPr/>
                </p:nvPicPr>
                <p:blipFill>
                  <a:blip r:embed="rId1004"/>
                  <a:stretch>
                    <a:fillRect/>
                  </a:stretch>
                </p:blipFill>
                <p:spPr>
                  <a:xfrm>
                    <a:off x="9024268" y="6410096"/>
                    <a:ext cx="477000" cy="302760"/>
                  </a:xfrm>
                  <a:prstGeom prst="rect">
                    <a:avLst/>
                  </a:prstGeom>
                </p:spPr>
              </p:pic>
            </mc:Fallback>
          </mc:AlternateContent>
        </p:grpSp>
        <p:grpSp>
          <p:nvGrpSpPr>
            <p:cNvPr id="1998" name="Grupp 1997">
              <a:extLst>
                <a:ext uri="{FF2B5EF4-FFF2-40B4-BE49-F238E27FC236}">
                  <a16:creationId xmlns:a16="http://schemas.microsoft.com/office/drawing/2014/main" id="{E3ED0CBC-C4A5-0B23-8438-D3C80BB912E3}"/>
                </a:ext>
              </a:extLst>
            </p:cNvPr>
            <p:cNvGrpSpPr/>
            <p:nvPr/>
          </p:nvGrpSpPr>
          <p:grpSpPr>
            <a:xfrm>
              <a:off x="9804388" y="6373376"/>
              <a:ext cx="2045880" cy="360360"/>
              <a:chOff x="9804388" y="6373376"/>
              <a:chExt cx="2045880" cy="360360"/>
            </a:xfrm>
          </p:grpSpPr>
          <mc:AlternateContent xmlns:mc="http://schemas.openxmlformats.org/markup-compatibility/2006" xmlns:p14="http://schemas.microsoft.com/office/powerpoint/2010/main">
            <mc:Choice Requires="p14">
              <p:contentPart p14:bwMode="auto" r:id="rId1005">
                <p14:nvContentPartPr>
                  <p14:cNvPr id="1982" name="Pennanteckning 1981">
                    <a:extLst>
                      <a:ext uri="{FF2B5EF4-FFF2-40B4-BE49-F238E27FC236}">
                        <a16:creationId xmlns:a16="http://schemas.microsoft.com/office/drawing/2014/main" id="{E05BFBB2-4862-326F-71F0-886A16F15406}"/>
                      </a:ext>
                    </a:extLst>
                  </p14:cNvPr>
                  <p14:cNvContentPartPr/>
                  <p14:nvPr/>
                </p14:nvContentPartPr>
                <p14:xfrm>
                  <a:off x="9804388" y="6397856"/>
                  <a:ext cx="111600" cy="182880"/>
                </p14:xfrm>
              </p:contentPart>
            </mc:Choice>
            <mc:Fallback xmlns="">
              <p:pic>
                <p:nvPicPr>
                  <p:cNvPr id="1982" name="Pennanteckning 1981">
                    <a:extLst>
                      <a:ext uri="{FF2B5EF4-FFF2-40B4-BE49-F238E27FC236}">
                        <a16:creationId xmlns:a16="http://schemas.microsoft.com/office/drawing/2014/main" id="{E05BFBB2-4862-326F-71F0-886A16F15406}"/>
                      </a:ext>
                    </a:extLst>
                  </p:cNvPr>
                  <p:cNvPicPr/>
                  <p:nvPr/>
                </p:nvPicPr>
                <p:blipFill>
                  <a:blip r:embed="rId1006"/>
                  <a:stretch>
                    <a:fillRect/>
                  </a:stretch>
                </p:blipFill>
                <p:spPr>
                  <a:xfrm>
                    <a:off x="9789268" y="6382376"/>
                    <a:ext cx="1422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007">
                <p14:nvContentPartPr>
                  <p14:cNvPr id="1983" name="Pennanteckning 1982">
                    <a:extLst>
                      <a:ext uri="{FF2B5EF4-FFF2-40B4-BE49-F238E27FC236}">
                        <a16:creationId xmlns:a16="http://schemas.microsoft.com/office/drawing/2014/main" id="{FFC96445-8EB8-2480-D17C-EABA408E5278}"/>
                      </a:ext>
                    </a:extLst>
                  </p14:cNvPr>
                  <p14:cNvContentPartPr/>
                  <p14:nvPr/>
                </p14:nvContentPartPr>
                <p14:xfrm>
                  <a:off x="10000228" y="6498296"/>
                  <a:ext cx="140040" cy="75960"/>
                </p14:xfrm>
              </p:contentPart>
            </mc:Choice>
            <mc:Fallback xmlns="">
              <p:pic>
                <p:nvPicPr>
                  <p:cNvPr id="1983" name="Pennanteckning 1982">
                    <a:extLst>
                      <a:ext uri="{FF2B5EF4-FFF2-40B4-BE49-F238E27FC236}">
                        <a16:creationId xmlns:a16="http://schemas.microsoft.com/office/drawing/2014/main" id="{FFC96445-8EB8-2480-D17C-EABA408E5278}"/>
                      </a:ext>
                    </a:extLst>
                  </p:cNvPr>
                  <p:cNvPicPr/>
                  <p:nvPr/>
                </p:nvPicPr>
                <p:blipFill>
                  <a:blip r:embed="rId1008"/>
                  <a:stretch>
                    <a:fillRect/>
                  </a:stretch>
                </p:blipFill>
                <p:spPr>
                  <a:xfrm>
                    <a:off x="9985108" y="6482816"/>
                    <a:ext cx="1706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009">
                <p14:nvContentPartPr>
                  <p14:cNvPr id="1984" name="Pennanteckning 1983">
                    <a:extLst>
                      <a:ext uri="{FF2B5EF4-FFF2-40B4-BE49-F238E27FC236}">
                        <a16:creationId xmlns:a16="http://schemas.microsoft.com/office/drawing/2014/main" id="{E784D741-51F0-0111-B987-FDCBC058D979}"/>
                      </a:ext>
                    </a:extLst>
                  </p14:cNvPr>
                  <p14:cNvContentPartPr/>
                  <p14:nvPr/>
                </p14:nvContentPartPr>
                <p14:xfrm>
                  <a:off x="10174108" y="6499736"/>
                  <a:ext cx="88920" cy="72360"/>
                </p14:xfrm>
              </p:contentPart>
            </mc:Choice>
            <mc:Fallback xmlns="">
              <p:pic>
                <p:nvPicPr>
                  <p:cNvPr id="1984" name="Pennanteckning 1983">
                    <a:extLst>
                      <a:ext uri="{FF2B5EF4-FFF2-40B4-BE49-F238E27FC236}">
                        <a16:creationId xmlns:a16="http://schemas.microsoft.com/office/drawing/2014/main" id="{E784D741-51F0-0111-B987-FDCBC058D979}"/>
                      </a:ext>
                    </a:extLst>
                  </p:cNvPr>
                  <p:cNvPicPr/>
                  <p:nvPr/>
                </p:nvPicPr>
                <p:blipFill>
                  <a:blip r:embed="rId1010"/>
                  <a:stretch>
                    <a:fillRect/>
                  </a:stretch>
                </p:blipFill>
                <p:spPr>
                  <a:xfrm>
                    <a:off x="10158988" y="6484616"/>
                    <a:ext cx="1195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011">
                <p14:nvContentPartPr>
                  <p14:cNvPr id="1985" name="Pennanteckning 1984">
                    <a:extLst>
                      <a:ext uri="{FF2B5EF4-FFF2-40B4-BE49-F238E27FC236}">
                        <a16:creationId xmlns:a16="http://schemas.microsoft.com/office/drawing/2014/main" id="{2F03FF35-D6D5-F059-4B9A-2124ECBC28D2}"/>
                      </a:ext>
                    </a:extLst>
                  </p14:cNvPr>
                  <p14:cNvContentPartPr/>
                  <p14:nvPr/>
                </p14:nvContentPartPr>
                <p14:xfrm>
                  <a:off x="10295788" y="6411896"/>
                  <a:ext cx="128160" cy="192600"/>
                </p14:xfrm>
              </p:contentPart>
            </mc:Choice>
            <mc:Fallback xmlns="">
              <p:pic>
                <p:nvPicPr>
                  <p:cNvPr id="1985" name="Pennanteckning 1984">
                    <a:extLst>
                      <a:ext uri="{FF2B5EF4-FFF2-40B4-BE49-F238E27FC236}">
                        <a16:creationId xmlns:a16="http://schemas.microsoft.com/office/drawing/2014/main" id="{2F03FF35-D6D5-F059-4B9A-2124ECBC28D2}"/>
                      </a:ext>
                    </a:extLst>
                  </p:cNvPr>
                  <p:cNvPicPr/>
                  <p:nvPr/>
                </p:nvPicPr>
                <p:blipFill>
                  <a:blip r:embed="rId1012"/>
                  <a:stretch>
                    <a:fillRect/>
                  </a:stretch>
                </p:blipFill>
                <p:spPr>
                  <a:xfrm>
                    <a:off x="10280668" y="6396776"/>
                    <a:ext cx="1587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013">
                <p14:nvContentPartPr>
                  <p14:cNvPr id="1986" name="Pennanteckning 1985">
                    <a:extLst>
                      <a:ext uri="{FF2B5EF4-FFF2-40B4-BE49-F238E27FC236}">
                        <a16:creationId xmlns:a16="http://schemas.microsoft.com/office/drawing/2014/main" id="{EB72066B-EC4A-6571-3949-AF9A9803A1E7}"/>
                      </a:ext>
                    </a:extLst>
                  </p14:cNvPr>
                  <p14:cNvContentPartPr/>
                  <p14:nvPr/>
                </p14:nvContentPartPr>
                <p14:xfrm>
                  <a:off x="10495588" y="6559136"/>
                  <a:ext cx="12240" cy="162720"/>
                </p14:xfrm>
              </p:contentPart>
            </mc:Choice>
            <mc:Fallback xmlns="">
              <p:pic>
                <p:nvPicPr>
                  <p:cNvPr id="1986" name="Pennanteckning 1985">
                    <a:extLst>
                      <a:ext uri="{FF2B5EF4-FFF2-40B4-BE49-F238E27FC236}">
                        <a16:creationId xmlns:a16="http://schemas.microsoft.com/office/drawing/2014/main" id="{EB72066B-EC4A-6571-3949-AF9A9803A1E7}"/>
                      </a:ext>
                    </a:extLst>
                  </p:cNvPr>
                  <p:cNvPicPr/>
                  <p:nvPr/>
                </p:nvPicPr>
                <p:blipFill>
                  <a:blip r:embed="rId1014"/>
                  <a:stretch>
                    <a:fillRect/>
                  </a:stretch>
                </p:blipFill>
                <p:spPr>
                  <a:xfrm>
                    <a:off x="10480468" y="6544016"/>
                    <a:ext cx="424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015">
                <p14:nvContentPartPr>
                  <p14:cNvPr id="1987" name="Pennanteckning 1986">
                    <a:extLst>
                      <a:ext uri="{FF2B5EF4-FFF2-40B4-BE49-F238E27FC236}">
                        <a16:creationId xmlns:a16="http://schemas.microsoft.com/office/drawing/2014/main" id="{2EB9AADF-F2C0-43C1-087C-A102782BF5F0}"/>
                      </a:ext>
                    </a:extLst>
                  </p14:cNvPr>
                  <p14:cNvContentPartPr/>
                  <p14:nvPr/>
                </p14:nvContentPartPr>
                <p14:xfrm>
                  <a:off x="10500628" y="6524936"/>
                  <a:ext cx="69120" cy="84960"/>
                </p14:xfrm>
              </p:contentPart>
            </mc:Choice>
            <mc:Fallback xmlns="">
              <p:pic>
                <p:nvPicPr>
                  <p:cNvPr id="1987" name="Pennanteckning 1986">
                    <a:extLst>
                      <a:ext uri="{FF2B5EF4-FFF2-40B4-BE49-F238E27FC236}">
                        <a16:creationId xmlns:a16="http://schemas.microsoft.com/office/drawing/2014/main" id="{2EB9AADF-F2C0-43C1-087C-A102782BF5F0}"/>
                      </a:ext>
                    </a:extLst>
                  </p:cNvPr>
                  <p:cNvPicPr/>
                  <p:nvPr/>
                </p:nvPicPr>
                <p:blipFill>
                  <a:blip r:embed="rId1016"/>
                  <a:stretch>
                    <a:fillRect/>
                  </a:stretch>
                </p:blipFill>
                <p:spPr>
                  <a:xfrm>
                    <a:off x="10485508" y="6509816"/>
                    <a:ext cx="993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017">
                <p14:nvContentPartPr>
                  <p14:cNvPr id="1988" name="Pennanteckning 1987">
                    <a:extLst>
                      <a:ext uri="{FF2B5EF4-FFF2-40B4-BE49-F238E27FC236}">
                        <a16:creationId xmlns:a16="http://schemas.microsoft.com/office/drawing/2014/main" id="{95092C98-8FAA-7CF7-290F-C1A4A2E4522F}"/>
                      </a:ext>
                    </a:extLst>
                  </p14:cNvPr>
                  <p14:cNvContentPartPr/>
                  <p14:nvPr/>
                </p14:nvContentPartPr>
                <p14:xfrm>
                  <a:off x="10640308" y="6494696"/>
                  <a:ext cx="72360" cy="45360"/>
                </p14:xfrm>
              </p:contentPart>
            </mc:Choice>
            <mc:Fallback xmlns="">
              <p:pic>
                <p:nvPicPr>
                  <p:cNvPr id="1988" name="Pennanteckning 1987">
                    <a:extLst>
                      <a:ext uri="{FF2B5EF4-FFF2-40B4-BE49-F238E27FC236}">
                        <a16:creationId xmlns:a16="http://schemas.microsoft.com/office/drawing/2014/main" id="{95092C98-8FAA-7CF7-290F-C1A4A2E4522F}"/>
                      </a:ext>
                    </a:extLst>
                  </p:cNvPr>
                  <p:cNvPicPr/>
                  <p:nvPr/>
                </p:nvPicPr>
                <p:blipFill>
                  <a:blip r:embed="rId1018"/>
                  <a:stretch>
                    <a:fillRect/>
                  </a:stretch>
                </p:blipFill>
                <p:spPr>
                  <a:xfrm>
                    <a:off x="10625188" y="6479576"/>
                    <a:ext cx="1029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019">
                <p14:nvContentPartPr>
                  <p14:cNvPr id="1989" name="Pennanteckning 1988">
                    <a:extLst>
                      <a:ext uri="{FF2B5EF4-FFF2-40B4-BE49-F238E27FC236}">
                        <a16:creationId xmlns:a16="http://schemas.microsoft.com/office/drawing/2014/main" id="{B07E9321-11D2-2478-437D-F68E4DEBB1E0}"/>
                      </a:ext>
                    </a:extLst>
                  </p14:cNvPr>
                  <p14:cNvContentPartPr/>
                  <p14:nvPr/>
                </p14:nvContentPartPr>
                <p14:xfrm>
                  <a:off x="10747588" y="6490736"/>
                  <a:ext cx="63000" cy="78840"/>
                </p14:xfrm>
              </p:contentPart>
            </mc:Choice>
            <mc:Fallback xmlns="">
              <p:pic>
                <p:nvPicPr>
                  <p:cNvPr id="1989" name="Pennanteckning 1988">
                    <a:extLst>
                      <a:ext uri="{FF2B5EF4-FFF2-40B4-BE49-F238E27FC236}">
                        <a16:creationId xmlns:a16="http://schemas.microsoft.com/office/drawing/2014/main" id="{B07E9321-11D2-2478-437D-F68E4DEBB1E0}"/>
                      </a:ext>
                    </a:extLst>
                  </p:cNvPr>
                  <p:cNvPicPr/>
                  <p:nvPr/>
                </p:nvPicPr>
                <p:blipFill>
                  <a:blip r:embed="rId1020"/>
                  <a:stretch>
                    <a:fillRect/>
                  </a:stretch>
                </p:blipFill>
                <p:spPr>
                  <a:xfrm>
                    <a:off x="10732108" y="6475256"/>
                    <a:ext cx="936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021">
                <p14:nvContentPartPr>
                  <p14:cNvPr id="1990" name="Pennanteckning 1989">
                    <a:extLst>
                      <a:ext uri="{FF2B5EF4-FFF2-40B4-BE49-F238E27FC236}">
                        <a16:creationId xmlns:a16="http://schemas.microsoft.com/office/drawing/2014/main" id="{0C31F978-42D6-0EF8-D188-33C7B0E928FB}"/>
                      </a:ext>
                    </a:extLst>
                  </p14:cNvPr>
                  <p14:cNvContentPartPr/>
                  <p14:nvPr/>
                </p14:nvContentPartPr>
                <p14:xfrm>
                  <a:off x="10866388" y="6522416"/>
                  <a:ext cx="23040" cy="205200"/>
                </p14:xfrm>
              </p:contentPart>
            </mc:Choice>
            <mc:Fallback xmlns="">
              <p:pic>
                <p:nvPicPr>
                  <p:cNvPr id="1990" name="Pennanteckning 1989">
                    <a:extLst>
                      <a:ext uri="{FF2B5EF4-FFF2-40B4-BE49-F238E27FC236}">
                        <a16:creationId xmlns:a16="http://schemas.microsoft.com/office/drawing/2014/main" id="{0C31F978-42D6-0EF8-D188-33C7B0E928FB}"/>
                      </a:ext>
                    </a:extLst>
                  </p:cNvPr>
                  <p:cNvPicPr/>
                  <p:nvPr/>
                </p:nvPicPr>
                <p:blipFill>
                  <a:blip r:embed="rId1022"/>
                  <a:stretch>
                    <a:fillRect/>
                  </a:stretch>
                </p:blipFill>
                <p:spPr>
                  <a:xfrm>
                    <a:off x="10850908" y="6507296"/>
                    <a:ext cx="53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023">
                <p14:nvContentPartPr>
                  <p14:cNvPr id="1991" name="Pennanteckning 1990">
                    <a:extLst>
                      <a:ext uri="{FF2B5EF4-FFF2-40B4-BE49-F238E27FC236}">
                        <a16:creationId xmlns:a16="http://schemas.microsoft.com/office/drawing/2014/main" id="{D89D25B3-F087-D272-C5B0-D6AC9370547F}"/>
                      </a:ext>
                    </a:extLst>
                  </p14:cNvPr>
                  <p14:cNvContentPartPr/>
                  <p14:nvPr/>
                </p14:nvContentPartPr>
                <p14:xfrm>
                  <a:off x="10879708" y="6502616"/>
                  <a:ext cx="85680" cy="64440"/>
                </p14:xfrm>
              </p:contentPart>
            </mc:Choice>
            <mc:Fallback xmlns="">
              <p:pic>
                <p:nvPicPr>
                  <p:cNvPr id="1991" name="Pennanteckning 1990">
                    <a:extLst>
                      <a:ext uri="{FF2B5EF4-FFF2-40B4-BE49-F238E27FC236}">
                        <a16:creationId xmlns:a16="http://schemas.microsoft.com/office/drawing/2014/main" id="{D89D25B3-F087-D272-C5B0-D6AC9370547F}"/>
                      </a:ext>
                    </a:extLst>
                  </p:cNvPr>
                  <p:cNvPicPr/>
                  <p:nvPr/>
                </p:nvPicPr>
                <p:blipFill>
                  <a:blip r:embed="rId1024"/>
                  <a:stretch>
                    <a:fillRect/>
                  </a:stretch>
                </p:blipFill>
                <p:spPr>
                  <a:xfrm>
                    <a:off x="10864228" y="6487496"/>
                    <a:ext cx="1162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025">
                <p14:nvContentPartPr>
                  <p14:cNvPr id="1992" name="Pennanteckning 1991">
                    <a:extLst>
                      <a:ext uri="{FF2B5EF4-FFF2-40B4-BE49-F238E27FC236}">
                        <a16:creationId xmlns:a16="http://schemas.microsoft.com/office/drawing/2014/main" id="{E49AFAA7-2B61-7268-2BAC-A516D8179EE7}"/>
                      </a:ext>
                    </a:extLst>
                  </p14:cNvPr>
                  <p14:cNvContentPartPr/>
                  <p14:nvPr/>
                </p14:nvContentPartPr>
                <p14:xfrm>
                  <a:off x="11021908" y="6488216"/>
                  <a:ext cx="107640" cy="74160"/>
                </p14:xfrm>
              </p:contentPart>
            </mc:Choice>
            <mc:Fallback xmlns="">
              <p:pic>
                <p:nvPicPr>
                  <p:cNvPr id="1992" name="Pennanteckning 1991">
                    <a:extLst>
                      <a:ext uri="{FF2B5EF4-FFF2-40B4-BE49-F238E27FC236}">
                        <a16:creationId xmlns:a16="http://schemas.microsoft.com/office/drawing/2014/main" id="{E49AFAA7-2B61-7268-2BAC-A516D8179EE7}"/>
                      </a:ext>
                    </a:extLst>
                  </p:cNvPr>
                  <p:cNvPicPr/>
                  <p:nvPr/>
                </p:nvPicPr>
                <p:blipFill>
                  <a:blip r:embed="rId1026"/>
                  <a:stretch>
                    <a:fillRect/>
                  </a:stretch>
                </p:blipFill>
                <p:spPr>
                  <a:xfrm>
                    <a:off x="11006428" y="6472736"/>
                    <a:ext cx="13788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027">
                <p14:nvContentPartPr>
                  <p14:cNvPr id="1993" name="Pennanteckning 1992">
                    <a:extLst>
                      <a:ext uri="{FF2B5EF4-FFF2-40B4-BE49-F238E27FC236}">
                        <a16:creationId xmlns:a16="http://schemas.microsoft.com/office/drawing/2014/main" id="{19F4C8EB-A8FC-FD1E-58FD-8C4C3C469EA4}"/>
                      </a:ext>
                    </a:extLst>
                  </p14:cNvPr>
                  <p14:cNvContentPartPr/>
                  <p14:nvPr/>
                </p14:nvContentPartPr>
                <p14:xfrm>
                  <a:off x="11166628" y="6491456"/>
                  <a:ext cx="77400" cy="242280"/>
                </p14:xfrm>
              </p:contentPart>
            </mc:Choice>
            <mc:Fallback xmlns="">
              <p:pic>
                <p:nvPicPr>
                  <p:cNvPr id="1993" name="Pennanteckning 1992">
                    <a:extLst>
                      <a:ext uri="{FF2B5EF4-FFF2-40B4-BE49-F238E27FC236}">
                        <a16:creationId xmlns:a16="http://schemas.microsoft.com/office/drawing/2014/main" id="{19F4C8EB-A8FC-FD1E-58FD-8C4C3C469EA4}"/>
                      </a:ext>
                    </a:extLst>
                  </p:cNvPr>
                  <p:cNvPicPr/>
                  <p:nvPr/>
                </p:nvPicPr>
                <p:blipFill>
                  <a:blip r:embed="rId1028"/>
                  <a:stretch>
                    <a:fillRect/>
                  </a:stretch>
                </p:blipFill>
                <p:spPr>
                  <a:xfrm>
                    <a:off x="11151508" y="6476336"/>
                    <a:ext cx="10800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029">
                <p14:nvContentPartPr>
                  <p14:cNvPr id="1994" name="Pennanteckning 1993">
                    <a:extLst>
                      <a:ext uri="{FF2B5EF4-FFF2-40B4-BE49-F238E27FC236}">
                        <a16:creationId xmlns:a16="http://schemas.microsoft.com/office/drawing/2014/main" id="{81F65343-CB15-3791-9327-6A645BB08FDB}"/>
                      </a:ext>
                    </a:extLst>
                  </p14:cNvPr>
                  <p14:cNvContentPartPr/>
                  <p14:nvPr/>
                </p14:nvContentPartPr>
                <p14:xfrm>
                  <a:off x="11327188" y="6373376"/>
                  <a:ext cx="163440" cy="206640"/>
                </p14:xfrm>
              </p:contentPart>
            </mc:Choice>
            <mc:Fallback xmlns="">
              <p:pic>
                <p:nvPicPr>
                  <p:cNvPr id="1994" name="Pennanteckning 1993">
                    <a:extLst>
                      <a:ext uri="{FF2B5EF4-FFF2-40B4-BE49-F238E27FC236}">
                        <a16:creationId xmlns:a16="http://schemas.microsoft.com/office/drawing/2014/main" id="{81F65343-CB15-3791-9327-6A645BB08FDB}"/>
                      </a:ext>
                    </a:extLst>
                  </p:cNvPr>
                  <p:cNvPicPr/>
                  <p:nvPr/>
                </p:nvPicPr>
                <p:blipFill>
                  <a:blip r:embed="rId1030"/>
                  <a:stretch>
                    <a:fillRect/>
                  </a:stretch>
                </p:blipFill>
                <p:spPr>
                  <a:xfrm>
                    <a:off x="11312068" y="6358256"/>
                    <a:ext cx="1940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031">
                <p14:nvContentPartPr>
                  <p14:cNvPr id="1995" name="Pennanteckning 1994">
                    <a:extLst>
                      <a:ext uri="{FF2B5EF4-FFF2-40B4-BE49-F238E27FC236}">
                        <a16:creationId xmlns:a16="http://schemas.microsoft.com/office/drawing/2014/main" id="{80C2005E-D4B8-DDDF-244C-EFA17B2D4F6B}"/>
                      </a:ext>
                    </a:extLst>
                  </p14:cNvPr>
                  <p14:cNvContentPartPr/>
                  <p14:nvPr/>
                </p14:nvContentPartPr>
                <p14:xfrm>
                  <a:off x="11466148" y="6475616"/>
                  <a:ext cx="74160" cy="82440"/>
                </p14:xfrm>
              </p:contentPart>
            </mc:Choice>
            <mc:Fallback xmlns="">
              <p:pic>
                <p:nvPicPr>
                  <p:cNvPr id="1995" name="Pennanteckning 1994">
                    <a:extLst>
                      <a:ext uri="{FF2B5EF4-FFF2-40B4-BE49-F238E27FC236}">
                        <a16:creationId xmlns:a16="http://schemas.microsoft.com/office/drawing/2014/main" id="{80C2005E-D4B8-DDDF-244C-EFA17B2D4F6B}"/>
                      </a:ext>
                    </a:extLst>
                  </p:cNvPr>
                  <p:cNvPicPr/>
                  <p:nvPr/>
                </p:nvPicPr>
                <p:blipFill>
                  <a:blip r:embed="rId1032"/>
                  <a:stretch>
                    <a:fillRect/>
                  </a:stretch>
                </p:blipFill>
                <p:spPr>
                  <a:xfrm>
                    <a:off x="11451028" y="6460136"/>
                    <a:ext cx="1044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033">
                <p14:nvContentPartPr>
                  <p14:cNvPr id="1996" name="Pennanteckning 1995">
                    <a:extLst>
                      <a:ext uri="{FF2B5EF4-FFF2-40B4-BE49-F238E27FC236}">
                        <a16:creationId xmlns:a16="http://schemas.microsoft.com/office/drawing/2014/main" id="{4F8EB76A-FBC4-04FF-3370-0FD1959A5475}"/>
                      </a:ext>
                    </a:extLst>
                  </p14:cNvPr>
                  <p14:cNvContentPartPr/>
                  <p14:nvPr/>
                </p14:nvContentPartPr>
                <p14:xfrm>
                  <a:off x="11574148" y="6442856"/>
                  <a:ext cx="13680" cy="36360"/>
                </p14:xfrm>
              </p:contentPart>
            </mc:Choice>
            <mc:Fallback xmlns="">
              <p:pic>
                <p:nvPicPr>
                  <p:cNvPr id="1996" name="Pennanteckning 1995">
                    <a:extLst>
                      <a:ext uri="{FF2B5EF4-FFF2-40B4-BE49-F238E27FC236}">
                        <a16:creationId xmlns:a16="http://schemas.microsoft.com/office/drawing/2014/main" id="{4F8EB76A-FBC4-04FF-3370-0FD1959A5475}"/>
                      </a:ext>
                    </a:extLst>
                  </p:cNvPr>
                  <p:cNvPicPr/>
                  <p:nvPr/>
                </p:nvPicPr>
                <p:blipFill>
                  <a:blip r:embed="rId1034"/>
                  <a:stretch>
                    <a:fillRect/>
                  </a:stretch>
                </p:blipFill>
                <p:spPr>
                  <a:xfrm>
                    <a:off x="11558668" y="6427736"/>
                    <a:ext cx="442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035">
                <p14:nvContentPartPr>
                  <p14:cNvPr id="1997" name="Pennanteckning 1996">
                    <a:extLst>
                      <a:ext uri="{FF2B5EF4-FFF2-40B4-BE49-F238E27FC236}">
                        <a16:creationId xmlns:a16="http://schemas.microsoft.com/office/drawing/2014/main" id="{B4776B61-BB90-E94B-0CF7-C89C0D5E3AC9}"/>
                      </a:ext>
                    </a:extLst>
                  </p14:cNvPr>
                  <p14:cNvContentPartPr/>
                  <p14:nvPr/>
                </p14:nvContentPartPr>
                <p14:xfrm>
                  <a:off x="11575588" y="6442856"/>
                  <a:ext cx="274680" cy="129960"/>
                </p14:xfrm>
              </p:contentPart>
            </mc:Choice>
            <mc:Fallback xmlns="">
              <p:pic>
                <p:nvPicPr>
                  <p:cNvPr id="1997" name="Pennanteckning 1996">
                    <a:extLst>
                      <a:ext uri="{FF2B5EF4-FFF2-40B4-BE49-F238E27FC236}">
                        <a16:creationId xmlns:a16="http://schemas.microsoft.com/office/drawing/2014/main" id="{B4776B61-BB90-E94B-0CF7-C89C0D5E3AC9}"/>
                      </a:ext>
                    </a:extLst>
                  </p:cNvPr>
                  <p:cNvPicPr/>
                  <p:nvPr/>
                </p:nvPicPr>
                <p:blipFill>
                  <a:blip r:embed="rId1036"/>
                  <a:stretch>
                    <a:fillRect/>
                  </a:stretch>
                </p:blipFill>
                <p:spPr>
                  <a:xfrm>
                    <a:off x="11560468" y="6427736"/>
                    <a:ext cx="305280" cy="16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37">
              <p14:nvContentPartPr>
                <p14:cNvPr id="2000" name="Pennanteckning 1999">
                  <a:extLst>
                    <a:ext uri="{FF2B5EF4-FFF2-40B4-BE49-F238E27FC236}">
                      <a16:creationId xmlns:a16="http://schemas.microsoft.com/office/drawing/2014/main" id="{9EFD9510-5E17-2FDF-4FEF-1E6591D0037E}"/>
                    </a:ext>
                  </a:extLst>
                </p14:cNvPr>
                <p14:cNvContentPartPr/>
                <p14:nvPr/>
              </p14:nvContentPartPr>
              <p14:xfrm>
                <a:off x="9711508" y="6676496"/>
                <a:ext cx="2081880" cy="64440"/>
              </p14:xfrm>
            </p:contentPart>
          </mc:Choice>
          <mc:Fallback xmlns="">
            <p:pic>
              <p:nvPicPr>
                <p:cNvPr id="2000" name="Pennanteckning 1999">
                  <a:extLst>
                    <a:ext uri="{FF2B5EF4-FFF2-40B4-BE49-F238E27FC236}">
                      <a16:creationId xmlns:a16="http://schemas.microsoft.com/office/drawing/2014/main" id="{9EFD9510-5E17-2FDF-4FEF-1E6591D0037E}"/>
                    </a:ext>
                  </a:extLst>
                </p:cNvPr>
                <p:cNvPicPr/>
                <p:nvPr/>
              </p:nvPicPr>
              <p:blipFill>
                <a:blip r:embed="rId1038"/>
                <a:stretch>
                  <a:fillRect/>
                </a:stretch>
              </p:blipFill>
              <p:spPr>
                <a:xfrm>
                  <a:off x="9696388" y="6661016"/>
                  <a:ext cx="2112480" cy="95040"/>
                </a:xfrm>
                <a:prstGeom prst="rect">
                  <a:avLst/>
                </a:prstGeom>
              </p:spPr>
            </p:pic>
          </mc:Fallback>
        </mc:AlternateContent>
      </p:grpSp>
      <p:grpSp>
        <p:nvGrpSpPr>
          <p:cNvPr id="41" name="Grupp 40">
            <a:extLst>
              <a:ext uri="{FF2B5EF4-FFF2-40B4-BE49-F238E27FC236}">
                <a16:creationId xmlns:a16="http://schemas.microsoft.com/office/drawing/2014/main" id="{57FD2199-BF36-7081-B10A-1DDB061AD74B}"/>
              </a:ext>
            </a:extLst>
          </p:cNvPr>
          <p:cNvGrpSpPr/>
          <p:nvPr/>
        </p:nvGrpSpPr>
        <p:grpSpPr>
          <a:xfrm>
            <a:off x="6306776" y="1599056"/>
            <a:ext cx="1538280" cy="418320"/>
            <a:chOff x="6306776" y="1599056"/>
            <a:chExt cx="1538280" cy="418320"/>
          </a:xfrm>
        </p:grpSpPr>
        <mc:AlternateContent xmlns:mc="http://schemas.openxmlformats.org/markup-compatibility/2006">
          <mc:Choice xmlns:p14="http://schemas.microsoft.com/office/powerpoint/2010/main" Requires="p14">
            <p:contentPart p14:bwMode="auto" r:id="rId1039">
              <p14:nvContentPartPr>
                <p14:cNvPr id="11" name="Pennanteckning 10">
                  <a:extLst>
                    <a:ext uri="{FF2B5EF4-FFF2-40B4-BE49-F238E27FC236}">
                      <a16:creationId xmlns:a16="http://schemas.microsoft.com/office/drawing/2014/main" id="{4F37E210-3647-FEAD-9E08-E8BFEE737B20}"/>
                    </a:ext>
                  </a:extLst>
                </p14:cNvPr>
                <p14:cNvContentPartPr/>
                <p14:nvPr/>
              </p14:nvContentPartPr>
              <p14:xfrm>
                <a:off x="6306776" y="1613096"/>
                <a:ext cx="390960" cy="258840"/>
              </p14:xfrm>
            </p:contentPart>
          </mc:Choice>
          <mc:Fallback>
            <p:pic>
              <p:nvPicPr>
                <p:cNvPr id="11" name="Pennanteckning 10">
                  <a:extLst>
                    <a:ext uri="{FF2B5EF4-FFF2-40B4-BE49-F238E27FC236}">
                      <a16:creationId xmlns:a16="http://schemas.microsoft.com/office/drawing/2014/main" id="{4F37E210-3647-FEAD-9E08-E8BFEE737B20}"/>
                    </a:ext>
                  </a:extLst>
                </p:cNvPr>
                <p:cNvPicPr/>
                <p:nvPr/>
              </p:nvPicPr>
              <p:blipFill>
                <a:blip r:embed="rId1040"/>
                <a:stretch>
                  <a:fillRect/>
                </a:stretch>
              </p:blipFill>
              <p:spPr>
                <a:xfrm>
                  <a:off x="6291656" y="1597616"/>
                  <a:ext cx="4215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041">
              <p14:nvContentPartPr>
                <p14:cNvPr id="21" name="Pennanteckning 20">
                  <a:extLst>
                    <a:ext uri="{FF2B5EF4-FFF2-40B4-BE49-F238E27FC236}">
                      <a16:creationId xmlns:a16="http://schemas.microsoft.com/office/drawing/2014/main" id="{14345D09-DC02-3D97-6D14-4B9315E70BD0}"/>
                    </a:ext>
                  </a:extLst>
                </p14:cNvPr>
                <p14:cNvContentPartPr/>
                <p14:nvPr/>
              </p14:nvContentPartPr>
              <p14:xfrm>
                <a:off x="6703496" y="1716776"/>
                <a:ext cx="268200" cy="262800"/>
              </p14:xfrm>
            </p:contentPart>
          </mc:Choice>
          <mc:Fallback>
            <p:pic>
              <p:nvPicPr>
                <p:cNvPr id="21" name="Pennanteckning 20">
                  <a:extLst>
                    <a:ext uri="{FF2B5EF4-FFF2-40B4-BE49-F238E27FC236}">
                      <a16:creationId xmlns:a16="http://schemas.microsoft.com/office/drawing/2014/main" id="{14345D09-DC02-3D97-6D14-4B9315E70BD0}"/>
                    </a:ext>
                  </a:extLst>
                </p:cNvPr>
                <p:cNvPicPr/>
                <p:nvPr/>
              </p:nvPicPr>
              <p:blipFill>
                <a:blip r:embed="rId1042"/>
                <a:stretch>
                  <a:fillRect/>
                </a:stretch>
              </p:blipFill>
              <p:spPr>
                <a:xfrm>
                  <a:off x="6688376" y="1701296"/>
                  <a:ext cx="2988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043">
              <p14:nvContentPartPr>
                <p14:cNvPr id="37" name="Pennanteckning 36">
                  <a:extLst>
                    <a:ext uri="{FF2B5EF4-FFF2-40B4-BE49-F238E27FC236}">
                      <a16:creationId xmlns:a16="http://schemas.microsoft.com/office/drawing/2014/main" id="{2AA5D13F-B2DE-508C-D208-16B0E30C4BC5}"/>
                    </a:ext>
                  </a:extLst>
                </p14:cNvPr>
                <p14:cNvContentPartPr/>
                <p14:nvPr/>
              </p14:nvContentPartPr>
              <p14:xfrm>
                <a:off x="7069256" y="1599056"/>
                <a:ext cx="289080" cy="418320"/>
              </p14:xfrm>
            </p:contentPart>
          </mc:Choice>
          <mc:Fallback>
            <p:pic>
              <p:nvPicPr>
                <p:cNvPr id="37" name="Pennanteckning 36">
                  <a:extLst>
                    <a:ext uri="{FF2B5EF4-FFF2-40B4-BE49-F238E27FC236}">
                      <a16:creationId xmlns:a16="http://schemas.microsoft.com/office/drawing/2014/main" id="{2AA5D13F-B2DE-508C-D208-16B0E30C4BC5}"/>
                    </a:ext>
                  </a:extLst>
                </p:cNvPr>
                <p:cNvPicPr/>
                <p:nvPr/>
              </p:nvPicPr>
              <p:blipFill>
                <a:blip r:embed="rId1044"/>
                <a:stretch>
                  <a:fillRect/>
                </a:stretch>
              </p:blipFill>
              <p:spPr>
                <a:xfrm>
                  <a:off x="7053776" y="1583936"/>
                  <a:ext cx="31968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1045">
              <p14:nvContentPartPr>
                <p14:cNvPr id="38" name="Pennanteckning 37">
                  <a:extLst>
                    <a:ext uri="{FF2B5EF4-FFF2-40B4-BE49-F238E27FC236}">
                      <a16:creationId xmlns:a16="http://schemas.microsoft.com/office/drawing/2014/main" id="{4D00948A-5396-E684-445B-E5DC28A269C9}"/>
                    </a:ext>
                  </a:extLst>
                </p14:cNvPr>
                <p14:cNvContentPartPr/>
                <p14:nvPr/>
              </p14:nvContentPartPr>
              <p14:xfrm>
                <a:off x="7436456" y="1620296"/>
                <a:ext cx="19440" cy="271440"/>
              </p14:xfrm>
            </p:contentPart>
          </mc:Choice>
          <mc:Fallback>
            <p:pic>
              <p:nvPicPr>
                <p:cNvPr id="38" name="Pennanteckning 37">
                  <a:extLst>
                    <a:ext uri="{FF2B5EF4-FFF2-40B4-BE49-F238E27FC236}">
                      <a16:creationId xmlns:a16="http://schemas.microsoft.com/office/drawing/2014/main" id="{4D00948A-5396-E684-445B-E5DC28A269C9}"/>
                    </a:ext>
                  </a:extLst>
                </p:cNvPr>
                <p:cNvPicPr/>
                <p:nvPr/>
              </p:nvPicPr>
              <p:blipFill>
                <a:blip r:embed="rId1046"/>
                <a:stretch>
                  <a:fillRect/>
                </a:stretch>
              </p:blipFill>
              <p:spPr>
                <a:xfrm>
                  <a:off x="7421336" y="1604816"/>
                  <a:ext cx="5004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047">
              <p14:nvContentPartPr>
                <p14:cNvPr id="39" name="Pennanteckning 38">
                  <a:extLst>
                    <a:ext uri="{FF2B5EF4-FFF2-40B4-BE49-F238E27FC236}">
                      <a16:creationId xmlns:a16="http://schemas.microsoft.com/office/drawing/2014/main" id="{CAA98580-E149-6431-DF12-FA11050E423C}"/>
                    </a:ext>
                  </a:extLst>
                </p14:cNvPr>
                <p14:cNvContentPartPr/>
                <p14:nvPr/>
              </p14:nvContentPartPr>
              <p14:xfrm>
                <a:off x="7536176" y="1684736"/>
                <a:ext cx="8640" cy="183600"/>
              </p14:xfrm>
            </p:contentPart>
          </mc:Choice>
          <mc:Fallback>
            <p:pic>
              <p:nvPicPr>
                <p:cNvPr id="39" name="Pennanteckning 38">
                  <a:extLst>
                    <a:ext uri="{FF2B5EF4-FFF2-40B4-BE49-F238E27FC236}">
                      <a16:creationId xmlns:a16="http://schemas.microsoft.com/office/drawing/2014/main" id="{CAA98580-E149-6431-DF12-FA11050E423C}"/>
                    </a:ext>
                  </a:extLst>
                </p:cNvPr>
                <p:cNvPicPr/>
                <p:nvPr/>
              </p:nvPicPr>
              <p:blipFill>
                <a:blip r:embed="rId1048"/>
                <a:stretch>
                  <a:fillRect/>
                </a:stretch>
              </p:blipFill>
              <p:spPr>
                <a:xfrm>
                  <a:off x="7520696" y="1669256"/>
                  <a:ext cx="392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049">
              <p14:nvContentPartPr>
                <p14:cNvPr id="40" name="Pennanteckning 39">
                  <a:extLst>
                    <a:ext uri="{FF2B5EF4-FFF2-40B4-BE49-F238E27FC236}">
                      <a16:creationId xmlns:a16="http://schemas.microsoft.com/office/drawing/2014/main" id="{5005D2DF-1B93-DE9E-3711-06CE6EB6E8B3}"/>
                    </a:ext>
                  </a:extLst>
                </p14:cNvPr>
                <p14:cNvContentPartPr/>
                <p14:nvPr/>
              </p14:nvContentPartPr>
              <p14:xfrm>
                <a:off x="7540136" y="1715696"/>
                <a:ext cx="304920" cy="150840"/>
              </p14:xfrm>
            </p:contentPart>
          </mc:Choice>
          <mc:Fallback>
            <p:pic>
              <p:nvPicPr>
                <p:cNvPr id="40" name="Pennanteckning 39">
                  <a:extLst>
                    <a:ext uri="{FF2B5EF4-FFF2-40B4-BE49-F238E27FC236}">
                      <a16:creationId xmlns:a16="http://schemas.microsoft.com/office/drawing/2014/main" id="{5005D2DF-1B93-DE9E-3711-06CE6EB6E8B3}"/>
                    </a:ext>
                  </a:extLst>
                </p:cNvPr>
                <p:cNvPicPr/>
                <p:nvPr/>
              </p:nvPicPr>
              <p:blipFill>
                <a:blip r:embed="rId1050"/>
                <a:stretch>
                  <a:fillRect/>
                </a:stretch>
              </p:blipFill>
              <p:spPr>
                <a:xfrm>
                  <a:off x="7525016" y="1700216"/>
                  <a:ext cx="335520" cy="181440"/>
                </a:xfrm>
                <a:prstGeom prst="rect">
                  <a:avLst/>
                </a:prstGeom>
              </p:spPr>
            </p:pic>
          </mc:Fallback>
        </mc:AlternateContent>
      </p:grpSp>
    </p:spTree>
    <p:extLst>
      <p:ext uri="{BB962C8B-B14F-4D97-AF65-F5344CB8AC3E}">
        <p14:creationId xmlns:p14="http://schemas.microsoft.com/office/powerpoint/2010/main" val="230350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0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0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9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9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01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9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9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01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0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01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01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1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0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02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02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 grpId="0" animBg="1"/>
      <p:bldP spid="390" grpId="1" animBg="1"/>
      <p:bldP spid="391" grpId="0" animBg="1"/>
      <p:bldP spid="391" grpId="1" animBg="1"/>
      <p:bldP spid="393" grpId="0" animBg="1"/>
      <p:bldP spid="393" grpId="1" animBg="1"/>
      <p:bldP spid="394" grpId="0" animBg="1"/>
    </p:bld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6610</TotalTime>
  <Words>19</Words>
  <Application>Microsoft Macintosh PowerPoint</Application>
  <PresentationFormat>Bredbild</PresentationFormat>
  <Paragraphs>5</Paragraphs>
  <Slides>2</Slides>
  <Notes>2</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2</vt:i4>
      </vt:variant>
    </vt:vector>
  </HeadingPairs>
  <TitlesOfParts>
    <vt:vector size="8" baseType="lpstr">
      <vt:lpstr>Arial</vt:lpstr>
      <vt:lpstr>Avenir Heavy</vt:lpstr>
      <vt:lpstr>Avenir Light</vt:lpstr>
      <vt:lpstr>Calibri</vt:lpstr>
      <vt:lpstr>Calibri Light</vt:lpstr>
      <vt:lpstr>Office-tema</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Kokchun Giang</dc:creator>
  <cp:lastModifiedBy>Kokchun Giang</cp:lastModifiedBy>
  <cp:revision>419</cp:revision>
  <dcterms:created xsi:type="dcterms:W3CDTF">2023-02-18T16:14:37Z</dcterms:created>
  <dcterms:modified xsi:type="dcterms:W3CDTF">2024-01-28T18:34:03Z</dcterms:modified>
</cp:coreProperties>
</file>